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</p:sldMasterIdLst>
  <p:notesMasterIdLst>
    <p:notesMasterId r:id="rId25"/>
  </p:notesMasterIdLst>
  <p:sldIdLst>
    <p:sldId id="289" r:id="rId5"/>
    <p:sldId id="280" r:id="rId6"/>
    <p:sldId id="290" r:id="rId7"/>
    <p:sldId id="291" r:id="rId8"/>
    <p:sldId id="316" r:id="rId9"/>
    <p:sldId id="303" r:id="rId10"/>
    <p:sldId id="307" r:id="rId11"/>
    <p:sldId id="318" r:id="rId12"/>
    <p:sldId id="308" r:id="rId13"/>
    <p:sldId id="319" r:id="rId14"/>
    <p:sldId id="293" r:id="rId15"/>
    <p:sldId id="320" r:id="rId16"/>
    <p:sldId id="299" r:id="rId17"/>
    <p:sldId id="323" r:id="rId18"/>
    <p:sldId id="321" r:id="rId19"/>
    <p:sldId id="325" r:id="rId20"/>
    <p:sldId id="322" r:id="rId21"/>
    <p:sldId id="324" r:id="rId22"/>
    <p:sldId id="294" r:id="rId23"/>
    <p:sldId id="317" r:id="rId24"/>
  </p:sldIdLst>
  <p:sldSz cx="12192000" cy="6858000"/>
  <p:notesSz cx="6858000" cy="9144000"/>
  <p:embeddedFontLst>
    <p:embeddedFont>
      <p:font typeface="Symath" panose="00000400000000000000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03CCF-5983-41C6-851C-C62C5E196138}" v="55" dt="2026-01-22T18:54:43.825"/>
    <p1510:client id="{615A94D7-0251-4112-AE52-DEA6172609CD}" v="90" dt="2026-01-22T12:36:07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76575"/>
  </p:normalViewPr>
  <p:slideViewPr>
    <p:cSldViewPr snapToGrid="0">
      <p:cViewPr varScale="1">
        <p:scale>
          <a:sx n="159" d="100"/>
          <a:sy n="159" d="100"/>
        </p:scale>
        <p:origin x="25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s Dehmelt" userId="31944b7d-2ec0-400d-8c69-902537211a8b" providerId="ADAL" clId="{E3E7CC7D-87B6-4502-A555-BF58C30E328A}"/>
    <pc:docChg chg="undo custSel addSld delSld modSld">
      <pc:chgData name="Klaus Dehmelt" userId="31944b7d-2ec0-400d-8c69-902537211a8b" providerId="ADAL" clId="{E3E7CC7D-87B6-4502-A555-BF58C30E328A}" dt="2026-01-22T18:55:28.034" v="414" actId="47"/>
      <pc:docMkLst>
        <pc:docMk/>
      </pc:docMkLst>
      <pc:sldChg chg="addSp delSp modSp mod">
        <pc:chgData name="Klaus Dehmelt" userId="31944b7d-2ec0-400d-8c69-902537211a8b" providerId="ADAL" clId="{E3E7CC7D-87B6-4502-A555-BF58C30E328A}" dt="2026-01-22T18:54:43.825" v="389"/>
        <pc:sldMkLst>
          <pc:docMk/>
          <pc:sldMk cId="1400045427" sldId="280"/>
        </pc:sldMkLst>
        <pc:spChg chg="add mod ord">
          <ac:chgData name="Klaus Dehmelt" userId="31944b7d-2ec0-400d-8c69-902537211a8b" providerId="ADAL" clId="{E3E7CC7D-87B6-4502-A555-BF58C30E328A}" dt="2026-01-22T18:54:41.806" v="388" actId="164"/>
          <ac:spMkLst>
            <pc:docMk/>
            <pc:sldMk cId="1400045427" sldId="280"/>
            <ac:spMk id="8" creationId="{EE9A6B61-4649-8E62-A6F5-7F09CB14AB6C}"/>
          </ac:spMkLst>
        </pc:spChg>
        <pc:grpChg chg="add del mod">
          <ac:chgData name="Klaus Dehmelt" userId="31944b7d-2ec0-400d-8c69-902537211a8b" providerId="ADAL" clId="{E3E7CC7D-87B6-4502-A555-BF58C30E328A}" dt="2026-01-22T18:53:31.555" v="371" actId="165"/>
          <ac:grpSpMkLst>
            <pc:docMk/>
            <pc:sldMk cId="1400045427" sldId="280"/>
            <ac:grpSpMk id="10" creationId="{E3923A47-F976-2992-0171-B3576C803DC2}"/>
          </ac:grpSpMkLst>
        </pc:grpChg>
        <pc:grpChg chg="add mod">
          <ac:chgData name="Klaus Dehmelt" userId="31944b7d-2ec0-400d-8c69-902537211a8b" providerId="ADAL" clId="{E3E7CC7D-87B6-4502-A555-BF58C30E328A}" dt="2026-01-22T18:54:41.806" v="388" actId="164"/>
          <ac:grpSpMkLst>
            <pc:docMk/>
            <pc:sldMk cId="1400045427" sldId="280"/>
            <ac:grpSpMk id="11" creationId="{50F48F02-3A30-91F7-50CC-E463CB4DBCE2}"/>
          </ac:grpSpMkLst>
        </pc:grpChg>
        <pc:picChg chg="add del mod">
          <ac:chgData name="Klaus Dehmelt" userId="31944b7d-2ec0-400d-8c69-902537211a8b" providerId="ADAL" clId="{E3E7CC7D-87B6-4502-A555-BF58C30E328A}" dt="2026-01-22T18:52:23.544" v="364" actId="21"/>
          <ac:picMkLst>
            <pc:docMk/>
            <pc:sldMk cId="1400045427" sldId="280"/>
            <ac:picMk id="7" creationId="{F2B950F5-9FB0-D55C-AE56-B16D6D2357C1}"/>
          </ac:picMkLst>
        </pc:picChg>
        <pc:picChg chg="add del mod topLvl">
          <ac:chgData name="Klaus Dehmelt" userId="31944b7d-2ec0-400d-8c69-902537211a8b" providerId="ADAL" clId="{E3E7CC7D-87B6-4502-A555-BF58C30E328A}" dt="2026-01-22T18:53:45.960" v="374" actId="21"/>
          <ac:picMkLst>
            <pc:docMk/>
            <pc:sldMk cId="1400045427" sldId="280"/>
            <ac:picMk id="9" creationId="{F2B950F5-9FB0-D55C-AE56-B16D6D2357C1}"/>
          </ac:picMkLst>
        </pc:picChg>
        <pc:picChg chg="mod topLvl">
          <ac:chgData name="Klaus Dehmelt" userId="31944b7d-2ec0-400d-8c69-902537211a8b" providerId="ADAL" clId="{E3E7CC7D-87B6-4502-A555-BF58C30E328A}" dt="2026-01-22T18:54:41.806" v="388" actId="164"/>
          <ac:picMkLst>
            <pc:docMk/>
            <pc:sldMk cId="1400045427" sldId="280"/>
            <ac:picMk id="12" creationId="{DDA7BAD6-D142-CAFC-3F09-E0E837703347}"/>
          </ac:picMkLst>
        </pc:picChg>
        <pc:picChg chg="add mod">
          <ac:chgData name="Klaus Dehmelt" userId="31944b7d-2ec0-400d-8c69-902537211a8b" providerId="ADAL" clId="{E3E7CC7D-87B6-4502-A555-BF58C30E328A}" dt="2026-01-22T18:54:43.825" v="389"/>
          <ac:picMkLst>
            <pc:docMk/>
            <pc:sldMk cId="1400045427" sldId="280"/>
            <ac:picMk id="13" creationId="{F2B950F5-9FB0-D55C-AE56-B16D6D2357C1}"/>
          </ac:picMkLst>
        </pc:picChg>
      </pc:sldChg>
      <pc:sldChg chg="addSp delSp modSp mod modAnim">
        <pc:chgData name="Klaus Dehmelt" userId="31944b7d-2ec0-400d-8c69-902537211a8b" providerId="ADAL" clId="{E3E7CC7D-87B6-4502-A555-BF58C30E328A}" dt="2026-01-22T18:28:20.234" v="172" actId="20577"/>
        <pc:sldMkLst>
          <pc:docMk/>
          <pc:sldMk cId="4221945888" sldId="290"/>
        </pc:sldMkLst>
        <pc:spChg chg="mod">
          <ac:chgData name="Klaus Dehmelt" userId="31944b7d-2ec0-400d-8c69-902537211a8b" providerId="ADAL" clId="{E3E7CC7D-87B6-4502-A555-BF58C30E328A}" dt="2026-01-22T18:28:20.234" v="172" actId="20577"/>
          <ac:spMkLst>
            <pc:docMk/>
            <pc:sldMk cId="4221945888" sldId="290"/>
            <ac:spMk id="5" creationId="{9566A27E-06A2-4B8C-2C35-38C61B89127B}"/>
          </ac:spMkLst>
        </pc:spChg>
        <pc:picChg chg="add del mod">
          <ac:chgData name="Klaus Dehmelt" userId="31944b7d-2ec0-400d-8c69-902537211a8b" providerId="ADAL" clId="{E3E7CC7D-87B6-4502-A555-BF58C30E328A}" dt="2026-01-22T18:25:37.842" v="129" actId="478"/>
          <ac:picMkLst>
            <pc:docMk/>
            <pc:sldMk cId="4221945888" sldId="290"/>
            <ac:picMk id="12" creationId="{7CBB3210-368B-E189-0CF0-29DD8A4FC710}"/>
          </ac:picMkLst>
        </pc:picChg>
        <pc:picChg chg="add mod">
          <ac:chgData name="Klaus Dehmelt" userId="31944b7d-2ec0-400d-8c69-902537211a8b" providerId="ADAL" clId="{E3E7CC7D-87B6-4502-A555-BF58C30E328A}" dt="2026-01-22T18:26:32.456" v="141"/>
          <ac:picMkLst>
            <pc:docMk/>
            <pc:sldMk cId="4221945888" sldId="290"/>
            <ac:picMk id="13" creationId="{C9AF233F-3C68-D9F6-49E3-9F0CB4540112}"/>
          </ac:picMkLst>
        </pc:picChg>
      </pc:sldChg>
      <pc:sldChg chg="delSp modSp mod">
        <pc:chgData name="Klaus Dehmelt" userId="31944b7d-2ec0-400d-8c69-902537211a8b" providerId="ADAL" clId="{E3E7CC7D-87B6-4502-A555-BF58C30E328A}" dt="2026-01-22T18:43:13.675" v="268" actId="20577"/>
        <pc:sldMkLst>
          <pc:docMk/>
          <pc:sldMk cId="588740422" sldId="293"/>
        </pc:sldMkLst>
        <pc:spChg chg="mod">
          <ac:chgData name="Klaus Dehmelt" userId="31944b7d-2ec0-400d-8c69-902537211a8b" providerId="ADAL" clId="{E3E7CC7D-87B6-4502-A555-BF58C30E328A}" dt="2026-01-22T18:43:13.675" v="268" actId="20577"/>
          <ac:spMkLst>
            <pc:docMk/>
            <pc:sldMk cId="588740422" sldId="293"/>
            <ac:spMk id="6" creationId="{67052181-0963-72CB-78FC-C032F730DCC4}"/>
          </ac:spMkLst>
        </pc:spChg>
        <pc:spChg chg="del">
          <ac:chgData name="Klaus Dehmelt" userId="31944b7d-2ec0-400d-8c69-902537211a8b" providerId="ADAL" clId="{E3E7CC7D-87B6-4502-A555-BF58C30E328A}" dt="2026-01-22T18:32:56.631" v="180" actId="478"/>
          <ac:spMkLst>
            <pc:docMk/>
            <pc:sldMk cId="588740422" sldId="293"/>
            <ac:spMk id="9" creationId="{A77EC00F-DB9D-2111-66DA-3ACCE32D974A}"/>
          </ac:spMkLst>
        </pc:spChg>
      </pc:sldChg>
      <pc:sldChg chg="addSp delSp modSp mod">
        <pc:chgData name="Klaus Dehmelt" userId="31944b7d-2ec0-400d-8c69-902537211a8b" providerId="ADAL" clId="{E3E7CC7D-87B6-4502-A555-BF58C30E328A}" dt="2026-01-22T18:33:38.930" v="187"/>
        <pc:sldMkLst>
          <pc:docMk/>
          <pc:sldMk cId="4182127788" sldId="307"/>
        </pc:sldMkLst>
        <pc:spChg chg="del mod">
          <ac:chgData name="Klaus Dehmelt" userId="31944b7d-2ec0-400d-8c69-902537211a8b" providerId="ADAL" clId="{E3E7CC7D-87B6-4502-A555-BF58C30E328A}" dt="2026-01-22T18:33:34.529" v="183" actId="478"/>
          <ac:spMkLst>
            <pc:docMk/>
            <pc:sldMk cId="4182127788" sldId="307"/>
            <ac:spMk id="5" creationId="{9566A27E-06A2-4B8C-2C35-38C61B89127B}"/>
          </ac:spMkLst>
        </pc:spChg>
        <pc:spChg chg="add del mod">
          <ac:chgData name="Klaus Dehmelt" userId="31944b7d-2ec0-400d-8c69-902537211a8b" providerId="ADAL" clId="{E3E7CC7D-87B6-4502-A555-BF58C30E328A}" dt="2026-01-22T18:33:38.507" v="186" actId="478"/>
          <ac:spMkLst>
            <pc:docMk/>
            <pc:sldMk cId="4182127788" sldId="307"/>
            <ac:spMk id="7" creationId="{20E6BA59-D60F-19F0-AB6E-BE4567D87955}"/>
          </ac:spMkLst>
        </pc:spChg>
        <pc:spChg chg="add mod">
          <ac:chgData name="Klaus Dehmelt" userId="31944b7d-2ec0-400d-8c69-902537211a8b" providerId="ADAL" clId="{E3E7CC7D-87B6-4502-A555-BF58C30E328A}" dt="2026-01-22T18:33:36.561" v="185"/>
          <ac:spMkLst>
            <pc:docMk/>
            <pc:sldMk cId="4182127788" sldId="307"/>
            <ac:spMk id="8" creationId="{475D1668-FB3E-2606-C775-21102F872ED2}"/>
          </ac:spMkLst>
        </pc:spChg>
        <pc:spChg chg="add mod">
          <ac:chgData name="Klaus Dehmelt" userId="31944b7d-2ec0-400d-8c69-902537211a8b" providerId="ADAL" clId="{E3E7CC7D-87B6-4502-A555-BF58C30E328A}" dt="2026-01-22T18:33:38.930" v="187"/>
          <ac:spMkLst>
            <pc:docMk/>
            <pc:sldMk cId="4182127788" sldId="307"/>
            <ac:spMk id="9" creationId="{789A172E-C821-9E7F-3590-69B3BAAB876D}"/>
          </ac:spMkLst>
        </pc:spChg>
      </pc:sldChg>
      <pc:sldChg chg="modSp mod">
        <pc:chgData name="Klaus Dehmelt" userId="31944b7d-2ec0-400d-8c69-902537211a8b" providerId="ADAL" clId="{E3E7CC7D-87B6-4502-A555-BF58C30E328A}" dt="2026-01-22T18:34:28.801" v="201" actId="403"/>
        <pc:sldMkLst>
          <pc:docMk/>
          <pc:sldMk cId="4192958415" sldId="308"/>
        </pc:sldMkLst>
        <pc:spChg chg="mod">
          <ac:chgData name="Klaus Dehmelt" userId="31944b7d-2ec0-400d-8c69-902537211a8b" providerId="ADAL" clId="{E3E7CC7D-87B6-4502-A555-BF58C30E328A}" dt="2026-01-22T18:34:28.801" v="201" actId="403"/>
          <ac:spMkLst>
            <pc:docMk/>
            <pc:sldMk cId="4192958415" sldId="308"/>
            <ac:spMk id="5" creationId="{9566A27E-06A2-4B8C-2C35-38C61B89127B}"/>
          </ac:spMkLst>
        </pc:spChg>
        <pc:spChg chg="mod">
          <ac:chgData name="Klaus Dehmelt" userId="31944b7d-2ec0-400d-8c69-902537211a8b" providerId="ADAL" clId="{E3E7CC7D-87B6-4502-A555-BF58C30E328A}" dt="2026-01-22T18:18:46.404" v="22" actId="20577"/>
          <ac:spMkLst>
            <pc:docMk/>
            <pc:sldMk cId="4192958415" sldId="308"/>
            <ac:spMk id="10" creationId="{5598E5D6-0016-32E8-5497-53E3A746A905}"/>
          </ac:spMkLst>
        </pc:spChg>
      </pc:sldChg>
      <pc:sldChg chg="modSp mod">
        <pc:chgData name="Klaus Dehmelt" userId="31944b7d-2ec0-400d-8c69-902537211a8b" providerId="ADAL" clId="{E3E7CC7D-87B6-4502-A555-BF58C30E328A}" dt="2026-01-22T18:34:40.241" v="203" actId="403"/>
        <pc:sldMkLst>
          <pc:docMk/>
          <pc:sldMk cId="1521804747" sldId="318"/>
        </pc:sldMkLst>
        <pc:spChg chg="mod">
          <ac:chgData name="Klaus Dehmelt" userId="31944b7d-2ec0-400d-8c69-902537211a8b" providerId="ADAL" clId="{E3E7CC7D-87B6-4502-A555-BF58C30E328A}" dt="2026-01-22T18:34:40.241" v="203" actId="403"/>
          <ac:spMkLst>
            <pc:docMk/>
            <pc:sldMk cId="1521804747" sldId="318"/>
            <ac:spMk id="5" creationId="{9566A27E-06A2-4B8C-2C35-38C61B89127B}"/>
          </ac:spMkLst>
        </pc:spChg>
      </pc:sldChg>
      <pc:sldChg chg="modSp mod">
        <pc:chgData name="Klaus Dehmelt" userId="31944b7d-2ec0-400d-8c69-902537211a8b" providerId="ADAL" clId="{E3E7CC7D-87B6-4502-A555-BF58C30E328A}" dt="2026-01-22T18:34:22.758" v="199" actId="404"/>
        <pc:sldMkLst>
          <pc:docMk/>
          <pc:sldMk cId="407073017" sldId="319"/>
        </pc:sldMkLst>
        <pc:spChg chg="mod">
          <ac:chgData name="Klaus Dehmelt" userId="31944b7d-2ec0-400d-8c69-902537211a8b" providerId="ADAL" clId="{E3E7CC7D-87B6-4502-A555-BF58C30E328A}" dt="2026-01-22T18:34:22.758" v="199" actId="404"/>
          <ac:spMkLst>
            <pc:docMk/>
            <pc:sldMk cId="407073017" sldId="319"/>
            <ac:spMk id="5" creationId="{9566A27E-06A2-4B8C-2C35-38C61B89127B}"/>
          </ac:spMkLst>
        </pc:spChg>
      </pc:sldChg>
      <pc:sldChg chg="delSp modSp mod">
        <pc:chgData name="Klaus Dehmelt" userId="31944b7d-2ec0-400d-8c69-902537211a8b" providerId="ADAL" clId="{E3E7CC7D-87B6-4502-A555-BF58C30E328A}" dt="2026-01-22T18:46:07.888" v="287" actId="20577"/>
        <pc:sldMkLst>
          <pc:docMk/>
          <pc:sldMk cId="2169797095" sldId="320"/>
        </pc:sldMkLst>
        <pc:spChg chg="mod">
          <ac:chgData name="Klaus Dehmelt" userId="31944b7d-2ec0-400d-8c69-902537211a8b" providerId="ADAL" clId="{E3E7CC7D-87B6-4502-A555-BF58C30E328A}" dt="2026-01-22T18:46:07.888" v="287" actId="20577"/>
          <ac:spMkLst>
            <pc:docMk/>
            <pc:sldMk cId="2169797095" sldId="320"/>
            <ac:spMk id="6" creationId="{67052181-0963-72CB-78FC-C032F730DCC4}"/>
          </ac:spMkLst>
        </pc:spChg>
        <pc:spChg chg="del">
          <ac:chgData name="Klaus Dehmelt" userId="31944b7d-2ec0-400d-8c69-902537211a8b" providerId="ADAL" clId="{E3E7CC7D-87B6-4502-A555-BF58C30E328A}" dt="2026-01-22T18:33:05.645" v="181" actId="478"/>
          <ac:spMkLst>
            <pc:docMk/>
            <pc:sldMk cId="2169797095" sldId="320"/>
            <ac:spMk id="9" creationId="{A77EC00F-DB9D-2111-66DA-3ACCE32D974A}"/>
          </ac:spMkLst>
        </pc:spChg>
      </pc:sldChg>
      <pc:sldChg chg="addSp delSp modSp mod modAnim">
        <pc:chgData name="Klaus Dehmelt" userId="31944b7d-2ec0-400d-8c69-902537211a8b" providerId="ADAL" clId="{E3E7CC7D-87B6-4502-A555-BF58C30E328A}" dt="2026-01-22T18:38:02.678" v="261"/>
        <pc:sldMkLst>
          <pc:docMk/>
          <pc:sldMk cId="2802082490" sldId="321"/>
        </pc:sldMkLst>
        <pc:spChg chg="del">
          <ac:chgData name="Klaus Dehmelt" userId="31944b7d-2ec0-400d-8c69-902537211a8b" providerId="ADAL" clId="{E3E7CC7D-87B6-4502-A555-BF58C30E328A}" dt="2026-01-22T18:37:48.453" v="258" actId="478"/>
          <ac:spMkLst>
            <pc:docMk/>
            <pc:sldMk cId="2802082490" sldId="321"/>
            <ac:spMk id="9" creationId="{A77EC00F-DB9D-2111-66DA-3ACCE32D974A}"/>
          </ac:spMkLst>
        </pc:spChg>
        <pc:spChg chg="ord">
          <ac:chgData name="Klaus Dehmelt" userId="31944b7d-2ec0-400d-8c69-902537211a8b" providerId="ADAL" clId="{E3E7CC7D-87B6-4502-A555-BF58C30E328A}" dt="2026-01-22T18:37:56.449" v="260" actId="166"/>
          <ac:spMkLst>
            <pc:docMk/>
            <pc:sldMk cId="2802082490" sldId="321"/>
            <ac:spMk id="13" creationId="{D5B6955E-699D-539B-7E7B-9EB9FF0D3BC7}"/>
          </ac:spMkLst>
        </pc:spChg>
        <pc:picChg chg="add mod">
          <ac:chgData name="Klaus Dehmelt" userId="31944b7d-2ec0-400d-8c69-902537211a8b" providerId="ADAL" clId="{E3E7CC7D-87B6-4502-A555-BF58C30E328A}" dt="2026-01-22T18:37:49.896" v="259"/>
          <ac:picMkLst>
            <pc:docMk/>
            <pc:sldMk cId="2802082490" sldId="321"/>
            <ac:picMk id="6" creationId="{184AAAAC-2D09-2C9A-2BAB-F12A42A22BE7}"/>
          </ac:picMkLst>
        </pc:picChg>
        <pc:picChg chg="del">
          <ac:chgData name="Klaus Dehmelt" userId="31944b7d-2ec0-400d-8c69-902537211a8b" providerId="ADAL" clId="{E3E7CC7D-87B6-4502-A555-BF58C30E328A}" dt="2026-01-22T18:37:46.309" v="257" actId="21"/>
          <ac:picMkLst>
            <pc:docMk/>
            <pc:sldMk cId="2802082490" sldId="321"/>
            <ac:picMk id="11" creationId="{184AAAAC-2D09-2C9A-2BAB-F12A42A22BE7}"/>
          </ac:picMkLst>
        </pc:picChg>
      </pc:sldChg>
      <pc:sldChg chg="addSp delSp modSp add mod delAnim">
        <pc:chgData name="Klaus Dehmelt" userId="31944b7d-2ec0-400d-8c69-902537211a8b" providerId="ADAL" clId="{E3E7CC7D-87B6-4502-A555-BF58C30E328A}" dt="2026-01-22T18:37:42.564" v="256" actId="478"/>
        <pc:sldMkLst>
          <pc:docMk/>
          <pc:sldMk cId="860199159" sldId="325"/>
        </pc:sldMkLst>
        <pc:spChg chg="mod">
          <ac:chgData name="Klaus Dehmelt" userId="31944b7d-2ec0-400d-8c69-902537211a8b" providerId="ADAL" clId="{E3E7CC7D-87B6-4502-A555-BF58C30E328A}" dt="2026-01-22T18:37:09.237" v="254" actId="20577"/>
          <ac:spMkLst>
            <pc:docMk/>
            <pc:sldMk cId="860199159" sldId="325"/>
            <ac:spMk id="5" creationId="{54B4C6AE-6E1F-0326-4314-97D150178931}"/>
          </ac:spMkLst>
        </pc:spChg>
        <pc:spChg chg="del">
          <ac:chgData name="Klaus Dehmelt" userId="31944b7d-2ec0-400d-8c69-902537211a8b" providerId="ADAL" clId="{E3E7CC7D-87B6-4502-A555-BF58C30E328A}" dt="2026-01-22T18:37:42.564" v="256" actId="478"/>
          <ac:spMkLst>
            <pc:docMk/>
            <pc:sldMk cId="860199159" sldId="325"/>
            <ac:spMk id="9" creationId="{1F5BCD92-2819-811C-5B29-CBB2569AD770}"/>
          </ac:spMkLst>
        </pc:spChg>
        <pc:spChg chg="del">
          <ac:chgData name="Klaus Dehmelt" userId="31944b7d-2ec0-400d-8c69-902537211a8b" providerId="ADAL" clId="{E3E7CC7D-87B6-4502-A555-BF58C30E328A}" dt="2026-01-22T18:35:38.088" v="206" actId="478"/>
          <ac:spMkLst>
            <pc:docMk/>
            <pc:sldMk cId="860199159" sldId="325"/>
            <ac:spMk id="13" creationId="{6DEAB432-4758-5F20-FCFE-6477044B7D88}"/>
          </ac:spMkLst>
        </pc:spChg>
        <pc:picChg chg="add mod">
          <ac:chgData name="Klaus Dehmelt" userId="31944b7d-2ec0-400d-8c69-902537211a8b" providerId="ADAL" clId="{E3E7CC7D-87B6-4502-A555-BF58C30E328A}" dt="2026-01-22T18:37:32.476" v="255"/>
          <ac:picMkLst>
            <pc:docMk/>
            <pc:sldMk cId="860199159" sldId="325"/>
            <ac:picMk id="7" creationId="{FF65D5A0-07C4-9675-B1C2-F5C3FEB88FD9}"/>
          </ac:picMkLst>
        </pc:picChg>
        <pc:picChg chg="del">
          <ac:chgData name="Klaus Dehmelt" userId="31944b7d-2ec0-400d-8c69-902537211a8b" providerId="ADAL" clId="{E3E7CC7D-87B6-4502-A555-BF58C30E328A}" dt="2026-01-22T18:35:37.009" v="205" actId="478"/>
          <ac:picMkLst>
            <pc:docMk/>
            <pc:sldMk cId="860199159" sldId="325"/>
            <ac:picMk id="11" creationId="{A22E2107-A853-AFC5-B192-FC83DF90DF59}"/>
          </ac:picMkLst>
        </pc:picChg>
      </pc:sldChg>
      <pc:sldChg chg="delSp modSp add del mod delAnim">
        <pc:chgData name="Klaus Dehmelt" userId="31944b7d-2ec0-400d-8c69-902537211a8b" providerId="ADAL" clId="{E3E7CC7D-87B6-4502-A555-BF58C30E328A}" dt="2026-01-22T18:27:16.971" v="147" actId="47"/>
        <pc:sldMkLst>
          <pc:docMk/>
          <pc:sldMk cId="3070214153" sldId="325"/>
        </pc:sldMkLst>
        <pc:grpChg chg="del">
          <ac:chgData name="Klaus Dehmelt" userId="31944b7d-2ec0-400d-8c69-902537211a8b" providerId="ADAL" clId="{E3E7CC7D-87B6-4502-A555-BF58C30E328A}" dt="2026-01-22T18:25:28.023" v="128" actId="478"/>
          <ac:grpSpMkLst>
            <pc:docMk/>
            <pc:sldMk cId="3070214153" sldId="325"/>
            <ac:grpSpMk id="8" creationId="{ECB205EA-B336-017B-B01B-142124AC5CA0}"/>
          </ac:grpSpMkLst>
        </pc:grpChg>
        <pc:picChg chg="del">
          <ac:chgData name="Klaus Dehmelt" userId="31944b7d-2ec0-400d-8c69-902537211a8b" providerId="ADAL" clId="{E3E7CC7D-87B6-4502-A555-BF58C30E328A}" dt="2026-01-22T18:25:26.152" v="126" actId="478"/>
          <ac:picMkLst>
            <pc:docMk/>
            <pc:sldMk cId="3070214153" sldId="325"/>
            <ac:picMk id="6" creationId="{F3620EDD-8356-7FA8-446D-4D6E7CECA68C}"/>
          </ac:picMkLst>
        </pc:picChg>
        <pc:picChg chg="del">
          <ac:chgData name="Klaus Dehmelt" userId="31944b7d-2ec0-400d-8c69-902537211a8b" providerId="ADAL" clId="{E3E7CC7D-87B6-4502-A555-BF58C30E328A}" dt="2026-01-22T18:25:27.070" v="127" actId="478"/>
          <ac:picMkLst>
            <pc:docMk/>
            <pc:sldMk cId="3070214153" sldId="325"/>
            <ac:picMk id="7" creationId="{AD8E2A96-9CCF-650C-7D5F-3EC09D9F85D7}"/>
          </ac:picMkLst>
        </pc:picChg>
        <pc:picChg chg="mod">
          <ac:chgData name="Klaus Dehmelt" userId="31944b7d-2ec0-400d-8c69-902537211a8b" providerId="ADAL" clId="{E3E7CC7D-87B6-4502-A555-BF58C30E328A}" dt="2026-01-22T18:26:27.026" v="140" actId="14100"/>
          <ac:picMkLst>
            <pc:docMk/>
            <pc:sldMk cId="3070214153" sldId="325"/>
            <ac:picMk id="12" creationId="{BCA09048-0F42-DCE8-F865-ACCDEF347BDB}"/>
          </ac:picMkLst>
        </pc:picChg>
      </pc:sldChg>
      <pc:sldChg chg="addSp delSp modSp add del mod">
        <pc:chgData name="Klaus Dehmelt" userId="31944b7d-2ec0-400d-8c69-902537211a8b" providerId="ADAL" clId="{E3E7CC7D-87B6-4502-A555-BF58C30E328A}" dt="2026-01-22T18:55:28.034" v="414" actId="47"/>
        <pc:sldMkLst>
          <pc:docMk/>
          <pc:sldMk cId="1324731827" sldId="326"/>
        </pc:sldMkLst>
        <pc:grpChg chg="add del">
          <ac:chgData name="Klaus Dehmelt" userId="31944b7d-2ec0-400d-8c69-902537211a8b" providerId="ADAL" clId="{E3E7CC7D-87B6-4502-A555-BF58C30E328A}" dt="2026-01-22T18:55:25.139" v="413" actId="478"/>
          <ac:grpSpMkLst>
            <pc:docMk/>
            <pc:sldMk cId="1324731827" sldId="326"/>
            <ac:grpSpMk id="11" creationId="{D19D5DEE-0336-1AD9-1F92-0954C004D5BF}"/>
          </ac:grpSpMkLst>
        </pc:grpChg>
        <pc:picChg chg="add del mod">
          <ac:chgData name="Klaus Dehmelt" userId="31944b7d-2ec0-400d-8c69-902537211a8b" providerId="ADAL" clId="{E3E7CC7D-87B6-4502-A555-BF58C30E328A}" dt="2026-01-22T18:55:23.295" v="411" actId="22"/>
          <ac:picMkLst>
            <pc:docMk/>
            <pc:sldMk cId="1324731827" sldId="326"/>
            <ac:picMk id="7" creationId="{D4BD5D8F-0B73-A1BD-598F-80D5B33DB57B}"/>
          </ac:picMkLst>
        </pc:picChg>
        <pc:picChg chg="add del">
          <ac:chgData name="Klaus Dehmelt" userId="31944b7d-2ec0-400d-8c69-902537211a8b" providerId="ADAL" clId="{E3E7CC7D-87B6-4502-A555-BF58C30E328A}" dt="2026-01-22T18:55:24.210" v="412" actId="478"/>
          <ac:picMkLst>
            <pc:docMk/>
            <pc:sldMk cId="1324731827" sldId="326"/>
            <ac:picMk id="13" creationId="{8CFCCCA9-1AF2-CD00-362C-24D93168A357}"/>
          </ac:picMkLst>
        </pc:picChg>
      </pc:sldChg>
    </pc:docChg>
  </pc:docChgLst>
  <pc:docChgLst>
    <pc:chgData name="Klaus Dehmelt" userId="31944b7d-2ec0-400d-8c69-902537211a8b" providerId="ADAL" clId="{615A94D7-0251-4112-AE52-DEA6172609CD}"/>
    <pc:docChg chg="undo custSel addSld delSld modSld sldOrd">
      <pc:chgData name="Klaus Dehmelt" userId="31944b7d-2ec0-400d-8c69-902537211a8b" providerId="ADAL" clId="{615A94D7-0251-4112-AE52-DEA6172609CD}" dt="2026-01-22T12:36:07.859" v="2124"/>
      <pc:docMkLst>
        <pc:docMk/>
      </pc:docMkLst>
      <pc:sldChg chg="addSp delSp modSp mod delAnim modAnim">
        <pc:chgData name="Klaus Dehmelt" userId="31944b7d-2ec0-400d-8c69-902537211a8b" providerId="ADAL" clId="{615A94D7-0251-4112-AE52-DEA6172609CD}" dt="2026-01-22T02:41:43.718" v="204"/>
        <pc:sldMkLst>
          <pc:docMk/>
          <pc:sldMk cId="1400045427" sldId="280"/>
        </pc:sldMkLst>
        <pc:spChg chg="mod">
          <ac:chgData name="Klaus Dehmelt" userId="31944b7d-2ec0-400d-8c69-902537211a8b" providerId="ADAL" clId="{615A94D7-0251-4112-AE52-DEA6172609CD}" dt="2026-01-22T02:40:14.684" v="175"/>
          <ac:spMkLst>
            <pc:docMk/>
            <pc:sldMk cId="1400045427" sldId="280"/>
            <ac:spMk id="5" creationId="{9566A27E-06A2-4B8C-2C35-38C61B89127B}"/>
          </ac:spMkLst>
        </pc:spChg>
        <pc:grpChg chg="add del mod">
          <ac:chgData name="Klaus Dehmelt" userId="31944b7d-2ec0-400d-8c69-902537211a8b" providerId="ADAL" clId="{615A94D7-0251-4112-AE52-DEA6172609CD}" dt="2026-01-22T02:40:49.535" v="180" actId="21"/>
          <ac:grpSpMkLst>
            <pc:docMk/>
            <pc:sldMk cId="1400045427" sldId="280"/>
            <ac:grpSpMk id="7" creationId="{569D177D-941A-69B5-7A94-500691278DB3}"/>
          </ac:grpSpMkLst>
        </pc:grpChg>
        <pc:picChg chg="add mod">
          <ac:chgData name="Klaus Dehmelt" userId="31944b7d-2ec0-400d-8c69-902537211a8b" providerId="ADAL" clId="{615A94D7-0251-4112-AE52-DEA6172609CD}" dt="2026-01-22T02:40:27.955" v="176"/>
          <ac:picMkLst>
            <pc:docMk/>
            <pc:sldMk cId="1400045427" sldId="280"/>
            <ac:picMk id="6" creationId="{9CE1674F-7D9B-2D81-F45C-0B3BA9157C4F}"/>
          </ac:picMkLst>
        </pc:picChg>
        <pc:picChg chg="mod">
          <ac:chgData name="Klaus Dehmelt" userId="31944b7d-2ec0-400d-8c69-902537211a8b" providerId="ADAL" clId="{615A94D7-0251-4112-AE52-DEA6172609CD}" dt="2026-01-22T02:40:38.803" v="177"/>
          <ac:picMkLst>
            <pc:docMk/>
            <pc:sldMk cId="1400045427" sldId="280"/>
            <ac:picMk id="8" creationId="{24183A50-A454-3C52-D0C2-6985C2B1326A}"/>
          </ac:picMkLst>
        </pc:picChg>
        <pc:picChg chg="mod">
          <ac:chgData name="Klaus Dehmelt" userId="31944b7d-2ec0-400d-8c69-902537211a8b" providerId="ADAL" clId="{615A94D7-0251-4112-AE52-DEA6172609CD}" dt="2026-01-22T02:40:38.803" v="177"/>
          <ac:picMkLst>
            <pc:docMk/>
            <pc:sldMk cId="1400045427" sldId="280"/>
            <ac:picMk id="9" creationId="{BD15D377-DBEC-CFA5-41F1-80E30446D61D}"/>
          </ac:picMkLst>
        </pc:picChg>
        <pc:picChg chg="del">
          <ac:chgData name="Klaus Dehmelt" userId="31944b7d-2ec0-400d-8c69-902537211a8b" providerId="ADAL" clId="{615A94D7-0251-4112-AE52-DEA6172609CD}" dt="2026-01-22T02:39:46.703" v="148" actId="478"/>
          <ac:picMkLst>
            <pc:docMk/>
            <pc:sldMk cId="1400045427" sldId="280"/>
            <ac:picMk id="10" creationId="{5FEB9F7A-1245-60F2-3105-26B8F9E9033C}"/>
          </ac:picMkLst>
        </pc:picChg>
        <pc:picChg chg="add mod">
          <ac:chgData name="Klaus Dehmelt" userId="31944b7d-2ec0-400d-8c69-902537211a8b" providerId="ADAL" clId="{615A94D7-0251-4112-AE52-DEA6172609CD}" dt="2026-01-22T02:41:43.718" v="204"/>
          <ac:picMkLst>
            <pc:docMk/>
            <pc:sldMk cId="1400045427" sldId="280"/>
            <ac:picMk id="12" creationId="{DDA7BAD6-D142-CAFC-3F09-E0E837703347}"/>
          </ac:picMkLst>
        </pc:picChg>
      </pc:sldChg>
      <pc:sldChg chg="addSp modSp mod">
        <pc:chgData name="Klaus Dehmelt" userId="31944b7d-2ec0-400d-8c69-902537211a8b" providerId="ADAL" clId="{615A94D7-0251-4112-AE52-DEA6172609CD}" dt="2026-01-22T02:39:02.320" v="117" actId="1076"/>
        <pc:sldMkLst>
          <pc:docMk/>
          <pc:sldMk cId="1993848279" sldId="289"/>
        </pc:sldMkLst>
        <pc:spChg chg="mod">
          <ac:chgData name="Klaus Dehmelt" userId="31944b7d-2ec0-400d-8c69-902537211a8b" providerId="ADAL" clId="{615A94D7-0251-4112-AE52-DEA6172609CD}" dt="2026-01-22T02:37:45.110" v="63" actId="20577"/>
          <ac:spMkLst>
            <pc:docMk/>
            <pc:sldMk cId="1993848279" sldId="289"/>
            <ac:spMk id="2" creationId="{7AAC87CA-8223-4766-DC0C-EF69FC2823DF}"/>
          </ac:spMkLst>
        </pc:spChg>
        <pc:spChg chg="mod">
          <ac:chgData name="Klaus Dehmelt" userId="31944b7d-2ec0-400d-8c69-902537211a8b" providerId="ADAL" clId="{615A94D7-0251-4112-AE52-DEA6172609CD}" dt="2026-01-22T02:37:16.546" v="36"/>
          <ac:spMkLst>
            <pc:docMk/>
            <pc:sldMk cId="1993848279" sldId="289"/>
            <ac:spMk id="3" creationId="{AB7C2221-BF13-0BB7-7CAB-FCDFA3F405DB}"/>
          </ac:spMkLst>
        </pc:spChg>
        <pc:spChg chg="mod">
          <ac:chgData name="Klaus Dehmelt" userId="31944b7d-2ec0-400d-8c69-902537211a8b" providerId="ADAL" clId="{615A94D7-0251-4112-AE52-DEA6172609CD}" dt="2026-01-22T02:38:39.654" v="115" actId="20577"/>
          <ac:spMkLst>
            <pc:docMk/>
            <pc:sldMk cId="1993848279" sldId="289"/>
            <ac:spMk id="30" creationId="{B1FD6E6E-8348-06B4-85C7-15104B0D78ED}"/>
          </ac:spMkLst>
        </pc:spChg>
        <pc:spChg chg="mod">
          <ac:chgData name="Klaus Dehmelt" userId="31944b7d-2ec0-400d-8c69-902537211a8b" providerId="ADAL" clId="{615A94D7-0251-4112-AE52-DEA6172609CD}" dt="2026-01-22T02:38:31.166" v="109" actId="20577"/>
          <ac:spMkLst>
            <pc:docMk/>
            <pc:sldMk cId="1993848279" sldId="289"/>
            <ac:spMk id="31" creationId="{3CEEBFA1-2D11-2C9E-5C4A-9C08BAE97DCE}"/>
          </ac:spMkLst>
        </pc:spChg>
        <pc:picChg chg="add mod">
          <ac:chgData name="Klaus Dehmelt" userId="31944b7d-2ec0-400d-8c69-902537211a8b" providerId="ADAL" clId="{615A94D7-0251-4112-AE52-DEA6172609CD}" dt="2026-01-22T02:39:02.320" v="117" actId="1076"/>
          <ac:picMkLst>
            <pc:docMk/>
            <pc:sldMk cId="1993848279" sldId="289"/>
            <ac:picMk id="4" creationId="{02E357F8-9C0A-56CF-DAFD-2EB5C8D37E13}"/>
          </ac:picMkLst>
        </pc:picChg>
      </pc:sldChg>
      <pc:sldChg chg="addSp delSp modSp mod modAnim">
        <pc:chgData name="Klaus Dehmelt" userId="31944b7d-2ec0-400d-8c69-902537211a8b" providerId="ADAL" clId="{615A94D7-0251-4112-AE52-DEA6172609CD}" dt="2026-01-22T02:42:51.669" v="236"/>
        <pc:sldMkLst>
          <pc:docMk/>
          <pc:sldMk cId="4221945888" sldId="290"/>
        </pc:sldMkLst>
        <pc:spChg chg="mod">
          <ac:chgData name="Klaus Dehmelt" userId="31944b7d-2ec0-400d-8c69-902537211a8b" providerId="ADAL" clId="{615A94D7-0251-4112-AE52-DEA6172609CD}" dt="2026-01-22T02:42:36.920" v="234" actId="20577"/>
          <ac:spMkLst>
            <pc:docMk/>
            <pc:sldMk cId="4221945888" sldId="290"/>
            <ac:spMk id="5" creationId="{9566A27E-06A2-4B8C-2C35-38C61B89127B}"/>
          </ac:spMkLst>
        </pc:spChg>
        <pc:spChg chg="mod">
          <ac:chgData name="Klaus Dehmelt" userId="31944b7d-2ec0-400d-8c69-902537211a8b" providerId="ADAL" clId="{615A94D7-0251-4112-AE52-DEA6172609CD}" dt="2026-01-22T02:42:51.669" v="236"/>
          <ac:spMkLst>
            <pc:docMk/>
            <pc:sldMk cId="4221945888" sldId="290"/>
            <ac:spMk id="9" creationId="{362FFA02-C5C4-1F9D-DC91-8DCDE1F10D2C}"/>
          </ac:spMkLst>
        </pc:spChg>
        <pc:spChg chg="mod">
          <ac:chgData name="Klaus Dehmelt" userId="31944b7d-2ec0-400d-8c69-902537211a8b" providerId="ADAL" clId="{615A94D7-0251-4112-AE52-DEA6172609CD}" dt="2026-01-22T02:42:51.669" v="236"/>
          <ac:spMkLst>
            <pc:docMk/>
            <pc:sldMk cId="4221945888" sldId="290"/>
            <ac:spMk id="10" creationId="{8F3542AC-6B99-E131-9442-6FE6D37B30CB}"/>
          </ac:spMkLst>
        </pc:spChg>
        <pc:grpChg chg="add mod">
          <ac:chgData name="Klaus Dehmelt" userId="31944b7d-2ec0-400d-8c69-902537211a8b" providerId="ADAL" clId="{615A94D7-0251-4112-AE52-DEA6172609CD}" dt="2026-01-22T02:42:51.669" v="236"/>
          <ac:grpSpMkLst>
            <pc:docMk/>
            <pc:sldMk cId="4221945888" sldId="290"/>
            <ac:grpSpMk id="8" creationId="{6143A103-BFCA-4444-BD86-7236666D4851}"/>
          </ac:grpSpMkLst>
        </pc:grpChg>
        <pc:picChg chg="add mod">
          <ac:chgData name="Klaus Dehmelt" userId="31944b7d-2ec0-400d-8c69-902537211a8b" providerId="ADAL" clId="{615A94D7-0251-4112-AE52-DEA6172609CD}" dt="2026-01-22T02:42:51.669" v="236"/>
          <ac:picMkLst>
            <pc:docMk/>
            <pc:sldMk cId="4221945888" sldId="290"/>
            <ac:picMk id="6" creationId="{6DE81B7A-AADC-7BCC-4A38-DFC3B0ABDDDE}"/>
          </ac:picMkLst>
        </pc:picChg>
        <pc:picChg chg="add mod">
          <ac:chgData name="Klaus Dehmelt" userId="31944b7d-2ec0-400d-8c69-902537211a8b" providerId="ADAL" clId="{615A94D7-0251-4112-AE52-DEA6172609CD}" dt="2026-01-22T02:42:51.669" v="236"/>
          <ac:picMkLst>
            <pc:docMk/>
            <pc:sldMk cId="4221945888" sldId="290"/>
            <ac:picMk id="7" creationId="{AC32742C-7277-AC4C-09C2-8F6C2814045F}"/>
          </ac:picMkLst>
        </pc:picChg>
        <pc:picChg chg="del">
          <ac:chgData name="Klaus Dehmelt" userId="31944b7d-2ec0-400d-8c69-902537211a8b" providerId="ADAL" clId="{615A94D7-0251-4112-AE52-DEA6172609CD}" dt="2026-01-22T02:42:39.216" v="235" actId="478"/>
          <ac:picMkLst>
            <pc:docMk/>
            <pc:sldMk cId="4221945888" sldId="290"/>
            <ac:picMk id="20" creationId="{1D194DE6-1324-B14B-57C9-3EE09954C413}"/>
          </ac:picMkLst>
        </pc:picChg>
      </pc:sldChg>
      <pc:sldChg chg="addSp delSp modSp mod modAnim">
        <pc:chgData name="Klaus Dehmelt" userId="31944b7d-2ec0-400d-8c69-902537211a8b" providerId="ADAL" clId="{615A94D7-0251-4112-AE52-DEA6172609CD}" dt="2026-01-22T04:10:04.973" v="910" actId="20577"/>
        <pc:sldMkLst>
          <pc:docMk/>
          <pc:sldMk cId="3862214454" sldId="291"/>
        </pc:sldMkLst>
        <pc:spChg chg="mod">
          <ac:chgData name="Klaus Dehmelt" userId="31944b7d-2ec0-400d-8c69-902537211a8b" providerId="ADAL" clId="{615A94D7-0251-4112-AE52-DEA6172609CD}" dt="2026-01-22T04:10:04.973" v="910" actId="20577"/>
          <ac:spMkLst>
            <pc:docMk/>
            <pc:sldMk cId="3862214454" sldId="291"/>
            <ac:spMk id="5" creationId="{9566A27E-06A2-4B8C-2C35-38C61B89127B}"/>
          </ac:spMkLst>
        </pc:spChg>
        <pc:spChg chg="mod">
          <ac:chgData name="Klaus Dehmelt" userId="31944b7d-2ec0-400d-8c69-902537211a8b" providerId="ADAL" clId="{615A94D7-0251-4112-AE52-DEA6172609CD}" dt="2026-01-22T04:08:59.964" v="879" actId="113"/>
          <ac:spMkLst>
            <pc:docMk/>
            <pc:sldMk cId="3862214454" sldId="291"/>
            <ac:spMk id="6" creationId="{F405881A-6838-B9BD-A9E8-8937C2542F9C}"/>
          </ac:spMkLst>
        </pc:spChg>
        <pc:grpChg chg="add del mod">
          <ac:chgData name="Klaus Dehmelt" userId="31944b7d-2ec0-400d-8c69-902537211a8b" providerId="ADAL" clId="{615A94D7-0251-4112-AE52-DEA6172609CD}" dt="2026-01-22T03:44:40.988" v="749" actId="165"/>
          <ac:grpSpMkLst>
            <pc:docMk/>
            <pc:sldMk cId="3862214454" sldId="291"/>
            <ac:grpSpMk id="10" creationId="{14B591E0-B444-F553-5710-82B54C96EA33}"/>
          </ac:grpSpMkLst>
        </pc:grpChg>
        <pc:picChg chg="add mod topLvl modCrop">
          <ac:chgData name="Klaus Dehmelt" userId="31944b7d-2ec0-400d-8c69-902537211a8b" providerId="ADAL" clId="{615A94D7-0251-4112-AE52-DEA6172609CD}" dt="2026-01-22T03:45:22.583" v="765" actId="1036"/>
          <ac:picMkLst>
            <pc:docMk/>
            <pc:sldMk cId="3862214454" sldId="291"/>
            <ac:picMk id="7" creationId="{55BB75A4-A700-219C-5385-82405A6C2BC7}"/>
          </ac:picMkLst>
        </pc:picChg>
        <pc:picChg chg="add mod topLvl">
          <ac:chgData name="Klaus Dehmelt" userId="31944b7d-2ec0-400d-8c69-902537211a8b" providerId="ADAL" clId="{615A94D7-0251-4112-AE52-DEA6172609CD}" dt="2026-01-22T03:45:22.583" v="765" actId="1036"/>
          <ac:picMkLst>
            <pc:docMk/>
            <pc:sldMk cId="3862214454" sldId="291"/>
            <ac:picMk id="9" creationId="{FE85DD0C-D432-4EF0-012E-E14A6F9CAD79}"/>
          </ac:picMkLst>
        </pc:picChg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362002878" sldId="292"/>
        </pc:sldMkLst>
      </pc:sldChg>
      <pc:sldChg chg="addSp delSp modSp mod">
        <pc:chgData name="Klaus Dehmelt" userId="31944b7d-2ec0-400d-8c69-902537211a8b" providerId="ADAL" clId="{615A94D7-0251-4112-AE52-DEA6172609CD}" dt="2026-01-22T11:59:25.963" v="1294" actId="20577"/>
        <pc:sldMkLst>
          <pc:docMk/>
          <pc:sldMk cId="588740422" sldId="293"/>
        </pc:sldMkLst>
        <pc:spChg chg="mod">
          <ac:chgData name="Klaus Dehmelt" userId="31944b7d-2ec0-400d-8c69-902537211a8b" providerId="ADAL" clId="{615A94D7-0251-4112-AE52-DEA6172609CD}" dt="2026-01-22T11:56:55.419" v="1249" actId="5793"/>
          <ac:spMkLst>
            <pc:docMk/>
            <pc:sldMk cId="588740422" sldId="293"/>
            <ac:spMk id="5" creationId="{9566A27E-06A2-4B8C-2C35-38C61B89127B}"/>
          </ac:spMkLst>
        </pc:spChg>
        <pc:spChg chg="add mod">
          <ac:chgData name="Klaus Dehmelt" userId="31944b7d-2ec0-400d-8c69-902537211a8b" providerId="ADAL" clId="{615A94D7-0251-4112-AE52-DEA6172609CD}" dt="2026-01-22T11:59:25.963" v="1294" actId="20577"/>
          <ac:spMkLst>
            <pc:docMk/>
            <pc:sldMk cId="588740422" sldId="293"/>
            <ac:spMk id="6" creationId="{67052181-0963-72CB-78FC-C032F730DCC4}"/>
          </ac:spMkLst>
        </pc:spChg>
        <pc:picChg chg="del">
          <ac:chgData name="Klaus Dehmelt" userId="31944b7d-2ec0-400d-8c69-902537211a8b" providerId="ADAL" clId="{615A94D7-0251-4112-AE52-DEA6172609CD}" dt="2026-01-22T04:08:08.954" v="871" actId="478"/>
          <ac:picMkLst>
            <pc:docMk/>
            <pc:sldMk cId="588740422" sldId="293"/>
            <ac:picMk id="15" creationId="{0CF294AF-3647-E0D2-D118-D26242338900}"/>
          </ac:picMkLst>
        </pc:picChg>
      </pc:sldChg>
      <pc:sldChg chg="addSp delSp modSp mod ord delAnim">
        <pc:chgData name="Klaus Dehmelt" userId="31944b7d-2ec0-400d-8c69-902537211a8b" providerId="ADAL" clId="{615A94D7-0251-4112-AE52-DEA6172609CD}" dt="2026-01-22T11:21:59.824" v="995"/>
        <pc:sldMkLst>
          <pc:docMk/>
          <pc:sldMk cId="948180397" sldId="294"/>
        </pc:sldMkLst>
        <pc:spChg chg="mod">
          <ac:chgData name="Klaus Dehmelt" userId="31944b7d-2ec0-400d-8c69-902537211a8b" providerId="ADAL" clId="{615A94D7-0251-4112-AE52-DEA6172609CD}" dt="2026-01-22T03:56:50.782" v="834" actId="5793"/>
          <ac:spMkLst>
            <pc:docMk/>
            <pc:sldMk cId="948180397" sldId="294"/>
            <ac:spMk id="5" creationId="{9566A27E-06A2-4B8C-2C35-38C61B89127B}"/>
          </ac:spMkLst>
        </pc:spChg>
        <pc:spChg chg="del">
          <ac:chgData name="Klaus Dehmelt" userId="31944b7d-2ec0-400d-8c69-902537211a8b" providerId="ADAL" clId="{615A94D7-0251-4112-AE52-DEA6172609CD}" dt="2026-01-22T03:53:58.365" v="790" actId="478"/>
          <ac:spMkLst>
            <pc:docMk/>
            <pc:sldMk cId="948180397" sldId="294"/>
            <ac:spMk id="6" creationId="{F405881A-6838-B9BD-A9E8-8937C2542F9C}"/>
          </ac:spMkLst>
        </pc:spChg>
        <pc:spChg chg="add mod">
          <ac:chgData name="Klaus Dehmelt" userId="31944b7d-2ec0-400d-8c69-902537211a8b" providerId="ADAL" clId="{615A94D7-0251-4112-AE52-DEA6172609CD}" dt="2026-01-22T11:19:59.276" v="989" actId="21"/>
          <ac:spMkLst>
            <pc:docMk/>
            <pc:sldMk cId="948180397" sldId="294"/>
            <ac:spMk id="10" creationId="{428A6735-FEB9-0472-D175-54E91DA30001}"/>
          </ac:spMkLst>
        </pc:spChg>
        <pc:spChg chg="add">
          <ac:chgData name="Klaus Dehmelt" userId="31944b7d-2ec0-400d-8c69-902537211a8b" providerId="ADAL" clId="{615A94D7-0251-4112-AE52-DEA6172609CD}" dt="2026-01-22T03:57:47.732" v="836"/>
          <ac:spMkLst>
            <pc:docMk/>
            <pc:sldMk cId="948180397" sldId="294"/>
            <ac:spMk id="11" creationId="{1D04AA60-14EB-25EC-1330-1409976243CC}"/>
          </ac:spMkLst>
        </pc:spChg>
        <pc:picChg chg="del">
          <ac:chgData name="Klaus Dehmelt" userId="31944b7d-2ec0-400d-8c69-902537211a8b" providerId="ADAL" clId="{615A94D7-0251-4112-AE52-DEA6172609CD}" dt="2026-01-22T03:53:55.836" v="789" actId="478"/>
          <ac:picMkLst>
            <pc:docMk/>
            <pc:sldMk cId="948180397" sldId="294"/>
            <ac:picMk id="7" creationId="{F2882C07-73BD-E0A2-EFA8-66490BE3957D}"/>
          </ac:picMkLst>
        </pc:picChg>
        <pc:picChg chg="del">
          <ac:chgData name="Klaus Dehmelt" userId="31944b7d-2ec0-400d-8c69-902537211a8b" providerId="ADAL" clId="{615A94D7-0251-4112-AE52-DEA6172609CD}" dt="2026-01-22T03:53:55.316" v="788" actId="478"/>
          <ac:picMkLst>
            <pc:docMk/>
            <pc:sldMk cId="948180397" sldId="294"/>
            <ac:picMk id="8" creationId="{A2701B32-909A-B22E-2735-724C17A84FF6}"/>
          </ac:picMkLst>
        </pc:picChg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841475275" sldId="295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595635372" sldId="296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2761574384" sldId="297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480406745" sldId="298"/>
        </pc:sldMkLst>
      </pc:sldChg>
      <pc:sldChg chg="addSp delSp modSp mod ord modAnim">
        <pc:chgData name="Klaus Dehmelt" userId="31944b7d-2ec0-400d-8c69-902537211a8b" providerId="ADAL" clId="{615A94D7-0251-4112-AE52-DEA6172609CD}" dt="2026-01-22T12:25:29.865" v="1933"/>
        <pc:sldMkLst>
          <pc:docMk/>
          <pc:sldMk cId="3684849156" sldId="299"/>
        </pc:sldMkLst>
        <pc:spChg chg="mod">
          <ac:chgData name="Klaus Dehmelt" userId="31944b7d-2ec0-400d-8c69-902537211a8b" providerId="ADAL" clId="{615A94D7-0251-4112-AE52-DEA6172609CD}" dt="2026-01-22T12:21:06.030" v="1882" actId="20577"/>
          <ac:spMkLst>
            <pc:docMk/>
            <pc:sldMk cId="3684849156" sldId="299"/>
            <ac:spMk id="5" creationId="{9566A27E-06A2-4B8C-2C35-38C61B89127B}"/>
          </ac:spMkLst>
        </pc:spChg>
        <pc:spChg chg="mod">
          <ac:chgData name="Klaus Dehmelt" userId="31944b7d-2ec0-400d-8c69-902537211a8b" providerId="ADAL" clId="{615A94D7-0251-4112-AE52-DEA6172609CD}" dt="2026-01-22T12:24:47.037" v="1929" actId="403"/>
          <ac:spMkLst>
            <pc:docMk/>
            <pc:sldMk cId="3684849156" sldId="299"/>
            <ac:spMk id="6" creationId="{F405881A-6838-B9BD-A9E8-8937C2542F9C}"/>
          </ac:spMkLst>
        </pc:spChg>
        <pc:picChg chg="add del mod">
          <ac:chgData name="Klaus Dehmelt" userId="31944b7d-2ec0-400d-8c69-902537211a8b" providerId="ADAL" clId="{615A94D7-0251-4112-AE52-DEA6172609CD}" dt="2026-01-22T12:21:39.822" v="1886" actId="478"/>
          <ac:picMkLst>
            <pc:docMk/>
            <pc:sldMk cId="3684849156" sldId="299"/>
            <ac:picMk id="7" creationId="{330CD2A0-C74E-F672-4FF6-1BE2BA1E0664}"/>
          </ac:picMkLst>
        </pc:picChg>
        <pc:picChg chg="add del mod">
          <ac:chgData name="Klaus Dehmelt" userId="31944b7d-2ec0-400d-8c69-902537211a8b" providerId="ADAL" clId="{615A94D7-0251-4112-AE52-DEA6172609CD}" dt="2026-01-22T12:21:38.214" v="1885" actId="478"/>
          <ac:picMkLst>
            <pc:docMk/>
            <pc:sldMk cId="3684849156" sldId="299"/>
            <ac:picMk id="8" creationId="{3FE1270E-1AD0-17B1-4676-76DBAF0ACC9F}"/>
          </ac:picMkLst>
        </pc:picChg>
        <pc:picChg chg="add del mod">
          <ac:chgData name="Klaus Dehmelt" userId="31944b7d-2ec0-400d-8c69-902537211a8b" providerId="ADAL" clId="{615A94D7-0251-4112-AE52-DEA6172609CD}" dt="2026-01-22T12:21:40.543" v="1887" actId="478"/>
          <ac:picMkLst>
            <pc:docMk/>
            <pc:sldMk cId="3684849156" sldId="299"/>
            <ac:picMk id="9" creationId="{3E7776BF-CFCB-3BCF-974E-891C9A3C5BA8}"/>
          </ac:picMkLst>
        </pc:picChg>
        <pc:picChg chg="add mod">
          <ac:chgData name="Klaus Dehmelt" userId="31944b7d-2ec0-400d-8c69-902537211a8b" providerId="ADAL" clId="{615A94D7-0251-4112-AE52-DEA6172609CD}" dt="2026-01-22T12:21:48.460" v="1888"/>
          <ac:picMkLst>
            <pc:docMk/>
            <pc:sldMk cId="3684849156" sldId="299"/>
            <ac:picMk id="10" creationId="{D03B36B6-10D6-6B1C-E69C-75BFA82669DB}"/>
          </ac:picMkLst>
        </pc:picChg>
        <pc:picChg chg="add mod">
          <ac:chgData name="Klaus Dehmelt" userId="31944b7d-2ec0-400d-8c69-902537211a8b" providerId="ADAL" clId="{615A94D7-0251-4112-AE52-DEA6172609CD}" dt="2026-01-22T12:21:48.460" v="1888"/>
          <ac:picMkLst>
            <pc:docMk/>
            <pc:sldMk cId="3684849156" sldId="299"/>
            <ac:picMk id="11" creationId="{D4444A20-26AD-62B4-A6B0-1FDC61538018}"/>
          </ac:picMkLst>
        </pc:picChg>
      </pc:sldChg>
      <pc:sldChg chg="addSp delSp modSp mod modAnim">
        <pc:chgData name="Klaus Dehmelt" userId="31944b7d-2ec0-400d-8c69-902537211a8b" providerId="ADAL" clId="{615A94D7-0251-4112-AE52-DEA6172609CD}" dt="2026-01-22T04:10:52.883" v="912"/>
        <pc:sldMkLst>
          <pc:docMk/>
          <pc:sldMk cId="502557761" sldId="303"/>
        </pc:sldMkLst>
        <pc:spChg chg="mod">
          <ac:chgData name="Klaus Dehmelt" userId="31944b7d-2ec0-400d-8c69-902537211a8b" providerId="ADAL" clId="{615A94D7-0251-4112-AE52-DEA6172609CD}" dt="2026-01-22T04:10:52.883" v="912"/>
          <ac:spMkLst>
            <pc:docMk/>
            <pc:sldMk cId="502557761" sldId="303"/>
            <ac:spMk id="5" creationId="{9566A27E-06A2-4B8C-2C35-38C61B89127B}"/>
          </ac:spMkLst>
        </pc:spChg>
        <pc:picChg chg="add mod">
          <ac:chgData name="Klaus Dehmelt" userId="31944b7d-2ec0-400d-8c69-902537211a8b" providerId="ADAL" clId="{615A94D7-0251-4112-AE52-DEA6172609CD}" dt="2026-01-22T03:51:41.544" v="783"/>
          <ac:picMkLst>
            <pc:docMk/>
            <pc:sldMk cId="502557761" sldId="303"/>
            <ac:picMk id="6" creationId="{F2C65743-9D9D-FCE2-E32B-D85E8B40943E}"/>
          </ac:picMkLst>
        </pc:picChg>
        <pc:picChg chg="add mod">
          <ac:chgData name="Klaus Dehmelt" userId="31944b7d-2ec0-400d-8c69-902537211a8b" providerId="ADAL" clId="{615A94D7-0251-4112-AE52-DEA6172609CD}" dt="2026-01-22T03:51:41.544" v="783"/>
          <ac:picMkLst>
            <pc:docMk/>
            <pc:sldMk cId="502557761" sldId="303"/>
            <ac:picMk id="7" creationId="{264C5401-FEF7-40BA-14D2-0A11D1954663}"/>
          </ac:picMkLst>
        </pc:picChg>
        <pc:picChg chg="add mod">
          <ac:chgData name="Klaus Dehmelt" userId="31944b7d-2ec0-400d-8c69-902537211a8b" providerId="ADAL" clId="{615A94D7-0251-4112-AE52-DEA6172609CD}" dt="2026-01-22T03:51:41.544" v="783"/>
          <ac:picMkLst>
            <pc:docMk/>
            <pc:sldMk cId="502557761" sldId="303"/>
            <ac:picMk id="8" creationId="{0E251F67-6FEE-5DF1-F35B-9E00ED5D3B98}"/>
          </ac:picMkLst>
        </pc:picChg>
        <pc:picChg chg="add mod">
          <ac:chgData name="Klaus Dehmelt" userId="31944b7d-2ec0-400d-8c69-902537211a8b" providerId="ADAL" clId="{615A94D7-0251-4112-AE52-DEA6172609CD}" dt="2026-01-22T03:51:41.544" v="783"/>
          <ac:picMkLst>
            <pc:docMk/>
            <pc:sldMk cId="502557761" sldId="303"/>
            <ac:picMk id="9" creationId="{ED1B81E4-5704-A31F-97E1-5232469AE5B0}"/>
          </ac:picMkLst>
        </pc:picChg>
        <pc:picChg chg="del">
          <ac:chgData name="Klaus Dehmelt" userId="31944b7d-2ec0-400d-8c69-902537211a8b" providerId="ADAL" clId="{615A94D7-0251-4112-AE52-DEA6172609CD}" dt="2026-01-22T02:47:43.523" v="573" actId="478"/>
          <ac:picMkLst>
            <pc:docMk/>
            <pc:sldMk cId="502557761" sldId="303"/>
            <ac:picMk id="10" creationId="{6FB2213C-F8C6-801B-D498-8451B1FA8805}"/>
          </ac:picMkLst>
        </pc:picChg>
        <pc:picChg chg="add mod">
          <ac:chgData name="Klaus Dehmelt" userId="31944b7d-2ec0-400d-8c69-902537211a8b" providerId="ADAL" clId="{615A94D7-0251-4112-AE52-DEA6172609CD}" dt="2026-01-22T03:52:52.524" v="786" actId="1076"/>
          <ac:picMkLst>
            <pc:docMk/>
            <pc:sldMk cId="502557761" sldId="303"/>
            <ac:picMk id="11" creationId="{AE154D6E-9D7A-A70B-A6F5-8EDB253676FB}"/>
          </ac:picMkLst>
        </pc:picChg>
        <pc:picChg chg="del">
          <ac:chgData name="Klaus Dehmelt" userId="31944b7d-2ec0-400d-8c69-902537211a8b" providerId="ADAL" clId="{615A94D7-0251-4112-AE52-DEA6172609CD}" dt="2026-01-22T02:47:44.386" v="574" actId="478"/>
          <ac:picMkLst>
            <pc:docMk/>
            <pc:sldMk cId="502557761" sldId="303"/>
            <ac:picMk id="12" creationId="{A38749FE-B4B7-91EC-D396-1A2E99AF8334}"/>
          </ac:picMkLst>
        </pc:picChg>
        <pc:picChg chg="add mod">
          <ac:chgData name="Klaus Dehmelt" userId="31944b7d-2ec0-400d-8c69-902537211a8b" providerId="ADAL" clId="{615A94D7-0251-4112-AE52-DEA6172609CD}" dt="2026-01-22T03:52:52.524" v="786" actId="1076"/>
          <ac:picMkLst>
            <pc:docMk/>
            <pc:sldMk cId="502557761" sldId="303"/>
            <ac:picMk id="13" creationId="{C1599CD5-740D-31BE-FEBE-12DA0707E765}"/>
          </ac:picMkLst>
        </pc:picChg>
        <pc:picChg chg="del">
          <ac:chgData name="Klaus Dehmelt" userId="31944b7d-2ec0-400d-8c69-902537211a8b" providerId="ADAL" clId="{615A94D7-0251-4112-AE52-DEA6172609CD}" dt="2026-01-22T02:47:45.075" v="575" actId="478"/>
          <ac:picMkLst>
            <pc:docMk/>
            <pc:sldMk cId="502557761" sldId="303"/>
            <ac:picMk id="14" creationId="{7E38948C-BD9E-0D0A-C18F-9A17D6F5CA87}"/>
          </ac:picMkLst>
        </pc:picChg>
        <pc:picChg chg="add mod">
          <ac:chgData name="Klaus Dehmelt" userId="31944b7d-2ec0-400d-8c69-902537211a8b" providerId="ADAL" clId="{615A94D7-0251-4112-AE52-DEA6172609CD}" dt="2026-01-22T03:52:52.524" v="786" actId="1076"/>
          <ac:picMkLst>
            <pc:docMk/>
            <pc:sldMk cId="502557761" sldId="303"/>
            <ac:picMk id="15" creationId="{90976421-EE5E-89BB-7E39-3A33A5C8AF9B}"/>
          </ac:picMkLst>
        </pc:picChg>
        <pc:picChg chg="add mod">
          <ac:chgData name="Klaus Dehmelt" userId="31944b7d-2ec0-400d-8c69-902537211a8b" providerId="ADAL" clId="{615A94D7-0251-4112-AE52-DEA6172609CD}" dt="2026-01-22T03:52:52.524" v="786" actId="1076"/>
          <ac:picMkLst>
            <pc:docMk/>
            <pc:sldMk cId="502557761" sldId="303"/>
            <ac:picMk id="16" creationId="{10E0E7AA-1E99-E890-C460-F9DA19293DC9}"/>
          </ac:picMkLst>
        </pc:picChg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137422631" sldId="304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3558797295" sldId="305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936033962" sldId="306"/>
        </pc:sldMkLst>
      </pc:sldChg>
      <pc:sldChg chg="addSp delSp modSp mod delAnim">
        <pc:chgData name="Klaus Dehmelt" userId="31944b7d-2ec0-400d-8c69-902537211a8b" providerId="ADAL" clId="{615A94D7-0251-4112-AE52-DEA6172609CD}" dt="2026-01-22T11:23:16.007" v="1042"/>
        <pc:sldMkLst>
          <pc:docMk/>
          <pc:sldMk cId="4182127788" sldId="307"/>
        </pc:sldMkLst>
        <pc:spChg chg="mod">
          <ac:chgData name="Klaus Dehmelt" userId="31944b7d-2ec0-400d-8c69-902537211a8b" providerId="ADAL" clId="{615A94D7-0251-4112-AE52-DEA6172609CD}" dt="2026-01-22T11:22:32.304" v="1021" actId="20577"/>
          <ac:spMkLst>
            <pc:docMk/>
            <pc:sldMk cId="4182127788" sldId="307"/>
            <ac:spMk id="5" creationId="{9566A27E-06A2-4B8C-2C35-38C61B89127B}"/>
          </ac:spMkLst>
        </pc:spChg>
        <pc:spChg chg="del">
          <ac:chgData name="Klaus Dehmelt" userId="31944b7d-2ec0-400d-8c69-902537211a8b" providerId="ADAL" clId="{615A94D7-0251-4112-AE52-DEA6172609CD}" dt="2026-01-22T04:07:40.764" v="861" actId="478"/>
          <ac:spMkLst>
            <pc:docMk/>
            <pc:sldMk cId="4182127788" sldId="307"/>
            <ac:spMk id="6" creationId="{F405881A-6838-B9BD-A9E8-8937C2542F9C}"/>
          </ac:spMkLst>
        </pc:spChg>
        <pc:spChg chg="add del mod">
          <ac:chgData name="Klaus Dehmelt" userId="31944b7d-2ec0-400d-8c69-902537211a8b" providerId="ADAL" clId="{615A94D7-0251-4112-AE52-DEA6172609CD}" dt="2026-01-22T11:22:40.881" v="1022" actId="478"/>
          <ac:spMkLst>
            <pc:docMk/>
            <pc:sldMk cId="4182127788" sldId="307"/>
            <ac:spMk id="8" creationId="{B1F1CDBB-2623-40B4-09DF-78116BA6610C}"/>
          </ac:spMkLst>
        </pc:spChg>
        <pc:spChg chg="del">
          <ac:chgData name="Klaus Dehmelt" userId="31944b7d-2ec0-400d-8c69-902537211a8b" providerId="ADAL" clId="{615A94D7-0251-4112-AE52-DEA6172609CD}" dt="2026-01-22T04:07:38.419" v="860" actId="478"/>
          <ac:spMkLst>
            <pc:docMk/>
            <pc:sldMk cId="4182127788" sldId="307"/>
            <ac:spMk id="10" creationId="{4E9AE1D0-CBD2-3500-A425-F6B0B33A3BBB}"/>
          </ac:spMkLst>
        </pc:spChg>
        <pc:picChg chg="del">
          <ac:chgData name="Klaus Dehmelt" userId="31944b7d-2ec0-400d-8c69-902537211a8b" providerId="ADAL" clId="{615A94D7-0251-4112-AE52-DEA6172609CD}" dt="2026-01-22T04:07:36.346" v="859" actId="478"/>
          <ac:picMkLst>
            <pc:docMk/>
            <pc:sldMk cId="4182127788" sldId="307"/>
            <ac:picMk id="9" creationId="{FC6AEEFE-B943-BD30-12DF-F4D6D83E0EF0}"/>
          </ac:picMkLst>
        </pc:picChg>
        <pc:picChg chg="add mod">
          <ac:chgData name="Klaus Dehmelt" userId="31944b7d-2ec0-400d-8c69-902537211a8b" providerId="ADAL" clId="{615A94D7-0251-4112-AE52-DEA6172609CD}" dt="2026-01-22T11:23:16.007" v="1042"/>
          <ac:picMkLst>
            <pc:docMk/>
            <pc:sldMk cId="4182127788" sldId="307"/>
            <ac:picMk id="11" creationId="{01F29DF3-1D7B-4325-E508-4EDA9E5E6FC4}"/>
          </ac:picMkLst>
        </pc:picChg>
      </pc:sldChg>
      <pc:sldChg chg="addSp delSp modSp mod">
        <pc:chgData name="Klaus Dehmelt" userId="31944b7d-2ec0-400d-8c69-902537211a8b" providerId="ADAL" clId="{615A94D7-0251-4112-AE52-DEA6172609CD}" dt="2026-01-22T12:32:21.899" v="2091" actId="20577"/>
        <pc:sldMkLst>
          <pc:docMk/>
          <pc:sldMk cId="4192958415" sldId="308"/>
        </pc:sldMkLst>
        <pc:spChg chg="mod">
          <ac:chgData name="Klaus Dehmelt" userId="31944b7d-2ec0-400d-8c69-902537211a8b" providerId="ADAL" clId="{615A94D7-0251-4112-AE52-DEA6172609CD}" dt="2026-01-22T12:32:21.899" v="2091" actId="20577"/>
          <ac:spMkLst>
            <pc:docMk/>
            <pc:sldMk cId="4192958415" sldId="308"/>
            <ac:spMk id="5" creationId="{9566A27E-06A2-4B8C-2C35-38C61B89127B}"/>
          </ac:spMkLst>
        </pc:spChg>
        <pc:spChg chg="add del">
          <ac:chgData name="Klaus Dehmelt" userId="31944b7d-2ec0-400d-8c69-902537211a8b" providerId="ADAL" clId="{615A94D7-0251-4112-AE52-DEA6172609CD}" dt="2026-01-22T04:07:58.660" v="869" actId="478"/>
          <ac:spMkLst>
            <pc:docMk/>
            <pc:sldMk cId="4192958415" sldId="308"/>
            <ac:spMk id="6" creationId="{F405881A-6838-B9BD-A9E8-8937C2542F9C}"/>
          </ac:spMkLst>
        </pc:spChg>
        <pc:spChg chg="add del mod">
          <ac:chgData name="Klaus Dehmelt" userId="31944b7d-2ec0-400d-8c69-902537211a8b" providerId="ADAL" clId="{615A94D7-0251-4112-AE52-DEA6172609CD}" dt="2026-01-22T04:07:56.149" v="868" actId="478"/>
          <ac:spMkLst>
            <pc:docMk/>
            <pc:sldMk cId="4192958415" sldId="308"/>
            <ac:spMk id="8" creationId="{FF63FC2D-A9A2-F7F7-11C3-2A91B0572BCD}"/>
          </ac:spMkLst>
        </pc:spChg>
        <pc:spChg chg="add del mod">
          <ac:chgData name="Klaus Dehmelt" userId="31944b7d-2ec0-400d-8c69-902537211a8b" providerId="ADAL" clId="{615A94D7-0251-4112-AE52-DEA6172609CD}" dt="2026-01-22T11:55:45.338" v="1229" actId="20577"/>
          <ac:spMkLst>
            <pc:docMk/>
            <pc:sldMk cId="4192958415" sldId="308"/>
            <ac:spMk id="10" creationId="{5598E5D6-0016-32E8-5497-53E3A746A905}"/>
          </ac:spMkLst>
        </pc:spChg>
        <pc:spChg chg="del">
          <ac:chgData name="Klaus Dehmelt" userId="31944b7d-2ec0-400d-8c69-902537211a8b" providerId="ADAL" clId="{615A94D7-0251-4112-AE52-DEA6172609CD}" dt="2026-01-22T04:08:05.131" v="870" actId="478"/>
          <ac:spMkLst>
            <pc:docMk/>
            <pc:sldMk cId="4192958415" sldId="308"/>
            <ac:spMk id="15" creationId="{D7BBC366-A51F-7C91-DEB2-A80A23DA8B6B}"/>
          </ac:spMkLst>
        </pc:spChg>
        <pc:picChg chg="add del mod">
          <ac:chgData name="Klaus Dehmelt" userId="31944b7d-2ec0-400d-8c69-902537211a8b" providerId="ADAL" clId="{615A94D7-0251-4112-AE52-DEA6172609CD}" dt="2026-01-22T11:31:08.172" v="1147" actId="478"/>
          <ac:picMkLst>
            <pc:docMk/>
            <pc:sldMk cId="4192958415" sldId="308"/>
            <ac:picMk id="11" creationId="{B39FF777-9EAF-7432-303F-D943B75526EF}"/>
          </ac:picMkLst>
        </pc:picChg>
        <pc:picChg chg="del">
          <ac:chgData name="Klaus Dehmelt" userId="31944b7d-2ec0-400d-8c69-902537211a8b" providerId="ADAL" clId="{615A94D7-0251-4112-AE52-DEA6172609CD}" dt="2026-01-22T04:07:46.626" v="862" actId="478"/>
          <ac:picMkLst>
            <pc:docMk/>
            <pc:sldMk cId="4192958415" sldId="308"/>
            <ac:picMk id="14" creationId="{91794D1D-3218-439B-91E1-FEFE0E100506}"/>
          </ac:picMkLst>
        </pc:picChg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2802677019" sldId="309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904690094" sldId="310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3321344282" sldId="311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2045933300" sldId="312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1525295774" sldId="313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369159453" sldId="314"/>
        </pc:sldMkLst>
      </pc:sldChg>
      <pc:sldChg chg="del">
        <pc:chgData name="Klaus Dehmelt" userId="31944b7d-2ec0-400d-8c69-902537211a8b" providerId="ADAL" clId="{615A94D7-0251-4112-AE52-DEA6172609CD}" dt="2026-01-22T04:08:25.131" v="872" actId="47"/>
        <pc:sldMkLst>
          <pc:docMk/>
          <pc:sldMk cId="1866328211" sldId="315"/>
        </pc:sldMkLst>
      </pc:sldChg>
      <pc:sldChg chg="addSp delSp modSp add mod modAnim">
        <pc:chgData name="Klaus Dehmelt" userId="31944b7d-2ec0-400d-8c69-902537211a8b" providerId="ADAL" clId="{615A94D7-0251-4112-AE52-DEA6172609CD}" dt="2026-01-22T04:10:25.744" v="911"/>
        <pc:sldMkLst>
          <pc:docMk/>
          <pc:sldMk cId="3576246967" sldId="316"/>
        </pc:sldMkLst>
        <pc:spChg chg="mod">
          <ac:chgData name="Klaus Dehmelt" userId="31944b7d-2ec0-400d-8c69-902537211a8b" providerId="ADAL" clId="{615A94D7-0251-4112-AE52-DEA6172609CD}" dt="2026-01-22T04:10:25.744" v="911"/>
          <ac:spMkLst>
            <pc:docMk/>
            <pc:sldMk cId="3576246967" sldId="316"/>
            <ac:spMk id="5" creationId="{9566A27E-06A2-4B8C-2C35-38C61B89127B}"/>
          </ac:spMkLst>
        </pc:spChg>
        <pc:spChg chg="mod">
          <ac:chgData name="Klaus Dehmelt" userId="31944b7d-2ec0-400d-8c69-902537211a8b" providerId="ADAL" clId="{615A94D7-0251-4112-AE52-DEA6172609CD}" dt="2026-01-22T04:08:51.168" v="878" actId="113"/>
          <ac:spMkLst>
            <pc:docMk/>
            <pc:sldMk cId="3576246967" sldId="316"/>
            <ac:spMk id="6" creationId="{F405881A-6838-B9BD-A9E8-8937C2542F9C}"/>
          </ac:spMkLst>
        </pc:spChg>
        <pc:spChg chg="add mod">
          <ac:chgData name="Klaus Dehmelt" userId="31944b7d-2ec0-400d-8c69-902537211a8b" providerId="ADAL" clId="{615A94D7-0251-4112-AE52-DEA6172609CD}" dt="2026-01-22T03:49:43.985" v="778" actId="164"/>
          <ac:spMkLst>
            <pc:docMk/>
            <pc:sldMk cId="3576246967" sldId="316"/>
            <ac:spMk id="19" creationId="{4A338CBF-9CFB-00EC-71CE-3F08FEB1CE66}"/>
          </ac:spMkLst>
        </pc:spChg>
        <pc:grpChg chg="add mod">
          <ac:chgData name="Klaus Dehmelt" userId="31944b7d-2ec0-400d-8c69-902537211a8b" providerId="ADAL" clId="{615A94D7-0251-4112-AE52-DEA6172609CD}" dt="2026-01-22T03:49:43.985" v="778" actId="164"/>
          <ac:grpSpMkLst>
            <pc:docMk/>
            <pc:sldMk cId="3576246967" sldId="316"/>
            <ac:grpSpMk id="20" creationId="{FF50F3C8-5C23-DE84-9FA4-32D08488FFF5}"/>
          </ac:grpSpMkLst>
        </pc:grpChg>
        <pc:picChg chg="del mod modCrop">
          <ac:chgData name="Klaus Dehmelt" userId="31944b7d-2ec0-400d-8c69-902537211a8b" providerId="ADAL" clId="{615A94D7-0251-4112-AE52-DEA6172609CD}" dt="2026-01-22T03:34:50.273" v="634" actId="478"/>
          <ac:picMkLst>
            <pc:docMk/>
            <pc:sldMk cId="3576246967" sldId="316"/>
            <ac:picMk id="7" creationId="{55BB75A4-A700-219C-5385-82405A6C2BC7}"/>
          </ac:picMkLst>
        </pc:picChg>
        <pc:picChg chg="add del mod modCrop">
          <ac:chgData name="Klaus Dehmelt" userId="31944b7d-2ec0-400d-8c69-902537211a8b" providerId="ADAL" clId="{615A94D7-0251-4112-AE52-DEA6172609CD}" dt="2026-01-22T03:36:06.410" v="655" actId="478"/>
          <ac:picMkLst>
            <pc:docMk/>
            <pc:sldMk cId="3576246967" sldId="316"/>
            <ac:picMk id="9" creationId="{BA208FD6-27B3-0994-3998-0373768F3213}"/>
          </ac:picMkLst>
        </pc:picChg>
        <pc:picChg chg="add mod">
          <ac:chgData name="Klaus Dehmelt" userId="31944b7d-2ec0-400d-8c69-902537211a8b" providerId="ADAL" clId="{615A94D7-0251-4112-AE52-DEA6172609CD}" dt="2026-01-22T03:36:19.399" v="701"/>
          <ac:picMkLst>
            <pc:docMk/>
            <pc:sldMk cId="3576246967" sldId="316"/>
            <ac:picMk id="11" creationId="{08800290-EE2E-186E-9A52-E13165BFEACA}"/>
          </ac:picMkLst>
        </pc:picChg>
        <pc:picChg chg="add mod">
          <ac:chgData name="Klaus Dehmelt" userId="31944b7d-2ec0-400d-8c69-902537211a8b" providerId="ADAL" clId="{615A94D7-0251-4112-AE52-DEA6172609CD}" dt="2026-01-22T03:49:43.985" v="778" actId="164"/>
          <ac:picMkLst>
            <pc:docMk/>
            <pc:sldMk cId="3576246967" sldId="316"/>
            <ac:picMk id="13" creationId="{6B9D7DE1-E939-9369-042A-F4479841AC6C}"/>
          </ac:picMkLst>
        </pc:picChg>
        <pc:cxnChg chg="add mod">
          <ac:chgData name="Klaus Dehmelt" userId="31944b7d-2ec0-400d-8c69-902537211a8b" providerId="ADAL" clId="{615A94D7-0251-4112-AE52-DEA6172609CD}" dt="2026-01-22T03:49:43.985" v="778" actId="164"/>
          <ac:cxnSpMkLst>
            <pc:docMk/>
            <pc:sldMk cId="3576246967" sldId="316"/>
            <ac:cxnSpMk id="15" creationId="{B941D0E9-9714-505E-8B8A-66970DDBC168}"/>
          </ac:cxnSpMkLst>
        </pc:cxnChg>
        <pc:cxnChg chg="add mod">
          <ac:chgData name="Klaus Dehmelt" userId="31944b7d-2ec0-400d-8c69-902537211a8b" providerId="ADAL" clId="{615A94D7-0251-4112-AE52-DEA6172609CD}" dt="2026-01-22T03:49:43.985" v="778" actId="164"/>
          <ac:cxnSpMkLst>
            <pc:docMk/>
            <pc:sldMk cId="3576246967" sldId="316"/>
            <ac:cxnSpMk id="17" creationId="{9F5DBFAE-4A02-6A92-B1C0-A3949D98A529}"/>
          </ac:cxnSpMkLst>
        </pc:cxnChg>
      </pc:sldChg>
      <pc:sldChg chg="delSp modSp add del mod">
        <pc:chgData name="Klaus Dehmelt" userId="31944b7d-2ec0-400d-8c69-902537211a8b" providerId="ADAL" clId="{615A94D7-0251-4112-AE52-DEA6172609CD}" dt="2026-01-22T03:53:49.938" v="787" actId="47"/>
        <pc:sldMkLst>
          <pc:docMk/>
          <pc:sldMk cId="3066573183" sldId="317"/>
        </pc:sldMkLst>
        <pc:picChg chg="del mod modCrop">
          <ac:chgData name="Klaus Dehmelt" userId="31944b7d-2ec0-400d-8c69-902537211a8b" providerId="ADAL" clId="{615A94D7-0251-4112-AE52-DEA6172609CD}" dt="2026-01-22T03:38:42.107" v="706" actId="478"/>
          <ac:picMkLst>
            <pc:docMk/>
            <pc:sldMk cId="3066573183" sldId="317"/>
            <ac:picMk id="9" creationId="{BA208FD6-27B3-0994-3998-0373768F3213}"/>
          </ac:picMkLst>
        </pc:picChg>
      </pc:sldChg>
      <pc:sldChg chg="addSp modSp add mod ord">
        <pc:chgData name="Klaus Dehmelt" userId="31944b7d-2ec0-400d-8c69-902537211a8b" providerId="ADAL" clId="{615A94D7-0251-4112-AE52-DEA6172609CD}" dt="2026-01-22T11:22:13.690" v="997"/>
        <pc:sldMkLst>
          <pc:docMk/>
          <pc:sldMk cId="3286596866" sldId="317"/>
        </pc:sldMkLst>
        <pc:spChg chg="add">
          <ac:chgData name="Klaus Dehmelt" userId="31944b7d-2ec0-400d-8c69-902537211a8b" providerId="ADAL" clId="{615A94D7-0251-4112-AE52-DEA6172609CD}" dt="2026-01-22T11:16:59.477" v="958"/>
          <ac:spMkLst>
            <pc:docMk/>
            <pc:sldMk cId="3286596866" sldId="317"/>
            <ac:spMk id="6" creationId="{93B04793-3E47-3D38-7F0D-5306899AAA1D}"/>
          </ac:spMkLst>
        </pc:spChg>
        <pc:spChg chg="mod">
          <ac:chgData name="Klaus Dehmelt" userId="31944b7d-2ec0-400d-8c69-902537211a8b" providerId="ADAL" clId="{615A94D7-0251-4112-AE52-DEA6172609CD}" dt="2026-01-22T11:20:08.784" v="993" actId="5793"/>
          <ac:spMkLst>
            <pc:docMk/>
            <pc:sldMk cId="3286596866" sldId="317"/>
            <ac:spMk id="10" creationId="{428A6735-FEB9-0472-D175-54E91DA30001}"/>
          </ac:spMkLst>
        </pc:spChg>
      </pc:sldChg>
      <pc:sldChg chg="addSp delSp modSp add mod">
        <pc:chgData name="Klaus Dehmelt" userId="31944b7d-2ec0-400d-8c69-902537211a8b" providerId="ADAL" clId="{615A94D7-0251-4112-AE52-DEA6172609CD}" dt="2026-01-22T11:25:03.386" v="1080" actId="1036"/>
        <pc:sldMkLst>
          <pc:docMk/>
          <pc:sldMk cId="1521804747" sldId="318"/>
        </pc:sldMkLst>
        <pc:spChg chg="mod">
          <ac:chgData name="Klaus Dehmelt" userId="31944b7d-2ec0-400d-8c69-902537211a8b" providerId="ADAL" clId="{615A94D7-0251-4112-AE52-DEA6172609CD}" dt="2026-01-22T11:24:50.498" v="1055" actId="20577"/>
          <ac:spMkLst>
            <pc:docMk/>
            <pc:sldMk cId="1521804747" sldId="318"/>
            <ac:spMk id="5" creationId="{9566A27E-06A2-4B8C-2C35-38C61B89127B}"/>
          </ac:spMkLst>
        </pc:spChg>
        <pc:picChg chg="add mod">
          <ac:chgData name="Klaus Dehmelt" userId="31944b7d-2ec0-400d-8c69-902537211a8b" providerId="ADAL" clId="{615A94D7-0251-4112-AE52-DEA6172609CD}" dt="2026-01-22T11:25:03.386" v="1080" actId="1036"/>
          <ac:picMkLst>
            <pc:docMk/>
            <pc:sldMk cId="1521804747" sldId="318"/>
            <ac:picMk id="6" creationId="{D3591EEC-5FB6-D3A9-F9D3-82563BD37EED}"/>
          </ac:picMkLst>
        </pc:picChg>
        <pc:picChg chg="del">
          <ac:chgData name="Klaus Dehmelt" userId="31944b7d-2ec0-400d-8c69-902537211a8b" providerId="ADAL" clId="{615A94D7-0251-4112-AE52-DEA6172609CD}" dt="2026-01-22T11:24:42.946" v="1044" actId="478"/>
          <ac:picMkLst>
            <pc:docMk/>
            <pc:sldMk cId="1521804747" sldId="318"/>
            <ac:picMk id="11" creationId="{01F29DF3-1D7B-4325-E508-4EDA9E5E6FC4}"/>
          </ac:picMkLst>
        </pc:picChg>
      </pc:sldChg>
      <pc:sldChg chg="add">
        <pc:chgData name="Klaus Dehmelt" userId="31944b7d-2ec0-400d-8c69-902537211a8b" providerId="ADAL" clId="{615A94D7-0251-4112-AE52-DEA6172609CD}" dt="2026-01-22T11:30:44.954" v="1145" actId="2890"/>
        <pc:sldMkLst>
          <pc:docMk/>
          <pc:sldMk cId="407073017" sldId="319"/>
        </pc:sldMkLst>
      </pc:sldChg>
      <pc:sldChg chg="modSp add mod">
        <pc:chgData name="Klaus Dehmelt" userId="31944b7d-2ec0-400d-8c69-902537211a8b" providerId="ADAL" clId="{615A94D7-0251-4112-AE52-DEA6172609CD}" dt="2026-01-22T12:35:22.269" v="2118" actId="20577"/>
        <pc:sldMkLst>
          <pc:docMk/>
          <pc:sldMk cId="2169797095" sldId="320"/>
        </pc:sldMkLst>
        <pc:spChg chg="mod">
          <ac:chgData name="Klaus Dehmelt" userId="31944b7d-2ec0-400d-8c69-902537211a8b" providerId="ADAL" clId="{615A94D7-0251-4112-AE52-DEA6172609CD}" dt="2026-01-22T12:02:03.165" v="1306" actId="20577"/>
          <ac:spMkLst>
            <pc:docMk/>
            <pc:sldMk cId="2169797095" sldId="320"/>
            <ac:spMk id="5" creationId="{9566A27E-06A2-4B8C-2C35-38C61B89127B}"/>
          </ac:spMkLst>
        </pc:spChg>
        <pc:spChg chg="mod">
          <ac:chgData name="Klaus Dehmelt" userId="31944b7d-2ec0-400d-8c69-902537211a8b" providerId="ADAL" clId="{615A94D7-0251-4112-AE52-DEA6172609CD}" dt="2026-01-22T12:35:22.269" v="2118" actId="20577"/>
          <ac:spMkLst>
            <pc:docMk/>
            <pc:sldMk cId="2169797095" sldId="320"/>
            <ac:spMk id="6" creationId="{67052181-0963-72CB-78FC-C032F730DCC4}"/>
          </ac:spMkLst>
        </pc:spChg>
      </pc:sldChg>
      <pc:sldChg chg="addSp delSp modSp add mod modAnim">
        <pc:chgData name="Klaus Dehmelt" userId="31944b7d-2ec0-400d-8c69-902537211a8b" providerId="ADAL" clId="{615A94D7-0251-4112-AE52-DEA6172609CD}" dt="2026-01-22T12:18:06.288" v="1772"/>
        <pc:sldMkLst>
          <pc:docMk/>
          <pc:sldMk cId="2802082490" sldId="321"/>
        </pc:sldMkLst>
        <pc:spChg chg="mod">
          <ac:chgData name="Klaus Dehmelt" userId="31944b7d-2ec0-400d-8c69-902537211a8b" providerId="ADAL" clId="{615A94D7-0251-4112-AE52-DEA6172609CD}" dt="2026-01-22T12:16:13.035" v="1760" actId="20577"/>
          <ac:spMkLst>
            <pc:docMk/>
            <pc:sldMk cId="2802082490" sldId="321"/>
            <ac:spMk id="5" creationId="{9566A27E-06A2-4B8C-2C35-38C61B89127B}"/>
          </ac:spMkLst>
        </pc:spChg>
        <pc:spChg chg="del">
          <ac:chgData name="Klaus Dehmelt" userId="31944b7d-2ec0-400d-8c69-902537211a8b" providerId="ADAL" clId="{615A94D7-0251-4112-AE52-DEA6172609CD}" dt="2026-01-22T12:15:11.308" v="1710" actId="478"/>
          <ac:spMkLst>
            <pc:docMk/>
            <pc:sldMk cId="2802082490" sldId="321"/>
            <ac:spMk id="6" creationId="{67052181-0963-72CB-78FC-C032F730DCC4}"/>
          </ac:spMkLst>
        </pc:spChg>
        <pc:spChg chg="add del mod">
          <ac:chgData name="Klaus Dehmelt" userId="31944b7d-2ec0-400d-8c69-902537211a8b" providerId="ADAL" clId="{615A94D7-0251-4112-AE52-DEA6172609CD}" dt="2026-01-22T12:15:15.691" v="1711" actId="478"/>
          <ac:spMkLst>
            <pc:docMk/>
            <pc:sldMk cId="2802082490" sldId="321"/>
            <ac:spMk id="8" creationId="{04EAD14B-AEDC-3088-6853-A8E4E908640D}"/>
          </ac:spMkLst>
        </pc:spChg>
        <pc:spChg chg="add mod">
          <ac:chgData name="Klaus Dehmelt" userId="31944b7d-2ec0-400d-8c69-902537211a8b" providerId="ADAL" clId="{615A94D7-0251-4112-AE52-DEA6172609CD}" dt="2026-01-22T12:17:56.605" v="1771" actId="207"/>
          <ac:spMkLst>
            <pc:docMk/>
            <pc:sldMk cId="2802082490" sldId="321"/>
            <ac:spMk id="13" creationId="{D5B6955E-699D-539B-7E7B-9EB9FF0D3BC7}"/>
          </ac:spMkLst>
        </pc:spChg>
        <pc:picChg chg="add del mod">
          <ac:chgData name="Klaus Dehmelt" userId="31944b7d-2ec0-400d-8c69-902537211a8b" providerId="ADAL" clId="{615A94D7-0251-4112-AE52-DEA6172609CD}" dt="2026-01-22T12:16:04.283" v="1754" actId="1036"/>
          <ac:picMkLst>
            <pc:docMk/>
            <pc:sldMk cId="2802082490" sldId="321"/>
            <ac:picMk id="11" creationId="{184AAAAC-2D09-2C9A-2BAB-F12A42A22BE7}"/>
          </ac:picMkLst>
        </pc:picChg>
        <pc:picChg chg="add del mod">
          <ac:chgData name="Klaus Dehmelt" userId="31944b7d-2ec0-400d-8c69-902537211a8b" providerId="ADAL" clId="{615A94D7-0251-4112-AE52-DEA6172609CD}" dt="2026-01-22T12:17:17.379" v="1762" actId="478"/>
          <ac:picMkLst>
            <pc:docMk/>
            <pc:sldMk cId="2802082490" sldId="321"/>
            <ac:picMk id="12" creationId="{6D9A0EB5-BA51-C25D-CF17-9E287061F928}"/>
          </ac:picMkLst>
        </pc:picChg>
      </pc:sldChg>
      <pc:sldChg chg="addSp delSp modSp add mod">
        <pc:chgData name="Klaus Dehmelt" userId="31944b7d-2ec0-400d-8c69-902537211a8b" providerId="ADAL" clId="{615A94D7-0251-4112-AE52-DEA6172609CD}" dt="2026-01-22T12:31:18.062" v="2041" actId="404"/>
        <pc:sldMkLst>
          <pc:docMk/>
          <pc:sldMk cId="426190548" sldId="322"/>
        </pc:sldMkLst>
        <pc:spChg chg="del">
          <ac:chgData name="Klaus Dehmelt" userId="31944b7d-2ec0-400d-8c69-902537211a8b" providerId="ADAL" clId="{615A94D7-0251-4112-AE52-DEA6172609CD}" dt="2026-01-22T12:26:37.568" v="1934" actId="478"/>
          <ac:spMkLst>
            <pc:docMk/>
            <pc:sldMk cId="426190548" sldId="322"/>
            <ac:spMk id="6" creationId="{F405881A-6838-B9BD-A9E8-8937C2542F9C}"/>
          </ac:spMkLst>
        </pc:spChg>
        <pc:spChg chg="add mod">
          <ac:chgData name="Klaus Dehmelt" userId="31944b7d-2ec0-400d-8c69-902537211a8b" providerId="ADAL" clId="{615A94D7-0251-4112-AE52-DEA6172609CD}" dt="2026-01-22T12:31:18.062" v="2041" actId="404"/>
          <ac:spMkLst>
            <pc:docMk/>
            <pc:sldMk cId="426190548" sldId="322"/>
            <ac:spMk id="7" creationId="{0985F7EA-5BCD-85FD-E5B2-793B23BC807E}"/>
          </ac:spMkLst>
        </pc:spChg>
      </pc:sldChg>
      <pc:sldChg chg="modSp add mod">
        <pc:chgData name="Klaus Dehmelt" userId="31944b7d-2ec0-400d-8c69-902537211a8b" providerId="ADAL" clId="{615A94D7-0251-4112-AE52-DEA6172609CD}" dt="2026-01-22T12:23:28.343" v="1926" actId="20577"/>
        <pc:sldMkLst>
          <pc:docMk/>
          <pc:sldMk cId="3276421043" sldId="323"/>
        </pc:sldMkLst>
        <pc:spChg chg="mod">
          <ac:chgData name="Klaus Dehmelt" userId="31944b7d-2ec0-400d-8c69-902537211a8b" providerId="ADAL" clId="{615A94D7-0251-4112-AE52-DEA6172609CD}" dt="2026-01-22T12:23:28.343" v="1926" actId="20577"/>
          <ac:spMkLst>
            <pc:docMk/>
            <pc:sldMk cId="3276421043" sldId="323"/>
            <ac:spMk id="6" creationId="{F405881A-6838-B9BD-A9E8-8937C2542F9C}"/>
          </ac:spMkLst>
        </pc:spChg>
      </pc:sldChg>
      <pc:sldChg chg="addSp delSp modSp add mod">
        <pc:chgData name="Klaus Dehmelt" userId="31944b7d-2ec0-400d-8c69-902537211a8b" providerId="ADAL" clId="{615A94D7-0251-4112-AE52-DEA6172609CD}" dt="2026-01-22T12:36:07.859" v="2124"/>
        <pc:sldMkLst>
          <pc:docMk/>
          <pc:sldMk cId="3366215919" sldId="324"/>
        </pc:sldMkLst>
        <pc:spChg chg="del">
          <ac:chgData name="Klaus Dehmelt" userId="31944b7d-2ec0-400d-8c69-902537211a8b" providerId="ADAL" clId="{615A94D7-0251-4112-AE52-DEA6172609CD}" dt="2026-01-22T12:35:48.975" v="2120" actId="478"/>
          <ac:spMkLst>
            <pc:docMk/>
            <pc:sldMk cId="3366215919" sldId="324"/>
            <ac:spMk id="5" creationId="{9566A27E-06A2-4B8C-2C35-38C61B89127B}"/>
          </ac:spMkLst>
        </pc:spChg>
        <pc:spChg chg="del">
          <ac:chgData name="Klaus Dehmelt" userId="31944b7d-2ec0-400d-8c69-902537211a8b" providerId="ADAL" clId="{615A94D7-0251-4112-AE52-DEA6172609CD}" dt="2026-01-22T12:35:53.135" v="2122" actId="478"/>
          <ac:spMkLst>
            <pc:docMk/>
            <pc:sldMk cId="3366215919" sldId="324"/>
            <ac:spMk id="7" creationId="{0985F7EA-5BCD-85FD-E5B2-793B23BC807E}"/>
          </ac:spMkLst>
        </pc:spChg>
        <pc:spChg chg="add del mod">
          <ac:chgData name="Klaus Dehmelt" userId="31944b7d-2ec0-400d-8c69-902537211a8b" providerId="ADAL" clId="{615A94D7-0251-4112-AE52-DEA6172609CD}" dt="2026-01-22T12:35:51.229" v="2121" actId="478"/>
          <ac:spMkLst>
            <pc:docMk/>
            <pc:sldMk cId="3366215919" sldId="324"/>
            <ac:spMk id="8" creationId="{9F6E097E-F76E-289F-9159-8D8870F933A2}"/>
          </ac:spMkLst>
        </pc:spChg>
        <pc:spChg chg="add del mod">
          <ac:chgData name="Klaus Dehmelt" userId="31944b7d-2ec0-400d-8c69-902537211a8b" providerId="ADAL" clId="{615A94D7-0251-4112-AE52-DEA6172609CD}" dt="2026-01-22T12:35:55.205" v="2123" actId="478"/>
          <ac:spMkLst>
            <pc:docMk/>
            <pc:sldMk cId="3366215919" sldId="324"/>
            <ac:spMk id="10" creationId="{1CB8B1C9-142E-0375-C12F-020658EF8F83}"/>
          </ac:spMkLst>
        </pc:spChg>
        <pc:picChg chg="add mod">
          <ac:chgData name="Klaus Dehmelt" userId="31944b7d-2ec0-400d-8c69-902537211a8b" providerId="ADAL" clId="{615A94D7-0251-4112-AE52-DEA6172609CD}" dt="2026-01-22T12:36:07.859" v="2124"/>
          <ac:picMkLst>
            <pc:docMk/>
            <pc:sldMk cId="3366215919" sldId="324"/>
            <ac:picMk id="11" creationId="{DF336F7D-28EB-AA7B-1AE6-263B1C3F77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39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0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21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42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57058-463C-9C45-7015-462183C4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9657C-17E8-B9E2-7599-AA94F9D39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B9108-588A-6D6E-9DAB-87C0C37B0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5242-5374-FF42-9AE4-FA00275B5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3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38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4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9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1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3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8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6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2125014"/>
            <a:ext cx="8155761" cy="919032"/>
          </a:xfrm>
        </p:spPr>
        <p:txBody>
          <a:bodyPr>
            <a:noAutofit/>
          </a:bodyPr>
          <a:lstStyle/>
          <a:p>
            <a:r>
              <a:rPr lang="en-US" dirty="0"/>
              <a:t> Overall Update on SoLID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r>
              <a:rPr lang="en-US" dirty="0"/>
              <a:t>Hall A Collaboration Winter Meeting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22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K. Dehmelt (TJNAF)</a:t>
            </a:r>
          </a:p>
          <a:p>
            <a:r>
              <a:rPr lang="en-US" dirty="0"/>
              <a:t>On behalf of the SoLID Collaboration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E357F8-9C0A-56CF-DAFD-2EB5C8D3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0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Collaboration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</a:rPr>
              <a:t>270+ collaborators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/>
              <a:t>70+ institutions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/>
              <a:t>13 countries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/>
              <a:t>4 continents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/>
              <a:t>Website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rgbClr val="00B0F0"/>
                </a:solidFill>
              </a:rPr>
              <a:t>https://solid.jlab.org/</a:t>
            </a:r>
            <a:endParaRPr lang="en-US" sz="1600" dirty="0">
              <a:solidFill>
                <a:srgbClr val="00B0F0"/>
              </a:solidFill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2" descr="https://solid.jlab.org/rc_images/collaborationinst.png">
            <a:extLst>
              <a:ext uri="{FF2B5EF4-FFF2-40B4-BE49-F238E27FC236}">
                <a16:creationId xmlns:a16="http://schemas.microsoft.com/office/drawing/2014/main" id="{B39FF777-9EAF-7432-303F-D943B755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62" y="1468459"/>
            <a:ext cx="8588338" cy="44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History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7052181-0963-72CB-78FC-C032F730D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sz="2400" dirty="0"/>
              <a:t>Pre-conceptual design, Pre-R&amp;D, reviews, and current status</a:t>
            </a:r>
            <a:endParaRPr lang="en-US" sz="2400" dirty="0">
              <a:cs typeface="Calibri"/>
            </a:endParaRPr>
          </a:p>
          <a:p>
            <a:pPr marL="566374" indent="0">
              <a:spcBef>
                <a:spcPts val="698"/>
              </a:spcBef>
              <a:buNone/>
            </a:pPr>
            <a:r>
              <a:rPr lang="en-US" sz="2400" dirty="0">
                <a:cs typeface="Arial"/>
              </a:rPr>
              <a:t>2014:</a:t>
            </a:r>
            <a:r>
              <a:rPr lang="en-US" sz="2400" spc="-68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pCDR</a:t>
            </a:r>
            <a:r>
              <a:rPr lang="en-US" sz="2400" spc="-82" dirty="0">
                <a:cs typeface="Arial"/>
              </a:rPr>
              <a:t> </a:t>
            </a:r>
            <a:r>
              <a:rPr lang="en-US" sz="2400" dirty="0">
                <a:cs typeface="Arial"/>
              </a:rPr>
              <a:t>submitted</a:t>
            </a:r>
            <a:r>
              <a:rPr lang="en-US" sz="2400" spc="14" dirty="0">
                <a:cs typeface="Arial"/>
              </a:rPr>
              <a:t> </a:t>
            </a:r>
            <a:r>
              <a:rPr lang="en-US" sz="2400" dirty="0">
                <a:cs typeface="Arial"/>
              </a:rPr>
              <a:t>to</a:t>
            </a:r>
            <a:r>
              <a:rPr lang="en-US" sz="2400" spc="-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JLab</a:t>
            </a:r>
            <a:r>
              <a:rPr lang="en-US" sz="2400" spc="-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with</a:t>
            </a:r>
            <a:r>
              <a:rPr lang="en-US" sz="2400" spc="-54" dirty="0">
                <a:cs typeface="Arial"/>
              </a:rPr>
              <a:t> </a:t>
            </a:r>
            <a:r>
              <a:rPr lang="en-US" sz="2400" dirty="0">
                <a:cs typeface="Arial"/>
              </a:rPr>
              <a:t>cost</a:t>
            </a:r>
            <a:r>
              <a:rPr lang="en-US" sz="2400" spc="-41" dirty="0">
                <a:cs typeface="Arial"/>
              </a:rPr>
              <a:t> </a:t>
            </a:r>
            <a:r>
              <a:rPr lang="en-US" sz="2400" spc="-9" dirty="0">
                <a:cs typeface="Arial"/>
              </a:rPr>
              <a:t>estimation,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updated</a:t>
            </a:r>
            <a:r>
              <a:rPr lang="en-US" sz="2400" spc="-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in</a:t>
            </a:r>
            <a:r>
              <a:rPr lang="en-US" sz="2400" spc="-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2017,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spc="-18" dirty="0">
                <a:cs typeface="Arial"/>
              </a:rPr>
              <a:t>2019</a:t>
            </a:r>
            <a:endParaRPr lang="en-US" sz="2400" dirty="0">
              <a:cs typeface="Arial"/>
            </a:endParaRPr>
          </a:p>
          <a:p>
            <a:pPr marL="566374" indent="0">
              <a:spcBef>
                <a:spcPts val="698"/>
              </a:spcBef>
              <a:buNone/>
            </a:pPr>
            <a:r>
              <a:rPr lang="en-US" sz="2400" dirty="0">
                <a:cs typeface="Arial"/>
              </a:rPr>
              <a:t>Director’s</a:t>
            </a:r>
            <a:r>
              <a:rPr lang="en-US" sz="2400" spc="-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Reviews</a:t>
            </a:r>
            <a:r>
              <a:rPr lang="en-US" sz="2400" spc="-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in</a:t>
            </a:r>
            <a:r>
              <a:rPr lang="en-US" sz="2400" spc="-63" dirty="0">
                <a:cs typeface="Arial"/>
              </a:rPr>
              <a:t> </a:t>
            </a:r>
            <a:r>
              <a:rPr lang="en-US" sz="2400" dirty="0">
                <a:cs typeface="Arial"/>
              </a:rPr>
              <a:t>2015,</a:t>
            </a:r>
            <a:r>
              <a:rPr lang="en-US" sz="2400" spc="-54" dirty="0">
                <a:cs typeface="Arial"/>
              </a:rPr>
              <a:t> </a:t>
            </a:r>
            <a:r>
              <a:rPr lang="en-US" sz="2400" dirty="0">
                <a:cs typeface="Arial"/>
              </a:rPr>
              <a:t>2019</a:t>
            </a:r>
            <a:r>
              <a:rPr lang="en-US" sz="2400" spc="-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and</a:t>
            </a:r>
            <a:r>
              <a:rPr lang="en-US" sz="2400" spc="-63" dirty="0">
                <a:cs typeface="Arial"/>
              </a:rPr>
              <a:t> </a:t>
            </a:r>
            <a:r>
              <a:rPr lang="en-US" sz="2400" spc="-18" dirty="0">
                <a:cs typeface="Arial"/>
              </a:rPr>
              <a:t>2021</a:t>
            </a:r>
            <a:endParaRPr lang="en-US" sz="2400" dirty="0">
              <a:cs typeface="Arial"/>
            </a:endParaRPr>
          </a:p>
          <a:p>
            <a:pPr marL="566374" marR="203840">
              <a:lnSpc>
                <a:spcPts val="2521"/>
              </a:lnSpc>
              <a:spcBef>
                <a:spcPts val="199"/>
              </a:spcBef>
            </a:pPr>
            <a:endParaRPr lang="en-US" sz="2400" dirty="0">
              <a:cs typeface="Arial"/>
            </a:endParaRPr>
          </a:p>
          <a:p>
            <a:pPr marL="566374" marR="203840">
              <a:lnSpc>
                <a:spcPts val="2521"/>
              </a:lnSpc>
              <a:spcBef>
                <a:spcPts val="199"/>
              </a:spcBef>
            </a:pPr>
            <a:r>
              <a:rPr lang="en-US" sz="2400" dirty="0">
                <a:cs typeface="Arial"/>
              </a:rPr>
              <a:t>2015: Long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Range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Plan,</a:t>
            </a:r>
            <a:r>
              <a:rPr lang="en-US" sz="2400" spc="-4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SoLID</a:t>
            </a:r>
            <a:r>
              <a:rPr lang="en-US" sz="2400" spc="-63" dirty="0">
                <a:cs typeface="Arial"/>
              </a:rPr>
              <a:t> </a:t>
            </a:r>
            <a:r>
              <a:rPr lang="en-US" sz="2400" dirty="0">
                <a:cs typeface="Arial"/>
              </a:rPr>
              <a:t>highlighted</a:t>
            </a:r>
          </a:p>
          <a:p>
            <a:pPr marL="566374" marR="203840" indent="0">
              <a:lnSpc>
                <a:spcPts val="2521"/>
              </a:lnSpc>
              <a:spcBef>
                <a:spcPts val="199"/>
              </a:spcBef>
              <a:buNone/>
            </a:pPr>
            <a:r>
              <a:rPr lang="en-US" sz="2400" dirty="0">
                <a:cs typeface="Arial"/>
              </a:rPr>
              <a:t>2020:</a:t>
            </a:r>
            <a:r>
              <a:rPr lang="en-US" sz="2400" spc="-9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SoLID</a:t>
            </a:r>
            <a:r>
              <a:rPr lang="en-US" sz="2400" spc="-82" dirty="0">
                <a:cs typeface="Arial"/>
              </a:rPr>
              <a:t> </a:t>
            </a:r>
            <a:r>
              <a:rPr lang="en-US" sz="2400" dirty="0">
                <a:cs typeface="Arial"/>
              </a:rPr>
              <a:t>MIE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(with</a:t>
            </a:r>
            <a:r>
              <a:rPr lang="en-US" sz="2400" spc="-18" dirty="0">
                <a:cs typeface="Arial"/>
              </a:rPr>
              <a:t> </a:t>
            </a:r>
            <a:r>
              <a:rPr lang="en-US" sz="2400" dirty="0">
                <a:cs typeface="Arial"/>
              </a:rPr>
              <a:t>updated</a:t>
            </a:r>
            <a:r>
              <a:rPr lang="en-US" sz="2400" spc="-41" dirty="0">
                <a:cs typeface="Arial"/>
              </a:rPr>
              <a:t> </a:t>
            </a:r>
            <a:r>
              <a:rPr lang="en-US" sz="2400" spc="-9" dirty="0" err="1">
                <a:cs typeface="Arial"/>
              </a:rPr>
              <a:t>pCDR</a:t>
            </a:r>
            <a:r>
              <a:rPr lang="en-US" sz="2400" spc="-9" dirty="0">
                <a:cs typeface="Arial"/>
              </a:rPr>
              <a:t>/estimated</a:t>
            </a:r>
            <a:r>
              <a:rPr lang="en-US" sz="2400" spc="-18" dirty="0">
                <a:cs typeface="Arial"/>
              </a:rPr>
              <a:t> </a:t>
            </a:r>
            <a:r>
              <a:rPr lang="en-US" sz="2400" dirty="0">
                <a:cs typeface="Arial"/>
              </a:rPr>
              <a:t>cost)</a:t>
            </a:r>
            <a:r>
              <a:rPr lang="en-US" sz="2400" spc="-23" dirty="0">
                <a:cs typeface="Arial"/>
              </a:rPr>
              <a:t> </a:t>
            </a:r>
            <a:r>
              <a:rPr lang="en-US" sz="2400" spc="-9" dirty="0">
                <a:cs typeface="Arial"/>
              </a:rPr>
              <a:t>submitted</a:t>
            </a:r>
            <a:r>
              <a:rPr lang="en-US" sz="2400" spc="-77" dirty="0">
                <a:cs typeface="Arial"/>
              </a:rPr>
              <a:t> </a:t>
            </a:r>
            <a:r>
              <a:rPr lang="en-US" sz="2400" dirty="0">
                <a:cs typeface="Arial"/>
              </a:rPr>
              <a:t>to</a:t>
            </a:r>
            <a:r>
              <a:rPr lang="en-US" sz="2400" spc="-77" dirty="0">
                <a:cs typeface="Arial"/>
              </a:rPr>
              <a:t> </a:t>
            </a:r>
            <a:r>
              <a:rPr lang="en-US" sz="2400" spc="-23" dirty="0">
                <a:cs typeface="Arial"/>
              </a:rPr>
              <a:t>DOE </a:t>
            </a:r>
          </a:p>
          <a:p>
            <a:pPr marL="566374" marR="203840" indent="0">
              <a:lnSpc>
                <a:spcPts val="2521"/>
              </a:lnSpc>
              <a:spcBef>
                <a:spcPts val="199"/>
              </a:spcBef>
              <a:buNone/>
            </a:pPr>
            <a:r>
              <a:rPr lang="en-US" sz="2400" spc="-9" dirty="0">
                <a:cs typeface="Arial"/>
              </a:rPr>
              <a:t>2020-</a:t>
            </a:r>
            <a:r>
              <a:rPr lang="en-US" sz="2400" dirty="0">
                <a:cs typeface="Arial"/>
              </a:rPr>
              <a:t>now: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DOE</a:t>
            </a:r>
            <a:r>
              <a:rPr lang="en-US" sz="2400" spc="-86" dirty="0">
                <a:cs typeface="Arial"/>
              </a:rPr>
              <a:t> </a:t>
            </a:r>
            <a:r>
              <a:rPr lang="en-US" sz="2400" dirty="0">
                <a:cs typeface="Arial"/>
              </a:rPr>
              <a:t>funded</a:t>
            </a:r>
            <a:r>
              <a:rPr lang="en-US" sz="2400" spc="-54" dirty="0">
                <a:cs typeface="Arial"/>
              </a:rPr>
              <a:t> </a:t>
            </a:r>
            <a:r>
              <a:rPr lang="en-US" sz="2400" spc="-9" dirty="0">
                <a:cs typeface="Arial"/>
              </a:rPr>
              <a:t>pre-</a:t>
            </a:r>
            <a:r>
              <a:rPr lang="en-US" sz="2400" dirty="0">
                <a:cs typeface="Arial"/>
              </a:rPr>
              <a:t>R&amp;D</a:t>
            </a:r>
            <a:r>
              <a:rPr lang="en-US" sz="2400" spc="-32" dirty="0">
                <a:cs typeface="Arial"/>
              </a:rPr>
              <a:t> </a:t>
            </a:r>
            <a:r>
              <a:rPr lang="en-US" sz="2400" spc="-9" dirty="0">
                <a:cs typeface="Arial"/>
              </a:rPr>
              <a:t>activities</a:t>
            </a:r>
          </a:p>
          <a:p>
            <a:pPr marL="566374" marR="203840" indent="0">
              <a:lnSpc>
                <a:spcPts val="2521"/>
              </a:lnSpc>
              <a:spcBef>
                <a:spcPts val="199"/>
              </a:spcBef>
              <a:buNone/>
            </a:pPr>
            <a:r>
              <a:rPr lang="en-US" sz="2400" dirty="0">
                <a:cs typeface="Arial"/>
              </a:rPr>
              <a:t>2021:</a:t>
            </a:r>
            <a:r>
              <a:rPr lang="en-US" sz="2400" spc="-77" dirty="0">
                <a:cs typeface="Arial"/>
              </a:rPr>
              <a:t> </a:t>
            </a:r>
            <a:r>
              <a:rPr lang="en-US" sz="2400" dirty="0">
                <a:cs typeface="Arial"/>
              </a:rPr>
              <a:t>DOE</a:t>
            </a:r>
            <a:r>
              <a:rPr lang="en-US" sz="2400" spc="-73" dirty="0">
                <a:cs typeface="Arial"/>
              </a:rPr>
              <a:t> </a:t>
            </a:r>
            <a:r>
              <a:rPr lang="en-US" sz="2400" b="1" dirty="0">
                <a:solidFill>
                  <a:srgbClr val="C0504D"/>
                </a:solidFill>
                <a:cs typeface="Arial"/>
              </a:rPr>
              <a:t>Science</a:t>
            </a:r>
            <a:r>
              <a:rPr lang="en-US" sz="2400" b="1" spc="-27" dirty="0">
                <a:solidFill>
                  <a:srgbClr val="C0504D"/>
                </a:solidFill>
                <a:cs typeface="Arial"/>
              </a:rPr>
              <a:t> </a:t>
            </a:r>
            <a:r>
              <a:rPr lang="en-US" sz="2400" b="1" dirty="0">
                <a:solidFill>
                  <a:srgbClr val="C0504D"/>
                </a:solidFill>
                <a:cs typeface="Arial"/>
              </a:rPr>
              <a:t>Review</a:t>
            </a:r>
            <a:r>
              <a:rPr lang="en-US" sz="2400" b="1" spc="-77" dirty="0">
                <a:solidFill>
                  <a:srgbClr val="C0504D"/>
                </a:solidFill>
                <a:cs typeface="Arial"/>
              </a:rPr>
              <a:t> </a:t>
            </a:r>
            <a:r>
              <a:rPr lang="en-US" sz="2400" b="1" dirty="0">
                <a:solidFill>
                  <a:srgbClr val="C0504D"/>
                </a:solidFill>
                <a:cs typeface="Arial"/>
              </a:rPr>
              <a:t>for</a:t>
            </a:r>
            <a:r>
              <a:rPr lang="en-US" sz="2400" b="1" spc="-54" dirty="0">
                <a:solidFill>
                  <a:srgbClr val="C0504D"/>
                </a:solidFill>
                <a:cs typeface="Arial"/>
              </a:rPr>
              <a:t> </a:t>
            </a:r>
            <a:r>
              <a:rPr lang="en-US" sz="2400" b="1" dirty="0">
                <a:solidFill>
                  <a:srgbClr val="C0504D"/>
                </a:solidFill>
                <a:cs typeface="Arial"/>
              </a:rPr>
              <a:t>SoLID,</a:t>
            </a:r>
            <a:r>
              <a:rPr lang="en-US" sz="2400" b="1" spc="-73" dirty="0">
                <a:solidFill>
                  <a:srgbClr val="C0504D"/>
                </a:solidFill>
                <a:cs typeface="Arial"/>
              </a:rPr>
              <a:t> </a:t>
            </a:r>
            <a:r>
              <a:rPr lang="en-US" sz="2400" b="1" spc="-9" dirty="0">
                <a:solidFill>
                  <a:srgbClr val="C0504D"/>
                </a:solidFill>
                <a:cs typeface="Arial"/>
              </a:rPr>
              <a:t>positive</a:t>
            </a:r>
            <a:r>
              <a:rPr lang="en-US" sz="2400" b="1" spc="-82" dirty="0">
                <a:solidFill>
                  <a:srgbClr val="C0504D"/>
                </a:solidFill>
                <a:cs typeface="Arial"/>
              </a:rPr>
              <a:t> </a:t>
            </a:r>
            <a:r>
              <a:rPr lang="en-US" sz="2400" b="1" spc="-9" dirty="0">
                <a:solidFill>
                  <a:srgbClr val="C0504D"/>
                </a:solidFill>
                <a:cs typeface="Arial"/>
              </a:rPr>
              <a:t>feedback</a:t>
            </a:r>
          </a:p>
          <a:p>
            <a:pPr marL="566374" marR="203840" indent="0">
              <a:lnSpc>
                <a:spcPts val="2521"/>
              </a:lnSpc>
              <a:spcBef>
                <a:spcPts val="199"/>
              </a:spcBef>
              <a:buNone/>
            </a:pPr>
            <a:r>
              <a:rPr lang="en-US" sz="2400" dirty="0">
                <a:cs typeface="Arial"/>
              </a:rPr>
              <a:t>2023:</a:t>
            </a:r>
            <a:r>
              <a:rPr lang="en-US" sz="2400" spc="-4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Long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Range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Plan,</a:t>
            </a:r>
            <a:r>
              <a:rPr lang="en-US" sz="2400" spc="-4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SoLID</a:t>
            </a:r>
            <a:r>
              <a:rPr lang="en-US" sz="2400" spc="-63" dirty="0">
                <a:cs typeface="Arial"/>
              </a:rPr>
              <a:t> </a:t>
            </a:r>
            <a:r>
              <a:rPr lang="en-US" sz="2400" dirty="0">
                <a:cs typeface="Arial"/>
              </a:rPr>
              <a:t>highlighted,</a:t>
            </a:r>
            <a:r>
              <a:rPr lang="en-US" sz="2400" spc="-4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one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of</a:t>
            </a:r>
            <a:r>
              <a:rPr lang="en-US" sz="2400" spc="-4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the</a:t>
            </a:r>
            <a:r>
              <a:rPr lang="en-US" sz="2400" spc="-45" dirty="0">
                <a:cs typeface="Arial"/>
              </a:rPr>
              <a:t> </a:t>
            </a:r>
            <a:r>
              <a:rPr lang="en-US" sz="2400" spc="-9" dirty="0">
                <a:cs typeface="Arial"/>
              </a:rPr>
              <a:t>recommendations</a:t>
            </a:r>
          </a:p>
          <a:p>
            <a:pPr marL="566374" marR="203840" indent="0">
              <a:lnSpc>
                <a:spcPts val="2521"/>
              </a:lnSpc>
              <a:spcBef>
                <a:spcPts val="199"/>
              </a:spcBef>
              <a:buNone/>
            </a:pPr>
            <a:r>
              <a:rPr lang="en-US" sz="2400" dirty="0">
                <a:cs typeface="Arial"/>
              </a:rPr>
              <a:t>2024:</a:t>
            </a:r>
            <a:r>
              <a:rPr lang="en-US" sz="2400" spc="-32" dirty="0">
                <a:cs typeface="Arial"/>
              </a:rPr>
              <a:t> </a:t>
            </a:r>
            <a:r>
              <a:rPr lang="en-US" sz="2400" spc="-9" dirty="0">
                <a:cs typeface="Arial"/>
              </a:rPr>
              <a:t>Facility</a:t>
            </a:r>
            <a:r>
              <a:rPr lang="en-US" sz="2400" spc="-9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Review:</a:t>
            </a:r>
            <a:r>
              <a:rPr lang="en-US" sz="2400" spc="-32" dirty="0">
                <a:cs typeface="Arial"/>
              </a:rPr>
              <a:t> </a:t>
            </a:r>
            <a:r>
              <a:rPr lang="en-US" sz="2400" dirty="0">
                <a:cs typeface="Arial"/>
              </a:rPr>
              <a:t>Ready</a:t>
            </a:r>
            <a:r>
              <a:rPr lang="en-US" sz="2400" spc="-23" dirty="0">
                <a:cs typeface="Arial"/>
              </a:rPr>
              <a:t> </a:t>
            </a:r>
            <a:r>
              <a:rPr lang="en-US" sz="2400" dirty="0">
                <a:cs typeface="Arial"/>
              </a:rPr>
              <a:t>to</a:t>
            </a:r>
            <a:r>
              <a:rPr lang="en-US" sz="2400" spc="-41" dirty="0">
                <a:cs typeface="Arial"/>
              </a:rPr>
              <a:t> </a:t>
            </a:r>
            <a:r>
              <a:rPr lang="en-US" sz="2400" spc="-9" dirty="0">
                <a:cs typeface="Arial"/>
              </a:rPr>
              <a:t>Launch</a:t>
            </a:r>
          </a:p>
          <a:p>
            <a:pPr marL="566374" marR="203840" indent="0">
              <a:lnSpc>
                <a:spcPts val="2521"/>
              </a:lnSpc>
              <a:spcBef>
                <a:spcPts val="199"/>
              </a:spcBef>
              <a:buNone/>
            </a:pPr>
            <a:r>
              <a:rPr lang="en-US" sz="2400" spc="-9" dirty="0">
                <a:cs typeface="Arial"/>
              </a:rPr>
              <a:t>2025: pre-R&amp;D proposal submitted to DOE (approval postponed)</a:t>
            </a:r>
          </a:p>
          <a:p>
            <a:pPr marL="566374" indent="0">
              <a:spcBef>
                <a:spcPts val="721"/>
              </a:spcBef>
              <a:buNone/>
            </a:pPr>
            <a:r>
              <a:rPr lang="en-US" sz="2400" spc="-9" dirty="0">
                <a:cs typeface="Arial"/>
              </a:rPr>
              <a:t>          White Paper for MPGD – ASIC development submitted to DOE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4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Present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7052181-0963-72CB-78FC-C032F730D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sz="2400" dirty="0"/>
              <a:t>Two Capital Equipment projects in place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cs typeface="Calibri"/>
              </a:rPr>
              <a:t>Magnet refurbishment and testing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cs typeface="Calibri"/>
              </a:rPr>
              <a:t>DAQ  </a:t>
            </a:r>
            <a:r>
              <a:rPr lang="en-US" sz="2000" dirty="0">
                <a:cs typeface="Calibri"/>
                <a:sym typeface="Wingdings" panose="05000000000000000000" pitchFamily="2" charset="2"/>
              </a:rPr>
              <a:t> in hand: can be reduced from funding request</a:t>
            </a:r>
            <a:endParaRPr lang="en-US" sz="1800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sz="2400" dirty="0"/>
              <a:t>Working with DOE research to identify pre-R&amp;D opportunities</a:t>
            </a:r>
            <a:endParaRPr lang="en-US" sz="3000" spc="-18" dirty="0"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Supporting electronics testing and trigger development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Supporting optional tracker technology </a:t>
            </a:r>
            <a:r>
              <a:rPr lang="en-US" sz="2400" b="1" dirty="0">
                <a:latin typeface="Symath" panose="00000400000000000000" pitchFamily="2" charset="0"/>
                <a:cs typeface="Symath" panose="00000400000000000000" pitchFamily="2" charset="0"/>
              </a:rPr>
              <a:t>Y</a:t>
            </a:r>
            <a:r>
              <a:rPr lang="en-US" sz="2000" dirty="0"/>
              <a:t> 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dirty="0" err="1"/>
              <a:t>RWell</a:t>
            </a:r>
            <a:r>
              <a:rPr lang="en-US" sz="2000" dirty="0"/>
              <a:t>/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dirty="0" err="1"/>
              <a:t>RGroove</a:t>
            </a:r>
            <a:endParaRPr lang="en-US" sz="2000" dirty="0"/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Submitted White Paper for MPGD ASIC development (Big Interest by DOE-NP)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Proposal in preparation: Jefferson Lab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US" sz="2000" dirty="0"/>
              <a:t> effort (Gagik </a:t>
            </a:r>
            <a:r>
              <a:rPr lang="en-US" sz="2000" dirty="0" err="1"/>
              <a:t>Gavalian</a:t>
            </a:r>
            <a:r>
              <a:rPr lang="en-US" sz="2000" dirty="0"/>
              <a:t>)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/>
              <a:t>Staff assignment to SoLID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/>
              <a:t>Parasitic Test-Beam activities during Run 2026 in Hall C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/>
              <a:t>SoLID went through Science Review but has yet to go through CD-0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Default Tracker Configuration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05881A-6838-B9BD-A9E8-8937C254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578106" cy="4798378"/>
          </a:xfrm>
        </p:spPr>
        <p:txBody>
          <a:bodyPr>
            <a:noAutofit/>
          </a:bodyPr>
          <a:lstStyle/>
          <a:p>
            <a:r>
              <a:rPr lang="en-US" sz="2400" dirty="0"/>
              <a:t>Triple – GEM à la MOLLER</a:t>
            </a:r>
          </a:p>
          <a:p>
            <a:r>
              <a:rPr lang="en-US" sz="2400" dirty="0"/>
              <a:t>Alternative configuration: </a:t>
            </a:r>
            <a:r>
              <a:rPr lang="en-US" sz="2400" dirty="0" err="1">
                <a:latin typeface="Symbol" panose="05050102010706020507" pitchFamily="18" charset="2"/>
              </a:rPr>
              <a:t>m</a:t>
            </a:r>
            <a:r>
              <a:rPr lang="en-US" sz="2400" dirty="0" err="1"/>
              <a:t>RWell</a:t>
            </a:r>
            <a:r>
              <a:rPr lang="en-US" sz="2400" dirty="0"/>
              <a:t> and derivatives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3B36B6-10D6-6B1C-E69C-75BFA82669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29" t="25919"/>
          <a:stretch/>
        </p:blipFill>
        <p:spPr>
          <a:xfrm>
            <a:off x="5115210" y="2706986"/>
            <a:ext cx="6750867" cy="3588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444A20-26AD-62B4-A6B0-1FDC615380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936" r="61015"/>
          <a:stretch/>
        </p:blipFill>
        <p:spPr>
          <a:xfrm>
            <a:off x="63371" y="2915214"/>
            <a:ext cx="4753069" cy="35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Optional Tracker Technology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05881A-6838-B9BD-A9E8-8937C254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578106" cy="4798378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m</a:t>
            </a:r>
            <a:r>
              <a:rPr lang="en-US" sz="2400" dirty="0" err="1"/>
              <a:t>RWell</a:t>
            </a:r>
            <a:r>
              <a:rPr lang="en-US" sz="2400" dirty="0"/>
              <a:t> and Derivatives </a:t>
            </a:r>
            <a:r>
              <a:rPr lang="en-US" sz="2800" dirty="0">
                <a:latin typeface="Symath" panose="00000400000000000000" pitchFamily="2" charset="0"/>
                <a:cs typeface="Symath" panose="00000400000000000000" pitchFamily="2" charset="0"/>
              </a:rPr>
              <a:t>Y</a:t>
            </a:r>
            <a:r>
              <a:rPr lang="en-US" sz="2400" dirty="0"/>
              <a:t> To be tested in 2026 Test-Beam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CD2A0-C74E-F672-4FF6-1BE2BA1E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709" y="1963612"/>
            <a:ext cx="5119988" cy="2407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1270E-1AD0-17B1-4676-76DBAF0AC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213" y="1923397"/>
            <a:ext cx="4494855" cy="2511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776BF-CFCB-3BCF-974E-891C9A3C5B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4433914"/>
            <a:ext cx="68199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2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Future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AAAAC-2D09-2C9A-2BAB-F12A42A22B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3F2"/>
              </a:clrFrom>
              <a:clrTo>
                <a:srgbClr val="F3F3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8553" y="1183729"/>
            <a:ext cx="9174894" cy="522549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5B6955E-699D-539B-7E7B-9EB9FF0D3BC7}"/>
              </a:ext>
            </a:extLst>
          </p:cNvPr>
          <p:cNvSpPr/>
          <p:nvPr/>
        </p:nvSpPr>
        <p:spPr>
          <a:xfrm>
            <a:off x="9161092" y="2016807"/>
            <a:ext cx="2050991" cy="495657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E1B61-1586-64A6-7F92-63B97D7C4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DCEF9-5F25-A676-634A-AE41BE62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ADFC0-2416-8A02-D351-F7294D9A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B4C6AE-6E1F-0326-4314-97D15017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Self-Driving Detector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1334D-F20E-CE93-814B-E0161C0A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FF65D5A0-07C4-9675-B1C2-F5C3FEB88F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3453" y="1303106"/>
            <a:ext cx="6785095" cy="50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Summary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985F7EA-5BCD-85FD-E5B2-793B23BC8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645763"/>
          </a:xfrm>
        </p:spPr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r>
              <a:rPr lang="en-US" dirty="0"/>
              <a:t> collaboration looks back a decade of intensive planning and executing activities</a:t>
            </a:r>
            <a:endParaRPr lang="en-US" sz="1600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r>
              <a:rPr lang="en-US" dirty="0"/>
              <a:t> collaboration developed a mature pre-conceptual design</a:t>
            </a:r>
            <a:endParaRPr lang="en-US" sz="1800" dirty="0"/>
          </a:p>
          <a:p>
            <a:pPr marL="285750" indent="-285750">
              <a:buFont typeface="Courier New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r>
              <a:rPr lang="en-US" dirty="0"/>
              <a:t> is a core part of JLab’s 12-GeV program and beyond</a:t>
            </a:r>
          </a:p>
          <a:p>
            <a:pPr marL="285750" indent="-285750">
              <a:buFont typeface="Courier New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r>
              <a:rPr lang="en-US" dirty="0"/>
              <a:t> is prominently highlighted in the 2023 NSAC LRP</a:t>
            </a:r>
          </a:p>
          <a:p>
            <a:pPr marL="285750" indent="-285750">
              <a:buFont typeface="Courier New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r>
              <a:rPr lang="en-US" dirty="0"/>
              <a:t> has strong support from Jefferson Lab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Pre-R&amp;D topics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MPGD readout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Tracking options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MCP-PMT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Submitted to G. Rai </a:t>
            </a:r>
            <a:r>
              <a:rPr lang="en-US" sz="1800" dirty="0">
                <a:sym typeface="Wingdings" panose="05000000000000000000" pitchFamily="2" charset="2"/>
              </a:rPr>
              <a:t> budget constraints postpone the pre-R&amp;D projects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ym typeface="Wingdings" panose="05000000000000000000" pitchFamily="2" charset="2"/>
              </a:rPr>
              <a:t>Test Beam Campaign to be performed in 2026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336F7D-28EB-AA7B-1AE6-263B1C3F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21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SoLID Detectors – SIDIS – Requirements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8A6735-FEB9-0472-D175-54E91DA3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Solenoid magnet (CLEO-II)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Enables tracking/momentum measurement and sweeps low-energy background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High-luminosity open geometry with full azimuthal coverage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Central axial field 1.5 T, field uniformity ±0.2%, clear bore 2.9 m</a:t>
            </a:r>
          </a:p>
          <a:p>
            <a:r>
              <a:rPr lang="en-US" b="1" dirty="0"/>
              <a:t>GEM tracking (FAD: 5 planes; LAD: 4 planes)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High-rate, large-area tracking; ~70 µm position resolution; sustain &gt;100 MHz/cm² rates</a:t>
            </a:r>
          </a:p>
          <a:p>
            <a:r>
              <a:rPr lang="en-US" b="1" dirty="0"/>
              <a:t>Electron ID / triggers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Light Gas Cherenkov (LGC) for e/π separation, segmented in 30 sectors; nominal </a:t>
            </a:r>
            <a:r>
              <a:rPr lang="en-US" dirty="0">
                <a:latin typeface="Symbol" panose="05050102010706020507" pitchFamily="18" charset="2"/>
                <a:cs typeface="Symap" panose="00000400000000000000" pitchFamily="2" charset="0"/>
              </a:rPr>
              <a:t>p</a:t>
            </a:r>
            <a:r>
              <a:rPr lang="en-US" dirty="0"/>
              <a:t> rejection ~10³ at ~95% e efficiency; participates in electron trigger</a:t>
            </a:r>
          </a:p>
          <a:p>
            <a:endParaRPr lang="en-US" dirty="0"/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pPr marL="285750" indent="-285750">
              <a:buFont typeface="Courier New"/>
              <a:buChar char="o"/>
            </a:pPr>
            <a:endParaRPr lang="en-US" b="1" dirty="0"/>
          </a:p>
          <a:p>
            <a:pPr marL="285750" indent="-285750">
              <a:buFont typeface="Courier New"/>
              <a:buChar char="o"/>
            </a:pPr>
            <a:endParaRPr lang="en-US" b="1" dirty="0"/>
          </a:p>
          <a:p>
            <a:endParaRPr lang="en-US" b="1" dirty="0"/>
          </a:p>
          <a:p>
            <a:pPr marL="285750" indent="-285750">
              <a:buFont typeface="Courier New"/>
              <a:buChar char="o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818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Solenoidal Large Intensity Device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in Hall A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F48F02-3A30-91F7-50CC-E463CB4DBCE2}"/>
              </a:ext>
            </a:extLst>
          </p:cNvPr>
          <p:cNvGrpSpPr/>
          <p:nvPr/>
        </p:nvGrpSpPr>
        <p:grpSpPr>
          <a:xfrm>
            <a:off x="675409" y="1272799"/>
            <a:ext cx="10841182" cy="4978977"/>
            <a:chOff x="675409" y="1272799"/>
            <a:chExt cx="10841182" cy="49789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A7BAD6-D142-CAFC-3F09-E0E83770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409" y="1272799"/>
              <a:ext cx="10841182" cy="49789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9A6B61-4649-8E62-A6F5-7F09CB14AB6C}"/>
                </a:ext>
              </a:extLst>
            </p:cNvPr>
            <p:cNvSpPr/>
            <p:nvPr/>
          </p:nvSpPr>
          <p:spPr>
            <a:xfrm>
              <a:off x="6096000" y="1630279"/>
              <a:ext cx="5420591" cy="4180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2B950F5-9FB0-D55C-AE56-B16D6D235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83" y="1568095"/>
            <a:ext cx="5401676" cy="40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45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SoLID Detectors – SIDIS – Requirements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8A6735-FEB9-0472-D175-54E91DA3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Scintillator Pad Detector (SPD)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Photon rejection and trigger-rate reduction via SPD–ECal coincidence; photon rejection 5:1 (forward) and 10:1 (large angle)</a:t>
            </a:r>
          </a:p>
          <a:p>
            <a:r>
              <a:rPr lang="en-US" b="1" dirty="0"/>
              <a:t>Heavy Gas Cherenkov (HGC)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l-GR" dirty="0"/>
              <a:t>/</a:t>
            </a:r>
            <a:r>
              <a:rPr lang="en-US" dirty="0"/>
              <a:t>K and </a:t>
            </a:r>
            <a:r>
              <a:rPr lang="en-US" dirty="0">
                <a:latin typeface="Symbol" panose="05050102010706020507" pitchFamily="18" charset="2"/>
              </a:rPr>
              <a:t>p </a:t>
            </a:r>
            <a:r>
              <a:rPr lang="el-GR" dirty="0"/>
              <a:t>/</a:t>
            </a:r>
            <a:r>
              <a:rPr lang="en-US" dirty="0"/>
              <a:t>p separation for 2.5–7.5 GeV/c; expected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l-GR" dirty="0"/>
              <a:t> </a:t>
            </a:r>
            <a:r>
              <a:rPr lang="en-US" dirty="0"/>
              <a:t>efficiency ~90%, K rejection ~10 </a:t>
            </a:r>
          </a:p>
          <a:p>
            <a:endParaRPr lang="en-US" dirty="0"/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pPr marL="285750" indent="-285750">
              <a:buFont typeface="Courier New"/>
              <a:buChar char="o"/>
            </a:pPr>
            <a:endParaRPr lang="en-US" b="1" dirty="0"/>
          </a:p>
          <a:p>
            <a:pPr marL="285750" indent="-285750">
              <a:buFont typeface="Courier New"/>
              <a:buChar char="o"/>
            </a:pPr>
            <a:endParaRPr lang="en-US" b="1" dirty="0"/>
          </a:p>
          <a:p>
            <a:endParaRPr lang="en-US" b="1" dirty="0"/>
          </a:p>
          <a:p>
            <a:pPr marL="285750" indent="-285750">
              <a:buFont typeface="Courier New"/>
              <a:buChar char="o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659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Apparatus in Hall A – Around CLEO-II Magnet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81B7A-AADC-7BCC-4A38-DFC3B0ABD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" y="2461200"/>
            <a:ext cx="4977865" cy="288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2742C-7277-AC4C-09C2-8F6C28140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079" y="2306570"/>
            <a:ext cx="5404104" cy="31947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43A103-BFCA-4444-BD86-7236666D4851}"/>
              </a:ext>
            </a:extLst>
          </p:cNvPr>
          <p:cNvGrpSpPr/>
          <p:nvPr/>
        </p:nvGrpSpPr>
        <p:grpSpPr>
          <a:xfrm>
            <a:off x="5287253" y="3736485"/>
            <a:ext cx="4784059" cy="1516082"/>
            <a:chOff x="5386836" y="3736485"/>
            <a:chExt cx="4784059" cy="151608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62FFA02-C5C4-1F9D-DC91-8DCDE1F10D2C}"/>
                </a:ext>
              </a:extLst>
            </p:cNvPr>
            <p:cNvSpPr/>
            <p:nvPr/>
          </p:nvSpPr>
          <p:spPr>
            <a:xfrm rot="18971766">
              <a:off x="7383821" y="3866428"/>
              <a:ext cx="2787074" cy="1386139"/>
            </a:xfrm>
            <a:prstGeom prst="ellipse">
              <a:avLst/>
            </a:prstGeom>
            <a:solidFill>
              <a:schemeClr val="accent1">
                <a:alpha val="38528"/>
              </a:schemeClr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F3542AC-6B99-E131-9442-6FE6D37B30CB}"/>
                </a:ext>
              </a:extLst>
            </p:cNvPr>
            <p:cNvSpPr/>
            <p:nvPr/>
          </p:nvSpPr>
          <p:spPr>
            <a:xfrm rot="786736">
              <a:off x="5386836" y="3736485"/>
              <a:ext cx="2586991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C9AF233F-3C68-D9F6-49E3-9F0CB4540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319" y="1973361"/>
            <a:ext cx="6147518" cy="36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Apparatus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05881A-6838-B9BD-A9E8-8937C254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578106" cy="4798378"/>
          </a:xfrm>
        </p:spPr>
        <p:txBody>
          <a:bodyPr>
            <a:noAutofit/>
          </a:bodyPr>
          <a:lstStyle/>
          <a:p>
            <a:r>
              <a:rPr lang="en-US" sz="2400" b="1" dirty="0">
                <a:ea typeface="Calibri"/>
                <a:cs typeface="Calibri"/>
              </a:rPr>
              <a:t>Three Science Pillars with two configurations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</a:rPr>
              <a:t>Precision tomography in 3-D momentum space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</a:rPr>
              <a:t>Proton mass, mass radius, gravitational form factors</a:t>
            </a:r>
          </a:p>
          <a:p>
            <a:pPr marL="742950" lvl="1" indent="-285750">
              <a:buFont typeface="Courier New"/>
              <a:buChar char="o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B75A4-A700-219C-5385-82405A6C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417"/>
          <a:stretch/>
        </p:blipFill>
        <p:spPr>
          <a:xfrm>
            <a:off x="6237613" y="3156338"/>
            <a:ext cx="4998819" cy="33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5DD0C-D432-4EF0-012E-E14A6F9CAD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568" y="2773047"/>
            <a:ext cx="5282045" cy="37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Apparatus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05881A-6838-B9BD-A9E8-8937C254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578106" cy="4798378"/>
          </a:xfrm>
        </p:spPr>
        <p:txBody>
          <a:bodyPr>
            <a:noAutofit/>
          </a:bodyPr>
          <a:lstStyle/>
          <a:p>
            <a:r>
              <a:rPr lang="en-US" sz="2400" b="1" dirty="0">
                <a:ea typeface="Calibri"/>
                <a:cs typeface="Calibri"/>
              </a:rPr>
              <a:t>Three Science Pillars with two configurations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</a:rPr>
              <a:t>Standard model test, BSM, QCD via parity violating Deep Inelastic Scattering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800290-EE2E-186E-9A52-E13165BFE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0875" y="2241318"/>
            <a:ext cx="5810250" cy="41529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F50F3C8-5C23-DE84-9FA4-32D08488FFF5}"/>
              </a:ext>
            </a:extLst>
          </p:cNvPr>
          <p:cNvGrpSpPr/>
          <p:nvPr/>
        </p:nvGrpSpPr>
        <p:grpSpPr>
          <a:xfrm>
            <a:off x="6264067" y="3429000"/>
            <a:ext cx="5927933" cy="2728106"/>
            <a:chOff x="6264067" y="3429000"/>
            <a:chExt cx="5927933" cy="27281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9D7DE1-E939-9369-042A-F4479841A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6941" y="3429000"/>
              <a:ext cx="4725059" cy="2105319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41D0E9-9714-505E-8B8A-66970DDBC168}"/>
                </a:ext>
              </a:extLst>
            </p:cNvPr>
            <p:cNvCxnSpPr/>
            <p:nvPr/>
          </p:nvCxnSpPr>
          <p:spPr>
            <a:xfrm>
              <a:off x="6264067" y="3896882"/>
              <a:ext cx="1794617" cy="4208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5DBFAE-4A02-6A92-B1C0-A3949D98A529}"/>
                </a:ext>
              </a:extLst>
            </p:cNvPr>
            <p:cNvCxnSpPr/>
            <p:nvPr/>
          </p:nvCxnSpPr>
          <p:spPr>
            <a:xfrm>
              <a:off x="6281159" y="3888336"/>
              <a:ext cx="4332718" cy="3503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338CBF-9CFB-00EC-71CE-3F08FEB1CE66}"/>
                </a:ext>
              </a:extLst>
            </p:cNvPr>
            <p:cNvSpPr txBox="1"/>
            <p:nvPr/>
          </p:nvSpPr>
          <p:spPr>
            <a:xfrm>
              <a:off x="7466940" y="5510775"/>
              <a:ext cx="472505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Face on view (ﬁrst quadrant only) of the 10th and 11th plates in the PVDIS baﬄe system.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2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Apparatus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1" name="Picture 6" descr="https://solid.jlab.org/rc_images/solidsidishe3detector.png">
            <a:extLst>
              <a:ext uri="{FF2B5EF4-FFF2-40B4-BE49-F238E27FC236}">
                <a16:creationId xmlns:a16="http://schemas.microsoft.com/office/drawing/2014/main" id="{AE154D6E-9D7A-A70B-A6F5-8EDB2536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4" y="1026187"/>
            <a:ext cx="702945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olid.jlab.org/rc_images/solidsidisnh3detectorlarger.png">
            <a:extLst>
              <a:ext uri="{FF2B5EF4-FFF2-40B4-BE49-F238E27FC236}">
                <a16:creationId xmlns:a16="http://schemas.microsoft.com/office/drawing/2014/main" id="{C1599CD5-740D-31BE-FEBE-12DA0707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4" y="1035712"/>
            <a:ext cx="70294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solid.jlab.org/rc_images/solidjpsidetector.png">
            <a:extLst>
              <a:ext uri="{FF2B5EF4-FFF2-40B4-BE49-F238E27FC236}">
                <a16:creationId xmlns:a16="http://schemas.microsoft.com/office/drawing/2014/main" id="{90976421-EE5E-89BB-7E39-3A33A5C8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3" y="1137996"/>
            <a:ext cx="7056451" cy="52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solid.jlab.org/rc_images/solidpvdisdetector.png">
            <a:extLst>
              <a:ext uri="{FF2B5EF4-FFF2-40B4-BE49-F238E27FC236}">
                <a16:creationId xmlns:a16="http://schemas.microsoft.com/office/drawing/2014/main" id="{10E0E7AA-1E99-E890-C460-F9DA1929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11" y="1106881"/>
            <a:ext cx="7393933" cy="52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29DF3-1D7B-4325-E508-4EDA9E5E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0" y="1474802"/>
            <a:ext cx="10316539" cy="4472422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789A172E-C821-9E7F-3590-69B3BAAB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/>
          <a:lstStyle/>
          <a:p>
            <a:r>
              <a:rPr lang="en-US" dirty="0"/>
              <a:t>SoLID – The Apparatus</a:t>
            </a:r>
          </a:p>
        </p:txBody>
      </p:sp>
    </p:spTree>
    <p:extLst>
      <p:ext uri="{BB962C8B-B14F-4D97-AF65-F5344CB8AC3E}">
        <p14:creationId xmlns:p14="http://schemas.microsoft.com/office/powerpoint/2010/main" val="418212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Experiments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1EEC-5FB6-D3A9-F9D3-82563BD37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9" y="1252831"/>
            <a:ext cx="10688542" cy="51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on SoLID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Development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01/22/2026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sz="2400" dirty="0"/>
              <a:t>Rich and diverse physics program ⇨ started in 2010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Total of 6 PAC approved SoLID experiments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High Rating</a:t>
            </a:r>
          </a:p>
          <a:p>
            <a:pPr marL="1200150" lvl="2" indent="-285750">
              <a:buFont typeface="Courier New"/>
              <a:buChar char="o"/>
            </a:pPr>
            <a:r>
              <a:rPr lang="en-US" sz="1600" b="1" dirty="0">
                <a:solidFill>
                  <a:schemeClr val="accent1"/>
                </a:solidFill>
              </a:rPr>
              <a:t>5 A</a:t>
            </a:r>
          </a:p>
          <a:p>
            <a:pPr marL="1200150" lvl="2" indent="-285750">
              <a:buFont typeface="Courier New"/>
              <a:buChar char="o"/>
            </a:pPr>
            <a:r>
              <a:rPr lang="en-US" sz="1600" b="1" dirty="0">
                <a:solidFill>
                  <a:schemeClr val="accent1"/>
                </a:solidFill>
              </a:rPr>
              <a:t>1 A</a:t>
            </a:r>
            <a:r>
              <a:rPr lang="en-US" sz="1600" b="1" baseline="30000" dirty="0">
                <a:solidFill>
                  <a:schemeClr val="accent1"/>
                </a:solidFill>
              </a:rPr>
              <a:t>-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3 SIDIS (3-D structure)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1 PVDIS (BSM)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1 Threshold J/</a:t>
            </a:r>
            <a:r>
              <a:rPr lang="en-US" sz="1800" dirty="0">
                <a:latin typeface="Symbol" panose="05050102010706020507" pitchFamily="18" charset="2"/>
              </a:rPr>
              <a:t>y</a:t>
            </a:r>
            <a:r>
              <a:rPr lang="en-US" sz="1800" dirty="0"/>
              <a:t> (gluon force)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1 Beam-Normal asymmetry A</a:t>
            </a:r>
            <a:r>
              <a:rPr lang="en-US" sz="1800" baseline="-25000" dirty="0"/>
              <a:t>n</a:t>
            </a:r>
            <a:r>
              <a:rPr lang="en-US" sz="1800" dirty="0"/>
              <a:t> (test beyond parton model)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Plus 2 conditional approval Plus 6 run-group experiments (3-D and spin structure) Plus 1 Endorsed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8415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CE15F5A724E4995E449CDD4BB4BEB" ma:contentTypeVersion="14" ma:contentTypeDescription="Create a new document." ma:contentTypeScope="" ma:versionID="3742517f4d8ea0c0f7fa2c848517d3c9">
  <xsd:schema xmlns:xsd="http://www.w3.org/2001/XMLSchema" xmlns:xs="http://www.w3.org/2001/XMLSchema" xmlns:p="http://schemas.microsoft.com/office/2006/metadata/properties" xmlns:ns3="2626a30e-e30c-49d2-b28e-4b15466de7c6" xmlns:ns4="77586f14-e94f-440a-8709-25c562d20f3f" targetNamespace="http://schemas.microsoft.com/office/2006/metadata/properties" ma:root="true" ma:fieldsID="c6aed80b5cb2f7b947f8555b754936a2" ns3:_="" ns4:_="">
    <xsd:import namespace="2626a30e-e30c-49d2-b28e-4b15466de7c6"/>
    <xsd:import namespace="77586f14-e94f-440a-8709-25c562d20f3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a30e-e30c-49d2-b28e-4b15466de7c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86f14-e94f-440a-8709-25c562d20f3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26a30e-e30c-49d2-b28e-4b15466de7c6" xsi:nil="true"/>
  </documentManagement>
</p:properties>
</file>

<file path=customXml/itemProps1.xml><?xml version="1.0" encoding="utf-8"?>
<ds:datastoreItem xmlns:ds="http://schemas.openxmlformats.org/officeDocument/2006/customXml" ds:itemID="{F62FBB26-56DD-4039-A8D4-E63CBA2F0B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64F37-EE88-4897-BFD8-391D32657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26a30e-e30c-49d2-b28e-4b15466de7c6"/>
    <ds:schemaRef ds:uri="77586f14-e94f-440a-8709-25c562d20f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BCF9DF-7427-45A3-970D-A039646314B0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77586f14-e94f-440a-8709-25c562d20f3f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2626a30e-e30c-49d2-b28e-4b15466de7c6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ppt2E72.tmp</Template>
  <TotalTime>997</TotalTime>
  <Words>1104</Words>
  <Application>Microsoft Office PowerPoint</Application>
  <PresentationFormat>Widescreen</PresentationFormat>
  <Paragraphs>200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Symath</vt:lpstr>
      <vt:lpstr>Wingdings</vt:lpstr>
      <vt:lpstr>Symbol</vt:lpstr>
      <vt:lpstr>Courier New</vt:lpstr>
      <vt:lpstr>Calibri</vt:lpstr>
      <vt:lpstr>Jefferson Lab Theme 1</vt:lpstr>
      <vt:lpstr> Overall Update on SoLID</vt:lpstr>
      <vt:lpstr>Solenoidal Large Intensity Device – SoLID in Hall A </vt:lpstr>
      <vt:lpstr>Proposed Apparatus in Hall A – Around CLEO-II Magnet</vt:lpstr>
      <vt:lpstr>SoLID – The Apparatus</vt:lpstr>
      <vt:lpstr>SoLID – The Apparatus</vt:lpstr>
      <vt:lpstr>SoLID – The Apparatus</vt:lpstr>
      <vt:lpstr>SoLID – The Apparatus</vt:lpstr>
      <vt:lpstr>SoLID – The Experiments</vt:lpstr>
      <vt:lpstr>SoLID – The Development</vt:lpstr>
      <vt:lpstr>SoLID – The Collaboration</vt:lpstr>
      <vt:lpstr>SoLID – History </vt:lpstr>
      <vt:lpstr>SoLID – The Present </vt:lpstr>
      <vt:lpstr>SoLID – Default Tracker Configuration </vt:lpstr>
      <vt:lpstr>SoLID – Optional Tracker Technology </vt:lpstr>
      <vt:lpstr>SoLID – The Future </vt:lpstr>
      <vt:lpstr>SoLID – The Self-Driving Detector </vt:lpstr>
      <vt:lpstr>SoLID – Summary</vt:lpstr>
      <vt:lpstr>PowerPoint Presentation</vt:lpstr>
      <vt:lpstr>SoLID Detectors – SIDIS – Requirements </vt:lpstr>
      <vt:lpstr>SoLID Detectors – SIDIS – Requirements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Drewery</dc:creator>
  <cp:lastModifiedBy>Klaus Dehmelt</cp:lastModifiedBy>
  <cp:revision>2</cp:revision>
  <cp:lastPrinted>2024-11-21T18:51:38Z</cp:lastPrinted>
  <dcterms:created xsi:type="dcterms:W3CDTF">2025-03-12T19:30:16Z</dcterms:created>
  <dcterms:modified xsi:type="dcterms:W3CDTF">2026-01-22T18:55:35Z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0x0101008FCCE15F5A724E4995E449CDD4BB4BEB</vt:lpwstr>
  </property>
</Properties>
</file>