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5" r:id="rId6"/>
    <p:sldId id="261" r:id="rId7"/>
    <p:sldId id="262" r:id="rId8"/>
    <p:sldId id="267" r:id="rId9"/>
    <p:sldId id="260" r:id="rId10"/>
    <p:sldId id="264" r:id="rId11"/>
    <p:sldId id="26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2AE465-1092-4EE4-A488-64DA87B8EE0D}" v="56" dt="2026-01-20T20:59:17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son Zec" userId="d274657c-3266-41e1-b50d-19af553e7f60" providerId="ADAL" clId="{E78D3ECE-E281-4BCA-8763-1EDC1BA874B6}"/>
    <pc:docChg chg="undo custSel addSld modSld sldOrd">
      <pc:chgData name="Allison Zec" userId="d274657c-3266-41e1-b50d-19af553e7f60" providerId="ADAL" clId="{E78D3ECE-E281-4BCA-8763-1EDC1BA874B6}" dt="2026-01-20T21:01:06.157" v="5143" actId="20577"/>
      <pc:docMkLst>
        <pc:docMk/>
      </pc:docMkLst>
      <pc:sldChg chg="addSp delSp modSp mod">
        <pc:chgData name="Allison Zec" userId="d274657c-3266-41e1-b50d-19af553e7f60" providerId="ADAL" clId="{E78D3ECE-E281-4BCA-8763-1EDC1BA874B6}" dt="2026-01-20T16:17:12.111" v="886" actId="14100"/>
        <pc:sldMkLst>
          <pc:docMk/>
          <pc:sldMk cId="1354647573" sldId="256"/>
        </pc:sldMkLst>
        <pc:spChg chg="mod">
          <ac:chgData name="Allison Zec" userId="d274657c-3266-41e1-b50d-19af553e7f60" providerId="ADAL" clId="{E78D3ECE-E281-4BCA-8763-1EDC1BA874B6}" dt="2026-01-20T16:17:12.111" v="886" actId="14100"/>
          <ac:spMkLst>
            <pc:docMk/>
            <pc:sldMk cId="1354647573" sldId="256"/>
            <ac:spMk id="10" creationId="{FF147ADC-54D2-6F2A-7A74-A5E3575385CD}"/>
          </ac:spMkLst>
        </pc:spChg>
        <pc:spChg chg="del">
          <ac:chgData name="Allison Zec" userId="d274657c-3266-41e1-b50d-19af553e7f60" providerId="ADAL" clId="{E78D3ECE-E281-4BCA-8763-1EDC1BA874B6}" dt="2026-01-20T16:16:40.508" v="860"/>
          <ac:spMkLst>
            <pc:docMk/>
            <pc:sldMk cId="1354647573" sldId="256"/>
            <ac:spMk id="11" creationId="{847A5B32-EDC2-E9DC-974C-8BDEF66CC594}"/>
          </ac:spMkLst>
        </pc:spChg>
        <pc:spChg chg="mod">
          <ac:chgData name="Allison Zec" userId="d274657c-3266-41e1-b50d-19af553e7f60" providerId="ADAL" clId="{E78D3ECE-E281-4BCA-8763-1EDC1BA874B6}" dt="2026-01-20T16:16:56.210" v="885" actId="20577"/>
          <ac:spMkLst>
            <pc:docMk/>
            <pc:sldMk cId="1354647573" sldId="256"/>
            <ac:spMk id="12" creationId="{02313F5D-D299-1D27-D48F-5C45BF36B259}"/>
          </ac:spMkLst>
        </pc:spChg>
        <pc:spChg chg="mod">
          <ac:chgData name="Allison Zec" userId="d274657c-3266-41e1-b50d-19af553e7f60" providerId="ADAL" clId="{E78D3ECE-E281-4BCA-8763-1EDC1BA874B6}" dt="2026-01-20T16:16:50.276" v="866" actId="14100"/>
          <ac:spMkLst>
            <pc:docMk/>
            <pc:sldMk cId="1354647573" sldId="256"/>
            <ac:spMk id="14" creationId="{94D67902-F9C5-20FC-14F7-BF0F3CF9617B}"/>
          </ac:spMkLst>
        </pc:spChg>
        <pc:spChg chg="mod">
          <ac:chgData name="Allison Zec" userId="d274657c-3266-41e1-b50d-19af553e7f60" providerId="ADAL" clId="{E78D3ECE-E281-4BCA-8763-1EDC1BA874B6}" dt="2026-01-20T16:16:45.318" v="863" actId="14100"/>
          <ac:spMkLst>
            <pc:docMk/>
            <pc:sldMk cId="1354647573" sldId="256"/>
            <ac:spMk id="16" creationId="{DA135500-A753-4930-7246-773988FF4847}"/>
          </ac:spMkLst>
        </pc:spChg>
        <pc:picChg chg="add mod">
          <ac:chgData name="Allison Zec" userId="d274657c-3266-41e1-b50d-19af553e7f60" providerId="ADAL" clId="{E78D3ECE-E281-4BCA-8763-1EDC1BA874B6}" dt="2026-01-20T16:16:48.040" v="865" actId="1076"/>
          <ac:picMkLst>
            <pc:docMk/>
            <pc:sldMk cId="1354647573" sldId="256"/>
            <ac:picMk id="3" creationId="{4D2D8745-97BA-3B3E-26EC-D13BC7508732}"/>
          </ac:picMkLst>
        </pc:picChg>
      </pc:sldChg>
      <pc:sldChg chg="addSp delSp modSp mod">
        <pc:chgData name="Allison Zec" userId="d274657c-3266-41e1-b50d-19af553e7f60" providerId="ADAL" clId="{E78D3ECE-E281-4BCA-8763-1EDC1BA874B6}" dt="2026-01-20T21:01:06.157" v="5143" actId="20577"/>
        <pc:sldMkLst>
          <pc:docMk/>
          <pc:sldMk cId="2687859299" sldId="257"/>
        </pc:sldMkLst>
        <pc:spChg chg="add del mod">
          <ac:chgData name="Allison Zec" userId="d274657c-3266-41e1-b50d-19af553e7f60" providerId="ADAL" clId="{E78D3ECE-E281-4BCA-8763-1EDC1BA874B6}" dt="2026-01-20T16:32:55.545" v="896" actId="478"/>
          <ac:spMkLst>
            <pc:docMk/>
            <pc:sldMk cId="2687859299" sldId="257"/>
            <ac:spMk id="5" creationId="{73A2F6E5-8B1E-6B25-8028-5EEB76F6D93E}"/>
          </ac:spMkLst>
        </pc:spChg>
        <pc:spChg chg="mod">
          <ac:chgData name="Allison Zec" userId="d274657c-3266-41e1-b50d-19af553e7f60" providerId="ADAL" clId="{E78D3ECE-E281-4BCA-8763-1EDC1BA874B6}" dt="2026-01-20T16:21:22.222" v="888" actId="207"/>
          <ac:spMkLst>
            <pc:docMk/>
            <pc:sldMk cId="2687859299" sldId="257"/>
            <ac:spMk id="11" creationId="{5B15E32C-5926-A09E-AC4C-1D888207C693}"/>
          </ac:spMkLst>
        </pc:spChg>
        <pc:spChg chg="del">
          <ac:chgData name="Allison Zec" userId="d274657c-3266-41e1-b50d-19af553e7f60" providerId="ADAL" clId="{E78D3ECE-E281-4BCA-8763-1EDC1BA874B6}" dt="2026-01-20T16:32:50.276" v="894" actId="931"/>
          <ac:spMkLst>
            <pc:docMk/>
            <pc:sldMk cId="2687859299" sldId="257"/>
            <ac:spMk id="12" creationId="{AF478451-F608-E018-620C-29FE6C22A454}"/>
          </ac:spMkLst>
        </pc:spChg>
        <pc:spChg chg="mod">
          <ac:chgData name="Allison Zec" userId="d274657c-3266-41e1-b50d-19af553e7f60" providerId="ADAL" clId="{E78D3ECE-E281-4BCA-8763-1EDC1BA874B6}" dt="2026-01-20T21:01:06.157" v="5143" actId="20577"/>
          <ac:spMkLst>
            <pc:docMk/>
            <pc:sldMk cId="2687859299" sldId="257"/>
            <ac:spMk id="13" creationId="{159964E4-FDB1-3A5F-178A-A0A3EFC1C75D}"/>
          </ac:spMkLst>
        </pc:spChg>
        <pc:picChg chg="add del mod">
          <ac:chgData name="Allison Zec" userId="d274657c-3266-41e1-b50d-19af553e7f60" providerId="ADAL" clId="{E78D3ECE-E281-4BCA-8763-1EDC1BA874B6}" dt="2026-01-20T16:32:54.198" v="895" actId="478"/>
          <ac:picMkLst>
            <pc:docMk/>
            <pc:sldMk cId="2687859299" sldId="257"/>
            <ac:picMk id="3" creationId="{5FAA0BAE-522D-831A-6ADF-F07DDFDC8D9A}"/>
          </ac:picMkLst>
        </pc:picChg>
        <pc:picChg chg="add mod">
          <ac:chgData name="Allison Zec" userId="d274657c-3266-41e1-b50d-19af553e7f60" providerId="ADAL" clId="{E78D3ECE-E281-4BCA-8763-1EDC1BA874B6}" dt="2026-01-20T16:33:46.139" v="909" actId="1076"/>
          <ac:picMkLst>
            <pc:docMk/>
            <pc:sldMk cId="2687859299" sldId="257"/>
            <ac:picMk id="7" creationId="{37F4BC46-5F6F-A94F-2561-6553F20423D9}"/>
          </ac:picMkLst>
        </pc:picChg>
      </pc:sldChg>
      <pc:sldChg chg="addSp delSp modSp new mod">
        <pc:chgData name="Allison Zec" userId="d274657c-3266-41e1-b50d-19af553e7f60" providerId="ADAL" clId="{E78D3ECE-E281-4BCA-8763-1EDC1BA874B6}" dt="2026-01-20T18:02:00.523" v="2035" actId="20577"/>
        <pc:sldMkLst>
          <pc:docMk/>
          <pc:sldMk cId="279737227" sldId="258"/>
        </pc:sldMkLst>
        <pc:spChg chg="del">
          <ac:chgData name="Allison Zec" userId="d274657c-3266-41e1-b50d-19af553e7f60" providerId="ADAL" clId="{E78D3ECE-E281-4BCA-8763-1EDC1BA874B6}" dt="2026-01-20T17:56:14.502" v="1544" actId="478"/>
          <ac:spMkLst>
            <pc:docMk/>
            <pc:sldMk cId="279737227" sldId="258"/>
            <ac:spMk id="2" creationId="{4E5444D6-2A0F-8897-94D5-213F2B544B4F}"/>
          </ac:spMkLst>
        </pc:spChg>
        <pc:spChg chg="mod">
          <ac:chgData name="Allison Zec" userId="d274657c-3266-41e1-b50d-19af553e7f60" providerId="ADAL" clId="{E78D3ECE-E281-4BCA-8763-1EDC1BA874B6}" dt="2026-01-20T16:21:25.467" v="889" actId="207"/>
          <ac:spMkLst>
            <pc:docMk/>
            <pc:sldMk cId="279737227" sldId="258"/>
            <ac:spMk id="3" creationId="{E69B129F-B3A3-8D91-253A-13582D644A5A}"/>
          </ac:spMkLst>
        </pc:spChg>
        <pc:spChg chg="mod">
          <ac:chgData name="Allison Zec" userId="d274657c-3266-41e1-b50d-19af553e7f60" providerId="ADAL" clId="{E78D3ECE-E281-4BCA-8763-1EDC1BA874B6}" dt="2026-01-20T18:02:00.523" v="2035" actId="20577"/>
          <ac:spMkLst>
            <pc:docMk/>
            <pc:sldMk cId="279737227" sldId="258"/>
            <ac:spMk id="4" creationId="{937A7551-9C4A-AADD-45AC-A27B163F7F6A}"/>
          </ac:spMkLst>
        </pc:spChg>
        <pc:picChg chg="add mod">
          <ac:chgData name="Allison Zec" userId="d274657c-3266-41e1-b50d-19af553e7f60" providerId="ADAL" clId="{E78D3ECE-E281-4BCA-8763-1EDC1BA874B6}" dt="2026-01-20T17:56:42.536" v="1551" actId="1076"/>
          <ac:picMkLst>
            <pc:docMk/>
            <pc:sldMk cId="279737227" sldId="258"/>
            <ac:picMk id="2050" creationId="{041D917A-4E6B-6BB0-7EAC-AC083A94AF91}"/>
          </ac:picMkLst>
        </pc:picChg>
        <pc:picChg chg="add mod">
          <ac:chgData name="Allison Zec" userId="d274657c-3266-41e1-b50d-19af553e7f60" providerId="ADAL" clId="{E78D3ECE-E281-4BCA-8763-1EDC1BA874B6}" dt="2026-01-20T17:56:40.106" v="1550" actId="14100"/>
          <ac:picMkLst>
            <pc:docMk/>
            <pc:sldMk cId="279737227" sldId="258"/>
            <ac:picMk id="2052" creationId="{1D681510-850C-2C1E-897A-7756C4A2E4BC}"/>
          </ac:picMkLst>
        </pc:picChg>
        <pc:cxnChg chg="add mod">
          <ac:chgData name="Allison Zec" userId="d274657c-3266-41e1-b50d-19af553e7f60" providerId="ADAL" clId="{E78D3ECE-E281-4BCA-8763-1EDC1BA874B6}" dt="2026-01-20T18:00:51.003" v="1863" actId="13822"/>
          <ac:cxnSpMkLst>
            <pc:docMk/>
            <pc:sldMk cId="279737227" sldId="258"/>
            <ac:cxnSpMk id="6" creationId="{4356A8AB-7108-7CCE-B5FC-E6EE3BA5DFF8}"/>
          </ac:cxnSpMkLst>
        </pc:cxnChg>
      </pc:sldChg>
      <pc:sldChg chg="addSp delSp modSp new mod">
        <pc:chgData name="Allison Zec" userId="d274657c-3266-41e1-b50d-19af553e7f60" providerId="ADAL" clId="{E78D3ECE-E281-4BCA-8763-1EDC1BA874B6}" dt="2026-01-20T20:32:22.571" v="4582" actId="20577"/>
        <pc:sldMkLst>
          <pc:docMk/>
          <pc:sldMk cId="3083251911" sldId="259"/>
        </pc:sldMkLst>
        <pc:spChg chg="del">
          <ac:chgData name="Allison Zec" userId="d274657c-3266-41e1-b50d-19af553e7f60" providerId="ADAL" clId="{E78D3ECE-E281-4BCA-8763-1EDC1BA874B6}" dt="2026-01-20T18:29:04.485" v="2039" actId="478"/>
          <ac:spMkLst>
            <pc:docMk/>
            <pc:sldMk cId="3083251911" sldId="259"/>
            <ac:spMk id="2" creationId="{CB04E9D4-E4DF-B614-4EED-630A0C477CEF}"/>
          </ac:spMkLst>
        </pc:spChg>
        <pc:spChg chg="mod">
          <ac:chgData name="Allison Zec" userId="d274657c-3266-41e1-b50d-19af553e7f60" providerId="ADAL" clId="{E78D3ECE-E281-4BCA-8763-1EDC1BA874B6}" dt="2026-01-20T16:32:10.822" v="890" actId="207"/>
          <ac:spMkLst>
            <pc:docMk/>
            <pc:sldMk cId="3083251911" sldId="259"/>
            <ac:spMk id="3" creationId="{F6E73CA9-9267-0863-59EF-68372716F672}"/>
          </ac:spMkLst>
        </pc:spChg>
        <pc:spChg chg="mod">
          <ac:chgData name="Allison Zec" userId="d274657c-3266-41e1-b50d-19af553e7f60" providerId="ADAL" clId="{E78D3ECE-E281-4BCA-8763-1EDC1BA874B6}" dt="2026-01-20T20:32:22.571" v="4582" actId="20577"/>
          <ac:spMkLst>
            <pc:docMk/>
            <pc:sldMk cId="3083251911" sldId="259"/>
            <ac:spMk id="4" creationId="{B7F8FFB7-B73B-B01F-6C34-D06EE8FBA518}"/>
          </ac:spMkLst>
        </pc:spChg>
        <pc:spChg chg="add mod">
          <ac:chgData name="Allison Zec" userId="d274657c-3266-41e1-b50d-19af553e7f60" providerId="ADAL" clId="{E78D3ECE-E281-4BCA-8763-1EDC1BA874B6}" dt="2026-01-20T19:22:18.147" v="3299" actId="20577"/>
          <ac:spMkLst>
            <pc:docMk/>
            <pc:sldMk cId="3083251911" sldId="259"/>
            <ac:spMk id="7" creationId="{F3D0AD42-29C3-F6EF-38A7-E53CD96E5815}"/>
          </ac:spMkLst>
        </pc:spChg>
        <pc:picChg chg="add mod">
          <ac:chgData name="Allison Zec" userId="d274657c-3266-41e1-b50d-19af553e7f60" providerId="ADAL" clId="{E78D3ECE-E281-4BCA-8763-1EDC1BA874B6}" dt="2026-01-20T18:31:44.040" v="2050" actId="1076"/>
          <ac:picMkLst>
            <pc:docMk/>
            <pc:sldMk cId="3083251911" sldId="259"/>
            <ac:picMk id="6" creationId="{1685AD0A-754F-8685-9967-C4816976E7E0}"/>
          </ac:picMkLst>
        </pc:picChg>
        <pc:picChg chg="add del mod">
          <ac:chgData name="Allison Zec" userId="d274657c-3266-41e1-b50d-19af553e7f60" providerId="ADAL" clId="{E78D3ECE-E281-4BCA-8763-1EDC1BA874B6}" dt="2026-01-20T18:42:27.370" v="2056" actId="478"/>
          <ac:picMkLst>
            <pc:docMk/>
            <pc:sldMk cId="3083251911" sldId="259"/>
            <ac:picMk id="3074" creationId="{29F818ED-0E15-8882-ED6F-766126043B55}"/>
          </ac:picMkLst>
        </pc:picChg>
        <pc:picChg chg="add mod">
          <ac:chgData name="Allison Zec" userId="d274657c-3266-41e1-b50d-19af553e7f60" providerId="ADAL" clId="{E78D3ECE-E281-4BCA-8763-1EDC1BA874B6}" dt="2026-01-20T18:42:36.002" v="2060" actId="1076"/>
          <ac:picMkLst>
            <pc:docMk/>
            <pc:sldMk cId="3083251911" sldId="259"/>
            <ac:picMk id="3076" creationId="{F3F801B6-388A-7130-06E4-31B229ABD8B0}"/>
          </ac:picMkLst>
        </pc:picChg>
      </pc:sldChg>
      <pc:sldChg chg="addSp delSp modSp new mod ord modClrScheme chgLayout modNotesTx">
        <pc:chgData name="Allison Zec" userId="d274657c-3266-41e1-b50d-19af553e7f60" providerId="ADAL" clId="{E78D3ECE-E281-4BCA-8763-1EDC1BA874B6}" dt="2026-01-20T19:45:33.135" v="4093" actId="20577"/>
        <pc:sldMkLst>
          <pc:docMk/>
          <pc:sldMk cId="2730420639" sldId="260"/>
        </pc:sldMkLst>
        <pc:spChg chg="mod ord">
          <ac:chgData name="Allison Zec" userId="d274657c-3266-41e1-b50d-19af553e7f60" providerId="ADAL" clId="{E78D3ECE-E281-4BCA-8763-1EDC1BA874B6}" dt="2026-01-20T17:02:06.314" v="939" actId="20577"/>
          <ac:spMkLst>
            <pc:docMk/>
            <pc:sldMk cId="2730420639" sldId="260"/>
            <ac:spMk id="3" creationId="{9B622503-65D2-2DE7-D282-FFC3C637C1E8}"/>
          </ac:spMkLst>
        </pc:spChg>
        <pc:spChg chg="add del mod ord">
          <ac:chgData name="Allison Zec" userId="d274657c-3266-41e1-b50d-19af553e7f60" providerId="ADAL" clId="{E78D3ECE-E281-4BCA-8763-1EDC1BA874B6}" dt="2026-01-20T17:31:05.660" v="1524" actId="478"/>
          <ac:spMkLst>
            <pc:docMk/>
            <pc:sldMk cId="2730420639" sldId="260"/>
            <ac:spMk id="5" creationId="{896EE74A-E0CE-E96C-7551-23A7CD3DD63A}"/>
          </ac:spMkLst>
        </pc:spChg>
        <pc:spChg chg="add mod ord">
          <ac:chgData name="Allison Zec" userId="d274657c-3266-41e1-b50d-19af553e7f60" providerId="ADAL" clId="{E78D3ECE-E281-4BCA-8763-1EDC1BA874B6}" dt="2026-01-20T19:45:33.135" v="4093" actId="20577"/>
          <ac:spMkLst>
            <pc:docMk/>
            <pc:sldMk cId="2730420639" sldId="260"/>
            <ac:spMk id="6" creationId="{E5D389D0-16AF-B821-5ECE-2F1F3BAA046A}"/>
          </ac:spMkLst>
        </pc:spChg>
        <pc:spChg chg="add del mod ord">
          <ac:chgData name="Allison Zec" userId="d274657c-3266-41e1-b50d-19af553e7f60" providerId="ADAL" clId="{E78D3ECE-E281-4BCA-8763-1EDC1BA874B6}" dt="2026-01-20T17:31:16.852" v="1529" actId="478"/>
          <ac:spMkLst>
            <pc:docMk/>
            <pc:sldMk cId="2730420639" sldId="260"/>
            <ac:spMk id="7" creationId="{A5B7AEA0-0D3D-259E-7CFF-99DAD8B21141}"/>
          </ac:spMkLst>
        </pc:spChg>
        <pc:picChg chg="add del mod ord">
          <ac:chgData name="Allison Zec" userId="d274657c-3266-41e1-b50d-19af553e7f60" providerId="ADAL" clId="{E78D3ECE-E281-4BCA-8763-1EDC1BA874B6}" dt="2026-01-20T17:31:04.084" v="1523" actId="22"/>
          <ac:picMkLst>
            <pc:docMk/>
            <pc:sldMk cId="2730420639" sldId="260"/>
            <ac:picMk id="4" creationId="{2E0BD333-21A8-D25E-4D56-D04BC1045BAF}"/>
          </ac:picMkLst>
        </pc:picChg>
        <pc:picChg chg="add mod">
          <ac:chgData name="Allison Zec" userId="d274657c-3266-41e1-b50d-19af553e7f60" providerId="ADAL" clId="{E78D3ECE-E281-4BCA-8763-1EDC1BA874B6}" dt="2026-01-20T17:31:14.894" v="1528" actId="1076"/>
          <ac:picMkLst>
            <pc:docMk/>
            <pc:sldMk cId="2730420639" sldId="260"/>
            <ac:picMk id="9" creationId="{BFCC10DA-E360-3D60-B5D0-F93891AA0814}"/>
          </ac:picMkLst>
        </pc:picChg>
        <pc:picChg chg="add mod">
          <ac:chgData name="Allison Zec" userId="d274657c-3266-41e1-b50d-19af553e7f60" providerId="ADAL" clId="{E78D3ECE-E281-4BCA-8763-1EDC1BA874B6}" dt="2026-01-20T17:37:30.531" v="1541" actId="1076"/>
          <ac:picMkLst>
            <pc:docMk/>
            <pc:sldMk cId="2730420639" sldId="260"/>
            <ac:picMk id="11" creationId="{A169E5FC-ABCA-8114-127C-76C9F0540DDE}"/>
          </ac:picMkLst>
        </pc:picChg>
        <pc:picChg chg="add del mod">
          <ac:chgData name="Allison Zec" userId="d274657c-3266-41e1-b50d-19af553e7f60" providerId="ADAL" clId="{E78D3ECE-E281-4BCA-8763-1EDC1BA874B6}" dt="2026-01-20T17:32:00.243" v="1533" actId="478"/>
          <ac:picMkLst>
            <pc:docMk/>
            <pc:sldMk cId="2730420639" sldId="260"/>
            <ac:picMk id="1026" creationId="{6B9EA97A-22B5-DB57-AC24-79857BEAA2CA}"/>
          </ac:picMkLst>
        </pc:picChg>
        <pc:picChg chg="add del">
          <ac:chgData name="Allison Zec" userId="d274657c-3266-41e1-b50d-19af553e7f60" providerId="ADAL" clId="{E78D3ECE-E281-4BCA-8763-1EDC1BA874B6}" dt="2026-01-20T17:32:13.117" v="1535" actId="478"/>
          <ac:picMkLst>
            <pc:docMk/>
            <pc:sldMk cId="2730420639" sldId="260"/>
            <ac:picMk id="1028" creationId="{2DDBD371-DF98-9C9F-1554-4D118ACED071}"/>
          </ac:picMkLst>
        </pc:picChg>
        <pc:picChg chg="add del">
          <ac:chgData name="Allison Zec" userId="d274657c-3266-41e1-b50d-19af553e7f60" providerId="ADAL" clId="{E78D3ECE-E281-4BCA-8763-1EDC1BA874B6}" dt="2026-01-20T17:32:53.051" v="1537" actId="478"/>
          <ac:picMkLst>
            <pc:docMk/>
            <pc:sldMk cId="2730420639" sldId="260"/>
            <ac:picMk id="1030" creationId="{BC83418D-F93F-276C-779A-FC8AD4B82806}"/>
          </ac:picMkLst>
        </pc:picChg>
      </pc:sldChg>
      <pc:sldChg chg="addSp delSp modSp new mod">
        <pc:chgData name="Allison Zec" userId="d274657c-3266-41e1-b50d-19af553e7f60" providerId="ADAL" clId="{E78D3ECE-E281-4BCA-8763-1EDC1BA874B6}" dt="2026-01-20T19:33:55.404" v="3751" actId="1076"/>
        <pc:sldMkLst>
          <pc:docMk/>
          <pc:sldMk cId="1218648083" sldId="261"/>
        </pc:sldMkLst>
        <pc:spChg chg="del">
          <ac:chgData name="Allison Zec" userId="d274657c-3266-41e1-b50d-19af553e7f60" providerId="ADAL" clId="{E78D3ECE-E281-4BCA-8763-1EDC1BA874B6}" dt="2026-01-20T19:24:54.339" v="3301" actId="478"/>
          <ac:spMkLst>
            <pc:docMk/>
            <pc:sldMk cId="1218648083" sldId="261"/>
            <ac:spMk id="2" creationId="{F44AA766-B1A7-0627-1539-43BD49A6DEB9}"/>
          </ac:spMkLst>
        </pc:spChg>
        <pc:spChg chg="mod">
          <ac:chgData name="Allison Zec" userId="d274657c-3266-41e1-b50d-19af553e7f60" providerId="ADAL" clId="{E78D3ECE-E281-4BCA-8763-1EDC1BA874B6}" dt="2026-01-20T16:21:16.842" v="887" actId="207"/>
          <ac:spMkLst>
            <pc:docMk/>
            <pc:sldMk cId="1218648083" sldId="261"/>
            <ac:spMk id="3" creationId="{52179D9B-A705-AEC9-740F-7F8E57B3EDC2}"/>
          </ac:spMkLst>
        </pc:spChg>
        <pc:spChg chg="mod">
          <ac:chgData name="Allison Zec" userId="d274657c-3266-41e1-b50d-19af553e7f60" providerId="ADAL" clId="{E78D3ECE-E281-4BCA-8763-1EDC1BA874B6}" dt="2026-01-20T19:32:48.451" v="3716" actId="20577"/>
          <ac:spMkLst>
            <pc:docMk/>
            <pc:sldMk cId="1218648083" sldId="261"/>
            <ac:spMk id="4" creationId="{74B8CDCD-E2E7-86CE-78A3-14DFA2561EF4}"/>
          </ac:spMkLst>
        </pc:spChg>
        <pc:spChg chg="add mod">
          <ac:chgData name="Allison Zec" userId="d274657c-3266-41e1-b50d-19af553e7f60" providerId="ADAL" clId="{E78D3ECE-E281-4BCA-8763-1EDC1BA874B6}" dt="2026-01-20T19:33:55.404" v="3751" actId="1076"/>
          <ac:spMkLst>
            <pc:docMk/>
            <pc:sldMk cId="1218648083" sldId="261"/>
            <ac:spMk id="7" creationId="{13CD6C41-15D9-522F-20C8-E89340A1E4C3}"/>
          </ac:spMkLst>
        </pc:spChg>
        <pc:picChg chg="add mod">
          <ac:chgData name="Allison Zec" userId="d274657c-3266-41e1-b50d-19af553e7f60" providerId="ADAL" clId="{E78D3ECE-E281-4BCA-8763-1EDC1BA874B6}" dt="2026-01-20T19:25:05.875" v="3307" actId="14100"/>
          <ac:picMkLst>
            <pc:docMk/>
            <pc:sldMk cId="1218648083" sldId="261"/>
            <ac:picMk id="6" creationId="{060CC7F6-4398-F6A1-4961-AB7D3D562B63}"/>
          </ac:picMkLst>
        </pc:picChg>
      </pc:sldChg>
      <pc:sldChg chg="addSp delSp modSp new mod">
        <pc:chgData name="Allison Zec" userId="d274657c-3266-41e1-b50d-19af553e7f60" providerId="ADAL" clId="{E78D3ECE-E281-4BCA-8763-1EDC1BA874B6}" dt="2026-01-20T19:45:03.587" v="4033" actId="121"/>
        <pc:sldMkLst>
          <pc:docMk/>
          <pc:sldMk cId="4207843368" sldId="262"/>
        </pc:sldMkLst>
        <pc:spChg chg="del">
          <ac:chgData name="Allison Zec" userId="d274657c-3266-41e1-b50d-19af553e7f60" providerId="ADAL" clId="{E78D3ECE-E281-4BCA-8763-1EDC1BA874B6}" dt="2026-01-20T19:34:30.906" v="3752" actId="478"/>
          <ac:spMkLst>
            <pc:docMk/>
            <pc:sldMk cId="4207843368" sldId="262"/>
            <ac:spMk id="2" creationId="{5A9F0FF8-2FCD-095A-F6AB-B48AC7D15F89}"/>
          </ac:spMkLst>
        </pc:spChg>
        <pc:spChg chg="mod">
          <ac:chgData name="Allison Zec" userId="d274657c-3266-41e1-b50d-19af553e7f60" providerId="ADAL" clId="{E78D3ECE-E281-4BCA-8763-1EDC1BA874B6}" dt="2026-01-20T16:32:16.241" v="891" actId="207"/>
          <ac:spMkLst>
            <pc:docMk/>
            <pc:sldMk cId="4207843368" sldId="262"/>
            <ac:spMk id="3" creationId="{E5D13B94-13C2-EEB3-15FB-CF6AD8682152}"/>
          </ac:spMkLst>
        </pc:spChg>
        <pc:spChg chg="del">
          <ac:chgData name="Allison Zec" userId="d274657c-3266-41e1-b50d-19af553e7f60" providerId="ADAL" clId="{E78D3ECE-E281-4BCA-8763-1EDC1BA874B6}" dt="2026-01-20T19:34:33.342" v="3753" actId="478"/>
          <ac:spMkLst>
            <pc:docMk/>
            <pc:sldMk cId="4207843368" sldId="262"/>
            <ac:spMk id="4" creationId="{A4940C71-92A6-7F8E-6B3A-D7048D5F6044}"/>
          </ac:spMkLst>
        </pc:spChg>
        <pc:spChg chg="add mod">
          <ac:chgData name="Allison Zec" userId="d274657c-3266-41e1-b50d-19af553e7f60" providerId="ADAL" clId="{E78D3ECE-E281-4BCA-8763-1EDC1BA874B6}" dt="2026-01-20T19:42:41.845" v="3803" actId="20577"/>
          <ac:spMkLst>
            <pc:docMk/>
            <pc:sldMk cId="4207843368" sldId="262"/>
            <ac:spMk id="13" creationId="{CC223051-76FF-302C-CDF6-248AA4904DC3}"/>
          </ac:spMkLst>
        </pc:spChg>
        <pc:spChg chg="add mod">
          <ac:chgData name="Allison Zec" userId="d274657c-3266-41e1-b50d-19af553e7f60" providerId="ADAL" clId="{E78D3ECE-E281-4BCA-8763-1EDC1BA874B6}" dt="2026-01-20T19:43:53.738" v="3862" actId="1076"/>
          <ac:spMkLst>
            <pc:docMk/>
            <pc:sldMk cId="4207843368" sldId="262"/>
            <ac:spMk id="14" creationId="{9841BF3B-E6EE-4883-A906-7946D5B8780D}"/>
          </ac:spMkLst>
        </pc:spChg>
        <pc:spChg chg="add mod">
          <ac:chgData name="Allison Zec" userId="d274657c-3266-41e1-b50d-19af553e7f60" providerId="ADAL" clId="{E78D3ECE-E281-4BCA-8763-1EDC1BA874B6}" dt="2026-01-20T19:44:23.288" v="3986" actId="20577"/>
          <ac:spMkLst>
            <pc:docMk/>
            <pc:sldMk cId="4207843368" sldId="262"/>
            <ac:spMk id="15" creationId="{4AD764D9-6B93-1A4D-C8FA-D67B162B569E}"/>
          </ac:spMkLst>
        </pc:spChg>
        <pc:spChg chg="add mod">
          <ac:chgData name="Allison Zec" userId="d274657c-3266-41e1-b50d-19af553e7f60" providerId="ADAL" clId="{E78D3ECE-E281-4BCA-8763-1EDC1BA874B6}" dt="2026-01-20T19:45:03.587" v="4033" actId="121"/>
          <ac:spMkLst>
            <pc:docMk/>
            <pc:sldMk cId="4207843368" sldId="262"/>
            <ac:spMk id="16" creationId="{39077136-8D42-2E6A-D1F7-DDD7CF61D302}"/>
          </ac:spMkLst>
        </pc:spChg>
        <pc:picChg chg="add mod">
          <ac:chgData name="Allison Zec" userId="d274657c-3266-41e1-b50d-19af553e7f60" providerId="ADAL" clId="{E78D3ECE-E281-4BCA-8763-1EDC1BA874B6}" dt="2026-01-20T19:36:30.219" v="3757" actId="14100"/>
          <ac:picMkLst>
            <pc:docMk/>
            <pc:sldMk cId="4207843368" sldId="262"/>
            <ac:picMk id="6" creationId="{A88EB72B-0B4F-986B-F03D-05F5A916185D}"/>
          </ac:picMkLst>
        </pc:picChg>
        <pc:picChg chg="add mod">
          <ac:chgData name="Allison Zec" userId="d274657c-3266-41e1-b50d-19af553e7f60" providerId="ADAL" clId="{E78D3ECE-E281-4BCA-8763-1EDC1BA874B6}" dt="2026-01-20T19:37:04.447" v="3763" actId="1076"/>
          <ac:picMkLst>
            <pc:docMk/>
            <pc:sldMk cId="4207843368" sldId="262"/>
            <ac:picMk id="8" creationId="{2E1001F1-4850-B6A7-F323-C1E03D0ED196}"/>
          </ac:picMkLst>
        </pc:picChg>
        <pc:picChg chg="add mod">
          <ac:chgData name="Allison Zec" userId="d274657c-3266-41e1-b50d-19af553e7f60" providerId="ADAL" clId="{E78D3ECE-E281-4BCA-8763-1EDC1BA874B6}" dt="2026-01-20T19:39:57.860" v="3770" actId="14100"/>
          <ac:picMkLst>
            <pc:docMk/>
            <pc:sldMk cId="4207843368" sldId="262"/>
            <ac:picMk id="10" creationId="{34B06549-0444-AB9C-2149-11A24764FA2E}"/>
          </ac:picMkLst>
        </pc:picChg>
        <pc:picChg chg="add mod">
          <ac:chgData name="Allison Zec" userId="d274657c-3266-41e1-b50d-19af553e7f60" providerId="ADAL" clId="{E78D3ECE-E281-4BCA-8763-1EDC1BA874B6}" dt="2026-01-20T19:40:57.624" v="3774" actId="1076"/>
          <ac:picMkLst>
            <pc:docMk/>
            <pc:sldMk cId="4207843368" sldId="262"/>
            <ac:picMk id="12" creationId="{41E2DB16-03BF-C0F2-90BF-0DC2DDBDCF4E}"/>
          </ac:picMkLst>
        </pc:picChg>
        <pc:picChg chg="add del">
          <ac:chgData name="Allison Zec" userId="d274657c-3266-41e1-b50d-19af553e7f60" providerId="ADAL" clId="{E78D3ECE-E281-4BCA-8763-1EDC1BA874B6}" dt="2026-01-20T19:37:56.398" v="3765" actId="478"/>
          <ac:picMkLst>
            <pc:docMk/>
            <pc:sldMk cId="4207843368" sldId="262"/>
            <ac:picMk id="5122" creationId="{F24774D9-67E6-F360-9EFA-D269D8569A50}"/>
          </ac:picMkLst>
        </pc:picChg>
      </pc:sldChg>
      <pc:sldChg chg="addSp delSp modSp new mod ord">
        <pc:chgData name="Allison Zec" userId="d274657c-3266-41e1-b50d-19af553e7f60" providerId="ADAL" clId="{E78D3ECE-E281-4BCA-8763-1EDC1BA874B6}" dt="2026-01-20T20:32:55.379" v="4599"/>
        <pc:sldMkLst>
          <pc:docMk/>
          <pc:sldMk cId="607169545" sldId="263"/>
        </pc:sldMkLst>
        <pc:spChg chg="del">
          <ac:chgData name="Allison Zec" userId="d274657c-3266-41e1-b50d-19af553e7f60" providerId="ADAL" clId="{E78D3ECE-E281-4BCA-8763-1EDC1BA874B6}" dt="2026-01-20T17:09:28.909" v="1011" actId="478"/>
          <ac:spMkLst>
            <pc:docMk/>
            <pc:sldMk cId="607169545" sldId="263"/>
            <ac:spMk id="2" creationId="{72B3687F-4EDD-84DD-1191-5DE715FFD6F7}"/>
          </ac:spMkLst>
        </pc:spChg>
        <pc:spChg chg="mod">
          <ac:chgData name="Allison Zec" userId="d274657c-3266-41e1-b50d-19af553e7f60" providerId="ADAL" clId="{E78D3ECE-E281-4BCA-8763-1EDC1BA874B6}" dt="2026-01-20T16:32:18.885" v="892" actId="207"/>
          <ac:spMkLst>
            <pc:docMk/>
            <pc:sldMk cId="607169545" sldId="263"/>
            <ac:spMk id="3" creationId="{425353DC-8B30-0F09-19FD-756987C4DE48}"/>
          </ac:spMkLst>
        </pc:spChg>
        <pc:spChg chg="mod">
          <ac:chgData name="Allison Zec" userId="d274657c-3266-41e1-b50d-19af553e7f60" providerId="ADAL" clId="{E78D3ECE-E281-4BCA-8763-1EDC1BA874B6}" dt="2026-01-20T17:25:01.434" v="1348" actId="113"/>
          <ac:spMkLst>
            <pc:docMk/>
            <pc:sldMk cId="607169545" sldId="263"/>
            <ac:spMk id="4" creationId="{93AA4B23-E6CF-8B29-A63E-10C5AA28C148}"/>
          </ac:spMkLst>
        </pc:spChg>
        <pc:picChg chg="add mod">
          <ac:chgData name="Allison Zec" userId="d274657c-3266-41e1-b50d-19af553e7f60" providerId="ADAL" clId="{E78D3ECE-E281-4BCA-8763-1EDC1BA874B6}" dt="2026-01-20T19:22:47.717" v="3300" actId="1076"/>
          <ac:picMkLst>
            <pc:docMk/>
            <pc:sldMk cId="607169545" sldId="263"/>
            <ac:picMk id="6" creationId="{35A1C4AE-0D9E-D7A6-9AFA-16A487FB190E}"/>
          </ac:picMkLst>
        </pc:picChg>
      </pc:sldChg>
      <pc:sldChg chg="addSp delSp modSp new mod">
        <pc:chgData name="Allison Zec" userId="d274657c-3266-41e1-b50d-19af553e7f60" providerId="ADAL" clId="{E78D3ECE-E281-4BCA-8763-1EDC1BA874B6}" dt="2026-01-20T20:16:14.761" v="4533" actId="20577"/>
        <pc:sldMkLst>
          <pc:docMk/>
          <pc:sldMk cId="2194160891" sldId="264"/>
        </pc:sldMkLst>
        <pc:spChg chg="del">
          <ac:chgData name="Allison Zec" userId="d274657c-3266-41e1-b50d-19af553e7f60" providerId="ADAL" clId="{E78D3ECE-E281-4BCA-8763-1EDC1BA874B6}" dt="2026-01-20T20:04:08.928" v="4094"/>
          <ac:spMkLst>
            <pc:docMk/>
            <pc:sldMk cId="2194160891" sldId="264"/>
            <ac:spMk id="2" creationId="{4D238172-FEA5-0DCB-5D16-8CD5ED43472D}"/>
          </ac:spMkLst>
        </pc:spChg>
        <pc:spChg chg="mod">
          <ac:chgData name="Allison Zec" userId="d274657c-3266-41e1-b50d-19af553e7f60" providerId="ADAL" clId="{E78D3ECE-E281-4BCA-8763-1EDC1BA874B6}" dt="2026-01-20T16:32:22.579" v="893" actId="207"/>
          <ac:spMkLst>
            <pc:docMk/>
            <pc:sldMk cId="2194160891" sldId="264"/>
            <ac:spMk id="3" creationId="{D13D303B-8C79-DA96-9AF2-F6D173731949}"/>
          </ac:spMkLst>
        </pc:spChg>
        <pc:spChg chg="mod">
          <ac:chgData name="Allison Zec" userId="d274657c-3266-41e1-b50d-19af553e7f60" providerId="ADAL" clId="{E78D3ECE-E281-4BCA-8763-1EDC1BA874B6}" dt="2026-01-20T20:16:14.761" v="4533" actId="20577"/>
          <ac:spMkLst>
            <pc:docMk/>
            <pc:sldMk cId="2194160891" sldId="264"/>
            <ac:spMk id="4" creationId="{F416BF19-F62F-443B-6EAA-B0639FBD02F4}"/>
          </ac:spMkLst>
        </pc:spChg>
        <pc:picChg chg="add mod">
          <ac:chgData name="Allison Zec" userId="d274657c-3266-41e1-b50d-19af553e7f60" providerId="ADAL" clId="{E78D3ECE-E281-4BCA-8763-1EDC1BA874B6}" dt="2026-01-20T20:12:59.513" v="4485" actId="1076"/>
          <ac:picMkLst>
            <pc:docMk/>
            <pc:sldMk cId="2194160891" sldId="264"/>
            <ac:picMk id="6" creationId="{A385C45C-9777-BB32-579E-A78EC5A0D827}"/>
          </ac:picMkLst>
        </pc:picChg>
      </pc:sldChg>
      <pc:sldChg chg="addSp delSp modSp new mod modClrScheme chgLayout">
        <pc:chgData name="Allison Zec" userId="d274657c-3266-41e1-b50d-19af553e7f60" providerId="ADAL" clId="{E78D3ECE-E281-4BCA-8763-1EDC1BA874B6}" dt="2026-01-20T19:21:24.630" v="3262" actId="20577"/>
        <pc:sldMkLst>
          <pc:docMk/>
          <pc:sldMk cId="1363054136" sldId="265"/>
        </pc:sldMkLst>
        <pc:spChg chg="del mod ord">
          <ac:chgData name="Allison Zec" userId="d274657c-3266-41e1-b50d-19af553e7f60" providerId="ADAL" clId="{E78D3ECE-E281-4BCA-8763-1EDC1BA874B6}" dt="2026-01-20T19:03:39.065" v="2426" actId="700"/>
          <ac:spMkLst>
            <pc:docMk/>
            <pc:sldMk cId="1363054136" sldId="265"/>
            <ac:spMk id="2" creationId="{AB6BDD09-2F91-27FE-6041-B75C18CC101B}"/>
          </ac:spMkLst>
        </pc:spChg>
        <pc:spChg chg="del mod ord">
          <ac:chgData name="Allison Zec" userId="d274657c-3266-41e1-b50d-19af553e7f60" providerId="ADAL" clId="{E78D3ECE-E281-4BCA-8763-1EDC1BA874B6}" dt="2026-01-20T19:03:39.065" v="2426" actId="700"/>
          <ac:spMkLst>
            <pc:docMk/>
            <pc:sldMk cId="1363054136" sldId="265"/>
            <ac:spMk id="3" creationId="{6B2D0130-7D21-3AC0-35FF-C089709AC9EF}"/>
          </ac:spMkLst>
        </pc:spChg>
        <pc:spChg chg="del mod ord">
          <ac:chgData name="Allison Zec" userId="d274657c-3266-41e1-b50d-19af553e7f60" providerId="ADAL" clId="{E78D3ECE-E281-4BCA-8763-1EDC1BA874B6}" dt="2026-01-20T19:03:39.065" v="2426" actId="700"/>
          <ac:spMkLst>
            <pc:docMk/>
            <pc:sldMk cId="1363054136" sldId="265"/>
            <ac:spMk id="4" creationId="{5D2C5D70-13A5-40A2-5EE6-014B4CFD1A63}"/>
          </ac:spMkLst>
        </pc:spChg>
        <pc:spChg chg="add del mod ord">
          <ac:chgData name="Allison Zec" userId="d274657c-3266-41e1-b50d-19af553e7f60" providerId="ADAL" clId="{E78D3ECE-E281-4BCA-8763-1EDC1BA874B6}" dt="2026-01-20T19:03:58.354" v="2427" actId="700"/>
          <ac:spMkLst>
            <pc:docMk/>
            <pc:sldMk cId="1363054136" sldId="265"/>
            <ac:spMk id="5" creationId="{E76C0299-6F92-FE0D-C576-861C921EFC52}"/>
          </ac:spMkLst>
        </pc:spChg>
        <pc:spChg chg="add del mod ord">
          <ac:chgData name="Allison Zec" userId="d274657c-3266-41e1-b50d-19af553e7f60" providerId="ADAL" clId="{E78D3ECE-E281-4BCA-8763-1EDC1BA874B6}" dt="2026-01-20T19:03:58.354" v="2427" actId="700"/>
          <ac:spMkLst>
            <pc:docMk/>
            <pc:sldMk cId="1363054136" sldId="265"/>
            <ac:spMk id="6" creationId="{C23583C9-18F5-9B77-CFA6-3F2169085050}"/>
          </ac:spMkLst>
        </pc:spChg>
        <pc:spChg chg="add del mod ord">
          <ac:chgData name="Allison Zec" userId="d274657c-3266-41e1-b50d-19af553e7f60" providerId="ADAL" clId="{E78D3ECE-E281-4BCA-8763-1EDC1BA874B6}" dt="2026-01-20T19:03:58.354" v="2427" actId="700"/>
          <ac:spMkLst>
            <pc:docMk/>
            <pc:sldMk cId="1363054136" sldId="265"/>
            <ac:spMk id="7" creationId="{7F579084-B654-00D3-CAD6-378A676AB3A7}"/>
          </ac:spMkLst>
        </pc:spChg>
        <pc:spChg chg="add del mod ord">
          <ac:chgData name="Allison Zec" userId="d274657c-3266-41e1-b50d-19af553e7f60" providerId="ADAL" clId="{E78D3ECE-E281-4BCA-8763-1EDC1BA874B6}" dt="2026-01-20T19:03:58.354" v="2427" actId="700"/>
          <ac:spMkLst>
            <pc:docMk/>
            <pc:sldMk cId="1363054136" sldId="265"/>
            <ac:spMk id="8" creationId="{CC3F7862-B998-C1B7-9B75-8224B8C2F7C8}"/>
          </ac:spMkLst>
        </pc:spChg>
        <pc:spChg chg="add mod ord">
          <ac:chgData name="Allison Zec" userId="d274657c-3266-41e1-b50d-19af553e7f60" providerId="ADAL" clId="{E78D3ECE-E281-4BCA-8763-1EDC1BA874B6}" dt="2026-01-20T19:04:08.155" v="2446" actId="20577"/>
          <ac:spMkLst>
            <pc:docMk/>
            <pc:sldMk cId="1363054136" sldId="265"/>
            <ac:spMk id="9" creationId="{55243B4B-6CE8-6901-9F84-5A559C62071B}"/>
          </ac:spMkLst>
        </pc:spChg>
        <pc:spChg chg="add del mod ord">
          <ac:chgData name="Allison Zec" userId="d274657c-3266-41e1-b50d-19af553e7f60" providerId="ADAL" clId="{E78D3ECE-E281-4BCA-8763-1EDC1BA874B6}" dt="2026-01-20T19:18:29.734" v="2974" actId="478"/>
          <ac:spMkLst>
            <pc:docMk/>
            <pc:sldMk cId="1363054136" sldId="265"/>
            <ac:spMk id="10" creationId="{F2E78884-5A44-F650-AB75-498CBD5C805A}"/>
          </ac:spMkLst>
        </pc:spChg>
        <pc:spChg chg="add mod ord">
          <ac:chgData name="Allison Zec" userId="d274657c-3266-41e1-b50d-19af553e7f60" providerId="ADAL" clId="{E78D3ECE-E281-4BCA-8763-1EDC1BA874B6}" dt="2026-01-20T19:21:24.630" v="3262" actId="20577"/>
          <ac:spMkLst>
            <pc:docMk/>
            <pc:sldMk cId="1363054136" sldId="265"/>
            <ac:spMk id="11" creationId="{C332B7FA-780A-06CE-7800-7E07C3CDA3A3}"/>
          </ac:spMkLst>
        </pc:spChg>
        <pc:spChg chg="add del mod ord">
          <ac:chgData name="Allison Zec" userId="d274657c-3266-41e1-b50d-19af553e7f60" providerId="ADAL" clId="{E78D3ECE-E281-4BCA-8763-1EDC1BA874B6}" dt="2026-01-20T19:18:56.348" v="2979" actId="478"/>
          <ac:spMkLst>
            <pc:docMk/>
            <pc:sldMk cId="1363054136" sldId="265"/>
            <ac:spMk id="12" creationId="{7C721F8C-334B-5630-2E64-DD6C21CE8D35}"/>
          </ac:spMkLst>
        </pc:spChg>
        <pc:picChg chg="add mod">
          <ac:chgData name="Allison Zec" userId="d274657c-3266-41e1-b50d-19af553e7f60" providerId="ADAL" clId="{E78D3ECE-E281-4BCA-8763-1EDC1BA874B6}" dt="2026-01-20T19:19:05.781" v="2984" actId="14100"/>
          <ac:picMkLst>
            <pc:docMk/>
            <pc:sldMk cId="1363054136" sldId="265"/>
            <ac:picMk id="14" creationId="{4640C146-4D5F-E661-E4C0-3DB67D0399D4}"/>
          </ac:picMkLst>
        </pc:picChg>
        <pc:picChg chg="add mod">
          <ac:chgData name="Allison Zec" userId="d274657c-3266-41e1-b50d-19af553e7f60" providerId="ADAL" clId="{E78D3ECE-E281-4BCA-8763-1EDC1BA874B6}" dt="2026-01-20T19:18:41.771" v="2978" actId="1076"/>
          <ac:picMkLst>
            <pc:docMk/>
            <pc:sldMk cId="1363054136" sldId="265"/>
            <ac:picMk id="4098" creationId="{D1B16F92-ABA2-3834-2A75-B92B3979C66E}"/>
          </ac:picMkLst>
        </pc:picChg>
      </pc:sldChg>
      <pc:sldChg chg="addSp delSp modSp new mod modClrScheme chgLayout">
        <pc:chgData name="Allison Zec" userId="d274657c-3266-41e1-b50d-19af553e7f60" providerId="ADAL" clId="{E78D3ECE-E281-4BCA-8763-1EDC1BA874B6}" dt="2026-01-20T20:32:51.619" v="4597" actId="20577"/>
        <pc:sldMkLst>
          <pc:docMk/>
          <pc:sldMk cId="772327170" sldId="266"/>
        </pc:sldMkLst>
        <pc:spChg chg="del">
          <ac:chgData name="Allison Zec" userId="d274657c-3266-41e1-b50d-19af553e7f60" providerId="ADAL" clId="{E78D3ECE-E281-4BCA-8763-1EDC1BA874B6}" dt="2026-01-20T20:32:47.849" v="4584" actId="700"/>
          <ac:spMkLst>
            <pc:docMk/>
            <pc:sldMk cId="772327170" sldId="266"/>
            <ac:spMk id="2" creationId="{9D8D403E-5918-543C-E5EE-AE99F315ECCC}"/>
          </ac:spMkLst>
        </pc:spChg>
        <pc:spChg chg="del mod ord">
          <ac:chgData name="Allison Zec" userId="d274657c-3266-41e1-b50d-19af553e7f60" providerId="ADAL" clId="{E78D3ECE-E281-4BCA-8763-1EDC1BA874B6}" dt="2026-01-20T20:32:47.849" v="4584" actId="700"/>
          <ac:spMkLst>
            <pc:docMk/>
            <pc:sldMk cId="772327170" sldId="266"/>
            <ac:spMk id="3" creationId="{2BE0E230-34FC-54BD-E116-105807F6198C}"/>
          </ac:spMkLst>
        </pc:spChg>
        <pc:spChg chg="del">
          <ac:chgData name="Allison Zec" userId="d274657c-3266-41e1-b50d-19af553e7f60" providerId="ADAL" clId="{E78D3ECE-E281-4BCA-8763-1EDC1BA874B6}" dt="2026-01-20T20:32:47.849" v="4584" actId="700"/>
          <ac:spMkLst>
            <pc:docMk/>
            <pc:sldMk cId="772327170" sldId="266"/>
            <ac:spMk id="4" creationId="{58C3D8FA-C46F-7482-001E-E8A31A951208}"/>
          </ac:spMkLst>
        </pc:spChg>
        <pc:spChg chg="add mod ord">
          <ac:chgData name="Allison Zec" userId="d274657c-3266-41e1-b50d-19af553e7f60" providerId="ADAL" clId="{E78D3ECE-E281-4BCA-8763-1EDC1BA874B6}" dt="2026-01-20T20:32:51.619" v="4597" actId="20577"/>
          <ac:spMkLst>
            <pc:docMk/>
            <pc:sldMk cId="772327170" sldId="266"/>
            <ac:spMk id="5" creationId="{7F8739F9-24F5-87F4-CC09-4B644345A83B}"/>
          </ac:spMkLst>
        </pc:spChg>
      </pc:sldChg>
      <pc:sldChg chg="addSp delSp modSp new mod">
        <pc:chgData name="Allison Zec" userId="d274657c-3266-41e1-b50d-19af553e7f60" providerId="ADAL" clId="{E78D3ECE-E281-4BCA-8763-1EDC1BA874B6}" dt="2026-01-20T21:00:26.776" v="5128" actId="13822"/>
        <pc:sldMkLst>
          <pc:docMk/>
          <pc:sldMk cId="746092923" sldId="267"/>
        </pc:sldMkLst>
        <pc:spChg chg="del">
          <ac:chgData name="Allison Zec" userId="d274657c-3266-41e1-b50d-19af553e7f60" providerId="ADAL" clId="{E78D3ECE-E281-4BCA-8763-1EDC1BA874B6}" dt="2026-01-20T20:47:23.475" v="4619" actId="478"/>
          <ac:spMkLst>
            <pc:docMk/>
            <pc:sldMk cId="746092923" sldId="267"/>
            <ac:spMk id="2" creationId="{98515B64-2B61-B82D-996F-81BC36637B52}"/>
          </ac:spMkLst>
        </pc:spChg>
        <pc:spChg chg="mod">
          <ac:chgData name="Allison Zec" userId="d274657c-3266-41e1-b50d-19af553e7f60" providerId="ADAL" clId="{E78D3ECE-E281-4BCA-8763-1EDC1BA874B6}" dt="2026-01-20T20:33:19.257" v="4618" actId="207"/>
          <ac:spMkLst>
            <pc:docMk/>
            <pc:sldMk cId="746092923" sldId="267"/>
            <ac:spMk id="3" creationId="{C824013B-88FB-9BF0-4C41-F49D973722EA}"/>
          </ac:spMkLst>
        </pc:spChg>
        <pc:spChg chg="mod">
          <ac:chgData name="Allison Zec" userId="d274657c-3266-41e1-b50d-19af553e7f60" providerId="ADAL" clId="{E78D3ECE-E281-4BCA-8763-1EDC1BA874B6}" dt="2026-01-20T20:58:18.896" v="5053" actId="20577"/>
          <ac:spMkLst>
            <pc:docMk/>
            <pc:sldMk cId="746092923" sldId="267"/>
            <ac:spMk id="4" creationId="{40E05390-8109-EFC0-107A-AFDC9792040F}"/>
          </ac:spMkLst>
        </pc:spChg>
        <pc:spChg chg="add mod">
          <ac:chgData name="Allison Zec" userId="d274657c-3266-41e1-b50d-19af553e7f60" providerId="ADAL" clId="{E78D3ECE-E281-4BCA-8763-1EDC1BA874B6}" dt="2026-01-20T20:59:43.591" v="5124" actId="121"/>
          <ac:spMkLst>
            <pc:docMk/>
            <pc:sldMk cId="746092923" sldId="267"/>
            <ac:spMk id="5" creationId="{B38DDFDA-3548-5895-A3E6-F2698CC136B8}"/>
          </ac:spMkLst>
        </pc:spChg>
        <pc:picChg chg="add mod">
          <ac:chgData name="Allison Zec" userId="d274657c-3266-41e1-b50d-19af553e7f60" providerId="ADAL" clId="{E78D3ECE-E281-4BCA-8763-1EDC1BA874B6}" dt="2026-01-20T20:47:27.156" v="4621" actId="1076"/>
          <ac:picMkLst>
            <pc:docMk/>
            <pc:sldMk cId="746092923" sldId="267"/>
            <ac:picMk id="6146" creationId="{5463E752-F3DC-B1EF-80FD-B6AB0DD91489}"/>
          </ac:picMkLst>
        </pc:picChg>
        <pc:picChg chg="add mod">
          <ac:chgData name="Allison Zec" userId="d274657c-3266-41e1-b50d-19af553e7f60" providerId="ADAL" clId="{E78D3ECE-E281-4BCA-8763-1EDC1BA874B6}" dt="2026-01-20T20:47:45.987" v="4625" actId="1076"/>
          <ac:picMkLst>
            <pc:docMk/>
            <pc:sldMk cId="746092923" sldId="267"/>
            <ac:picMk id="6148" creationId="{B2CED85C-110B-61AB-51FC-1E024F4665A6}"/>
          </ac:picMkLst>
        </pc:picChg>
        <pc:cxnChg chg="add mod">
          <ac:chgData name="Allison Zec" userId="d274657c-3266-41e1-b50d-19af553e7f60" providerId="ADAL" clId="{E78D3ECE-E281-4BCA-8763-1EDC1BA874B6}" dt="2026-01-20T21:00:12.531" v="5126" actId="13822"/>
          <ac:cxnSpMkLst>
            <pc:docMk/>
            <pc:sldMk cId="746092923" sldId="267"/>
            <ac:cxnSpMk id="7" creationId="{289843AF-CEEF-930C-7A71-CA710544D1E9}"/>
          </ac:cxnSpMkLst>
        </pc:cxnChg>
        <pc:cxnChg chg="add mod">
          <ac:chgData name="Allison Zec" userId="d274657c-3266-41e1-b50d-19af553e7f60" providerId="ADAL" clId="{E78D3ECE-E281-4BCA-8763-1EDC1BA874B6}" dt="2026-01-20T21:00:26.776" v="5128" actId="13822"/>
          <ac:cxnSpMkLst>
            <pc:docMk/>
            <pc:sldMk cId="746092923" sldId="267"/>
            <ac:cxnSpMk id="9" creationId="{A782585A-2946-25BC-14E4-5DCC2079F9C6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414A4-E85F-40E3-8D29-78AAADD0D300}" type="datetimeFigureOut">
              <a:rPr lang="en-US" smtClean="0"/>
              <a:t>2026-01-20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CC875-D3E8-48F8-A256-2F306FA3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76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Snapshots… has a new name “samples,” “waveform” call it a “self pulse”</a:t>
            </a:r>
          </a:p>
          <a:p>
            <a:r>
              <a:rPr lang="en-US" dirty="0"/>
              <a:t>Simultaneous accumulator and counting mode. In counting mode we’re taking pulse integrals</a:t>
            </a:r>
          </a:p>
          <a:p>
            <a:r>
              <a:rPr lang="en-US" dirty="0"/>
              <a:t>Allows readouts of the pulse waveforms, but that is </a:t>
            </a:r>
            <a:r>
              <a:rPr lang="en-US" dirty="0" err="1"/>
              <a:t>prescaled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Very low </a:t>
            </a:r>
            <a:r>
              <a:rPr lang="en-US" dirty="0" err="1"/>
              <a:t>prescale</a:t>
            </a:r>
            <a:r>
              <a:rPr lang="en-US" dirty="0"/>
              <a:t>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CC875-D3E8-48F8-A256-2F306FA3DB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3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563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8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32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19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07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7059" y="6170055"/>
            <a:ext cx="1728303" cy="49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5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2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6F741-0861-59ED-2199-B9DE52234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DB5FF-D593-FEE2-220B-88625C011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3D698-783E-7A66-9F97-C438D77F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9F912-16C8-A75E-4976-812A4F0F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3482-8E4A-D7F6-24D9-6D1E836E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17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9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65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5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14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2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2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8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0DB296C-B68C-4963-966C-A4CA9DA380AF}" type="datetimeFigureOut">
              <a:rPr lang="en-US" smtClean="0"/>
              <a:t>2026-01-20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6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4D88FCB-4E7F-4BEE-BE1E-2CAFBEF70D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3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green light in a dark room&#10;&#10;AI-generated content may be incorrect.">
            <a:extLst>
              <a:ext uri="{FF2B5EF4-FFF2-40B4-BE49-F238E27FC236}">
                <a16:creationId xmlns:a16="http://schemas.microsoft.com/office/drawing/2014/main" id="{4D2D8745-97BA-3B3E-26EC-D13BC75087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3" b="12203"/>
          <a:stretch>
            <a:fillRect/>
          </a:stretch>
        </p:blipFill>
        <p:spPr>
          <a:xfrm>
            <a:off x="5387975" y="0"/>
            <a:ext cx="6804025" cy="6858000"/>
          </a:xfr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F147ADC-54D2-6F2A-7A74-A5E357538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5056558" cy="91903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Compton Polarimetry Preparations for MOLLER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02313F5D-D299-1D27-D48F-5C45BF36B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/>
          <a:lstStyle/>
          <a:p>
            <a:r>
              <a:rPr lang="en-US" dirty="0"/>
              <a:t>Allie Zec</a:t>
            </a:r>
            <a:br>
              <a:rPr lang="en-US" dirty="0"/>
            </a:br>
            <a:r>
              <a:rPr lang="en-US" dirty="0"/>
              <a:t>she/her/hers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4D67902-F9C5-20FC-14F7-BF0F3CF961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4291012" cy="529861"/>
          </a:xfrm>
        </p:spPr>
        <p:txBody>
          <a:bodyPr/>
          <a:lstStyle/>
          <a:p>
            <a:r>
              <a:rPr lang="en-US" dirty="0"/>
              <a:t>2026-01-21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A135500-A753-4930-7246-773988FF48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4291012" cy="501650"/>
          </a:xfrm>
        </p:spPr>
        <p:txBody>
          <a:bodyPr/>
          <a:lstStyle/>
          <a:p>
            <a:r>
              <a:rPr lang="en-US" dirty="0"/>
              <a:t>Hall A Winter Meeting</a:t>
            </a:r>
          </a:p>
        </p:txBody>
      </p:sp>
    </p:spTree>
    <p:extLst>
      <p:ext uri="{BB962C8B-B14F-4D97-AF65-F5344CB8AC3E}">
        <p14:creationId xmlns:p14="http://schemas.microsoft.com/office/powerpoint/2010/main" val="135464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385C45C-9777-BB32-579E-A78EC5A0D8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3098"/>
          <a:stretch>
            <a:fillRect/>
          </a:stretch>
        </p:blipFill>
        <p:spPr>
          <a:xfrm>
            <a:off x="6246796" y="1319201"/>
            <a:ext cx="5945204" cy="448887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3D303B-8C79-DA96-9AF2-F6D17373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6BF19-F62F-443B-6EAA-B0639FBD0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Laser components characterized, in need of new amplifier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Photon detector from DVCS installed, in principle functioning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pulser system still being revived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Electron detector components being built and assembled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 fully tested yet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HVMAPS not at </a:t>
            </a:r>
            <a:r>
              <a:rPr lang="en-US" dirty="0" err="1"/>
              <a:t>JLab</a:t>
            </a:r>
            <a:r>
              <a:rPr lang="en-US" dirty="0"/>
              <a:t> yet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DAQ being redone, work ongoing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Brand new analyzer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Compton still on track for MOLLER usage!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160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8739F9-24F5-87F4-CC09-4B644345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772327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353DC-8B30-0F09-19FD-756987C4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Analyzer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AA4B23-E6CF-8B29-A63E-10C5AA28C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579241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New JANA2-based analyzer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Replaces CMU-written </a:t>
            </a:r>
            <a:r>
              <a:rPr lang="en-US" dirty="0" err="1"/>
              <a:t>CompMon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JANA2 new 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Multithreading!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Results match decoder based on PODD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Support from EPSCI group at </a:t>
            </a:r>
            <a:r>
              <a:rPr lang="en-US" dirty="0" err="1"/>
              <a:t>Jlab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Simultaneous photon and electron DAQ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HallA-Compton-jana2 will be the Compton analyzer for the new DAQ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A1C4AE-0D9E-D7A6-9AFA-16A487FB1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241" y="1469483"/>
            <a:ext cx="6303666" cy="41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6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B15E32C-5926-A09E-AC4C-1D888207C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Compton Goals for MOLLER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9964E4-FDB1-3A5F-178A-A0A3EFC1C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2" y="3245618"/>
            <a:ext cx="11397237" cy="332600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0.4% beam polarimetry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Functional photon and electron detector polarimetry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CREX had a 0.4% Compton measurement from photon det alone… problem solved?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Not solved! Old CMU Compton DAQ can’t handle </a:t>
            </a:r>
            <a:r>
              <a:rPr lang="en-US"/>
              <a:t>MOLLER event rates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Subsystems to revive: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Laser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Photon Detector &amp; DAQ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Electron Detector &amp; DAQ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New analyzers for both DAQs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Online &amp; offline polarization analysis for both DAQs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4BC46-5F6F-A94F-2561-6553F204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45" y="1210615"/>
            <a:ext cx="7689309" cy="203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9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9B129F-B3A3-8D91-253A-13582D64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Laser 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A7551-9C4A-AADD-45AC-A27B163F7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Polarization measured on table using quarter and half waveplate optics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Characterizing optical components such as waveplates and beam splitters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Stokes parameters characterization and fit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Periodic “wiggle” in the fit residuals has since been fixed by X. Zhang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Fiber amplifier: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Needs to be replaced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Looking into possibility of moving amplifier out of hall into labyrinth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Figures courtesy D. Gaskell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41D917A-4E6B-6BB0-7EAC-AC083A94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781" y="536717"/>
            <a:ext cx="55435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D681510-850C-2C1E-897A-7756C4A2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01" y="3032267"/>
            <a:ext cx="5022147" cy="34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56A8AB-7108-7CCE-B5FC-E6EE3BA5DFF8}"/>
              </a:ext>
            </a:extLst>
          </p:cNvPr>
          <p:cNvCxnSpPr/>
          <p:nvPr/>
        </p:nvCxnSpPr>
        <p:spPr>
          <a:xfrm>
            <a:off x="5617029" y="3429000"/>
            <a:ext cx="1788606" cy="1474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7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E73CA9-9267-0863-59EF-68372716F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Photon Detector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8FFB7-B73B-B01F-6C34-D06EE8FBA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53227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PbWO</a:t>
            </a:r>
            <a:r>
              <a:rPr lang="en-US" baseline="-25000" dirty="0"/>
              <a:t>4</a:t>
            </a:r>
            <a:r>
              <a:rPr lang="en-US" dirty="0"/>
              <a:t> scintillator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Cylindrical + jaws collimators, synchrotron shielding, high linearity* PMT + base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*linearity hasn’t been measured for awhile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Detector used for hall A DVCS measurements in 2016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Beam tests with this detector were planned for </a:t>
            </a:r>
            <a:r>
              <a:rPr lang="en-US" dirty="0" err="1"/>
              <a:t>GeP</a:t>
            </a:r>
            <a:r>
              <a:rPr lang="en-US" dirty="0"/>
              <a:t> running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Laser wasn’t working when tests were scheduled, didn’t happen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Cable integrity between detector &amp; DAQ isn’t great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May need to pull some, full testing yet to be done</a:t>
            </a:r>
          </a:p>
        </p:txBody>
      </p:sp>
      <p:pic>
        <p:nvPicPr>
          <p:cNvPr id="6" name="Picture 5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1685AD0A-754F-8685-9967-C4816976E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66" y="531951"/>
            <a:ext cx="5785320" cy="1840626"/>
          </a:xfrm>
          <a:prstGeom prst="rect">
            <a:avLst/>
          </a:prstGeom>
        </p:spPr>
      </p:pic>
      <p:pic>
        <p:nvPicPr>
          <p:cNvPr id="3076" name="Picture 4" descr="A picture containing text, indoor, ceiling, cluttered&#10;&#10;Description automatically generated">
            <a:extLst>
              <a:ext uri="{FF2B5EF4-FFF2-40B4-BE49-F238E27FC236}">
                <a16:creationId xmlns:a16="http://schemas.microsoft.com/office/drawing/2014/main" id="{F3F801B6-388A-7130-06E4-31B229AB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12" y="2783037"/>
            <a:ext cx="4882491" cy="366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0AD42-29C3-F6EF-38A7-E53CD96E5815}"/>
              </a:ext>
            </a:extLst>
          </p:cNvPr>
          <p:cNvSpPr txBox="1"/>
          <p:nvPr/>
        </p:nvSpPr>
        <p:spPr>
          <a:xfrm>
            <a:off x="6881212" y="6444905"/>
            <a:ext cx="4882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Bottom figure courtesy of D. Gaskell</a:t>
            </a:r>
          </a:p>
        </p:txBody>
      </p:sp>
    </p:spTree>
    <p:extLst>
      <p:ext uri="{BB962C8B-B14F-4D97-AF65-F5344CB8AC3E}">
        <p14:creationId xmlns:p14="http://schemas.microsoft.com/office/powerpoint/2010/main" val="3083251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5243B4B-6CE8-6901-9F84-5A559C620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 Pulser Recovery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332B7FA-780A-06CE-7800-7E07C3CDA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7528621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pulser uses two flashing LEDs to measure PMT + base linearity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One constant brightness (“delta”), one variable brightness (“variable”)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Variable hasn’t worked since October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Benchtop tests revealed variable LED control board was faulty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After reinstallation in hall, variable started working again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LED brightness can be manually (but not automatically) controlled from HAPPEX TB DAC’s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16-bit and 12-bit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fully working yet! Still need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Fix DACs on HAPPEX TB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Reassemble pulser trigger in CMU DAQ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1B16F92-ABA2-3834-2A75-B92B3979C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627" y="458387"/>
            <a:ext cx="3937280" cy="295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indoor, computer, display&#10;&#10;AI-generated content may be incorrect.">
            <a:extLst>
              <a:ext uri="{FF2B5EF4-FFF2-40B4-BE49-F238E27FC236}">
                <a16:creationId xmlns:a16="http://schemas.microsoft.com/office/drawing/2014/main" id="{4640C146-4D5F-E661-E4C0-3DB67D039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27" y="3610418"/>
            <a:ext cx="4169336" cy="312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54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79D9B-A705-AEC9-740F-7F8E57B3E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Electron Detector 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8CDCD-E2E7-86CE-78A3-14DFA2561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3800683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planes diamond strip, two planes HVMAPS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Complication: detector 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CFD simulations suggest 12 W heat deposition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Cooling element comes from copper blocks and baffles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Metal-core PCBs for additional cooling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CFD simulation with baffles and cooling: 25 C max temp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Sealed in specialized vacuum chamber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CC7F6-4398-F6A1-4961-AB7D3D56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925" y="1226194"/>
            <a:ext cx="7790872" cy="5099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D6C41-15D9-522F-20C8-E89340A1E4C3}"/>
              </a:ext>
            </a:extLst>
          </p:cNvPr>
          <p:cNvSpPr txBox="1"/>
          <p:nvPr/>
        </p:nvSpPr>
        <p:spPr>
          <a:xfrm>
            <a:off x="9289611" y="841283"/>
            <a:ext cx="275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Figures courtesy of N. Niloy</a:t>
            </a:r>
          </a:p>
        </p:txBody>
      </p:sp>
    </p:spTree>
    <p:extLst>
      <p:ext uri="{BB962C8B-B14F-4D97-AF65-F5344CB8AC3E}">
        <p14:creationId xmlns:p14="http://schemas.microsoft.com/office/powerpoint/2010/main" val="121864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D13B94-13C2-EEB3-15FB-CF6AD868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Electron Detector Parts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EB72B-0B4F-986B-F03D-05F5A9161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1210615"/>
            <a:ext cx="7282864" cy="2065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001F1-4850-B6A7-F323-C1E03D0ED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927" y="1210615"/>
            <a:ext cx="4292590" cy="41376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B06549-0444-AB9C-2149-11A24764F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89" y="3667648"/>
            <a:ext cx="2277689" cy="3034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E2DB16-03BF-C0F2-90BF-0DC2DDBDC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93" y="4662387"/>
            <a:ext cx="4273081" cy="19699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223051-76FF-302C-CDF6-248AA4904DC3}"/>
              </a:ext>
            </a:extLst>
          </p:cNvPr>
          <p:cNvSpPr txBox="1"/>
          <p:nvPr/>
        </p:nvSpPr>
        <p:spPr>
          <a:xfrm>
            <a:off x="7798927" y="5348224"/>
            <a:ext cx="4148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Above: four copper core PCBs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41BF3B-E6EE-4883-A906-7946D5B8780D}"/>
              </a:ext>
            </a:extLst>
          </p:cNvPr>
          <p:cNvSpPr txBox="1"/>
          <p:nvPr/>
        </p:nvSpPr>
        <p:spPr>
          <a:xfrm>
            <a:off x="7591957" y="6333314"/>
            <a:ext cx="435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Left: electron detector vacuum chamber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D764D9-6B93-1A4D-C8FA-D67B162B569E}"/>
              </a:ext>
            </a:extLst>
          </p:cNvPr>
          <p:cNvSpPr txBox="1"/>
          <p:nvPr/>
        </p:nvSpPr>
        <p:spPr>
          <a:xfrm>
            <a:off x="309093" y="3275763"/>
            <a:ext cx="4292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Above: partial assembly with cooling blocks, heat exchanger, and coolant system</a:t>
            </a:r>
          </a:p>
          <a:p>
            <a:endParaRPr lang="en-US" dirty="0"/>
          </a:p>
          <a:p>
            <a:r>
              <a:rPr lang="en-US" dirty="0"/>
              <a:t>Below: prototype heat exchanger + baffle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077136-8D42-2E6A-D1F7-DDD7CF61D302}"/>
              </a:ext>
            </a:extLst>
          </p:cNvPr>
          <p:cNvSpPr txBox="1"/>
          <p:nvPr/>
        </p:nvSpPr>
        <p:spPr>
          <a:xfrm>
            <a:off x="6382433" y="803868"/>
            <a:ext cx="5565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Figures courtesy of N. Niloy and H. Liu</a:t>
            </a:r>
          </a:p>
        </p:txBody>
      </p:sp>
    </p:spTree>
    <p:extLst>
      <p:ext uri="{BB962C8B-B14F-4D97-AF65-F5344CB8AC3E}">
        <p14:creationId xmlns:p14="http://schemas.microsoft.com/office/powerpoint/2010/main" val="420784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24013B-88FB-9BF0-4C41-F49D9737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Diamond Detectors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05390-8109-EFC0-107A-AFDC97920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planes of diamond strip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FLAT-32 analog electronics for detector readout on PCBs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Diamonds strips and FLAT-32s from </a:t>
            </a:r>
            <a:r>
              <a:rPr lang="en-US" dirty="0" err="1"/>
              <a:t>SenseICs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120 diamond strips per row x 2 rows per plane x 4 planes = 960 total channels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/>
              <a:t>Plan is to run with just 2 planes to start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FLAT-32 is built-for-purpose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run compatibly with the Manitoba HVMAPS detector planes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463E752-F3DC-B1EF-80FD-B6AB0DD91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57" y="871283"/>
            <a:ext cx="527685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2CED85C-110B-61AB-51FC-1E024F46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73" y="2911030"/>
            <a:ext cx="4855970" cy="373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DFDA-3548-5895-A3E6-F2698CC136B8}"/>
              </a:ext>
            </a:extLst>
          </p:cNvPr>
          <p:cNvSpPr txBox="1"/>
          <p:nvPr/>
        </p:nvSpPr>
        <p:spPr>
          <a:xfrm>
            <a:off x="6250075" y="531951"/>
            <a:ext cx="5395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Figures courtesy of D. Gaskell and </a:t>
            </a:r>
            <a:r>
              <a:rPr lang="en-US" sz="1400" dirty="0" err="1"/>
              <a:t>SenseICs</a:t>
            </a:r>
            <a:r>
              <a:rPr lang="en-US" sz="1400" dirty="0"/>
              <a:t> Corporation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9843AF-CEEF-930C-7A71-CA710544D1E9}"/>
              </a:ext>
            </a:extLst>
          </p:cNvPr>
          <p:cNvCxnSpPr/>
          <p:nvPr/>
        </p:nvCxnSpPr>
        <p:spPr>
          <a:xfrm>
            <a:off x="5132439" y="1533832"/>
            <a:ext cx="2015613" cy="1868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2585A-2946-25BC-14E4-5DCC2079F9C6}"/>
              </a:ext>
            </a:extLst>
          </p:cNvPr>
          <p:cNvCxnSpPr/>
          <p:nvPr/>
        </p:nvCxnSpPr>
        <p:spPr>
          <a:xfrm>
            <a:off x="5289755" y="2025445"/>
            <a:ext cx="3549445" cy="24678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092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622503-65D2-2DE7-D282-FFC3C637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&amp; Electron DAQ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D389D0-16AF-B821-5ECE-2F1F3BAA0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MOLLER Compton Photon DAQ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Internally triggered </a:t>
            </a:r>
            <a:r>
              <a:rPr lang="en-US" dirty="0" err="1"/>
              <a:t>fADC</a:t>
            </a:r>
            <a:r>
              <a:rPr lang="en-US" dirty="0"/>
              <a:t> (no latching scaler!)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err="1"/>
              <a:t>fADC</a:t>
            </a:r>
            <a:r>
              <a:rPr lang="en-US" dirty="0"/>
              <a:t> firmware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Faster trigger rate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Lower </a:t>
            </a:r>
            <a:r>
              <a:rPr lang="en-US" dirty="0" err="1"/>
              <a:t>prescales</a:t>
            </a:r>
            <a:r>
              <a:rPr lang="en-US" dirty="0"/>
              <a:t> needed (if </a:t>
            </a:r>
            <a:r>
              <a:rPr lang="en-US" dirty="0" err="1"/>
              <a:t>prescaling</a:t>
            </a:r>
            <a:r>
              <a:rPr lang="en-US" dirty="0"/>
              <a:t> at all)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Simultaneous integrating/counting mode (like the CMU DAQ)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MOLLER Compton Electron DAQ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VETROC readout for diamond planes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HVMAPS planes get fed to VTP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VTP also receives photon </a:t>
            </a:r>
            <a:r>
              <a:rPr lang="en-US" dirty="0" err="1"/>
              <a:t>fADC</a:t>
            </a:r>
            <a:r>
              <a:rPr lang="en-US" dirty="0"/>
              <a:t> information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Photon/electron coincidences handled in VTP firmware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DAQ test stand in 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Figures courtesy of H. Liu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CC10DA-E360-3D60-B5D0-F93891AA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96" y="732918"/>
            <a:ext cx="5867369" cy="22557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69E5FC-ABCA-8114-127C-76C9F0540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75" y="3088492"/>
            <a:ext cx="4748723" cy="356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20639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Template_JG_2503" id="{3B269B79-482B-CB48-8F1B-DE1E93D1D15C}" vid="{F7CB5D91-9C74-4C48-B8C9-8E1FE7F854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JeffersonLabTemplate_JG_2503</Template>
  <TotalTime>596</TotalTime>
  <Words>727</Words>
  <Application>Microsoft Office PowerPoint</Application>
  <PresentationFormat>Widescreen</PresentationFormat>
  <Paragraphs>111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Aptos</vt:lpstr>
      <vt:lpstr>Arial</vt:lpstr>
      <vt:lpstr>Jefferson Lab Theme 1</vt:lpstr>
      <vt:lpstr> Compton Polarimetry Preparations for MOLLER</vt:lpstr>
      <vt:lpstr>Compton Goals for MOLLER</vt:lpstr>
      <vt:lpstr>Laser Work</vt:lpstr>
      <vt:lpstr>Photon Detector</vt:lpstr>
      <vt:lpstr>LED Pulser Recovery</vt:lpstr>
      <vt:lpstr>Electron Detector Design</vt:lpstr>
      <vt:lpstr>Electron Detector Parts</vt:lpstr>
      <vt:lpstr>Diamond Detectors</vt:lpstr>
      <vt:lpstr>Photon &amp; Electron DAQ</vt:lpstr>
      <vt:lpstr>Summary</vt:lpstr>
      <vt:lpstr>Backup Slides</vt:lpstr>
      <vt:lpstr>Analyzer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Allison Zec</dc:creator>
  <cp:lastModifiedBy>Allison Zec</cp:lastModifiedBy>
  <cp:revision>1</cp:revision>
  <dcterms:created xsi:type="dcterms:W3CDTF">2026-01-16T15:44:52Z</dcterms:created>
  <dcterms:modified xsi:type="dcterms:W3CDTF">2026-01-20T21:01:10Z</dcterms:modified>
</cp:coreProperties>
</file>