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70" r:id="rId1"/>
  </p:sldMasterIdLst>
  <p:notesMasterIdLst>
    <p:notesMasterId r:id="rId9"/>
  </p:notesMasterIdLst>
  <p:sldIdLst>
    <p:sldId id="289" r:id="rId2"/>
    <p:sldId id="258" r:id="rId3"/>
    <p:sldId id="301" r:id="rId4"/>
    <p:sldId id="270" r:id="rId5"/>
    <p:sldId id="290" r:id="rId6"/>
    <p:sldId id="303" r:id="rId7"/>
    <p:sldId id="27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D5DD"/>
    <a:srgbClr val="5C72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99" autoAdjust="0"/>
    <p:restoredTop sz="96405"/>
  </p:normalViewPr>
  <p:slideViewPr>
    <p:cSldViewPr snapToGrid="0">
      <p:cViewPr varScale="1">
        <p:scale>
          <a:sx n="127" d="100"/>
          <a:sy n="127" d="100"/>
        </p:scale>
        <p:origin x="792" y="19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DDC30C42-F1EA-EA44-9613-5E7947EE8325}" type="datetimeFigureOut">
              <a:rPr lang="en-US" smtClean="0"/>
              <a:pPr/>
              <a:t>1/20/26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493BBF43-A868-D94C-A9CC-39C296714D2B}" type="slidenum">
              <a:rPr lang="en-US" smtClean="0"/>
              <a:pPr/>
              <a:t>‹#›</a:t>
            </a:fld>
            <a:endParaRPr lang="en-US" dirty="0"/>
          </a:p>
        </p:txBody>
      </p:sp>
    </p:spTree>
    <p:extLst>
      <p:ext uri="{BB962C8B-B14F-4D97-AF65-F5344CB8AC3E}">
        <p14:creationId xmlns:p14="http://schemas.microsoft.com/office/powerpoint/2010/main" val="3855674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6C7AA-86AD-BEB3-BF4C-54F9FAF3F5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A6DA5A-5942-5391-17F4-CC5604FF4D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894558-4C39-B51D-662D-EBC000912F26}"/>
              </a:ext>
            </a:extLst>
          </p:cNvPr>
          <p:cNvSpPr>
            <a:spLocks noGrp="1"/>
          </p:cNvSpPr>
          <p:nvPr>
            <p:ph type="body" idx="1"/>
          </p:nvPr>
        </p:nvSpPr>
        <p:spPr/>
        <p:txBody>
          <a:bodyPr/>
          <a:lstStyle/>
          <a:p>
            <a:r>
              <a:rPr lang="en-US" b="0" i="0" u="none" strike="noStrike" dirty="0">
                <a:solidFill>
                  <a:srgbClr val="000000"/>
                </a:solidFill>
                <a:effectLst/>
                <a:latin typeface="Arial" panose="020B0604020202020204" pitchFamily="34" charset="0"/>
                <a:cs typeface="Arial" panose="020B0604020202020204" pitchFamily="34" charset="0"/>
              </a:rPr>
              <a:t>Tip: Keep titles under 60 characters for readability</a:t>
            </a:r>
          </a:p>
          <a:p>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3F6D029-F3FF-09D9-212B-90FD668CEB01}"/>
              </a:ext>
            </a:extLst>
          </p:cNvPr>
          <p:cNvSpPr>
            <a:spLocks noGrp="1"/>
          </p:cNvSpPr>
          <p:nvPr>
            <p:ph type="sldNum" sz="quarter" idx="5"/>
          </p:nvPr>
        </p:nvSpPr>
        <p:spPr/>
        <p:txBody>
          <a:bodyPr/>
          <a:lstStyle/>
          <a:p>
            <a:fld id="{493BBF43-A868-D94C-A9CC-39C296714D2B}" type="slidenum">
              <a:rPr lang="en-US" smtClean="0"/>
              <a:t>1</a:t>
            </a:fld>
            <a:endParaRPr lang="en-US" dirty="0"/>
          </a:p>
        </p:txBody>
      </p:sp>
    </p:spTree>
    <p:extLst>
      <p:ext uri="{BB962C8B-B14F-4D97-AF65-F5344CB8AC3E}">
        <p14:creationId xmlns:p14="http://schemas.microsoft.com/office/powerpoint/2010/main" val="2661894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Arial" panose="020B0604020202020204" pitchFamily="34" charset="0"/>
                <a:cs typeface="Arial" panose="020B0604020202020204" pitchFamily="34" charset="0"/>
              </a:rPr>
              <a:t>Use for: Introducing new topics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93BBF43-A868-D94C-A9CC-39C296714D2B}" type="slidenum">
              <a:rPr lang="en-US" smtClean="0"/>
              <a:t>2</a:t>
            </a:fld>
            <a:endParaRPr lang="en-US" dirty="0"/>
          </a:p>
        </p:txBody>
      </p:sp>
    </p:spTree>
    <p:extLst>
      <p:ext uri="{BB962C8B-B14F-4D97-AF65-F5344CB8AC3E}">
        <p14:creationId xmlns:p14="http://schemas.microsoft.com/office/powerpoint/2010/main" val="3336876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BBF43-A868-D94C-A9CC-39C296714D2B}" type="slidenum">
              <a:rPr lang="en-US" smtClean="0"/>
              <a:pPr/>
              <a:t>3</a:t>
            </a:fld>
            <a:endParaRPr lang="en-US" dirty="0"/>
          </a:p>
        </p:txBody>
      </p:sp>
    </p:spTree>
    <p:extLst>
      <p:ext uri="{BB962C8B-B14F-4D97-AF65-F5344CB8AC3E}">
        <p14:creationId xmlns:p14="http://schemas.microsoft.com/office/powerpoint/2010/main" val="2946514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93BBF43-A868-D94C-A9CC-39C296714D2B}" type="slidenum">
              <a:rPr lang="en-US" smtClean="0"/>
              <a:t>4</a:t>
            </a:fld>
            <a:endParaRPr lang="en-US" dirty="0"/>
          </a:p>
        </p:txBody>
      </p:sp>
    </p:spTree>
    <p:extLst>
      <p:ext uri="{BB962C8B-B14F-4D97-AF65-F5344CB8AC3E}">
        <p14:creationId xmlns:p14="http://schemas.microsoft.com/office/powerpoint/2010/main" val="4261636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Before sharing your presentation, confirm: </a:t>
            </a:r>
          </a:p>
          <a:p>
            <a:pPr marL="171450" indent="-171450">
              <a:buFont typeface="Arial" panose="020B0604020202020204" pitchFamily="34" charset="0"/>
              <a:buChar char="•"/>
            </a:pPr>
            <a:r>
              <a:rPr lang="en-US" dirty="0">
                <a:effectLst/>
                <a:latin typeface="Arial" panose="020B0604020202020204" pitchFamily="34" charset="0"/>
                <a:cs typeface="Arial" panose="020B0604020202020204" pitchFamily="34" charset="0"/>
              </a:rPr>
              <a:t>Fonts are consistent</a:t>
            </a:r>
          </a:p>
          <a:p>
            <a:pPr marL="171450" indent="-171450">
              <a:buFont typeface="Arial" panose="020B0604020202020204" pitchFamily="34" charset="0"/>
              <a:buChar char="•"/>
            </a:pPr>
            <a:r>
              <a:rPr lang="en-US" dirty="0">
                <a:effectLst/>
                <a:latin typeface="Arial" panose="020B0604020202020204" pitchFamily="34" charset="0"/>
                <a:cs typeface="Arial" panose="020B0604020202020204" pitchFamily="34" charset="0"/>
              </a:rPr>
              <a:t>Images meet quality standards</a:t>
            </a:r>
          </a:p>
          <a:p>
            <a:pPr marL="171450" indent="-171450">
              <a:buFont typeface="Arial" panose="020B0604020202020204" pitchFamily="34" charset="0"/>
              <a:buChar char="•"/>
            </a:pPr>
            <a:r>
              <a:rPr lang="en-US" dirty="0">
                <a:effectLst/>
                <a:latin typeface="Arial" panose="020B0604020202020204" pitchFamily="34" charset="0"/>
                <a:cs typeface="Arial" panose="020B0604020202020204" pitchFamily="34" charset="0"/>
              </a:rPr>
              <a:t>Charts use template colors</a:t>
            </a:r>
          </a:p>
          <a:p>
            <a:pPr marL="171450" indent="-171450">
              <a:buFont typeface="Arial" panose="020B0604020202020204" pitchFamily="34" charset="0"/>
              <a:buChar char="•"/>
            </a:pPr>
            <a:r>
              <a:rPr lang="en-US" dirty="0">
                <a:effectLst/>
                <a:latin typeface="Arial" panose="020B0604020202020204" pitchFamily="34" charset="0"/>
                <a:cs typeface="Arial" panose="020B0604020202020204" pitchFamily="34" charset="0"/>
              </a:rPr>
              <a:t>Footer information is current</a:t>
            </a:r>
          </a:p>
          <a:p>
            <a:pPr marL="171450" indent="-171450">
              <a:buFont typeface="Arial" panose="020B0604020202020204" pitchFamily="34" charset="0"/>
              <a:buChar char="•"/>
            </a:pPr>
            <a:r>
              <a:rPr lang="en-US" dirty="0">
                <a:effectLst/>
                <a:latin typeface="Arial" panose="020B0604020202020204" pitchFamily="34" charset="0"/>
                <a:cs typeface="Arial" panose="020B0604020202020204" pitchFamily="34" charset="0"/>
              </a:rPr>
              <a:t>Spell check completed</a:t>
            </a:r>
          </a:p>
          <a:p>
            <a:pPr marL="171450" indent="-171450">
              <a:buFont typeface="Arial" panose="020B0604020202020204" pitchFamily="34" charset="0"/>
              <a:buChar char="•"/>
            </a:pPr>
            <a:r>
              <a:rPr lang="en-US" dirty="0">
                <a:effectLst/>
                <a:latin typeface="Arial" panose="020B0604020202020204" pitchFamily="34" charset="0"/>
                <a:cs typeface="Arial" panose="020B0604020202020204" pitchFamily="34" charset="0"/>
              </a:rPr>
              <a:t>Links are working</a:t>
            </a:r>
          </a:p>
          <a:p>
            <a:pPr marL="171450" indent="-171450">
              <a:buFont typeface="Arial" panose="020B0604020202020204" pitchFamily="34" charset="0"/>
              <a:buChar char="•"/>
            </a:pPr>
            <a:r>
              <a:rPr lang="en-US" dirty="0">
                <a:effectLst/>
                <a:latin typeface="Arial" panose="020B0604020202020204" pitchFamily="34" charset="0"/>
                <a:cs typeface="Arial" panose="020B0604020202020204" pitchFamily="34" charset="0"/>
              </a:rPr>
              <a:t>File size is optimized</a:t>
            </a:r>
          </a:p>
          <a:p>
            <a:endParaRPr lang="en-US" dirty="0"/>
          </a:p>
        </p:txBody>
      </p:sp>
      <p:sp>
        <p:nvSpPr>
          <p:cNvPr id="4" name="Slide Number Placeholder 3"/>
          <p:cNvSpPr>
            <a:spLocks noGrp="1"/>
          </p:cNvSpPr>
          <p:nvPr>
            <p:ph type="sldNum" sz="quarter" idx="5"/>
          </p:nvPr>
        </p:nvSpPr>
        <p:spPr/>
        <p:txBody>
          <a:bodyPr/>
          <a:lstStyle/>
          <a:p>
            <a:fld id="{493BBF43-A868-D94C-A9CC-39C296714D2B}" type="slidenum">
              <a:rPr lang="en-US" smtClean="0"/>
              <a:t>7</a:t>
            </a:fld>
            <a:endParaRPr lang="en-US" dirty="0"/>
          </a:p>
        </p:txBody>
      </p:sp>
    </p:spTree>
    <p:extLst>
      <p:ext uri="{BB962C8B-B14F-4D97-AF65-F5344CB8AC3E}">
        <p14:creationId xmlns:p14="http://schemas.microsoft.com/office/powerpoint/2010/main" val="1328635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5BF14DA4-6BD3-41D0-ED7B-F5CF63D8E02B}"/>
              </a:ext>
            </a:extLst>
          </p:cNvPr>
          <p:cNvSpPr>
            <a:spLocks noGrp="1"/>
          </p:cNvSpPr>
          <p:nvPr>
            <p:ph type="pic" sz="quarter" idx="12"/>
          </p:nvPr>
        </p:nvSpPr>
        <p:spPr>
          <a:xfrm>
            <a:off x="5387975" y="0"/>
            <a:ext cx="6804025"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8C9795D8-36C7-9AC6-7BB0-2FA187F49B59}"/>
              </a:ext>
            </a:extLst>
          </p:cNvPr>
          <p:cNvSpPr>
            <a:spLocks noGrp="1"/>
          </p:cNvSpPr>
          <p:nvPr>
            <p:ph type="ctrTitle"/>
          </p:nvPr>
        </p:nvSpPr>
        <p:spPr>
          <a:xfrm>
            <a:off x="331417" y="2125014"/>
            <a:ext cx="6297984" cy="919032"/>
          </a:xfrm>
        </p:spPr>
        <p:txBody>
          <a:bodyPr anchor="b">
            <a:no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A76DAF6-7FAD-3329-1F2F-26D428433E30}"/>
              </a:ext>
            </a:extLst>
          </p:cNvPr>
          <p:cNvSpPr>
            <a:spLocks noGrp="1"/>
          </p:cNvSpPr>
          <p:nvPr>
            <p:ph type="subTitle" idx="1"/>
          </p:nvPr>
        </p:nvSpPr>
        <p:spPr>
          <a:xfrm>
            <a:off x="331416" y="3047266"/>
            <a:ext cx="6559241" cy="529861"/>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ext Placeholder 12">
            <a:extLst>
              <a:ext uri="{FF2B5EF4-FFF2-40B4-BE49-F238E27FC236}">
                <a16:creationId xmlns:a16="http://schemas.microsoft.com/office/drawing/2014/main" id="{25E06F63-AE6B-E540-C04D-8905B2EFD5BF}"/>
              </a:ext>
            </a:extLst>
          </p:cNvPr>
          <p:cNvSpPr>
            <a:spLocks noGrp="1"/>
          </p:cNvSpPr>
          <p:nvPr>
            <p:ph type="body" sz="quarter" idx="10"/>
          </p:nvPr>
        </p:nvSpPr>
        <p:spPr>
          <a:xfrm>
            <a:off x="1096963" y="4244658"/>
            <a:ext cx="5999008" cy="529861"/>
          </a:xfrm>
        </p:spPr>
        <p:txBody>
          <a:bodyPr>
            <a:noAutofit/>
          </a:bodyPr>
          <a:lstStyle>
            <a:lvl1pPr marL="0" indent="0" algn="r">
              <a:buNone/>
              <a:defRPr sz="2400">
                <a:solidFill>
                  <a:schemeClr val="tx1">
                    <a:lumMod val="65000"/>
                    <a:lumOff val="35000"/>
                  </a:schemeClr>
                </a:solidFill>
              </a:defRPr>
            </a:lvl1pPr>
          </a:lstStyle>
          <a:p>
            <a:pPr lvl="0"/>
            <a:r>
              <a:rPr lang="en-US"/>
              <a:t>Click to edit Master text styles</a:t>
            </a:r>
          </a:p>
        </p:txBody>
      </p:sp>
      <p:sp>
        <p:nvSpPr>
          <p:cNvPr id="16" name="Text Placeholder 15">
            <a:extLst>
              <a:ext uri="{FF2B5EF4-FFF2-40B4-BE49-F238E27FC236}">
                <a16:creationId xmlns:a16="http://schemas.microsoft.com/office/drawing/2014/main" id="{2BCBF152-3CD9-3B8D-5C6A-83D9FE6F56E6}"/>
              </a:ext>
            </a:extLst>
          </p:cNvPr>
          <p:cNvSpPr>
            <a:spLocks noGrp="1"/>
          </p:cNvSpPr>
          <p:nvPr>
            <p:ph type="body" sz="quarter" idx="11"/>
          </p:nvPr>
        </p:nvSpPr>
        <p:spPr>
          <a:xfrm>
            <a:off x="1096963" y="4775200"/>
            <a:ext cx="5999162" cy="501650"/>
          </a:xfrm>
        </p:spPr>
        <p:txBody>
          <a:bodyPr>
            <a:noAutofit/>
          </a:bodyPr>
          <a:lstStyle>
            <a:lvl1pPr marL="0" indent="0" algn="r">
              <a:buNone/>
              <a:defRPr sz="2400">
                <a:solidFill>
                  <a:schemeClr val="tx1">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3194607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ody Slide - 1 Right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6246796" y="665018"/>
            <a:ext cx="5945204" cy="44888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8" name="Picture 7">
            <a:extLst>
              <a:ext uri="{FF2B5EF4-FFF2-40B4-BE49-F238E27FC236}">
                <a16:creationId xmlns:a16="http://schemas.microsoft.com/office/drawing/2014/main" id="{9425B193-7653-FA58-7C69-56865C4DF7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10" name="Title 1">
            <a:extLst>
              <a:ext uri="{FF2B5EF4-FFF2-40B4-BE49-F238E27FC236}">
                <a16:creationId xmlns:a16="http://schemas.microsoft.com/office/drawing/2014/main" id="{9A65267B-D68D-AD5F-98C2-6810944CC185}"/>
              </a:ext>
            </a:extLst>
          </p:cNvPr>
          <p:cNvSpPr>
            <a:spLocks noGrp="1"/>
          </p:cNvSpPr>
          <p:nvPr>
            <p:ph type="title"/>
          </p:nvPr>
        </p:nvSpPr>
        <p:spPr>
          <a:xfrm>
            <a:off x="309093" y="531951"/>
            <a:ext cx="5785319" cy="678664"/>
          </a:xfrm>
        </p:spPr>
        <p:txBody>
          <a:bodyPr anchor="b">
            <a:noAutofit/>
          </a:bodyPr>
          <a:lstStyle>
            <a:lvl1pPr>
              <a:defRPr sz="3200">
                <a:solidFill>
                  <a:schemeClr val="tx2"/>
                </a:solidFill>
              </a:defRPr>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80D2211A-9B16-224E-FFC5-4225BAB41AB0}"/>
              </a:ext>
            </a:extLst>
          </p:cNvPr>
          <p:cNvSpPr>
            <a:spLocks noGrp="1"/>
          </p:cNvSpPr>
          <p:nvPr>
            <p:ph type="body" sz="half" idx="2"/>
          </p:nvPr>
        </p:nvSpPr>
        <p:spPr>
          <a:xfrm>
            <a:off x="309093" y="1319201"/>
            <a:ext cx="5785319" cy="4891433"/>
          </a:xfrm>
        </p:spPr>
        <p:txBody>
          <a:bodyPr>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Footer Placeholder 5">
            <a:extLst>
              <a:ext uri="{FF2B5EF4-FFF2-40B4-BE49-F238E27FC236}">
                <a16:creationId xmlns:a16="http://schemas.microsoft.com/office/drawing/2014/main" id="{AA5FB620-142D-2BE0-8116-9FAAA7F693F3}"/>
              </a:ext>
            </a:extLst>
          </p:cNvPr>
          <p:cNvSpPr>
            <a:spLocks noGrp="1"/>
          </p:cNvSpPr>
          <p:nvPr>
            <p:ph type="ftr" sz="quarter" idx="11"/>
          </p:nvPr>
        </p:nvSpPr>
        <p:spPr>
          <a:xfrm>
            <a:off x="4038600" y="6330592"/>
            <a:ext cx="4114800" cy="365125"/>
          </a:xfrm>
          <a:prstGeom prst="rect">
            <a:avLst/>
          </a:prstGeom>
        </p:spPr>
        <p:txBody>
          <a:bodyPr anchor="ctr"/>
          <a:lstStyle>
            <a:lvl1pPr algn="ctr">
              <a:defRPr sz="1000">
                <a:latin typeface="Arial" panose="020B0604020202020204" pitchFamily="34" charset="0"/>
              </a:defRPr>
            </a:lvl1pPr>
          </a:lstStyle>
          <a:p>
            <a:endParaRPr lang="en-US" dirty="0"/>
          </a:p>
        </p:txBody>
      </p:sp>
      <p:sp>
        <p:nvSpPr>
          <p:cNvPr id="18" name="Slide Number Placeholder 6">
            <a:extLst>
              <a:ext uri="{FF2B5EF4-FFF2-40B4-BE49-F238E27FC236}">
                <a16:creationId xmlns:a16="http://schemas.microsoft.com/office/drawing/2014/main" id="{85A35A3C-EFCE-E977-5D10-513BA05CDEAB}"/>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2" name="Date Placeholder 4">
            <a:extLst>
              <a:ext uri="{FF2B5EF4-FFF2-40B4-BE49-F238E27FC236}">
                <a16:creationId xmlns:a16="http://schemas.microsoft.com/office/drawing/2014/main" id="{FD481F92-CD79-AD15-7CA5-87C78AC695BF}"/>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fld id="{CAADF119-FBE4-4B30-887E-7063E5FE77D4}" type="datetime1">
              <a:rPr lang="en-US" smtClean="0"/>
              <a:t>1/20/26</a:t>
            </a:fld>
            <a:endParaRPr lang="en-US" dirty="0"/>
          </a:p>
        </p:txBody>
      </p:sp>
      <p:pic>
        <p:nvPicPr>
          <p:cNvPr id="13" name="Picture 12">
            <a:extLst>
              <a:ext uri="{FF2B5EF4-FFF2-40B4-BE49-F238E27FC236}">
                <a16:creationId xmlns:a16="http://schemas.microsoft.com/office/drawing/2014/main" id="{EDB17564-960C-4BE2-AE3B-9E042530BC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869138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ody Slide - No Photo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7FC8732-2197-B9C7-FC84-CA5395C6506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11" name="Title 1">
            <a:extLst>
              <a:ext uri="{FF2B5EF4-FFF2-40B4-BE49-F238E27FC236}">
                <a16:creationId xmlns:a16="http://schemas.microsoft.com/office/drawing/2014/main" id="{99465704-2370-60F7-6005-D0288DFD87A0}"/>
              </a:ext>
            </a:extLst>
          </p:cNvPr>
          <p:cNvSpPr>
            <a:spLocks noGrp="1"/>
          </p:cNvSpPr>
          <p:nvPr>
            <p:ph type="title"/>
          </p:nvPr>
        </p:nvSpPr>
        <p:spPr>
          <a:xfrm>
            <a:off x="309093" y="531951"/>
            <a:ext cx="11044707" cy="678664"/>
          </a:xfrm>
        </p:spPr>
        <p:txBody>
          <a:bodyPr anchor="b">
            <a:noAutofit/>
          </a:bodyPr>
          <a:lstStyle>
            <a:lvl1pPr>
              <a:defRPr sz="3200">
                <a:solidFill>
                  <a:schemeClr val="tx2"/>
                </a:solidFill>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D0A29258-15C1-6FB2-52AC-108985A071C8}"/>
              </a:ext>
            </a:extLst>
          </p:cNvPr>
          <p:cNvSpPr>
            <a:spLocks noGrp="1"/>
          </p:cNvSpPr>
          <p:nvPr>
            <p:ph type="body" sz="half" idx="2"/>
          </p:nvPr>
        </p:nvSpPr>
        <p:spPr>
          <a:xfrm>
            <a:off x="309094" y="1319201"/>
            <a:ext cx="5682288" cy="4891433"/>
          </a:xfrm>
        </p:spPr>
        <p:txBody>
          <a:bodyPr>
            <a:noAutofit/>
          </a:bodyPr>
          <a:lstStyle>
            <a:lvl1pPr marL="0" indent="0">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Text Placeholder 3">
            <a:extLst>
              <a:ext uri="{FF2B5EF4-FFF2-40B4-BE49-F238E27FC236}">
                <a16:creationId xmlns:a16="http://schemas.microsoft.com/office/drawing/2014/main" id="{7E85E37D-8958-2DEE-18A0-03962A83466E}"/>
              </a:ext>
            </a:extLst>
          </p:cNvPr>
          <p:cNvSpPr>
            <a:spLocks noGrp="1"/>
          </p:cNvSpPr>
          <p:nvPr>
            <p:ph type="body" sz="half" idx="13"/>
          </p:nvPr>
        </p:nvSpPr>
        <p:spPr>
          <a:xfrm>
            <a:off x="6110467" y="1322610"/>
            <a:ext cx="5682289" cy="4891433"/>
          </a:xfrm>
        </p:spPr>
        <p:txBody>
          <a:bodyPr>
            <a:noAutofit/>
          </a:bodyPr>
          <a:lstStyle>
            <a:lvl1pPr marL="0" indent="0">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Footer Placeholder 5">
            <a:extLst>
              <a:ext uri="{FF2B5EF4-FFF2-40B4-BE49-F238E27FC236}">
                <a16:creationId xmlns:a16="http://schemas.microsoft.com/office/drawing/2014/main" id="{6FBE509B-CE41-57EF-59C3-275E43C033A4}"/>
              </a:ext>
            </a:extLst>
          </p:cNvPr>
          <p:cNvSpPr>
            <a:spLocks noGrp="1"/>
          </p:cNvSpPr>
          <p:nvPr>
            <p:ph type="ftr" sz="quarter" idx="11"/>
          </p:nvPr>
        </p:nvSpPr>
        <p:spPr>
          <a:xfrm>
            <a:off x="4038600" y="6330592"/>
            <a:ext cx="4114800" cy="365125"/>
          </a:xfrm>
          <a:prstGeom prst="rect">
            <a:avLst/>
          </a:prstGeom>
        </p:spPr>
        <p:txBody>
          <a:bodyPr anchor="ctr"/>
          <a:lstStyle>
            <a:lvl1pPr algn="ctr">
              <a:defRPr sz="1000">
                <a:latin typeface="Arial" panose="020B0604020202020204" pitchFamily="34" charset="0"/>
              </a:defRPr>
            </a:lvl1pPr>
          </a:lstStyle>
          <a:p>
            <a:endParaRPr lang="en-US" dirty="0"/>
          </a:p>
        </p:txBody>
      </p:sp>
      <p:sp>
        <p:nvSpPr>
          <p:cNvPr id="4" name="Slide Number Placeholder 6">
            <a:extLst>
              <a:ext uri="{FF2B5EF4-FFF2-40B4-BE49-F238E27FC236}">
                <a16:creationId xmlns:a16="http://schemas.microsoft.com/office/drawing/2014/main" id="{944E86B8-08A1-6B0A-9E8F-1A2C0252563D}"/>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5" name="Date Placeholder 4">
            <a:extLst>
              <a:ext uri="{FF2B5EF4-FFF2-40B4-BE49-F238E27FC236}">
                <a16:creationId xmlns:a16="http://schemas.microsoft.com/office/drawing/2014/main" id="{1AE111C8-7DEA-F7D8-15DA-EC66E6103A5D}"/>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fld id="{8ABF4FA7-1E5E-4092-8A64-2F16A7152577}" type="datetime1">
              <a:rPr lang="en-US" smtClean="0"/>
              <a:t>1/20/26</a:t>
            </a:fld>
            <a:endParaRPr lang="en-US" dirty="0"/>
          </a:p>
        </p:txBody>
      </p:sp>
      <p:pic>
        <p:nvPicPr>
          <p:cNvPr id="14" name="Picture 13">
            <a:extLst>
              <a:ext uri="{FF2B5EF4-FFF2-40B4-BE49-F238E27FC236}">
                <a16:creationId xmlns:a16="http://schemas.microsoft.com/office/drawing/2014/main" id="{1D72F205-0884-4182-ADD8-D44EB48258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2911454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dy Slide - Slate Two Photos">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BE5B-D462-52DE-1421-03616B30BCDE}"/>
              </a:ext>
            </a:extLst>
          </p:cNvPr>
          <p:cNvSpPr>
            <a:spLocks noGrp="1"/>
          </p:cNvSpPr>
          <p:nvPr>
            <p:ph type="title"/>
          </p:nvPr>
        </p:nvSpPr>
        <p:spPr>
          <a:xfrm>
            <a:off x="309093" y="531951"/>
            <a:ext cx="5785319" cy="678664"/>
          </a:xfrm>
        </p:spPr>
        <p:txBody>
          <a:bodyPr anchor="b">
            <a:noAutofit/>
          </a:bodyPr>
          <a:lstStyle>
            <a:lvl1pPr>
              <a:defRPr sz="3200">
                <a:solidFill>
                  <a:schemeClr val="bg1"/>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6246796" y="549107"/>
            <a:ext cx="5945204" cy="27639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8A92B06-2663-62EC-E8B1-7567E866D31E}"/>
              </a:ext>
            </a:extLst>
          </p:cNvPr>
          <p:cNvSpPr>
            <a:spLocks noGrp="1"/>
          </p:cNvSpPr>
          <p:nvPr>
            <p:ph type="body" sz="half" idx="2"/>
          </p:nvPr>
        </p:nvSpPr>
        <p:spPr>
          <a:xfrm>
            <a:off x="309093" y="1319201"/>
            <a:ext cx="5785319" cy="4891433"/>
          </a:xfrm>
        </p:spPr>
        <p:txBody>
          <a:bodyPr>
            <a:no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1" name="Picture 10" descr="Logo, company name&#10;&#10;Description automatically generated">
            <a:extLst>
              <a:ext uri="{FF2B5EF4-FFF2-40B4-BE49-F238E27FC236}">
                <a16:creationId xmlns:a16="http://schemas.microsoft.com/office/drawing/2014/main" id="{59AD2392-E6B3-D73D-424E-42A0157E1CA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69331" y="-12193"/>
            <a:ext cx="1474015" cy="574180"/>
          </a:xfrm>
          <a:prstGeom prst="rect">
            <a:avLst/>
          </a:prstGeom>
        </p:spPr>
      </p:pic>
      <p:sp>
        <p:nvSpPr>
          <p:cNvPr id="9" name="Picture Placeholder 2">
            <a:extLst>
              <a:ext uri="{FF2B5EF4-FFF2-40B4-BE49-F238E27FC236}">
                <a16:creationId xmlns:a16="http://schemas.microsoft.com/office/drawing/2014/main" id="{02C1D150-46A5-C3E3-0093-1693429B2A69}"/>
              </a:ext>
            </a:extLst>
          </p:cNvPr>
          <p:cNvSpPr>
            <a:spLocks noGrp="1"/>
          </p:cNvSpPr>
          <p:nvPr>
            <p:ph type="pic" idx="13"/>
          </p:nvPr>
        </p:nvSpPr>
        <p:spPr>
          <a:xfrm>
            <a:off x="6246796" y="3446653"/>
            <a:ext cx="5945204" cy="27639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5">
            <a:extLst>
              <a:ext uri="{FF2B5EF4-FFF2-40B4-BE49-F238E27FC236}">
                <a16:creationId xmlns:a16="http://schemas.microsoft.com/office/drawing/2014/main" id="{DF46FADE-5392-BCFC-BAD6-D700EFBD77D7}"/>
              </a:ext>
            </a:extLst>
          </p:cNvPr>
          <p:cNvSpPr>
            <a:spLocks noGrp="1"/>
          </p:cNvSpPr>
          <p:nvPr>
            <p:ph type="ftr" sz="quarter" idx="11"/>
          </p:nvPr>
        </p:nvSpPr>
        <p:spPr>
          <a:xfrm>
            <a:off x="4038600" y="6330592"/>
            <a:ext cx="4114800" cy="365125"/>
          </a:xfrm>
          <a:prstGeom prst="rect">
            <a:avLst/>
          </a:prstGeom>
        </p:spPr>
        <p:txBody>
          <a:bodyPr anchor="ctr"/>
          <a:lstStyle>
            <a:lvl1pPr algn="ctr">
              <a:defRPr sz="1000">
                <a:solidFill>
                  <a:schemeClr val="bg1"/>
                </a:solidFill>
                <a:latin typeface="Arial" panose="020B0604020202020204" pitchFamily="34" charset="0"/>
              </a:defRPr>
            </a:lvl1pPr>
          </a:lstStyle>
          <a:p>
            <a:endParaRPr lang="en-US" dirty="0"/>
          </a:p>
        </p:txBody>
      </p:sp>
      <p:sp>
        <p:nvSpPr>
          <p:cNvPr id="12" name="Slide Number Placeholder 6">
            <a:extLst>
              <a:ext uri="{FF2B5EF4-FFF2-40B4-BE49-F238E27FC236}">
                <a16:creationId xmlns:a16="http://schemas.microsoft.com/office/drawing/2014/main" id="{4B37EFF6-260E-A1F5-FF79-F0ABEF7A2E0F}"/>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solidFill>
                  <a:schemeClr val="bg1"/>
                </a:solidFill>
                <a:latin typeface="Arial" panose="020B0604020202020204" pitchFamily="34" charset="0"/>
              </a:defRPr>
            </a:lvl1pPr>
          </a:lstStyle>
          <a:p>
            <a:fld id="{7D1BE87E-F0DE-A44C-894B-E142BEB21E42}" type="slidenum">
              <a:rPr lang="en-US" smtClean="0"/>
              <a:pPr/>
              <a:t>‹#›</a:t>
            </a:fld>
            <a:endParaRPr lang="en-US" dirty="0"/>
          </a:p>
        </p:txBody>
      </p:sp>
      <p:sp>
        <p:nvSpPr>
          <p:cNvPr id="5" name="Date Placeholder 4">
            <a:extLst>
              <a:ext uri="{FF2B5EF4-FFF2-40B4-BE49-F238E27FC236}">
                <a16:creationId xmlns:a16="http://schemas.microsoft.com/office/drawing/2014/main" id="{A871D8BB-52A9-22B5-DB17-DA5C2307245D}"/>
              </a:ext>
            </a:extLst>
          </p:cNvPr>
          <p:cNvSpPr>
            <a:spLocks noGrp="1"/>
          </p:cNvSpPr>
          <p:nvPr>
            <p:ph type="dt" sz="half" idx="10"/>
          </p:nvPr>
        </p:nvSpPr>
        <p:spPr>
          <a:xfrm>
            <a:off x="311726" y="6330592"/>
            <a:ext cx="2743200" cy="365125"/>
          </a:xfrm>
          <a:prstGeom prst="rect">
            <a:avLst/>
          </a:prstGeom>
        </p:spPr>
        <p:txBody>
          <a:bodyPr anchor="ctr"/>
          <a:lstStyle>
            <a:lvl1pPr>
              <a:defRPr sz="1000">
                <a:solidFill>
                  <a:schemeClr val="bg1"/>
                </a:solidFill>
                <a:latin typeface="Arial" panose="020B0604020202020204" pitchFamily="34" charset="0"/>
              </a:defRPr>
            </a:lvl1pPr>
          </a:lstStyle>
          <a:p>
            <a:fld id="{84D608DB-8471-438C-96F2-BF69B78E0782}" type="datetime1">
              <a:rPr lang="en-US" smtClean="0"/>
              <a:t>1/20/26</a:t>
            </a:fld>
            <a:endParaRPr lang="en-US" dirty="0"/>
          </a:p>
        </p:txBody>
      </p:sp>
      <p:pic>
        <p:nvPicPr>
          <p:cNvPr id="13" name="Picture 12" descr="Logo, company name&#10;&#10;Description automatically generated">
            <a:extLst>
              <a:ext uri="{FF2B5EF4-FFF2-40B4-BE49-F238E27FC236}">
                <a16:creationId xmlns:a16="http://schemas.microsoft.com/office/drawing/2014/main" id="{D19EE4BA-CD94-40C8-BA88-88F35B10B1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9331" y="-12193"/>
            <a:ext cx="1474015" cy="574180"/>
          </a:xfrm>
          <a:prstGeom prst="rect">
            <a:avLst/>
          </a:prstGeom>
        </p:spPr>
      </p:pic>
    </p:spTree>
    <p:extLst>
      <p:ext uri="{BB962C8B-B14F-4D97-AF65-F5344CB8AC3E}">
        <p14:creationId xmlns:p14="http://schemas.microsoft.com/office/powerpoint/2010/main" val="517032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dy Slide - Grey ">
    <p:bg>
      <p:bgPr>
        <a:solidFill>
          <a:schemeClr val="bg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6246796" y="665018"/>
            <a:ext cx="5945204" cy="44888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itle 1">
            <a:extLst>
              <a:ext uri="{FF2B5EF4-FFF2-40B4-BE49-F238E27FC236}">
                <a16:creationId xmlns:a16="http://schemas.microsoft.com/office/drawing/2014/main" id="{9A65267B-D68D-AD5F-98C2-6810944CC185}"/>
              </a:ext>
            </a:extLst>
          </p:cNvPr>
          <p:cNvSpPr>
            <a:spLocks noGrp="1"/>
          </p:cNvSpPr>
          <p:nvPr>
            <p:ph type="title"/>
          </p:nvPr>
        </p:nvSpPr>
        <p:spPr>
          <a:xfrm>
            <a:off x="309093" y="531951"/>
            <a:ext cx="5785319" cy="678664"/>
          </a:xfrm>
        </p:spPr>
        <p:txBody>
          <a:bodyPr anchor="b">
            <a:noAutofit/>
          </a:bodyPr>
          <a:lstStyle>
            <a:lvl1pPr>
              <a:defRPr sz="3200">
                <a:solidFill>
                  <a:schemeClr val="bg1"/>
                </a:solidFill>
              </a:defRPr>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80D2211A-9B16-224E-FFC5-4225BAB41AB0}"/>
              </a:ext>
            </a:extLst>
          </p:cNvPr>
          <p:cNvSpPr>
            <a:spLocks noGrp="1"/>
          </p:cNvSpPr>
          <p:nvPr>
            <p:ph type="body" sz="half" idx="2"/>
          </p:nvPr>
        </p:nvSpPr>
        <p:spPr>
          <a:xfrm>
            <a:off x="309093" y="1319201"/>
            <a:ext cx="5785319" cy="4891433"/>
          </a:xfrm>
        </p:spPr>
        <p:txBody>
          <a:bodyPr>
            <a:no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4" name="Picture 3">
            <a:extLst>
              <a:ext uri="{FF2B5EF4-FFF2-40B4-BE49-F238E27FC236}">
                <a16:creationId xmlns:a16="http://schemas.microsoft.com/office/drawing/2014/main" id="{0B903C67-DC6F-088A-9EA9-D734508F8DF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8" name="Footer Placeholder 5">
            <a:extLst>
              <a:ext uri="{FF2B5EF4-FFF2-40B4-BE49-F238E27FC236}">
                <a16:creationId xmlns:a16="http://schemas.microsoft.com/office/drawing/2014/main" id="{77E5CE1A-809C-DEBF-5077-24C3A3D42D87}"/>
              </a:ext>
            </a:extLst>
          </p:cNvPr>
          <p:cNvSpPr>
            <a:spLocks noGrp="1"/>
          </p:cNvSpPr>
          <p:nvPr>
            <p:ph type="ftr" sz="quarter" idx="11"/>
          </p:nvPr>
        </p:nvSpPr>
        <p:spPr>
          <a:xfrm>
            <a:off x="4038600" y="6330592"/>
            <a:ext cx="4114800" cy="365125"/>
          </a:xfrm>
          <a:prstGeom prst="rect">
            <a:avLst/>
          </a:prstGeom>
        </p:spPr>
        <p:txBody>
          <a:bodyPr anchor="ctr"/>
          <a:lstStyle>
            <a:lvl1pPr algn="ctr">
              <a:defRPr sz="1000">
                <a:latin typeface="Arial" panose="020B0604020202020204" pitchFamily="34" charset="0"/>
              </a:defRPr>
            </a:lvl1pPr>
          </a:lstStyle>
          <a:p>
            <a:endParaRPr lang="en-US" dirty="0"/>
          </a:p>
        </p:txBody>
      </p:sp>
      <p:sp>
        <p:nvSpPr>
          <p:cNvPr id="9" name="Slide Number Placeholder 6">
            <a:extLst>
              <a:ext uri="{FF2B5EF4-FFF2-40B4-BE49-F238E27FC236}">
                <a16:creationId xmlns:a16="http://schemas.microsoft.com/office/drawing/2014/main" id="{6A59512F-10DA-5515-E4C4-B98127B24853}"/>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5" name="Date Placeholder 4">
            <a:extLst>
              <a:ext uri="{FF2B5EF4-FFF2-40B4-BE49-F238E27FC236}">
                <a16:creationId xmlns:a16="http://schemas.microsoft.com/office/drawing/2014/main" id="{E38FEC5F-8621-2ECE-218F-2628960DE6CA}"/>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fld id="{A52F8196-A714-4021-8525-BBF3DB1CC2B9}" type="datetime1">
              <a:rPr lang="en-US" smtClean="0"/>
              <a:t>1/20/26</a:t>
            </a:fld>
            <a:endParaRPr lang="en-US" dirty="0"/>
          </a:p>
        </p:txBody>
      </p:sp>
      <p:pic>
        <p:nvPicPr>
          <p:cNvPr id="12" name="Picture 11">
            <a:extLst>
              <a:ext uri="{FF2B5EF4-FFF2-40B4-BE49-F238E27FC236}">
                <a16:creationId xmlns:a16="http://schemas.microsoft.com/office/drawing/2014/main" id="{CFCFCA19-01CD-4B66-B389-82A12968C5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1054860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estion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E41ED-F47F-85C7-0527-8C9FCCC7ADBA}"/>
              </a:ext>
            </a:extLst>
          </p:cNvPr>
          <p:cNvSpPr>
            <a:spLocks noGrp="1"/>
          </p:cNvSpPr>
          <p:nvPr>
            <p:ph type="title"/>
          </p:nvPr>
        </p:nvSpPr>
        <p:spPr>
          <a:xfrm>
            <a:off x="1300767" y="2759119"/>
            <a:ext cx="10053033" cy="880970"/>
          </a:xfrm>
        </p:spPr>
        <p:txBody>
          <a:bodyPr>
            <a:noAutofit/>
          </a:bodyPr>
          <a:lstStyle>
            <a:lvl1pPr algn="ctr">
              <a:defRPr/>
            </a:lvl1pPr>
          </a:lstStyle>
          <a:p>
            <a:r>
              <a:rPr lang="en-US"/>
              <a:t>Click to edit Master title style</a:t>
            </a:r>
            <a:endParaRPr lang="en-US" dirty="0"/>
          </a:p>
        </p:txBody>
      </p:sp>
      <p:pic>
        <p:nvPicPr>
          <p:cNvPr id="4" name="Picture 3">
            <a:extLst>
              <a:ext uri="{FF2B5EF4-FFF2-40B4-BE49-F238E27FC236}">
                <a16:creationId xmlns:a16="http://schemas.microsoft.com/office/drawing/2014/main" id="{3A830D66-7C16-31AC-766A-71753A6062A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277059" y="6170055"/>
            <a:ext cx="1728303" cy="495265"/>
          </a:xfrm>
          <a:prstGeom prst="rect">
            <a:avLst/>
          </a:prstGeom>
        </p:spPr>
      </p:pic>
    </p:spTree>
    <p:extLst>
      <p:ext uri="{BB962C8B-B14F-4D97-AF65-F5344CB8AC3E}">
        <p14:creationId xmlns:p14="http://schemas.microsoft.com/office/powerpoint/2010/main" val="4026302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Intro Slide">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E41ED-F47F-85C7-0527-8C9FCCC7ADBA}"/>
              </a:ext>
            </a:extLst>
          </p:cNvPr>
          <p:cNvSpPr>
            <a:spLocks noGrp="1"/>
          </p:cNvSpPr>
          <p:nvPr>
            <p:ph type="title"/>
          </p:nvPr>
        </p:nvSpPr>
        <p:spPr>
          <a:xfrm>
            <a:off x="1300766" y="1891183"/>
            <a:ext cx="10053033" cy="1325563"/>
          </a:xfrm>
        </p:spPr>
        <p:txBody>
          <a:bodyPr>
            <a:noAutofit/>
          </a:bodyPr>
          <a:lstStyle/>
          <a:p>
            <a:r>
              <a:rPr lang="en-US"/>
              <a:t>Click to edit Master title style</a:t>
            </a:r>
            <a:endParaRPr lang="en-US" dirty="0"/>
          </a:p>
        </p:txBody>
      </p:sp>
    </p:spTree>
    <p:extLst>
      <p:ext uri="{BB962C8B-B14F-4D97-AF65-F5344CB8AC3E}">
        <p14:creationId xmlns:p14="http://schemas.microsoft.com/office/powerpoint/2010/main" val="272737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ransitions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E41ED-F47F-85C7-0527-8C9FCCC7ADBA}"/>
              </a:ext>
            </a:extLst>
          </p:cNvPr>
          <p:cNvSpPr>
            <a:spLocks noGrp="1"/>
          </p:cNvSpPr>
          <p:nvPr>
            <p:ph type="title"/>
          </p:nvPr>
        </p:nvSpPr>
        <p:spPr>
          <a:xfrm>
            <a:off x="1300766" y="1891183"/>
            <a:ext cx="10053033" cy="1325563"/>
          </a:xfrm>
        </p:spPr>
        <p:txBody>
          <a:bodyPr>
            <a:noAutofit/>
          </a:bodyPr>
          <a:lstStyle/>
          <a:p>
            <a:r>
              <a:rPr lang="en-US"/>
              <a:t>Click to edit Master title style</a:t>
            </a:r>
            <a:endParaRPr lang="en-US" dirty="0"/>
          </a:p>
        </p:txBody>
      </p:sp>
    </p:spTree>
    <p:extLst>
      <p:ext uri="{BB962C8B-B14F-4D97-AF65-F5344CB8AC3E}">
        <p14:creationId xmlns:p14="http://schemas.microsoft.com/office/powerpoint/2010/main" val="3573632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ody Slide - 2 Photo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BE5B-D462-52DE-1421-03616B30BCDE}"/>
              </a:ext>
            </a:extLst>
          </p:cNvPr>
          <p:cNvSpPr>
            <a:spLocks noGrp="1"/>
          </p:cNvSpPr>
          <p:nvPr>
            <p:ph type="title"/>
          </p:nvPr>
        </p:nvSpPr>
        <p:spPr>
          <a:xfrm>
            <a:off x="309093" y="531951"/>
            <a:ext cx="5785319" cy="678664"/>
          </a:xfrm>
        </p:spPr>
        <p:txBody>
          <a:bodyPr anchor="b">
            <a:noAutofit/>
          </a:bodyPr>
          <a:lstStyle>
            <a:lvl1pPr>
              <a:defRPr sz="3200">
                <a:solidFill>
                  <a:schemeClr val="accent1"/>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6246796" y="549107"/>
            <a:ext cx="5945204" cy="2763982"/>
          </a:xfrm>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8A92B06-2663-62EC-E8B1-7567E866D31E}"/>
              </a:ext>
            </a:extLst>
          </p:cNvPr>
          <p:cNvSpPr>
            <a:spLocks noGrp="1"/>
          </p:cNvSpPr>
          <p:nvPr>
            <p:ph type="body" sz="half" idx="2"/>
          </p:nvPr>
        </p:nvSpPr>
        <p:spPr>
          <a:xfrm>
            <a:off x="309093" y="1319201"/>
            <a:ext cx="5785319" cy="4891433"/>
          </a:xfrm>
        </p:spPr>
        <p:txBody>
          <a:bodyPr>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1F8DF632-CAE9-022C-6607-B217F56D5C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9" name="Picture Placeholder 2">
            <a:extLst>
              <a:ext uri="{FF2B5EF4-FFF2-40B4-BE49-F238E27FC236}">
                <a16:creationId xmlns:a16="http://schemas.microsoft.com/office/drawing/2014/main" id="{02C1D150-46A5-C3E3-0093-1693429B2A69}"/>
              </a:ext>
            </a:extLst>
          </p:cNvPr>
          <p:cNvSpPr>
            <a:spLocks noGrp="1"/>
          </p:cNvSpPr>
          <p:nvPr>
            <p:ph type="pic" idx="13"/>
          </p:nvPr>
        </p:nvSpPr>
        <p:spPr>
          <a:xfrm>
            <a:off x="6246796" y="3446653"/>
            <a:ext cx="5945204" cy="2763982"/>
          </a:xfrm>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Date Placeholder 4">
            <a:extLst>
              <a:ext uri="{FF2B5EF4-FFF2-40B4-BE49-F238E27FC236}">
                <a16:creationId xmlns:a16="http://schemas.microsoft.com/office/drawing/2014/main" id="{A6C8BEAD-C13B-93F9-6676-CE56FFBEEBF2}"/>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fld id="{EDB80F63-0339-4821-9425-EEBDE7EE0A50}" type="datetime1">
              <a:rPr lang="en-US" smtClean="0"/>
              <a:t>1/20/26</a:t>
            </a:fld>
            <a:endParaRPr lang="en-US" dirty="0"/>
          </a:p>
        </p:txBody>
      </p:sp>
      <p:sp>
        <p:nvSpPr>
          <p:cNvPr id="11" name="Footer Placeholder 5">
            <a:extLst>
              <a:ext uri="{FF2B5EF4-FFF2-40B4-BE49-F238E27FC236}">
                <a16:creationId xmlns:a16="http://schemas.microsoft.com/office/drawing/2014/main" id="{9B986840-5762-4DAF-7AD9-5F837D0622DE}"/>
              </a:ext>
            </a:extLst>
          </p:cNvPr>
          <p:cNvSpPr>
            <a:spLocks noGrp="1"/>
          </p:cNvSpPr>
          <p:nvPr>
            <p:ph type="ftr" sz="quarter" idx="11"/>
          </p:nvPr>
        </p:nvSpPr>
        <p:spPr>
          <a:xfrm>
            <a:off x="4038600" y="6330592"/>
            <a:ext cx="4114800" cy="365125"/>
          </a:xfrm>
          <a:prstGeom prst="rect">
            <a:avLst/>
          </a:prstGeom>
        </p:spPr>
        <p:txBody>
          <a:bodyPr anchor="ctr"/>
          <a:lstStyle>
            <a:lvl1pPr algn="ctr">
              <a:defRPr sz="1000">
                <a:latin typeface="Arial" panose="020B0604020202020204" pitchFamily="34" charset="0"/>
              </a:defRPr>
            </a:lvl1pPr>
          </a:lstStyle>
          <a:p>
            <a:endParaRPr lang="en-US" dirty="0"/>
          </a:p>
        </p:txBody>
      </p:sp>
      <p:sp>
        <p:nvSpPr>
          <p:cNvPr id="13" name="Slide Number Placeholder 6">
            <a:extLst>
              <a:ext uri="{FF2B5EF4-FFF2-40B4-BE49-F238E27FC236}">
                <a16:creationId xmlns:a16="http://schemas.microsoft.com/office/drawing/2014/main" id="{1E2F678D-103F-49D4-B531-CA075474F3D0}"/>
              </a:ext>
            </a:extLst>
          </p:cNvPr>
          <p:cNvSpPr>
            <a:spLocks noGrp="1"/>
          </p:cNvSpPr>
          <p:nvPr>
            <p:ph type="sldNum" sz="quarter" idx="12"/>
          </p:nvPr>
        </p:nvSpPr>
        <p:spPr>
          <a:xfrm>
            <a:off x="9140371"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pic>
        <p:nvPicPr>
          <p:cNvPr id="12" name="Picture 11">
            <a:extLst>
              <a:ext uri="{FF2B5EF4-FFF2-40B4-BE49-F238E27FC236}">
                <a16:creationId xmlns:a16="http://schemas.microsoft.com/office/drawing/2014/main" id="{FB721D4D-BA71-46BF-9E11-753BC33668E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1403202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ody Slide - Top Photo">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0" y="8195"/>
            <a:ext cx="12192000" cy="34208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8A92B06-2663-62EC-E8B1-7567E866D31E}"/>
              </a:ext>
            </a:extLst>
          </p:cNvPr>
          <p:cNvSpPr>
            <a:spLocks noGrp="1"/>
          </p:cNvSpPr>
          <p:nvPr>
            <p:ph type="body" sz="half" idx="2"/>
          </p:nvPr>
        </p:nvSpPr>
        <p:spPr>
          <a:xfrm>
            <a:off x="335924" y="3666870"/>
            <a:ext cx="5642016" cy="2414481"/>
          </a:xfrm>
        </p:spPr>
        <p:txBody>
          <a:bodyPr>
            <a:noAutofit/>
          </a:bodyPr>
          <a:lstStyle>
            <a:lvl1pPr marL="0" indent="0">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3">
            <a:extLst>
              <a:ext uri="{FF2B5EF4-FFF2-40B4-BE49-F238E27FC236}">
                <a16:creationId xmlns:a16="http://schemas.microsoft.com/office/drawing/2014/main" id="{718A1B46-8C31-1942-9CDD-F244EA45E1A6}"/>
              </a:ext>
            </a:extLst>
          </p:cNvPr>
          <p:cNvSpPr>
            <a:spLocks noGrp="1"/>
          </p:cNvSpPr>
          <p:nvPr>
            <p:ph type="body" sz="half" idx="13"/>
          </p:nvPr>
        </p:nvSpPr>
        <p:spPr>
          <a:xfrm>
            <a:off x="6103516" y="3666870"/>
            <a:ext cx="5642016" cy="2414481"/>
          </a:xfrm>
        </p:spPr>
        <p:txBody>
          <a:bodyPr>
            <a:noAutofit/>
          </a:bodyPr>
          <a:lstStyle>
            <a:lvl1pPr marL="0" indent="0">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Title 1">
            <a:extLst>
              <a:ext uri="{FF2B5EF4-FFF2-40B4-BE49-F238E27FC236}">
                <a16:creationId xmlns:a16="http://schemas.microsoft.com/office/drawing/2014/main" id="{E2D036AA-9340-745D-7ECF-2C66965EE75A}"/>
              </a:ext>
            </a:extLst>
          </p:cNvPr>
          <p:cNvSpPr>
            <a:spLocks noGrp="1"/>
          </p:cNvSpPr>
          <p:nvPr>
            <p:ph type="title" hasCustomPrompt="1"/>
          </p:nvPr>
        </p:nvSpPr>
        <p:spPr>
          <a:xfrm>
            <a:off x="1" y="531951"/>
            <a:ext cx="6094412" cy="678664"/>
          </a:xfrm>
        </p:spPr>
        <p:txBody>
          <a:bodyPr anchor="b">
            <a:noAutofit/>
          </a:bodyPr>
          <a:lstStyle>
            <a:lvl1pPr>
              <a:defRPr sz="3200">
                <a:solidFill>
                  <a:schemeClr val="bg1"/>
                </a:solidFill>
              </a:defRPr>
            </a:lvl1pPr>
          </a:lstStyle>
          <a:p>
            <a:r>
              <a:rPr lang="en-US" dirty="0"/>
              <a:t>  Click to edit Master title style</a:t>
            </a:r>
          </a:p>
        </p:txBody>
      </p:sp>
      <p:sp>
        <p:nvSpPr>
          <p:cNvPr id="8" name="Footer Placeholder 5">
            <a:extLst>
              <a:ext uri="{FF2B5EF4-FFF2-40B4-BE49-F238E27FC236}">
                <a16:creationId xmlns:a16="http://schemas.microsoft.com/office/drawing/2014/main" id="{E2354D38-C6CF-E355-ADC2-9780C4F402FB}"/>
              </a:ext>
            </a:extLst>
          </p:cNvPr>
          <p:cNvSpPr>
            <a:spLocks noGrp="1"/>
          </p:cNvSpPr>
          <p:nvPr>
            <p:ph type="ftr" sz="quarter" idx="11"/>
          </p:nvPr>
        </p:nvSpPr>
        <p:spPr>
          <a:xfrm>
            <a:off x="4038600" y="6330592"/>
            <a:ext cx="4114800" cy="365125"/>
          </a:xfrm>
          <a:prstGeom prst="rect">
            <a:avLst/>
          </a:prstGeom>
        </p:spPr>
        <p:txBody>
          <a:bodyPr anchor="ctr"/>
          <a:lstStyle>
            <a:lvl1pPr algn="ctr">
              <a:defRPr sz="1000">
                <a:latin typeface="Arial" panose="020B0604020202020204" pitchFamily="34" charset="0"/>
              </a:defRPr>
            </a:lvl1pPr>
          </a:lstStyle>
          <a:p>
            <a:endParaRPr lang="en-US" dirty="0"/>
          </a:p>
        </p:txBody>
      </p:sp>
      <p:sp>
        <p:nvSpPr>
          <p:cNvPr id="10" name="Slide Number Placeholder 6">
            <a:extLst>
              <a:ext uri="{FF2B5EF4-FFF2-40B4-BE49-F238E27FC236}">
                <a16:creationId xmlns:a16="http://schemas.microsoft.com/office/drawing/2014/main" id="{24DF5B5C-0FB6-281B-79D1-3AAEEBC738BC}"/>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7" name="Date Placeholder 4">
            <a:extLst>
              <a:ext uri="{FF2B5EF4-FFF2-40B4-BE49-F238E27FC236}">
                <a16:creationId xmlns:a16="http://schemas.microsoft.com/office/drawing/2014/main" id="{CE744EEC-877B-6658-1AF3-402C4637D614}"/>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fld id="{9AD7FFB5-2B44-4A61-A840-20A8B411001D}" type="datetime1">
              <a:rPr lang="en-US" smtClean="0"/>
              <a:t>1/20/26</a:t>
            </a:fld>
            <a:endParaRPr lang="en-US" dirty="0"/>
          </a:p>
        </p:txBody>
      </p:sp>
    </p:spTree>
    <p:extLst>
      <p:ext uri="{BB962C8B-B14F-4D97-AF65-F5344CB8AC3E}">
        <p14:creationId xmlns:p14="http://schemas.microsoft.com/office/powerpoint/2010/main" val="286951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ody Slide - 1 Photo">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6246796" y="665018"/>
            <a:ext cx="5945204" cy="44888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8" name="Picture 7">
            <a:extLst>
              <a:ext uri="{FF2B5EF4-FFF2-40B4-BE49-F238E27FC236}">
                <a16:creationId xmlns:a16="http://schemas.microsoft.com/office/drawing/2014/main" id="{1F8DF632-CAE9-022C-6607-B217F56D5C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9" name="Title 1">
            <a:extLst>
              <a:ext uri="{FF2B5EF4-FFF2-40B4-BE49-F238E27FC236}">
                <a16:creationId xmlns:a16="http://schemas.microsoft.com/office/drawing/2014/main" id="{F69CE8BE-367E-106F-0A1A-D4403D3CF398}"/>
              </a:ext>
            </a:extLst>
          </p:cNvPr>
          <p:cNvSpPr>
            <a:spLocks noGrp="1"/>
          </p:cNvSpPr>
          <p:nvPr>
            <p:ph type="title"/>
          </p:nvPr>
        </p:nvSpPr>
        <p:spPr>
          <a:xfrm>
            <a:off x="309093" y="531951"/>
            <a:ext cx="5785319" cy="678664"/>
          </a:xfrm>
        </p:spPr>
        <p:txBody>
          <a:bodyPr anchor="b">
            <a:noAutofit/>
          </a:bodyPr>
          <a:lstStyle>
            <a:lvl1pPr>
              <a:defRPr sz="3200">
                <a:solidFill>
                  <a:schemeClr val="tx1"/>
                </a:solidFill>
              </a:defRPr>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EA0AC1C4-21D9-DD3B-28D1-1E97E488E1A8}"/>
              </a:ext>
            </a:extLst>
          </p:cNvPr>
          <p:cNvSpPr>
            <a:spLocks noGrp="1"/>
          </p:cNvSpPr>
          <p:nvPr>
            <p:ph type="body" sz="half" idx="2"/>
          </p:nvPr>
        </p:nvSpPr>
        <p:spPr>
          <a:xfrm>
            <a:off x="309093" y="1319201"/>
            <a:ext cx="5785319" cy="4891433"/>
          </a:xfrm>
        </p:spPr>
        <p:txBody>
          <a:bodyPr>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Footer Placeholder 5">
            <a:extLst>
              <a:ext uri="{FF2B5EF4-FFF2-40B4-BE49-F238E27FC236}">
                <a16:creationId xmlns:a16="http://schemas.microsoft.com/office/drawing/2014/main" id="{A4AF7EA1-AC10-6B34-7D70-18A57ABFF35E}"/>
              </a:ext>
            </a:extLst>
          </p:cNvPr>
          <p:cNvSpPr>
            <a:spLocks noGrp="1"/>
          </p:cNvSpPr>
          <p:nvPr>
            <p:ph type="ftr" sz="quarter" idx="11"/>
          </p:nvPr>
        </p:nvSpPr>
        <p:spPr>
          <a:xfrm>
            <a:off x="4038600" y="6330592"/>
            <a:ext cx="4114800" cy="365125"/>
          </a:xfrm>
          <a:prstGeom prst="rect">
            <a:avLst/>
          </a:prstGeom>
        </p:spPr>
        <p:txBody>
          <a:bodyPr anchor="ctr"/>
          <a:lstStyle>
            <a:lvl1pPr algn="ctr">
              <a:defRPr sz="1000">
                <a:latin typeface="Arial" panose="020B0604020202020204" pitchFamily="34" charset="0"/>
              </a:defRPr>
            </a:lvl1pPr>
          </a:lstStyle>
          <a:p>
            <a:endParaRPr lang="en-US" dirty="0"/>
          </a:p>
        </p:txBody>
      </p:sp>
      <p:sp>
        <p:nvSpPr>
          <p:cNvPr id="11" name="Slide Number Placeholder 6">
            <a:extLst>
              <a:ext uri="{FF2B5EF4-FFF2-40B4-BE49-F238E27FC236}">
                <a16:creationId xmlns:a16="http://schemas.microsoft.com/office/drawing/2014/main" id="{0B83816E-8201-5044-F359-AFD3FCE21AAF}"/>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5" name="Date Placeholder 4">
            <a:extLst>
              <a:ext uri="{FF2B5EF4-FFF2-40B4-BE49-F238E27FC236}">
                <a16:creationId xmlns:a16="http://schemas.microsoft.com/office/drawing/2014/main" id="{9E8CE785-B03D-6A9D-B2E7-6E9D526B228A}"/>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fld id="{41AFAF23-1F56-4840-A737-495C4921DE94}" type="datetime1">
              <a:rPr lang="en-US" smtClean="0"/>
              <a:t>1/20/26</a:t>
            </a:fld>
            <a:endParaRPr lang="en-US" dirty="0"/>
          </a:p>
        </p:txBody>
      </p:sp>
      <p:pic>
        <p:nvPicPr>
          <p:cNvPr id="12" name="Picture 11">
            <a:extLst>
              <a:ext uri="{FF2B5EF4-FFF2-40B4-BE49-F238E27FC236}">
                <a16:creationId xmlns:a16="http://schemas.microsoft.com/office/drawing/2014/main" id="{66869AEF-C002-4444-8791-56AEEFBFD84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3823483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dy Slide - Circular Photo">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6220496" y="531951"/>
            <a:ext cx="5971504" cy="56786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8" name="Picture 7">
            <a:extLst>
              <a:ext uri="{FF2B5EF4-FFF2-40B4-BE49-F238E27FC236}">
                <a16:creationId xmlns:a16="http://schemas.microsoft.com/office/drawing/2014/main" id="{1F8DF632-CAE9-022C-6607-B217F56D5C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9" name="Title 1">
            <a:extLst>
              <a:ext uri="{FF2B5EF4-FFF2-40B4-BE49-F238E27FC236}">
                <a16:creationId xmlns:a16="http://schemas.microsoft.com/office/drawing/2014/main" id="{F69CE8BE-367E-106F-0A1A-D4403D3CF398}"/>
              </a:ext>
            </a:extLst>
          </p:cNvPr>
          <p:cNvSpPr>
            <a:spLocks noGrp="1"/>
          </p:cNvSpPr>
          <p:nvPr>
            <p:ph type="title"/>
          </p:nvPr>
        </p:nvSpPr>
        <p:spPr>
          <a:xfrm>
            <a:off x="309093" y="531951"/>
            <a:ext cx="5785319" cy="678664"/>
          </a:xfrm>
        </p:spPr>
        <p:txBody>
          <a:bodyPr anchor="b">
            <a:noAutofit/>
          </a:bodyPr>
          <a:lstStyle>
            <a:lvl1pPr>
              <a:defRPr sz="3200">
                <a:solidFill>
                  <a:schemeClr val="tx1"/>
                </a:solidFill>
              </a:defRPr>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EA0AC1C4-21D9-DD3B-28D1-1E97E488E1A8}"/>
              </a:ext>
            </a:extLst>
          </p:cNvPr>
          <p:cNvSpPr>
            <a:spLocks noGrp="1"/>
          </p:cNvSpPr>
          <p:nvPr>
            <p:ph type="body" sz="half" idx="2"/>
          </p:nvPr>
        </p:nvSpPr>
        <p:spPr>
          <a:xfrm>
            <a:off x="309093" y="1319201"/>
            <a:ext cx="5785319" cy="4891433"/>
          </a:xfrm>
        </p:spPr>
        <p:txBody>
          <a:bodyPr>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Footer Placeholder 5">
            <a:extLst>
              <a:ext uri="{FF2B5EF4-FFF2-40B4-BE49-F238E27FC236}">
                <a16:creationId xmlns:a16="http://schemas.microsoft.com/office/drawing/2014/main" id="{EF6ADE35-BF0E-DF23-D913-1DAA8CCD67A7}"/>
              </a:ext>
            </a:extLst>
          </p:cNvPr>
          <p:cNvSpPr>
            <a:spLocks noGrp="1"/>
          </p:cNvSpPr>
          <p:nvPr>
            <p:ph type="ftr" sz="quarter" idx="11"/>
          </p:nvPr>
        </p:nvSpPr>
        <p:spPr>
          <a:xfrm>
            <a:off x="4038600" y="6330592"/>
            <a:ext cx="4114800" cy="365125"/>
          </a:xfrm>
          <a:prstGeom prst="rect">
            <a:avLst/>
          </a:prstGeom>
        </p:spPr>
        <p:txBody>
          <a:bodyPr anchor="ctr"/>
          <a:lstStyle>
            <a:lvl1pPr algn="ctr">
              <a:defRPr sz="1000">
                <a:latin typeface="Arial" panose="020B0604020202020204" pitchFamily="34" charset="0"/>
              </a:defRPr>
            </a:lvl1pPr>
          </a:lstStyle>
          <a:p>
            <a:endParaRPr lang="en-US" dirty="0"/>
          </a:p>
        </p:txBody>
      </p:sp>
      <p:sp>
        <p:nvSpPr>
          <p:cNvPr id="11" name="Slide Number Placeholder 6">
            <a:extLst>
              <a:ext uri="{FF2B5EF4-FFF2-40B4-BE49-F238E27FC236}">
                <a16:creationId xmlns:a16="http://schemas.microsoft.com/office/drawing/2014/main" id="{BB898288-99FE-E6BE-FBE5-A3D4DE28F293}"/>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5" name="Date Placeholder 4">
            <a:extLst>
              <a:ext uri="{FF2B5EF4-FFF2-40B4-BE49-F238E27FC236}">
                <a16:creationId xmlns:a16="http://schemas.microsoft.com/office/drawing/2014/main" id="{7F636C01-DAC5-C8E5-E590-A408A6BB4550}"/>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fld id="{8063D29F-10D7-4725-BF37-BCBE1D282228}" type="datetime1">
              <a:rPr lang="en-US" smtClean="0"/>
              <a:t>1/20/26</a:t>
            </a:fld>
            <a:endParaRPr lang="en-US" dirty="0"/>
          </a:p>
        </p:txBody>
      </p:sp>
      <p:pic>
        <p:nvPicPr>
          <p:cNvPr id="12" name="Picture 11">
            <a:extLst>
              <a:ext uri="{FF2B5EF4-FFF2-40B4-BE49-F238E27FC236}">
                <a16:creationId xmlns:a16="http://schemas.microsoft.com/office/drawing/2014/main" id="{86F161EE-76CC-45E3-AC2B-F55638E717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577891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dy Slide - No Photos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625C33B-E0CB-3D46-9D0E-81845337739C}"/>
              </a:ext>
            </a:extLst>
          </p:cNvPr>
          <p:cNvSpPr>
            <a:spLocks noGrp="1"/>
          </p:cNvSpPr>
          <p:nvPr>
            <p:ph type="ftr" sz="quarter" idx="11"/>
          </p:nvPr>
        </p:nvSpPr>
        <p:spPr>
          <a:xfrm>
            <a:off x="4038600" y="6330592"/>
            <a:ext cx="4114800" cy="365125"/>
          </a:xfrm>
          <a:prstGeom prst="rect">
            <a:avLst/>
          </a:prstGeom>
        </p:spPr>
        <p:txBody>
          <a:bodyPr anchor="ctr" anchorCtr="0"/>
          <a:lstStyle>
            <a:lvl1pPr algn="ctr">
              <a:defRPr sz="1000">
                <a:latin typeface="Arial" panose="020B0604020202020204" pitchFamily="34" charset="0"/>
              </a:defRPr>
            </a:lvl1pPr>
          </a:lstStyle>
          <a:p>
            <a:endParaRPr lang="en-US" dirty="0"/>
          </a:p>
        </p:txBody>
      </p:sp>
      <p:sp>
        <p:nvSpPr>
          <p:cNvPr id="7" name="Slide Number Placeholder 6">
            <a:extLst>
              <a:ext uri="{FF2B5EF4-FFF2-40B4-BE49-F238E27FC236}">
                <a16:creationId xmlns:a16="http://schemas.microsoft.com/office/drawing/2014/main" id="{A94E25E4-5B52-F70B-5E1A-F65D7D46186D}"/>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pic>
        <p:nvPicPr>
          <p:cNvPr id="8" name="Picture 7">
            <a:extLst>
              <a:ext uri="{FF2B5EF4-FFF2-40B4-BE49-F238E27FC236}">
                <a16:creationId xmlns:a16="http://schemas.microsoft.com/office/drawing/2014/main" id="{5058F0D3-C01F-3256-0218-65AF71F759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9" name="Title 1">
            <a:extLst>
              <a:ext uri="{FF2B5EF4-FFF2-40B4-BE49-F238E27FC236}">
                <a16:creationId xmlns:a16="http://schemas.microsoft.com/office/drawing/2014/main" id="{73F0606B-4EF8-C644-338C-2B63D06C1FA4}"/>
              </a:ext>
            </a:extLst>
          </p:cNvPr>
          <p:cNvSpPr>
            <a:spLocks noGrp="1"/>
          </p:cNvSpPr>
          <p:nvPr>
            <p:ph type="title"/>
          </p:nvPr>
        </p:nvSpPr>
        <p:spPr>
          <a:xfrm>
            <a:off x="309093" y="531951"/>
            <a:ext cx="11044707" cy="678664"/>
          </a:xfrm>
        </p:spPr>
        <p:txBody>
          <a:bodyPr anchor="b">
            <a:noAutofit/>
          </a:bodyPr>
          <a:lstStyle>
            <a:lvl1pPr>
              <a:defRPr sz="3200">
                <a:solidFill>
                  <a:schemeClr val="accent1"/>
                </a:solidFill>
              </a:defRPr>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73B0BD89-A704-0E29-46BD-5C54BB3971DB}"/>
              </a:ext>
            </a:extLst>
          </p:cNvPr>
          <p:cNvSpPr>
            <a:spLocks noGrp="1"/>
          </p:cNvSpPr>
          <p:nvPr>
            <p:ph type="body" sz="half" idx="2"/>
          </p:nvPr>
        </p:nvSpPr>
        <p:spPr>
          <a:xfrm>
            <a:off x="309094" y="1319201"/>
            <a:ext cx="11044706" cy="4891433"/>
          </a:xfrm>
        </p:spPr>
        <p:txBody>
          <a:bodyPr>
            <a:noAutofit/>
          </a:bodyPr>
          <a:lstStyle>
            <a:lvl1pPr marL="0" indent="0">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Date Placeholder 4">
            <a:extLst>
              <a:ext uri="{FF2B5EF4-FFF2-40B4-BE49-F238E27FC236}">
                <a16:creationId xmlns:a16="http://schemas.microsoft.com/office/drawing/2014/main" id="{C31EC031-12D9-ECFF-D858-559CF0816D2A}"/>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fld id="{65A77A9B-52E9-4C6D-837D-58A3F8540DC7}" type="datetime1">
              <a:rPr lang="en-US" smtClean="0"/>
              <a:t>1/20/26</a:t>
            </a:fld>
            <a:endParaRPr lang="en-US" dirty="0"/>
          </a:p>
        </p:txBody>
      </p:sp>
      <p:pic>
        <p:nvPicPr>
          <p:cNvPr id="11" name="Picture 10">
            <a:extLst>
              <a:ext uri="{FF2B5EF4-FFF2-40B4-BE49-F238E27FC236}">
                <a16:creationId xmlns:a16="http://schemas.microsoft.com/office/drawing/2014/main" id="{3E176E9F-8359-4E77-8769-BF761EF6EDE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700409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ody Slide - Chart ">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61F1912-9CBC-18CD-A6E2-D8584EE6F30A}"/>
              </a:ext>
            </a:extLst>
          </p:cNvPr>
          <p:cNvSpPr>
            <a:spLocks noGrp="1"/>
          </p:cNvSpPr>
          <p:nvPr>
            <p:ph sz="half" idx="2"/>
          </p:nvPr>
        </p:nvSpPr>
        <p:spPr>
          <a:xfrm>
            <a:off x="374062" y="1424693"/>
            <a:ext cx="5798137" cy="3804129"/>
          </a:xfrm>
        </p:spPr>
        <p:txBody>
          <a:bodyPr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278444A-CE1E-BF31-5D75-39569219C363}"/>
              </a:ext>
            </a:extLst>
          </p:cNvPr>
          <p:cNvSpPr>
            <a:spLocks noGrp="1"/>
          </p:cNvSpPr>
          <p:nvPr>
            <p:ph type="body" sz="quarter" idx="3"/>
          </p:nvPr>
        </p:nvSpPr>
        <p:spPr>
          <a:xfrm>
            <a:off x="6336406" y="1424694"/>
            <a:ext cx="5018982" cy="4422313"/>
          </a:xfrm>
        </p:spPr>
        <p:txBody>
          <a:bodyPr anchor="t">
            <a:no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0" name="Picture 9">
            <a:extLst>
              <a:ext uri="{FF2B5EF4-FFF2-40B4-BE49-F238E27FC236}">
                <a16:creationId xmlns:a16="http://schemas.microsoft.com/office/drawing/2014/main" id="{C7FC8732-2197-B9C7-FC84-CA5395C6506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13" name="Title 1">
            <a:extLst>
              <a:ext uri="{FF2B5EF4-FFF2-40B4-BE49-F238E27FC236}">
                <a16:creationId xmlns:a16="http://schemas.microsoft.com/office/drawing/2014/main" id="{0D9F4886-7D05-5680-AF1E-08F9985969FE}"/>
              </a:ext>
            </a:extLst>
          </p:cNvPr>
          <p:cNvSpPr>
            <a:spLocks noGrp="1"/>
          </p:cNvSpPr>
          <p:nvPr>
            <p:ph type="title"/>
          </p:nvPr>
        </p:nvSpPr>
        <p:spPr>
          <a:xfrm>
            <a:off x="309093" y="531951"/>
            <a:ext cx="11044707" cy="678664"/>
          </a:xfrm>
        </p:spPr>
        <p:txBody>
          <a:bodyPr anchor="b">
            <a:noAutofit/>
          </a:bodyPr>
          <a:lstStyle>
            <a:lvl1pPr>
              <a:defRPr sz="3200">
                <a:solidFill>
                  <a:schemeClr val="tx2"/>
                </a:solidFill>
              </a:defRPr>
            </a:lvl1pPr>
          </a:lstStyle>
          <a:p>
            <a:r>
              <a:rPr lang="en-US"/>
              <a:t>Click to edit Master title style</a:t>
            </a:r>
            <a:endParaRPr lang="en-US" dirty="0"/>
          </a:p>
        </p:txBody>
      </p:sp>
      <p:sp>
        <p:nvSpPr>
          <p:cNvPr id="3" name="Footer Placeholder 5">
            <a:extLst>
              <a:ext uri="{FF2B5EF4-FFF2-40B4-BE49-F238E27FC236}">
                <a16:creationId xmlns:a16="http://schemas.microsoft.com/office/drawing/2014/main" id="{C475642F-9965-9846-0682-55C7C6944A0B}"/>
              </a:ext>
            </a:extLst>
          </p:cNvPr>
          <p:cNvSpPr>
            <a:spLocks noGrp="1"/>
          </p:cNvSpPr>
          <p:nvPr>
            <p:ph type="ftr" sz="quarter" idx="11"/>
          </p:nvPr>
        </p:nvSpPr>
        <p:spPr>
          <a:xfrm>
            <a:off x="4038600" y="6330592"/>
            <a:ext cx="4114800" cy="365125"/>
          </a:xfrm>
          <a:prstGeom prst="rect">
            <a:avLst/>
          </a:prstGeom>
        </p:spPr>
        <p:txBody>
          <a:bodyPr anchor="ctr"/>
          <a:lstStyle>
            <a:lvl1pPr algn="ctr">
              <a:defRPr sz="1000">
                <a:latin typeface="Arial" panose="020B0604020202020204" pitchFamily="34" charset="0"/>
              </a:defRPr>
            </a:lvl1pPr>
          </a:lstStyle>
          <a:p>
            <a:endParaRPr lang="en-US" dirty="0"/>
          </a:p>
        </p:txBody>
      </p:sp>
      <p:sp>
        <p:nvSpPr>
          <p:cNvPr id="6" name="Slide Number Placeholder 6">
            <a:extLst>
              <a:ext uri="{FF2B5EF4-FFF2-40B4-BE49-F238E27FC236}">
                <a16:creationId xmlns:a16="http://schemas.microsoft.com/office/drawing/2014/main" id="{7914D833-6B3E-46B1-EDE5-A7FD64C91958}"/>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7" name="Date Placeholder 4">
            <a:extLst>
              <a:ext uri="{FF2B5EF4-FFF2-40B4-BE49-F238E27FC236}">
                <a16:creationId xmlns:a16="http://schemas.microsoft.com/office/drawing/2014/main" id="{0EA70E93-BE46-91B7-C94B-CF452506D78D}"/>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fld id="{74AC1CC6-0B45-432C-B9F8-F3C20CF98313}" type="datetime1">
              <a:rPr lang="en-US" smtClean="0"/>
              <a:t>1/20/26</a:t>
            </a:fld>
            <a:endParaRPr lang="en-US" dirty="0"/>
          </a:p>
        </p:txBody>
      </p:sp>
      <p:pic>
        <p:nvPicPr>
          <p:cNvPr id="12" name="Picture 11">
            <a:extLst>
              <a:ext uri="{FF2B5EF4-FFF2-40B4-BE49-F238E27FC236}">
                <a16:creationId xmlns:a16="http://schemas.microsoft.com/office/drawing/2014/main" id="{18C10AA7-5409-41F3-BC4E-22F426FB6B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1867838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ody Slide - 1 Left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BE5B-D462-52DE-1421-03616B30BCDE}"/>
              </a:ext>
            </a:extLst>
          </p:cNvPr>
          <p:cNvSpPr>
            <a:spLocks noGrp="1"/>
          </p:cNvSpPr>
          <p:nvPr>
            <p:ph type="title"/>
          </p:nvPr>
        </p:nvSpPr>
        <p:spPr>
          <a:xfrm>
            <a:off x="5679584" y="674221"/>
            <a:ext cx="6057364" cy="716698"/>
          </a:xfrm>
        </p:spPr>
        <p:txBody>
          <a:bodyPr anchor="t">
            <a:noAutofit/>
          </a:bodyPr>
          <a:lstStyle>
            <a:lvl1pPr>
              <a:defRPr sz="3200">
                <a:solidFill>
                  <a:schemeClr val="tx2"/>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1" y="659082"/>
            <a:ext cx="5550795" cy="34492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8A92B06-2663-62EC-E8B1-7567E866D31E}"/>
              </a:ext>
            </a:extLst>
          </p:cNvPr>
          <p:cNvSpPr>
            <a:spLocks noGrp="1"/>
          </p:cNvSpPr>
          <p:nvPr>
            <p:ph type="body" sz="half" idx="2"/>
          </p:nvPr>
        </p:nvSpPr>
        <p:spPr>
          <a:xfrm>
            <a:off x="5679584" y="1560773"/>
            <a:ext cx="6057364" cy="4659093"/>
          </a:xfrm>
        </p:spPr>
        <p:txBody>
          <a:bodyPr>
            <a:noAutofit/>
          </a:bodyPr>
          <a:lstStyle>
            <a:lvl1pPr marL="0" indent="0">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9425B193-7653-FA58-7C69-56865C4DF7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11" name="Footer Placeholder 5">
            <a:extLst>
              <a:ext uri="{FF2B5EF4-FFF2-40B4-BE49-F238E27FC236}">
                <a16:creationId xmlns:a16="http://schemas.microsoft.com/office/drawing/2014/main" id="{B1BBB6AD-F5E7-2C7D-F208-959FE1C6444F}"/>
              </a:ext>
            </a:extLst>
          </p:cNvPr>
          <p:cNvSpPr>
            <a:spLocks noGrp="1"/>
          </p:cNvSpPr>
          <p:nvPr>
            <p:ph type="ftr" sz="quarter" idx="11"/>
          </p:nvPr>
        </p:nvSpPr>
        <p:spPr>
          <a:xfrm>
            <a:off x="4038600" y="6330592"/>
            <a:ext cx="4114800" cy="365125"/>
          </a:xfrm>
          <a:prstGeom prst="rect">
            <a:avLst/>
          </a:prstGeom>
        </p:spPr>
        <p:txBody>
          <a:bodyPr anchor="ctr"/>
          <a:lstStyle>
            <a:lvl1pPr algn="ctr">
              <a:defRPr sz="1000">
                <a:latin typeface="Arial" panose="020B0604020202020204" pitchFamily="34" charset="0"/>
              </a:defRPr>
            </a:lvl1pPr>
          </a:lstStyle>
          <a:p>
            <a:endParaRPr lang="en-US" dirty="0"/>
          </a:p>
        </p:txBody>
      </p:sp>
      <p:sp>
        <p:nvSpPr>
          <p:cNvPr id="12" name="Slide Number Placeholder 6">
            <a:extLst>
              <a:ext uri="{FF2B5EF4-FFF2-40B4-BE49-F238E27FC236}">
                <a16:creationId xmlns:a16="http://schemas.microsoft.com/office/drawing/2014/main" id="{E6658A98-A780-C524-1137-D3BF53A55A60}"/>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5" name="Date Placeholder 4">
            <a:extLst>
              <a:ext uri="{FF2B5EF4-FFF2-40B4-BE49-F238E27FC236}">
                <a16:creationId xmlns:a16="http://schemas.microsoft.com/office/drawing/2014/main" id="{8791057C-FA10-F5DE-B4C8-C3931D750C81}"/>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fld id="{480ED2E1-3D77-48DC-8AFF-0FC8EA98F3DB}" type="datetime1">
              <a:rPr lang="en-US" smtClean="0"/>
              <a:t>1/20/26</a:t>
            </a:fld>
            <a:endParaRPr lang="en-US" dirty="0"/>
          </a:p>
        </p:txBody>
      </p:sp>
      <p:pic>
        <p:nvPicPr>
          <p:cNvPr id="13" name="Picture 12">
            <a:extLst>
              <a:ext uri="{FF2B5EF4-FFF2-40B4-BE49-F238E27FC236}">
                <a16:creationId xmlns:a16="http://schemas.microsoft.com/office/drawing/2014/main" id="{C1C835BB-5A9A-4887-AD28-9C7DC0F815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2643647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BD8159-AD9B-885B-18F2-9B7C42B96B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315885B-F131-1373-A6B2-E992A159BA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FEC86D55-AA86-4418-BC5F-C51768C252B9}"/>
              </a:ext>
            </a:extLst>
          </p:cNvPr>
          <p:cNvSpPr>
            <a:spLocks noGrp="1"/>
          </p:cNvSpPr>
          <p:nvPr>
            <p:ph type="sldNum" sz="quarter" idx="4"/>
          </p:nvPr>
        </p:nvSpPr>
        <p:spPr>
          <a:xfrm>
            <a:off x="9144000" y="6356350"/>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fld id="{753F9866-9D6A-4E48-8AAE-F0F10B4380FA}" type="slidenum">
              <a:rPr lang="en-US" smtClean="0"/>
              <a:pPr/>
              <a:t>‹#›</a:t>
            </a:fld>
            <a:endParaRPr lang="en-US" dirty="0"/>
          </a:p>
        </p:txBody>
      </p:sp>
    </p:spTree>
    <p:extLst>
      <p:ext uri="{BB962C8B-B14F-4D97-AF65-F5344CB8AC3E}">
        <p14:creationId xmlns:p14="http://schemas.microsoft.com/office/powerpoint/2010/main" val="287614414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50" r:id="rId15"/>
  </p:sldLayoutIdLst>
  <p:hf hdr="0"/>
  <p:txStyles>
    <p:titleStyle>
      <a:lvl1pPr algn="l"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18706-BE92-5674-8ED0-33DF2CC72419}"/>
            </a:ext>
          </a:extLst>
        </p:cNvPr>
        <p:cNvGrpSpPr/>
        <p:nvPr/>
      </p:nvGrpSpPr>
      <p:grpSpPr>
        <a:xfrm>
          <a:off x="0" y="0"/>
          <a:ext cx="0" cy="0"/>
          <a:chOff x="0" y="0"/>
          <a:chExt cx="0" cy="0"/>
        </a:xfrm>
      </p:grpSpPr>
      <p:pic>
        <p:nvPicPr>
          <p:cNvPr id="35" name="Picture Placeholder 34" descr="A close-up of a machine&#10;&#10;Description automatically generated with low confidence">
            <a:extLst>
              <a:ext uri="{FF2B5EF4-FFF2-40B4-BE49-F238E27FC236}">
                <a16:creationId xmlns:a16="http://schemas.microsoft.com/office/drawing/2014/main" id="{F4A7F67A-F711-D40B-01C6-A6770706EF77}"/>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pic>
        <p:nvPicPr>
          <p:cNvPr id="13" name="Picture 12">
            <a:extLst>
              <a:ext uri="{FF2B5EF4-FFF2-40B4-BE49-F238E27FC236}">
                <a16:creationId xmlns:a16="http://schemas.microsoft.com/office/drawing/2014/main" id="{4D2A7D87-594F-52B2-2EA3-D41B34B42A5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0"/>
            <a:ext cx="8663937" cy="6860009"/>
          </a:xfrm>
          <a:prstGeom prst="rect">
            <a:avLst/>
          </a:prstGeom>
        </p:spPr>
      </p:pic>
      <p:sp>
        <p:nvSpPr>
          <p:cNvPr id="2" name="Title 1">
            <a:extLst>
              <a:ext uri="{FF2B5EF4-FFF2-40B4-BE49-F238E27FC236}">
                <a16:creationId xmlns:a16="http://schemas.microsoft.com/office/drawing/2014/main" id="{7AAC87CA-8223-4766-DC0C-EF69FC2823DF}"/>
              </a:ext>
            </a:extLst>
          </p:cNvPr>
          <p:cNvSpPr>
            <a:spLocks noGrp="1"/>
          </p:cNvSpPr>
          <p:nvPr>
            <p:ph type="ctrTitle"/>
          </p:nvPr>
        </p:nvSpPr>
        <p:spPr>
          <a:xfrm>
            <a:off x="152487" y="2865770"/>
            <a:ext cx="6943638" cy="919032"/>
          </a:xfrm>
        </p:spPr>
        <p:txBody>
          <a:bodyPr>
            <a:noAutofit/>
          </a:bodyPr>
          <a:lstStyle/>
          <a:p>
            <a:r>
              <a:rPr lang="en-US" sz="3600" dirty="0"/>
              <a:t>Jefferson Lab Schedule Status</a:t>
            </a:r>
          </a:p>
        </p:txBody>
      </p:sp>
      <p:sp>
        <p:nvSpPr>
          <p:cNvPr id="30" name="Text Placeholder 29">
            <a:extLst>
              <a:ext uri="{FF2B5EF4-FFF2-40B4-BE49-F238E27FC236}">
                <a16:creationId xmlns:a16="http://schemas.microsoft.com/office/drawing/2014/main" id="{B1FD6E6E-8348-06B4-85C7-15104B0D78ED}"/>
              </a:ext>
            </a:extLst>
          </p:cNvPr>
          <p:cNvSpPr>
            <a:spLocks noGrp="1"/>
          </p:cNvSpPr>
          <p:nvPr>
            <p:ph type="body" sz="quarter" idx="10"/>
          </p:nvPr>
        </p:nvSpPr>
        <p:spPr>
          <a:xfrm>
            <a:off x="1097117" y="4483063"/>
            <a:ext cx="5999008" cy="529861"/>
          </a:xfrm>
        </p:spPr>
        <p:txBody>
          <a:bodyPr/>
          <a:lstStyle/>
          <a:p>
            <a:r>
              <a:rPr lang="en-US" dirty="0"/>
              <a:t>21 January 2026</a:t>
            </a:r>
          </a:p>
        </p:txBody>
      </p:sp>
      <p:sp>
        <p:nvSpPr>
          <p:cNvPr id="31" name="Text Placeholder 30">
            <a:extLst>
              <a:ext uri="{FF2B5EF4-FFF2-40B4-BE49-F238E27FC236}">
                <a16:creationId xmlns:a16="http://schemas.microsoft.com/office/drawing/2014/main" id="{3CEEBFA1-2D11-2C9E-5C4A-9C08BAE97DCE}"/>
              </a:ext>
            </a:extLst>
          </p:cNvPr>
          <p:cNvSpPr>
            <a:spLocks noGrp="1"/>
          </p:cNvSpPr>
          <p:nvPr>
            <p:ph type="body" sz="quarter" idx="11"/>
          </p:nvPr>
        </p:nvSpPr>
        <p:spPr>
          <a:xfrm>
            <a:off x="1097117" y="4820755"/>
            <a:ext cx="5999162" cy="501650"/>
          </a:xfrm>
        </p:spPr>
        <p:txBody>
          <a:bodyPr/>
          <a:lstStyle/>
          <a:p>
            <a:r>
              <a:rPr lang="en-US" sz="2000" dirty="0"/>
              <a:t>Douglas Weadon Higinbotham</a:t>
            </a:r>
          </a:p>
          <a:p>
            <a:endParaRPr lang="en-US" dirty="0"/>
          </a:p>
        </p:txBody>
      </p:sp>
    </p:spTree>
    <p:extLst>
      <p:ext uri="{BB962C8B-B14F-4D97-AF65-F5344CB8AC3E}">
        <p14:creationId xmlns:p14="http://schemas.microsoft.com/office/powerpoint/2010/main" val="1993848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9E050-064B-D9CF-793A-B6C0A9FAD8C5}"/>
              </a:ext>
            </a:extLst>
          </p:cNvPr>
          <p:cNvSpPr>
            <a:spLocks noGrp="1"/>
          </p:cNvSpPr>
          <p:nvPr>
            <p:ph type="title"/>
          </p:nvPr>
        </p:nvSpPr>
        <p:spPr>
          <a:xfrm>
            <a:off x="731520" y="1413663"/>
            <a:ext cx="11287474" cy="1299057"/>
          </a:xfrm>
        </p:spPr>
        <p:txBody>
          <a:bodyPr>
            <a:noAutofit/>
          </a:bodyPr>
          <a:lstStyle/>
          <a:p>
            <a:r>
              <a:rPr lang="en-US" dirty="0"/>
              <a:t>We had an amazing FY25 CEBAF run!</a:t>
            </a:r>
            <a:br>
              <a:rPr lang="en-US" dirty="0"/>
            </a:br>
            <a:endParaRPr lang="en-US" dirty="0"/>
          </a:p>
        </p:txBody>
      </p:sp>
      <p:sp>
        <p:nvSpPr>
          <p:cNvPr id="3" name="TextBox 2">
            <a:extLst>
              <a:ext uri="{FF2B5EF4-FFF2-40B4-BE49-F238E27FC236}">
                <a16:creationId xmlns:a16="http://schemas.microsoft.com/office/drawing/2014/main" id="{E9960530-7350-4474-C493-08CEDF80AF9B}"/>
              </a:ext>
            </a:extLst>
          </p:cNvPr>
          <p:cNvSpPr txBox="1"/>
          <p:nvPr/>
        </p:nvSpPr>
        <p:spPr>
          <a:xfrm>
            <a:off x="731520" y="2667953"/>
            <a:ext cx="9916160" cy="1477328"/>
          </a:xfrm>
          <a:prstGeom prst="rect">
            <a:avLst/>
          </a:prstGeom>
          <a:noFill/>
        </p:spPr>
        <p:txBody>
          <a:bodyPr wrap="square" rtlCol="0">
            <a:spAutoFit/>
          </a:bodyPr>
          <a:lstStyle/>
          <a:p>
            <a:pPr marL="285750" indent="-285750">
              <a:buFont typeface="Arial" panose="020B0604020202020204" pitchFamily="34" charset="0"/>
              <a:buChar char="•"/>
            </a:pPr>
            <a:r>
              <a:rPr lang="en-US" sz="2400" dirty="0"/>
              <a:t>Energy of 1060 MeV/</a:t>
            </a:r>
            <a:r>
              <a:rPr lang="en-US" sz="2400" dirty="0" err="1"/>
              <a:t>linac</a:t>
            </a:r>
            <a:r>
              <a:rPr lang="en-US" sz="2400" dirty="0"/>
              <a:t> (up from 1047 MeV/</a:t>
            </a:r>
            <a:r>
              <a:rPr lang="en-US" sz="2400" dirty="0" err="1"/>
              <a:t>linac</a:t>
            </a:r>
            <a:r>
              <a:rPr lang="en-US" sz="2400" dirty="0"/>
              <a:t> in FY24 )</a:t>
            </a:r>
          </a:p>
          <a:p>
            <a:pPr marL="285750" indent="-285750">
              <a:buFont typeface="Arial" panose="020B0604020202020204" pitchFamily="34" charset="0"/>
              <a:buChar char="•"/>
            </a:pPr>
            <a:r>
              <a:rPr lang="en-US" sz="2400" dirty="0"/>
              <a:t>Beam Power &gt; 800 kW</a:t>
            </a:r>
          </a:p>
          <a:p>
            <a:pPr marL="285750" indent="-285750">
              <a:buFont typeface="Arial" panose="020B0604020202020204" pitchFamily="34" charset="0"/>
              <a:buChar char="•"/>
            </a:pPr>
            <a:r>
              <a:rPr lang="en-US" sz="2400" dirty="0"/>
              <a:t>Low Number Beam Trips ( &lt; 10 per hour )</a:t>
            </a:r>
          </a:p>
          <a:p>
            <a:pPr marL="285750" indent="-285750">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23B27A9C-FFA8-E5CB-00A2-5B3459901650}"/>
              </a:ext>
            </a:extLst>
          </p:cNvPr>
          <p:cNvSpPr txBox="1"/>
          <p:nvPr/>
        </p:nvSpPr>
        <p:spPr>
          <a:xfrm>
            <a:off x="731520" y="5148180"/>
            <a:ext cx="10993120" cy="830997"/>
          </a:xfrm>
          <a:prstGeom prst="rect">
            <a:avLst/>
          </a:prstGeom>
          <a:noFill/>
        </p:spPr>
        <p:txBody>
          <a:bodyPr wrap="square" rtlCol="0">
            <a:spAutoFit/>
          </a:bodyPr>
          <a:lstStyle/>
          <a:p>
            <a:r>
              <a:rPr lang="en-US" sz="2400" dirty="0"/>
              <a:t>This meant we were able to deliver on the experimental program as well as do the beam studies we need for the future program!    </a:t>
            </a:r>
          </a:p>
        </p:txBody>
      </p:sp>
    </p:spTree>
    <p:extLst>
      <p:ext uri="{BB962C8B-B14F-4D97-AF65-F5344CB8AC3E}">
        <p14:creationId xmlns:p14="http://schemas.microsoft.com/office/powerpoint/2010/main" val="294476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5203311-CE52-F1A4-BD31-F6CFDF036DA8}"/>
              </a:ext>
            </a:extLst>
          </p:cNvPr>
          <p:cNvSpPr>
            <a:spLocks noGrp="1"/>
          </p:cNvSpPr>
          <p:nvPr>
            <p:ph type="body" sz="half" idx="2"/>
          </p:nvPr>
        </p:nvSpPr>
        <p:spPr>
          <a:xfrm>
            <a:off x="304800" y="320579"/>
            <a:ext cx="11582400" cy="6417105"/>
          </a:xfrm>
        </p:spPr>
        <p:txBody>
          <a:bodyPr/>
          <a:lstStyle/>
          <a:p>
            <a:r>
              <a:rPr lang="en-US" sz="1600" dirty="0"/>
              <a:t>Dear Colleagues,</a:t>
            </a:r>
            <a:br>
              <a:rPr lang="en-US" sz="1600" dirty="0"/>
            </a:br>
            <a:br>
              <a:rPr lang="en-US" sz="1600" dirty="0"/>
            </a:br>
            <a:r>
              <a:rPr lang="en-US" sz="1600" dirty="0"/>
              <a:t>On behalf of the entire user community, the JLUO Board of Directors extends its gratitude to you, the staff of Jefferson Lab, for the successful CEBAF run completed on Sept. 3. This run significantly advanced the scientific program of the community, with highlights including:</a:t>
            </a:r>
          </a:p>
          <a:p>
            <a:pPr marL="285750" indent="-285750">
              <a:buFont typeface="Arial" panose="020B0604020202020204" pitchFamily="34" charset="0"/>
              <a:buChar char="•"/>
            </a:pPr>
            <a:r>
              <a:rPr lang="en-US" sz="1600" dirty="0"/>
              <a:t>Completion of the GEp run in Hall A, paving the way for the installation of MOLLER</a:t>
            </a:r>
          </a:p>
          <a:p>
            <a:pPr marL="285750" indent="-285750">
              <a:buFont typeface="Arial" panose="020B0604020202020204" pitchFamily="34" charset="0"/>
              <a:buChar char="•"/>
            </a:pPr>
            <a:r>
              <a:rPr lang="en-US" sz="1600" dirty="0"/>
              <a:t>Installation and operation of A Low Energy Recoil Tracker (ALERT) in Hall B and the completion of the four run group experiments</a:t>
            </a:r>
          </a:p>
          <a:p>
            <a:pPr marL="285750" indent="-285750">
              <a:buFont typeface="Arial" panose="020B0604020202020204" pitchFamily="34" charset="0"/>
              <a:buChar char="•"/>
            </a:pPr>
            <a:r>
              <a:rPr lang="en-US" sz="1600" dirty="0"/>
              <a:t>Completion of the Large Acceptance Detector (LAD) experiment in Hall C</a:t>
            </a:r>
          </a:p>
          <a:p>
            <a:pPr marL="285750" indent="-285750">
              <a:buFont typeface="Arial" panose="020B0604020202020204" pitchFamily="34" charset="0"/>
              <a:buChar char="•"/>
            </a:pPr>
            <a:r>
              <a:rPr lang="en-US" sz="1600" dirty="0"/>
              <a:t>Commissioning of a new calorimeter in Hall D and acquiring over 5 petabytes of raw data for the </a:t>
            </a:r>
            <a:r>
              <a:rPr lang="en-US" sz="1600" dirty="0" err="1"/>
              <a:t>JLab</a:t>
            </a:r>
            <a:r>
              <a:rPr lang="en-US" sz="1600" dirty="0"/>
              <a:t> Eta Factory (JEF) and GlueX experiments.</a:t>
            </a:r>
          </a:p>
          <a:p>
            <a:r>
              <a:rPr lang="en-US" sz="1600" dirty="0"/>
              <a:t>We deeply appreciate being able to call on you as engineers, technicians, machine operators, run coordinators and shift workers at any time, even in the middle of the night, and to have you answer that call with such support and enthusiasm for the scientific mission of the lab. You weren’t deterred by the challenges along the way, whether they were caused by the high-water table, the Virginia summertime heat or simply a curious snake!</a:t>
            </a:r>
            <a:br>
              <a:rPr lang="en-US" sz="1600" dirty="0"/>
            </a:br>
            <a:br>
              <a:rPr lang="en-US" sz="1600" dirty="0"/>
            </a:br>
            <a:r>
              <a:rPr lang="en-US" sz="1600" dirty="0"/>
              <a:t>Congratulations to you for setting a CEBAF reliability record in the 12 GeV era and doing so while operating at higher beam energy and current than in years past. We look forward to continuing to work together to pursue the ambitious future nuclear physics program that draws us to Jefferson Lab from institutions around the world.</a:t>
            </a:r>
            <a:br>
              <a:rPr lang="en-US" sz="1600" dirty="0"/>
            </a:br>
            <a:br>
              <a:rPr lang="en-US" sz="1600" dirty="0"/>
            </a:br>
            <a:r>
              <a:rPr lang="en-US" sz="1600" dirty="0"/>
              <a:t>With Sincere Thanks,</a:t>
            </a:r>
            <a:br>
              <a:rPr lang="en-US" sz="1600" dirty="0"/>
            </a:br>
            <a:r>
              <a:rPr lang="en-US" sz="1600" i="1" dirty="0"/>
              <a:t>The Jefferson Lab Users Organization Board of Directors</a:t>
            </a:r>
            <a:endParaRPr lang="en-US" sz="1600" dirty="0"/>
          </a:p>
          <a:p>
            <a:endParaRPr lang="en-US" dirty="0"/>
          </a:p>
        </p:txBody>
      </p:sp>
      <p:sp>
        <p:nvSpPr>
          <p:cNvPr id="6" name="Slide Number Placeholder 5">
            <a:extLst>
              <a:ext uri="{FF2B5EF4-FFF2-40B4-BE49-F238E27FC236}">
                <a16:creationId xmlns:a16="http://schemas.microsoft.com/office/drawing/2014/main" id="{6336422A-6ADB-4378-9090-8E6C563D8BE7}"/>
              </a:ext>
            </a:extLst>
          </p:cNvPr>
          <p:cNvSpPr>
            <a:spLocks noGrp="1"/>
          </p:cNvSpPr>
          <p:nvPr>
            <p:ph type="sldNum" sz="quarter" idx="12"/>
          </p:nvPr>
        </p:nvSpPr>
        <p:spPr/>
        <p:txBody>
          <a:bodyPr/>
          <a:lstStyle/>
          <a:p>
            <a:fld id="{7D1BE87E-F0DE-A44C-894B-E142BEB21E42}" type="slidenum">
              <a:rPr lang="en-US" smtClean="0"/>
              <a:pPr/>
              <a:t>3</a:t>
            </a:fld>
            <a:endParaRPr lang="en-US" dirty="0"/>
          </a:p>
        </p:txBody>
      </p:sp>
    </p:spTree>
    <p:extLst>
      <p:ext uri="{BB962C8B-B14F-4D97-AF65-F5344CB8AC3E}">
        <p14:creationId xmlns:p14="http://schemas.microsoft.com/office/powerpoint/2010/main" val="2634927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6DCA9DB0-447E-12F4-28C4-37EC5BB43205}"/>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p:blipFill>
        <p:spPr/>
      </p:pic>
      <p:sp>
        <p:nvSpPr>
          <p:cNvPr id="55" name="Title 54">
            <a:extLst>
              <a:ext uri="{FF2B5EF4-FFF2-40B4-BE49-F238E27FC236}">
                <a16:creationId xmlns:a16="http://schemas.microsoft.com/office/drawing/2014/main" id="{47873B80-8525-A91D-A12B-18F03C5F2719}"/>
              </a:ext>
            </a:extLst>
          </p:cNvPr>
          <p:cNvSpPr>
            <a:spLocks noGrp="1"/>
          </p:cNvSpPr>
          <p:nvPr>
            <p:ph type="title"/>
          </p:nvPr>
        </p:nvSpPr>
        <p:spPr/>
        <p:txBody>
          <a:bodyPr/>
          <a:lstStyle/>
          <a:p>
            <a:r>
              <a:rPr lang="en-US" dirty="0"/>
              <a:t>FY26 CEBAF Run Plan</a:t>
            </a:r>
          </a:p>
        </p:txBody>
      </p:sp>
      <p:sp>
        <p:nvSpPr>
          <p:cNvPr id="9" name="Text Placeholder 8">
            <a:extLst>
              <a:ext uri="{FF2B5EF4-FFF2-40B4-BE49-F238E27FC236}">
                <a16:creationId xmlns:a16="http://schemas.microsoft.com/office/drawing/2014/main" id="{BB886B71-0E6A-C3B0-BC1F-DDDF984D9112}"/>
              </a:ext>
            </a:extLst>
          </p:cNvPr>
          <p:cNvSpPr>
            <a:spLocks noGrp="1"/>
          </p:cNvSpPr>
          <p:nvPr>
            <p:ph type="body" sz="half" idx="2"/>
          </p:nvPr>
        </p:nvSpPr>
        <p:spPr/>
        <p:txBody>
          <a:bodyPr/>
          <a:lstStyle/>
          <a:p>
            <a:r>
              <a:rPr lang="en-US" dirty="0"/>
              <a:t>Running Halls B, C and D</a:t>
            </a:r>
          </a:p>
          <a:p>
            <a:r>
              <a:rPr lang="en-US" dirty="0"/>
              <a:t>Part 1: Special 345 MeV/</a:t>
            </a:r>
            <a:r>
              <a:rPr lang="en-US" dirty="0" err="1"/>
              <a:t>linac</a:t>
            </a:r>
            <a:r>
              <a:rPr lang="en-US" dirty="0"/>
              <a:t> Run</a:t>
            </a:r>
          </a:p>
          <a:p>
            <a:pPr marL="742950" lvl="1" indent="-285750">
              <a:buFont typeface="Arial" panose="020B0604020202020204" pitchFamily="34" charset="0"/>
              <a:buChar char="•"/>
            </a:pPr>
            <a:r>
              <a:rPr lang="en-US" sz="1600" dirty="0"/>
              <a:t>Hall B </a:t>
            </a:r>
            <a:r>
              <a:rPr lang="en-US" sz="1600" dirty="0" err="1"/>
              <a:t>PRad</a:t>
            </a:r>
            <a:r>
              <a:rPr lang="en-US" sz="1600" dirty="0"/>
              <a:t>-II  ( large installation experiment )</a:t>
            </a:r>
          </a:p>
          <a:p>
            <a:pPr marL="742950" lvl="1" indent="-285750">
              <a:buFont typeface="Arial" panose="020B0604020202020204" pitchFamily="34" charset="0"/>
              <a:buChar char="•"/>
            </a:pPr>
            <a:r>
              <a:rPr lang="en-US" sz="1600" dirty="0"/>
              <a:t>Hall C Low energy Cryo-target experiments</a:t>
            </a:r>
          </a:p>
          <a:p>
            <a:pPr marL="742950" lvl="1" indent="-285750">
              <a:buFont typeface="Arial" panose="020B0604020202020204" pitchFamily="34" charset="0"/>
              <a:buChar char="•"/>
            </a:pPr>
            <a:r>
              <a:rPr lang="en-US" sz="1600" dirty="0"/>
              <a:t>Hall D special low energy </a:t>
            </a:r>
            <a:r>
              <a:rPr lang="en-US" sz="1600" dirty="0" err="1"/>
              <a:t>GlueX</a:t>
            </a:r>
            <a:r>
              <a:rPr lang="en-US" sz="1600" dirty="0"/>
              <a:t> experiment</a:t>
            </a:r>
          </a:p>
          <a:p>
            <a:pPr lvl="1"/>
            <a:endParaRPr lang="en-US" sz="1600" dirty="0"/>
          </a:p>
          <a:p>
            <a:r>
              <a:rPr lang="en-US" dirty="0"/>
              <a:t>Two Weeks To Re-scale the Machine</a:t>
            </a:r>
          </a:p>
          <a:p>
            <a:endParaRPr lang="en-US" dirty="0"/>
          </a:p>
          <a:p>
            <a:r>
              <a:rPr lang="en-US" dirty="0"/>
              <a:t>Part 2: Back to 1060MeV/</a:t>
            </a:r>
            <a:r>
              <a:rPr lang="en-US" dirty="0" err="1"/>
              <a:t>linac</a:t>
            </a:r>
            <a:endParaRPr lang="en-US" dirty="0"/>
          </a:p>
          <a:p>
            <a:pPr marL="742950" lvl="1" indent="-285750">
              <a:buFont typeface="Arial" panose="020B0604020202020204" pitchFamily="34" charset="0"/>
              <a:buChar char="•"/>
            </a:pPr>
            <a:r>
              <a:rPr lang="en-US" sz="1600" dirty="0"/>
              <a:t>Hall B High energy part of </a:t>
            </a:r>
            <a:r>
              <a:rPr lang="en-US" sz="1600" dirty="0" err="1"/>
              <a:t>PRad</a:t>
            </a:r>
            <a:r>
              <a:rPr lang="en-US" sz="1600" dirty="0"/>
              <a:t>-II then X17</a:t>
            </a:r>
          </a:p>
          <a:p>
            <a:pPr marL="742950" lvl="1" indent="-285750">
              <a:buFont typeface="Arial" panose="020B0604020202020204" pitchFamily="34" charset="0"/>
              <a:buChar char="•"/>
            </a:pPr>
            <a:r>
              <a:rPr lang="en-US" sz="1600" dirty="0"/>
              <a:t>Hall C High energy cryo-target experiments</a:t>
            </a:r>
          </a:p>
          <a:p>
            <a:pPr marL="742950" lvl="1" indent="-285750">
              <a:buFont typeface="Arial" panose="020B0604020202020204" pitchFamily="34" charset="0"/>
              <a:buChar char="•"/>
            </a:pPr>
            <a:r>
              <a:rPr lang="en-US" sz="1600" dirty="0"/>
              <a:t>Hall D Complete the </a:t>
            </a:r>
            <a:r>
              <a:rPr lang="en-US" sz="1600" dirty="0" err="1"/>
              <a:t>GlueX</a:t>
            </a:r>
            <a:r>
              <a:rPr lang="en-US" sz="1600" dirty="0"/>
              <a:t>-II / JEF experiment</a:t>
            </a:r>
          </a:p>
          <a:p>
            <a:pPr lvl="1"/>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DFDF78B6-E29E-3571-D039-FE0235227E52}"/>
              </a:ext>
            </a:extLst>
          </p:cNvPr>
          <p:cNvSpPr>
            <a:spLocks noGrp="1"/>
          </p:cNvSpPr>
          <p:nvPr>
            <p:ph type="sldNum" sz="quarter" idx="12"/>
          </p:nvPr>
        </p:nvSpPr>
        <p:spPr/>
        <p:txBody>
          <a:bodyPr/>
          <a:lstStyle/>
          <a:p>
            <a:fld id="{7D1BE87E-F0DE-A44C-894B-E142BEB21E42}" type="slidenum">
              <a:rPr lang="en-US" smtClean="0"/>
              <a:pPr/>
              <a:t>4</a:t>
            </a:fld>
            <a:endParaRPr lang="en-US" dirty="0"/>
          </a:p>
        </p:txBody>
      </p:sp>
      <p:sp>
        <p:nvSpPr>
          <p:cNvPr id="10" name="Rectangle 9">
            <a:extLst>
              <a:ext uri="{FF2B5EF4-FFF2-40B4-BE49-F238E27FC236}">
                <a16:creationId xmlns:a16="http://schemas.microsoft.com/office/drawing/2014/main" id="{95789061-3E80-B9C6-110F-173C5B75C0D3}"/>
              </a:ext>
            </a:extLst>
          </p:cNvPr>
          <p:cNvSpPr/>
          <p:nvPr/>
        </p:nvSpPr>
        <p:spPr>
          <a:xfrm>
            <a:off x="6246796" y="5153892"/>
            <a:ext cx="5945204" cy="1045026"/>
          </a:xfrm>
          <a:prstGeom prst="rect">
            <a:avLst/>
          </a:prstGeom>
          <a:solidFill>
            <a:schemeClr val="bg2">
              <a:alpha val="5101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Arial" panose="020B0604020202020204" pitchFamily="34" charset="0"/>
            </a:endParaRPr>
          </a:p>
        </p:txBody>
      </p:sp>
      <p:sp>
        <p:nvSpPr>
          <p:cNvPr id="15" name="TextBox 14">
            <a:extLst>
              <a:ext uri="{FF2B5EF4-FFF2-40B4-BE49-F238E27FC236}">
                <a16:creationId xmlns:a16="http://schemas.microsoft.com/office/drawing/2014/main" id="{2FC3A9E2-F275-6347-1BB2-3235E4ED67F2}"/>
              </a:ext>
            </a:extLst>
          </p:cNvPr>
          <p:cNvSpPr txBox="1"/>
          <p:nvPr/>
        </p:nvSpPr>
        <p:spPr>
          <a:xfrm>
            <a:off x="6273257" y="5208090"/>
            <a:ext cx="5945204" cy="912322"/>
          </a:xfrm>
          <a:prstGeom prst="rect">
            <a:avLst/>
          </a:prstGeom>
          <a:noFill/>
        </p:spPr>
        <p:txBody>
          <a:bodyPr wrap="square" rtlCol="0">
            <a:noAutofit/>
          </a:bodyPr>
          <a:lstStyle/>
          <a:p>
            <a:r>
              <a:rPr lang="en-US" sz="1600" i="1" dirty="0">
                <a:latin typeface="Arial" panose="020B0604020202020204" pitchFamily="34" charset="0"/>
                <a:cs typeface="Arial" panose="020B0604020202020204" pitchFamily="34" charset="0"/>
              </a:rPr>
              <a:t>Caption Here</a:t>
            </a:r>
          </a:p>
        </p:txBody>
      </p:sp>
      <p:cxnSp>
        <p:nvCxnSpPr>
          <p:cNvPr id="2" name="Straight Connector 1">
            <a:extLst>
              <a:ext uri="{FF2B5EF4-FFF2-40B4-BE49-F238E27FC236}">
                <a16:creationId xmlns:a16="http://schemas.microsoft.com/office/drawing/2014/main" id="{ECA895FD-6758-8A98-A151-2F97A37AFE76}"/>
              </a:ext>
            </a:extLst>
          </p:cNvPr>
          <p:cNvCxnSpPr>
            <a:cxnSpLocks/>
          </p:cNvCxnSpPr>
          <p:nvPr/>
        </p:nvCxnSpPr>
        <p:spPr>
          <a:xfrm>
            <a:off x="417514" y="1211517"/>
            <a:ext cx="555407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3784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1E23B5-1545-2B83-076F-286775AEC9E8}"/>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983F45E9-F173-B183-269A-F8E57015EBEB}"/>
              </a:ext>
            </a:extLst>
          </p:cNvPr>
          <p:cNvSpPr>
            <a:spLocks noGrp="1"/>
          </p:cNvSpPr>
          <p:nvPr>
            <p:ph type="sldNum" sz="quarter" idx="12"/>
          </p:nvPr>
        </p:nvSpPr>
        <p:spPr/>
        <p:txBody>
          <a:bodyPr/>
          <a:lstStyle/>
          <a:p>
            <a:fld id="{7D1BE87E-F0DE-A44C-894B-E142BEB21E42}" type="slidenum">
              <a:rPr lang="en-US" smtClean="0"/>
              <a:pPr/>
              <a:t>5</a:t>
            </a:fld>
            <a:endParaRPr lang="en-US" dirty="0"/>
          </a:p>
        </p:txBody>
      </p:sp>
      <p:sp>
        <p:nvSpPr>
          <p:cNvPr id="4" name="Title 3">
            <a:extLst>
              <a:ext uri="{FF2B5EF4-FFF2-40B4-BE49-F238E27FC236}">
                <a16:creationId xmlns:a16="http://schemas.microsoft.com/office/drawing/2014/main" id="{0A064C8E-63F3-F344-D640-40F0431DBC9B}"/>
              </a:ext>
            </a:extLst>
          </p:cNvPr>
          <p:cNvSpPr>
            <a:spLocks noGrp="1"/>
          </p:cNvSpPr>
          <p:nvPr>
            <p:ph type="title"/>
          </p:nvPr>
        </p:nvSpPr>
        <p:spPr>
          <a:xfrm>
            <a:off x="309093" y="531951"/>
            <a:ext cx="11668542" cy="678664"/>
          </a:xfrm>
        </p:spPr>
        <p:txBody>
          <a:bodyPr/>
          <a:lstStyle/>
          <a:p>
            <a:r>
              <a:rPr lang="en-US" dirty="0"/>
              <a:t>Accelerator Maintenance Schedule Overview of Key Dates</a:t>
            </a:r>
          </a:p>
        </p:txBody>
      </p:sp>
      <p:sp>
        <p:nvSpPr>
          <p:cNvPr id="6" name="Date Placeholder 5">
            <a:extLst>
              <a:ext uri="{FF2B5EF4-FFF2-40B4-BE49-F238E27FC236}">
                <a16:creationId xmlns:a16="http://schemas.microsoft.com/office/drawing/2014/main" id="{D020B375-C011-CA60-C491-94C8DCEE8AFB}"/>
              </a:ext>
            </a:extLst>
          </p:cNvPr>
          <p:cNvSpPr>
            <a:spLocks noGrp="1"/>
          </p:cNvSpPr>
          <p:nvPr>
            <p:ph type="dt" sz="half" idx="10"/>
          </p:nvPr>
        </p:nvSpPr>
        <p:spPr/>
        <p:txBody>
          <a:bodyPr/>
          <a:lstStyle/>
          <a:p>
            <a:fld id="{65A77A9B-52E9-4C6D-837D-58A3F8540DC7}" type="datetime1">
              <a:rPr lang="en-US" smtClean="0"/>
              <a:t>1/20/26</a:t>
            </a:fld>
            <a:endParaRPr lang="en-US" dirty="0"/>
          </a:p>
        </p:txBody>
      </p:sp>
      <p:sp>
        <p:nvSpPr>
          <p:cNvPr id="8" name="Text Placeholder 7">
            <a:extLst>
              <a:ext uri="{FF2B5EF4-FFF2-40B4-BE49-F238E27FC236}">
                <a16:creationId xmlns:a16="http://schemas.microsoft.com/office/drawing/2014/main" id="{1D426A87-BFBF-E600-644C-44DDEEADE6F3}"/>
              </a:ext>
            </a:extLst>
          </p:cNvPr>
          <p:cNvSpPr>
            <a:spLocks noGrp="1"/>
          </p:cNvSpPr>
          <p:nvPr>
            <p:ph type="body" sz="half" idx="2"/>
          </p:nvPr>
        </p:nvSpPr>
        <p:spPr/>
        <p:txBody>
          <a:bodyPr/>
          <a:lstStyle/>
          <a:p>
            <a:pPr marL="342900" indent="-342900">
              <a:buFont typeface="Arial" panose="020B0604020202020204" pitchFamily="34" charset="0"/>
              <a:buChar char="•"/>
            </a:pPr>
            <a:r>
              <a:rPr lang="en-US" dirty="0"/>
              <a:t>The accelerator down period started on 3 September 2025</a:t>
            </a:r>
          </a:p>
          <a:p>
            <a:pPr marL="342900" indent="-342900">
              <a:buFont typeface="Arial" panose="020B0604020202020204" pitchFamily="34" charset="0"/>
              <a:buChar char="•"/>
            </a:pPr>
            <a:r>
              <a:rPr lang="en-US" dirty="0"/>
              <a:t>In general, accelerator done a nice job staying on schedule, with the big exception being the government shutdown period where we needed to be planning for furloughs and to leave the lab in a safe state (i.e. we were warming things up instead of cooling down).</a:t>
            </a:r>
          </a:p>
          <a:p>
            <a:pPr marL="342900" indent="-342900">
              <a:buFont typeface="Arial" panose="020B0604020202020204" pitchFamily="34" charset="0"/>
              <a:buChar char="•"/>
            </a:pPr>
            <a:r>
              <a:rPr lang="en-US" dirty="0"/>
              <a:t>This caused about a month's delay, but we are now back on track, and we have completed the 2k pump-down of the main machine and are on-target for a March 13</a:t>
            </a:r>
            <a:r>
              <a:rPr lang="en-US" baseline="30000" dirty="0"/>
              <a:t>th</a:t>
            </a:r>
            <a:r>
              <a:rPr lang="en-US" dirty="0"/>
              <a:t> startup in Hall B.</a:t>
            </a:r>
          </a:p>
          <a:p>
            <a:pPr marL="342900" indent="-342900">
              <a:buFont typeface="Arial" panose="020B0604020202020204" pitchFamily="34" charset="0"/>
              <a:buChar char="•"/>
            </a:pPr>
            <a:r>
              <a:rPr lang="en-US" dirty="0"/>
              <a:t>We have learned it is best to have a staggered start, so Hall D will start Monday the 16</a:t>
            </a:r>
            <a:r>
              <a:rPr lang="en-US" baseline="30000" dirty="0"/>
              <a:t>th</a:t>
            </a:r>
            <a:r>
              <a:rPr lang="en-US" dirty="0"/>
              <a:t> and Hall C the 18</a:t>
            </a:r>
            <a:r>
              <a:rPr lang="en-US" baseline="30000" dirty="0"/>
              <a:t>th</a:t>
            </a:r>
            <a:r>
              <a:rPr lang="en-US" dirty="0"/>
              <a:t>.  </a:t>
            </a:r>
          </a:p>
          <a:p>
            <a:endParaRPr lang="en-US" dirty="0"/>
          </a:p>
        </p:txBody>
      </p:sp>
    </p:spTree>
    <p:extLst>
      <p:ext uri="{BB962C8B-B14F-4D97-AF65-F5344CB8AC3E}">
        <p14:creationId xmlns:p14="http://schemas.microsoft.com/office/powerpoint/2010/main" val="1773480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F56C90-CBDC-316F-5F5E-D79520D86DD2}"/>
              </a:ext>
            </a:extLst>
          </p:cNvPr>
          <p:cNvSpPr>
            <a:spLocks noGrp="1"/>
          </p:cNvSpPr>
          <p:nvPr>
            <p:ph type="sldNum" sz="quarter" idx="12"/>
          </p:nvPr>
        </p:nvSpPr>
        <p:spPr/>
        <p:txBody>
          <a:bodyPr/>
          <a:lstStyle/>
          <a:p>
            <a:fld id="{7D1BE87E-F0DE-A44C-894B-E142BEB21E42}" type="slidenum">
              <a:rPr lang="en-US" smtClean="0"/>
              <a:pPr/>
              <a:t>6</a:t>
            </a:fld>
            <a:endParaRPr lang="en-US" dirty="0"/>
          </a:p>
        </p:txBody>
      </p:sp>
      <p:pic>
        <p:nvPicPr>
          <p:cNvPr id="7" name="Picture 6" descr="Timeline&#10;&#10;AI-generated content may be incorrect.">
            <a:extLst>
              <a:ext uri="{FF2B5EF4-FFF2-40B4-BE49-F238E27FC236}">
                <a16:creationId xmlns:a16="http://schemas.microsoft.com/office/drawing/2014/main" id="{C567996C-B73B-9078-D294-5E91CFD499D9}"/>
              </a:ext>
            </a:extLst>
          </p:cNvPr>
          <p:cNvPicPr>
            <a:picLocks noChangeAspect="1"/>
          </p:cNvPicPr>
          <p:nvPr/>
        </p:nvPicPr>
        <p:blipFill>
          <a:blip r:embed="rId2"/>
          <a:srcRect l="888"/>
          <a:stretch>
            <a:fillRect/>
          </a:stretch>
        </p:blipFill>
        <p:spPr>
          <a:xfrm>
            <a:off x="462197" y="773893"/>
            <a:ext cx="10825281" cy="5921824"/>
          </a:xfrm>
          <a:prstGeom prst="rect">
            <a:avLst/>
          </a:prstGeom>
        </p:spPr>
      </p:pic>
      <p:sp>
        <p:nvSpPr>
          <p:cNvPr id="8" name="TextBox 7">
            <a:extLst>
              <a:ext uri="{FF2B5EF4-FFF2-40B4-BE49-F238E27FC236}">
                <a16:creationId xmlns:a16="http://schemas.microsoft.com/office/drawing/2014/main" id="{F5353CBB-567D-789F-968F-94E88C13086E}"/>
              </a:ext>
            </a:extLst>
          </p:cNvPr>
          <p:cNvSpPr txBox="1"/>
          <p:nvPr/>
        </p:nvSpPr>
        <p:spPr>
          <a:xfrm>
            <a:off x="462197" y="203291"/>
            <a:ext cx="9786846" cy="369332"/>
          </a:xfrm>
          <a:prstGeom prst="rect">
            <a:avLst/>
          </a:prstGeom>
          <a:noFill/>
        </p:spPr>
        <p:txBody>
          <a:bodyPr wrap="none" rtlCol="0">
            <a:spAutoFit/>
          </a:bodyPr>
          <a:lstStyle/>
          <a:p>
            <a:r>
              <a:rPr lang="en-US" dirty="0"/>
              <a:t>New version in progress: trying to always have at least three halls up during the upcoming run periods.</a:t>
            </a:r>
          </a:p>
        </p:txBody>
      </p:sp>
      <p:sp>
        <p:nvSpPr>
          <p:cNvPr id="9" name="TextBox 8">
            <a:extLst>
              <a:ext uri="{FF2B5EF4-FFF2-40B4-BE49-F238E27FC236}">
                <a16:creationId xmlns:a16="http://schemas.microsoft.com/office/drawing/2014/main" id="{1B56420D-8B66-571B-A832-B2FB0AE2C168}"/>
              </a:ext>
            </a:extLst>
          </p:cNvPr>
          <p:cNvSpPr txBox="1"/>
          <p:nvPr/>
        </p:nvSpPr>
        <p:spPr>
          <a:xfrm>
            <a:off x="7650866" y="1643605"/>
            <a:ext cx="1978427" cy="369332"/>
          </a:xfrm>
          <a:prstGeom prst="rect">
            <a:avLst/>
          </a:prstGeom>
          <a:noFill/>
        </p:spPr>
        <p:txBody>
          <a:bodyPr wrap="none" rtlCol="0">
            <a:spAutoFit/>
          </a:bodyPr>
          <a:lstStyle/>
          <a:p>
            <a:r>
              <a:rPr lang="en-US" b="1" dirty="0">
                <a:solidFill>
                  <a:schemeClr val="accent5"/>
                </a:solidFill>
              </a:rPr>
              <a:t>MOLLER RUNNING</a:t>
            </a:r>
          </a:p>
        </p:txBody>
      </p:sp>
      <p:sp>
        <p:nvSpPr>
          <p:cNvPr id="10" name="TextBox 9">
            <a:extLst>
              <a:ext uri="{FF2B5EF4-FFF2-40B4-BE49-F238E27FC236}">
                <a16:creationId xmlns:a16="http://schemas.microsoft.com/office/drawing/2014/main" id="{A421FD6E-7E75-55A0-37A2-7CDF5BC9280F}"/>
              </a:ext>
            </a:extLst>
          </p:cNvPr>
          <p:cNvSpPr txBox="1"/>
          <p:nvPr/>
        </p:nvSpPr>
        <p:spPr>
          <a:xfrm>
            <a:off x="7543800" y="4919870"/>
            <a:ext cx="1536318" cy="369332"/>
          </a:xfrm>
          <a:prstGeom prst="rect">
            <a:avLst/>
          </a:prstGeom>
          <a:noFill/>
        </p:spPr>
        <p:txBody>
          <a:bodyPr wrap="none" rtlCol="0">
            <a:spAutoFit/>
          </a:bodyPr>
          <a:lstStyle/>
          <a:p>
            <a:r>
              <a:rPr lang="en-US" b="1" dirty="0">
                <a:solidFill>
                  <a:srgbClr val="FFC000"/>
                </a:solidFill>
              </a:rPr>
              <a:t>Hyper-nuclear</a:t>
            </a:r>
          </a:p>
        </p:txBody>
      </p:sp>
      <p:sp>
        <p:nvSpPr>
          <p:cNvPr id="11" name="TextBox 10">
            <a:extLst>
              <a:ext uri="{FF2B5EF4-FFF2-40B4-BE49-F238E27FC236}">
                <a16:creationId xmlns:a16="http://schemas.microsoft.com/office/drawing/2014/main" id="{D74886CC-41C5-F434-5A7C-4558CA66C2A0}"/>
              </a:ext>
            </a:extLst>
          </p:cNvPr>
          <p:cNvSpPr txBox="1"/>
          <p:nvPr/>
        </p:nvSpPr>
        <p:spPr>
          <a:xfrm>
            <a:off x="9080118" y="6326385"/>
            <a:ext cx="1983043" cy="369332"/>
          </a:xfrm>
          <a:prstGeom prst="rect">
            <a:avLst/>
          </a:prstGeom>
          <a:noFill/>
        </p:spPr>
        <p:txBody>
          <a:bodyPr wrap="none" rtlCol="0">
            <a:spAutoFit/>
          </a:bodyPr>
          <a:lstStyle/>
          <a:p>
            <a:r>
              <a:rPr lang="en-US" b="1" dirty="0">
                <a:solidFill>
                  <a:srgbClr val="0070C0"/>
                </a:solidFill>
              </a:rPr>
              <a:t>K-Long Experiment</a:t>
            </a:r>
          </a:p>
        </p:txBody>
      </p:sp>
      <p:sp>
        <p:nvSpPr>
          <p:cNvPr id="12" name="TextBox 11">
            <a:extLst>
              <a:ext uri="{FF2B5EF4-FFF2-40B4-BE49-F238E27FC236}">
                <a16:creationId xmlns:a16="http://schemas.microsoft.com/office/drawing/2014/main" id="{4D780258-4AC7-6C7C-1F37-880D25BECD26}"/>
              </a:ext>
            </a:extLst>
          </p:cNvPr>
          <p:cNvSpPr txBox="1"/>
          <p:nvPr/>
        </p:nvSpPr>
        <p:spPr>
          <a:xfrm>
            <a:off x="4547229" y="540452"/>
            <a:ext cx="1327608" cy="369332"/>
          </a:xfrm>
          <a:prstGeom prst="rect">
            <a:avLst/>
          </a:prstGeom>
          <a:noFill/>
        </p:spPr>
        <p:txBody>
          <a:bodyPr wrap="none" rtlCol="0">
            <a:spAutoFit/>
          </a:bodyPr>
          <a:lstStyle/>
          <a:p>
            <a:r>
              <a:rPr lang="en-US" dirty="0"/>
              <a:t>FIRM PLANS</a:t>
            </a:r>
          </a:p>
        </p:txBody>
      </p:sp>
      <p:sp>
        <p:nvSpPr>
          <p:cNvPr id="13" name="TextBox 12">
            <a:extLst>
              <a:ext uri="{FF2B5EF4-FFF2-40B4-BE49-F238E27FC236}">
                <a16:creationId xmlns:a16="http://schemas.microsoft.com/office/drawing/2014/main" id="{B3BC1771-2D50-8806-7FD4-0A0B7ECEF216}"/>
              </a:ext>
            </a:extLst>
          </p:cNvPr>
          <p:cNvSpPr txBox="1"/>
          <p:nvPr/>
        </p:nvSpPr>
        <p:spPr>
          <a:xfrm>
            <a:off x="7396405" y="540452"/>
            <a:ext cx="1567289" cy="369332"/>
          </a:xfrm>
          <a:prstGeom prst="rect">
            <a:avLst/>
          </a:prstGeom>
          <a:noFill/>
        </p:spPr>
        <p:txBody>
          <a:bodyPr wrap="none" rtlCol="0">
            <a:spAutoFit/>
          </a:bodyPr>
          <a:lstStyle/>
          <a:p>
            <a:r>
              <a:rPr lang="en-US" dirty="0"/>
              <a:t>FUZZY FUTURE</a:t>
            </a:r>
          </a:p>
        </p:txBody>
      </p:sp>
      <p:sp>
        <p:nvSpPr>
          <p:cNvPr id="14" name="TextBox 13">
            <a:extLst>
              <a:ext uri="{FF2B5EF4-FFF2-40B4-BE49-F238E27FC236}">
                <a16:creationId xmlns:a16="http://schemas.microsoft.com/office/drawing/2014/main" id="{1BC0389B-6010-A465-5BF9-CA1094537530}"/>
              </a:ext>
            </a:extLst>
          </p:cNvPr>
          <p:cNvSpPr txBox="1"/>
          <p:nvPr/>
        </p:nvSpPr>
        <p:spPr>
          <a:xfrm>
            <a:off x="6096000" y="1948596"/>
            <a:ext cx="3819251" cy="369332"/>
          </a:xfrm>
          <a:prstGeom prst="rect">
            <a:avLst/>
          </a:prstGeom>
          <a:noFill/>
        </p:spPr>
        <p:txBody>
          <a:bodyPr wrap="none" rtlCol="0">
            <a:spAutoFit/>
          </a:bodyPr>
          <a:lstStyle/>
          <a:p>
            <a:r>
              <a:rPr lang="en-US" dirty="0"/>
              <a:t>FY27 ½ Hall C </a:t>
            </a:r>
            <a:r>
              <a:rPr lang="en-US" dirty="0" err="1"/>
              <a:t>Cryotargets</a:t>
            </a:r>
            <a:r>
              <a:rPr lang="en-US" dirty="0"/>
              <a:t> &amp; ½ MOLLER</a:t>
            </a:r>
          </a:p>
        </p:txBody>
      </p:sp>
    </p:spTree>
    <p:extLst>
      <p:ext uri="{BB962C8B-B14F-4D97-AF65-F5344CB8AC3E}">
        <p14:creationId xmlns:p14="http://schemas.microsoft.com/office/powerpoint/2010/main" val="4259438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09BB996-4A9C-EA60-8BD1-573393ACF33D}"/>
              </a:ext>
            </a:extLst>
          </p:cNvPr>
          <p:cNvSpPr/>
          <p:nvPr/>
        </p:nvSpPr>
        <p:spPr>
          <a:xfrm>
            <a:off x="0" y="0"/>
            <a:ext cx="19431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Arial" panose="020B0604020202020204" pitchFamily="34" charset="0"/>
            </a:endParaRPr>
          </a:p>
        </p:txBody>
      </p:sp>
      <p:sp>
        <p:nvSpPr>
          <p:cNvPr id="4" name="Title 3">
            <a:extLst>
              <a:ext uri="{FF2B5EF4-FFF2-40B4-BE49-F238E27FC236}">
                <a16:creationId xmlns:a16="http://schemas.microsoft.com/office/drawing/2014/main" id="{49DA2BAD-3E09-DCD5-B407-2F8358E94808}"/>
              </a:ext>
            </a:extLst>
          </p:cNvPr>
          <p:cNvSpPr>
            <a:spLocks noGrp="1"/>
          </p:cNvSpPr>
          <p:nvPr>
            <p:ph type="title"/>
          </p:nvPr>
        </p:nvSpPr>
        <p:spPr>
          <a:xfrm>
            <a:off x="881430" y="317178"/>
            <a:ext cx="5785319" cy="678664"/>
          </a:xfrm>
        </p:spPr>
        <p:txBody>
          <a:bodyPr/>
          <a:lstStyle/>
          <a:p>
            <a:r>
              <a:rPr lang="en-US" sz="3600" dirty="0"/>
              <a:t>Summary</a:t>
            </a:r>
          </a:p>
        </p:txBody>
      </p:sp>
      <p:sp>
        <p:nvSpPr>
          <p:cNvPr id="8" name="Text Placeholder 7">
            <a:extLst>
              <a:ext uri="{FF2B5EF4-FFF2-40B4-BE49-F238E27FC236}">
                <a16:creationId xmlns:a16="http://schemas.microsoft.com/office/drawing/2014/main" id="{C7FAAEDA-7473-6E74-8A31-8A8B8D9441BB}"/>
              </a:ext>
            </a:extLst>
          </p:cNvPr>
          <p:cNvSpPr>
            <a:spLocks noGrp="1"/>
          </p:cNvSpPr>
          <p:nvPr>
            <p:ph type="body" sz="half" idx="2"/>
          </p:nvPr>
        </p:nvSpPr>
        <p:spPr>
          <a:xfrm>
            <a:off x="989716" y="995842"/>
            <a:ext cx="10042719" cy="5331349"/>
          </a:xfrm>
        </p:spPr>
        <p:txBody>
          <a:bodyPr/>
          <a:lstStyle/>
          <a:p>
            <a:r>
              <a:rPr lang="en-US" dirty="0"/>
              <a:t>The FY25 was truly outstanding with high energy, over 800kW, and low trip rates.</a:t>
            </a:r>
          </a:p>
          <a:p>
            <a:r>
              <a:rPr lang="en-US" dirty="0"/>
              <a:t>Going forward, we will mostly be running a three-hall machine with a series of major installations:</a:t>
            </a:r>
          </a:p>
          <a:p>
            <a:pPr marL="342900" indent="-342900">
              <a:buFont typeface="Arial" panose="020B0604020202020204" pitchFamily="34" charset="0"/>
              <a:buChar char="•"/>
            </a:pPr>
            <a:r>
              <a:rPr lang="en-US" dirty="0"/>
              <a:t>MOLLER Installation In Hall A</a:t>
            </a:r>
          </a:p>
          <a:p>
            <a:pPr marL="342900" indent="-342900">
              <a:buFont typeface="Arial" panose="020B0604020202020204" pitchFamily="34" charset="0"/>
              <a:buChar char="•"/>
            </a:pPr>
            <a:r>
              <a:rPr lang="en-US" dirty="0"/>
              <a:t>Hyper-nuclear and Tensor target installations in Hall C</a:t>
            </a:r>
          </a:p>
          <a:p>
            <a:pPr marL="342900" indent="-342900">
              <a:buFont typeface="Arial" panose="020B0604020202020204" pitchFamily="34" charset="0"/>
              <a:buChar char="•"/>
            </a:pPr>
            <a:r>
              <a:rPr lang="en-US" dirty="0"/>
              <a:t>K-Long in Hall D</a:t>
            </a:r>
          </a:p>
          <a:p>
            <a:endParaRPr lang="en-US" dirty="0"/>
          </a:p>
          <a:p>
            <a:r>
              <a:rPr lang="en-US" dirty="0"/>
              <a:t>FY26 will be running halls B, C, and D.</a:t>
            </a:r>
          </a:p>
          <a:p>
            <a:endParaRPr lang="en-US" dirty="0"/>
          </a:p>
          <a:p>
            <a:r>
              <a:rPr lang="en-US" dirty="0"/>
              <a:t>FY27 likely start with B, C and D and about half-way thru the run period switch to A, B and C as MOLLER starts its run and </a:t>
            </a:r>
            <a:r>
              <a:rPr lang="en-US" dirty="0" err="1"/>
              <a:t>Hypernuclear</a:t>
            </a:r>
            <a:r>
              <a:rPr lang="en-US" dirty="0"/>
              <a:t> starts its installation. </a:t>
            </a:r>
          </a:p>
          <a:p>
            <a:endParaRPr lang="en-US" b="1" dirty="0">
              <a:highlight>
                <a:srgbClr val="FFFF00"/>
              </a:highlight>
            </a:endParaRPr>
          </a:p>
          <a:p>
            <a:r>
              <a:rPr lang="en-US" b="1" dirty="0">
                <a:highlight>
                  <a:srgbClr val="FFFF00"/>
                </a:highlight>
              </a:rPr>
              <a:t>Finally, ALL experiments must pass their exp. readiness review (ERR) to run!!</a:t>
            </a:r>
          </a:p>
        </p:txBody>
      </p:sp>
    </p:spTree>
    <p:extLst>
      <p:ext uri="{BB962C8B-B14F-4D97-AF65-F5344CB8AC3E}">
        <p14:creationId xmlns:p14="http://schemas.microsoft.com/office/powerpoint/2010/main" val="1139284077"/>
      </p:ext>
    </p:extLst>
  </p:cSld>
  <p:clrMapOvr>
    <a:masterClrMapping/>
  </p:clrMapOvr>
</p:sld>
</file>

<file path=ppt/theme/theme1.xml><?xml version="1.0" encoding="utf-8"?>
<a:theme xmlns:a="http://schemas.openxmlformats.org/drawingml/2006/main" name="Jefferson Lab Theme 1">
  <a:themeElements>
    <a:clrScheme name="JLab Color Theme 1">
      <a:dk1>
        <a:srgbClr val="000000"/>
      </a:dk1>
      <a:lt1>
        <a:srgbClr val="FFFFFF"/>
      </a:lt1>
      <a:dk2>
        <a:srgbClr val="1C5068"/>
      </a:dk2>
      <a:lt2>
        <a:srgbClr val="8397A9"/>
      </a:lt2>
      <a:accent1>
        <a:srgbClr val="C31230"/>
      </a:accent1>
      <a:accent2>
        <a:srgbClr val="10A1AF"/>
      </a:accent2>
      <a:accent3>
        <a:srgbClr val="5E5E5E"/>
      </a:accent3>
      <a:accent4>
        <a:srgbClr val="821282"/>
      </a:accent4>
      <a:accent5>
        <a:srgbClr val="385723"/>
      </a:accent5>
      <a:accent6>
        <a:srgbClr val="BF9000"/>
      </a:accent6>
      <a:hlink>
        <a:srgbClr val="1C5068"/>
      </a:hlink>
      <a:folHlink>
        <a:srgbClr val="10A1A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effersonLabTemplate_JG_2503" id="{3B269B79-482B-CB48-8F1B-DE1E93D1D15C}" vid="{F7CB5D91-9C74-4C48-B8C9-8E1FE7F854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Jefferson Lab Theme 1</Template>
  <TotalTime>1905</TotalTime>
  <Words>842</Words>
  <Application>Microsoft Macintosh PowerPoint</Application>
  <PresentationFormat>Widescreen</PresentationFormat>
  <Paragraphs>77</Paragraphs>
  <Slides>7</Slides>
  <Notes>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7</vt:i4>
      </vt:variant>
    </vt:vector>
  </HeadingPairs>
  <TitlesOfParts>
    <vt:vector size="9" baseType="lpstr">
      <vt:lpstr>Arial</vt:lpstr>
      <vt:lpstr>Jefferson Lab Theme 1</vt:lpstr>
      <vt:lpstr>Jefferson Lab Schedule Status</vt:lpstr>
      <vt:lpstr>We had an amazing FY25 CEBAF run! </vt:lpstr>
      <vt:lpstr>PowerPoint Presentation</vt:lpstr>
      <vt:lpstr>FY26 CEBAF Run Plan</vt:lpstr>
      <vt:lpstr>Accelerator Maintenance Schedule Overview of Key Dates</vt:lpstr>
      <vt:lpstr>PowerPoint Presentation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Scheduled Accelerator Maintenance Kick-off Meeting</dc:title>
  <dc:creator>Douglas Higinbotham</dc:creator>
  <cp:lastModifiedBy>Douglas Higinbotham</cp:lastModifiedBy>
  <cp:revision>12</cp:revision>
  <cp:lastPrinted>2024-11-21T18:51:38Z</cp:lastPrinted>
  <dcterms:created xsi:type="dcterms:W3CDTF">2025-09-02T12:58:12Z</dcterms:created>
  <dcterms:modified xsi:type="dcterms:W3CDTF">2026-01-21T01:54:54Z</dcterms:modified>
</cp:coreProperties>
</file>