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1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86" r:id="rId9"/>
    <p:sldId id="288" r:id="rId10"/>
    <p:sldId id="333" r:id="rId11"/>
    <p:sldId id="332" r:id="rId12"/>
    <p:sldId id="276" r:id="rId13"/>
    <p:sldId id="289" r:id="rId14"/>
    <p:sldId id="331" r:id="rId15"/>
    <p:sldId id="273" r:id="rId16"/>
    <p:sldId id="329" r:id="rId17"/>
    <p:sldId id="334" r:id="rId18"/>
    <p:sldId id="335" r:id="rId19"/>
    <p:sldId id="274" r:id="rId20"/>
    <p:sldId id="275" r:id="rId21"/>
    <p:sldId id="283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B3832"/>
    <a:srgbClr val="BE9B7B"/>
    <a:srgbClr val="926CA0"/>
    <a:srgbClr val="B29AFF"/>
    <a:srgbClr val="B6A1FF"/>
    <a:srgbClr val="7A81FF"/>
    <a:srgbClr val="ADFD8C"/>
    <a:srgbClr val="D5FC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D0EB2BA-6681-354F-8B11-487021AC29FF}" v="207" dt="2025-11-18T20:47:05.160"/>
  </p1510:revLst>
</p1510:revInfo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987"/>
    <p:restoredTop sz="94590"/>
  </p:normalViewPr>
  <p:slideViewPr>
    <p:cSldViewPr snapToGrid="0">
      <p:cViewPr varScale="1">
        <p:scale>
          <a:sx n="159" d="100"/>
          <a:sy n="159" d="100"/>
        </p:scale>
        <p:origin x="71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Ouillon, Mathieu" userId="52fab4da-57d4-4925-90f4-d65d9ace3131" providerId="ADAL" clId="{495E1553-0F45-5AEE-B606-5E5E52C25FCF}"/>
    <pc:docChg chg="undo redo custSel addSld delSld modSld sldOrd modMainMaster">
      <pc:chgData name="Ouillon, Mathieu" userId="52fab4da-57d4-4925-90f4-d65d9ace3131" providerId="ADAL" clId="{495E1553-0F45-5AEE-B606-5E5E52C25FCF}" dt="2025-11-18T20:47:18.315" v="4303" actId="1038"/>
      <pc:docMkLst>
        <pc:docMk/>
      </pc:docMkLst>
      <pc:sldChg chg="addSp delSp modSp mod">
        <pc:chgData name="Ouillon, Mathieu" userId="52fab4da-57d4-4925-90f4-d65d9ace3131" providerId="ADAL" clId="{495E1553-0F45-5AEE-B606-5E5E52C25FCF}" dt="2025-11-10T16:10:57.364" v="3070"/>
        <pc:sldMkLst>
          <pc:docMk/>
          <pc:sldMk cId="1069337479" sldId="256"/>
        </pc:sldMkLst>
        <pc:spChg chg="mod">
          <ac:chgData name="Ouillon, Mathieu" userId="52fab4da-57d4-4925-90f4-d65d9ace3131" providerId="ADAL" clId="{495E1553-0F45-5AEE-B606-5E5E52C25FCF}" dt="2025-11-06T15:21:58.429" v="249" actId="20577"/>
          <ac:spMkLst>
            <pc:docMk/>
            <pc:sldMk cId="1069337479" sldId="256"/>
            <ac:spMk id="2" creationId="{6EC084CF-BB41-CC27-F6B7-A88A45F20449}"/>
          </ac:spMkLst>
        </pc:spChg>
        <pc:spChg chg="add mod">
          <ac:chgData name="Ouillon, Mathieu" userId="52fab4da-57d4-4925-90f4-d65d9ace3131" providerId="ADAL" clId="{495E1553-0F45-5AEE-B606-5E5E52C25FCF}" dt="2025-11-06T15:20:41.223" v="230" actId="14100"/>
          <ac:spMkLst>
            <pc:docMk/>
            <pc:sldMk cId="1069337479" sldId="256"/>
            <ac:spMk id="6" creationId="{42FD376A-23FF-0BC0-E6FC-3D86D4B0323A}"/>
          </ac:spMkLst>
        </pc:spChg>
        <pc:spChg chg="mod">
          <ac:chgData name="Ouillon, Mathieu" userId="52fab4da-57d4-4925-90f4-d65d9ace3131" providerId="ADAL" clId="{495E1553-0F45-5AEE-B606-5E5E52C25FCF}" dt="2025-11-06T15:20:43.273" v="231" actId="14100"/>
          <ac:spMkLst>
            <pc:docMk/>
            <pc:sldMk cId="1069337479" sldId="256"/>
            <ac:spMk id="7" creationId="{C5AB8D99-F62E-44A4-6C38-E7714514DF8C}"/>
          </ac:spMkLst>
        </pc:spChg>
        <pc:picChg chg="mod">
          <ac:chgData name="Ouillon, Mathieu" userId="52fab4da-57d4-4925-90f4-d65d9ace3131" providerId="ADAL" clId="{495E1553-0F45-5AEE-B606-5E5E52C25FCF}" dt="2025-11-06T15:06:17.431" v="33" actId="1076"/>
          <ac:picMkLst>
            <pc:docMk/>
            <pc:sldMk cId="1069337479" sldId="256"/>
            <ac:picMk id="1029" creationId="{08BD87F5-440A-201A-B15D-355D8A482161}"/>
          </ac:picMkLst>
        </pc:picChg>
      </pc:sldChg>
      <pc:sldChg chg="addSp delSp modSp mod">
        <pc:chgData name="Ouillon, Mathieu" userId="52fab4da-57d4-4925-90f4-d65d9ace3131" providerId="ADAL" clId="{495E1553-0F45-5AEE-B606-5E5E52C25FCF}" dt="2025-11-10T16:10:57.364" v="3070"/>
        <pc:sldMkLst>
          <pc:docMk/>
          <pc:sldMk cId="472133185" sldId="257"/>
        </pc:sldMkLst>
        <pc:spChg chg="mod">
          <ac:chgData name="Ouillon, Mathieu" userId="52fab4da-57d4-4925-90f4-d65d9ace3131" providerId="ADAL" clId="{495E1553-0F45-5AEE-B606-5E5E52C25FCF}" dt="2025-11-06T15:22:06.733" v="250" actId="207"/>
          <ac:spMkLst>
            <pc:docMk/>
            <pc:sldMk cId="472133185" sldId="257"/>
            <ac:spMk id="3" creationId="{AC3FD707-8B1B-92BC-3344-CAE8C1F65DD7}"/>
          </ac:spMkLst>
        </pc:spChg>
        <pc:spChg chg="add mod">
          <ac:chgData name="Ouillon, Mathieu" userId="52fab4da-57d4-4925-90f4-d65d9ace3131" providerId="ADAL" clId="{495E1553-0F45-5AEE-B606-5E5E52C25FCF}" dt="2025-11-10T16:10:57.364" v="3070"/>
          <ac:spMkLst>
            <pc:docMk/>
            <pc:sldMk cId="472133185" sldId="257"/>
            <ac:spMk id="4" creationId="{3517E05F-5B9E-F5E1-5CC9-0C3E931448B4}"/>
          </ac:spMkLst>
        </pc:spChg>
        <pc:spChg chg="add mod">
          <ac:chgData name="Ouillon, Mathieu" userId="52fab4da-57d4-4925-90f4-d65d9ace3131" providerId="ADAL" clId="{495E1553-0F45-5AEE-B606-5E5E52C25FCF}" dt="2025-11-10T16:10:57.364" v="3070"/>
          <ac:spMkLst>
            <pc:docMk/>
            <pc:sldMk cId="472133185" sldId="257"/>
            <ac:spMk id="5" creationId="{560828FF-F811-2605-DDBB-1E2DACA48761}"/>
          </ac:spMkLst>
        </pc:spChg>
        <pc:spChg chg="add mod">
          <ac:chgData name="Ouillon, Mathieu" userId="52fab4da-57d4-4925-90f4-d65d9ace3131" providerId="ADAL" clId="{495E1553-0F45-5AEE-B606-5E5E52C25FCF}" dt="2025-11-06T15:55:54.274" v="303" actId="1076"/>
          <ac:spMkLst>
            <pc:docMk/>
            <pc:sldMk cId="472133185" sldId="257"/>
            <ac:spMk id="10" creationId="{1828E2DD-49D9-AC96-ECB3-8328F88156F5}"/>
          </ac:spMkLst>
        </pc:spChg>
        <pc:spChg chg="add mod">
          <ac:chgData name="Ouillon, Mathieu" userId="52fab4da-57d4-4925-90f4-d65d9ace3131" providerId="ADAL" clId="{495E1553-0F45-5AEE-B606-5E5E52C25FCF}" dt="2025-11-06T18:43:41.609" v="345" actId="1076"/>
          <ac:spMkLst>
            <pc:docMk/>
            <pc:sldMk cId="472133185" sldId="257"/>
            <ac:spMk id="13" creationId="{25650DB1-A5AA-4A18-EFDB-23A4C206B94B}"/>
          </ac:spMkLst>
        </pc:spChg>
        <pc:spChg chg="mod">
          <ac:chgData name="Ouillon, Mathieu" userId="52fab4da-57d4-4925-90f4-d65d9ace3131" providerId="ADAL" clId="{495E1553-0F45-5AEE-B606-5E5E52C25FCF}" dt="2025-11-06T15:56:00.970" v="304" actId="1076"/>
          <ac:spMkLst>
            <pc:docMk/>
            <pc:sldMk cId="472133185" sldId="257"/>
            <ac:spMk id="17" creationId="{0EC17882-4188-535C-BAC0-C675DA7B013C}"/>
          </ac:spMkLst>
        </pc:spChg>
        <pc:spChg chg="mod">
          <ac:chgData name="Ouillon, Mathieu" userId="52fab4da-57d4-4925-90f4-d65d9ace3131" providerId="ADAL" clId="{495E1553-0F45-5AEE-B606-5E5E52C25FCF}" dt="2025-11-06T15:54:18.256" v="288" actId="1076"/>
          <ac:spMkLst>
            <pc:docMk/>
            <pc:sldMk cId="472133185" sldId="257"/>
            <ac:spMk id="19" creationId="{35A38E07-092D-182A-2609-67F9B88EF812}"/>
          </ac:spMkLst>
        </pc:spChg>
        <pc:picChg chg="add mod">
          <ac:chgData name="Ouillon, Mathieu" userId="52fab4da-57d4-4925-90f4-d65d9ace3131" providerId="ADAL" clId="{495E1553-0F45-5AEE-B606-5E5E52C25FCF}" dt="2025-11-06T15:54:31.112" v="291" actId="14100"/>
          <ac:picMkLst>
            <pc:docMk/>
            <pc:sldMk cId="472133185" sldId="257"/>
            <ac:picMk id="8" creationId="{74BF69E3-A8C5-D71A-88EE-39C0D73EA256}"/>
          </ac:picMkLst>
        </pc:picChg>
        <pc:picChg chg="add mod">
          <ac:chgData name="Ouillon, Mathieu" userId="52fab4da-57d4-4925-90f4-d65d9ace3131" providerId="ADAL" clId="{495E1553-0F45-5AEE-B606-5E5E52C25FCF}" dt="2025-11-06T18:43:38.659" v="344" actId="14100"/>
          <ac:picMkLst>
            <pc:docMk/>
            <pc:sldMk cId="472133185" sldId="257"/>
            <ac:picMk id="11" creationId="{68C9140D-1FEB-B2D1-2164-9C60F6CC2336}"/>
          </ac:picMkLst>
        </pc:picChg>
        <pc:cxnChg chg="mod">
          <ac:chgData name="Ouillon, Mathieu" userId="52fab4da-57d4-4925-90f4-d65d9ace3131" providerId="ADAL" clId="{495E1553-0F45-5AEE-B606-5E5E52C25FCF}" dt="2025-11-06T15:22:54.364" v="258" actId="208"/>
          <ac:cxnSpMkLst>
            <pc:docMk/>
            <pc:sldMk cId="472133185" sldId="257"/>
            <ac:cxnSpMk id="21" creationId="{C348679F-4EB6-78BE-1118-6A738CD57BF1}"/>
          </ac:cxnSpMkLst>
        </pc:cxnChg>
      </pc:sldChg>
      <pc:sldChg chg="addSp delSp modSp mod">
        <pc:chgData name="Ouillon, Mathieu" userId="52fab4da-57d4-4925-90f4-d65d9ace3131" providerId="ADAL" clId="{495E1553-0F45-5AEE-B606-5E5E52C25FCF}" dt="2025-11-18T15:55:29.750" v="4198" actId="1035"/>
        <pc:sldMkLst>
          <pc:docMk/>
          <pc:sldMk cId="484192660" sldId="258"/>
        </pc:sldMkLst>
        <pc:spChg chg="mod">
          <ac:chgData name="Ouillon, Mathieu" userId="52fab4da-57d4-4925-90f4-d65d9ace3131" providerId="ADAL" clId="{495E1553-0F45-5AEE-B606-5E5E52C25FCF}" dt="2025-11-06T18:46:14.515" v="371" actId="12"/>
          <ac:spMkLst>
            <pc:docMk/>
            <pc:sldMk cId="484192660" sldId="258"/>
            <ac:spMk id="3" creationId="{57E63362-6333-1077-C156-63FE5794AE36}"/>
          </ac:spMkLst>
        </pc:spChg>
        <pc:spChg chg="add mod">
          <ac:chgData name="Ouillon, Mathieu" userId="52fab4da-57d4-4925-90f4-d65d9ace3131" providerId="ADAL" clId="{495E1553-0F45-5AEE-B606-5E5E52C25FCF}" dt="2025-11-10T16:10:57.364" v="3070"/>
          <ac:spMkLst>
            <pc:docMk/>
            <pc:sldMk cId="484192660" sldId="258"/>
            <ac:spMk id="4" creationId="{C009F59A-E4B6-F5A4-CE79-C7B872589694}"/>
          </ac:spMkLst>
        </pc:spChg>
        <pc:spChg chg="add mod">
          <ac:chgData name="Ouillon, Mathieu" userId="52fab4da-57d4-4925-90f4-d65d9ace3131" providerId="ADAL" clId="{495E1553-0F45-5AEE-B606-5E5E52C25FCF}" dt="2025-11-10T16:10:57.364" v="3070"/>
          <ac:spMkLst>
            <pc:docMk/>
            <pc:sldMk cId="484192660" sldId="258"/>
            <ac:spMk id="5" creationId="{9D1CED77-2D46-0889-E18F-E7E68239873E}"/>
          </ac:spMkLst>
        </pc:spChg>
        <pc:spChg chg="mod">
          <ac:chgData name="Ouillon, Mathieu" userId="52fab4da-57d4-4925-90f4-d65d9ace3131" providerId="ADAL" clId="{495E1553-0F45-5AEE-B606-5E5E52C25FCF}" dt="2025-11-06T18:44:42.785" v="356" actId="207"/>
          <ac:spMkLst>
            <pc:docMk/>
            <pc:sldMk cId="484192660" sldId="258"/>
            <ac:spMk id="9" creationId="{FCE7E132-0BE4-2C19-FF12-E786A80B4FE0}"/>
          </ac:spMkLst>
        </pc:spChg>
        <pc:spChg chg="mod">
          <ac:chgData name="Ouillon, Mathieu" userId="52fab4da-57d4-4925-90f4-d65d9ace3131" providerId="ADAL" clId="{495E1553-0F45-5AEE-B606-5E5E52C25FCF}" dt="2025-11-06T18:44:55.010" v="360" actId="207"/>
          <ac:spMkLst>
            <pc:docMk/>
            <pc:sldMk cId="484192660" sldId="258"/>
            <ac:spMk id="11" creationId="{201BA6EC-E956-B769-AA3D-3727466CEEA3}"/>
          </ac:spMkLst>
        </pc:spChg>
        <pc:spChg chg="mod">
          <ac:chgData name="Ouillon, Mathieu" userId="52fab4da-57d4-4925-90f4-d65d9ace3131" providerId="ADAL" clId="{495E1553-0F45-5AEE-B606-5E5E52C25FCF}" dt="2025-11-06T18:44:48.567" v="358" actId="2711"/>
          <ac:spMkLst>
            <pc:docMk/>
            <pc:sldMk cId="484192660" sldId="258"/>
            <ac:spMk id="13" creationId="{D575E12B-DE95-48F7-57B5-E7F3ACE73D6E}"/>
          </ac:spMkLst>
        </pc:spChg>
        <pc:picChg chg="mod">
          <ac:chgData name="Ouillon, Mathieu" userId="52fab4da-57d4-4925-90f4-d65d9ace3131" providerId="ADAL" clId="{495E1553-0F45-5AEE-B606-5E5E52C25FCF}" dt="2025-11-18T15:55:29.750" v="4198" actId="1035"/>
          <ac:picMkLst>
            <pc:docMk/>
            <pc:sldMk cId="484192660" sldId="258"/>
            <ac:picMk id="2051" creationId="{69089482-4776-C5A1-498F-C5EAE350CF14}"/>
          </ac:picMkLst>
        </pc:picChg>
        <pc:picChg chg="mod">
          <ac:chgData name="Ouillon, Mathieu" userId="52fab4da-57d4-4925-90f4-d65d9ace3131" providerId="ADAL" clId="{495E1553-0F45-5AEE-B606-5E5E52C25FCF}" dt="2025-11-06T18:45:15.321" v="366" actId="1076"/>
          <ac:picMkLst>
            <pc:docMk/>
            <pc:sldMk cId="484192660" sldId="258"/>
            <ac:picMk id="2053" creationId="{591724E9-1677-BC58-EC4F-D38505942C0D}"/>
          </ac:picMkLst>
        </pc:picChg>
      </pc:sldChg>
      <pc:sldChg chg="addSp delSp modSp mod">
        <pc:chgData name="Ouillon, Mathieu" userId="52fab4da-57d4-4925-90f4-d65d9ace3131" providerId="ADAL" clId="{495E1553-0F45-5AEE-B606-5E5E52C25FCF}" dt="2025-11-18T15:55:23.254" v="4194" actId="732"/>
        <pc:sldMkLst>
          <pc:docMk/>
          <pc:sldMk cId="3575136391" sldId="259"/>
        </pc:sldMkLst>
        <pc:spChg chg="mod">
          <ac:chgData name="Ouillon, Mathieu" userId="52fab4da-57d4-4925-90f4-d65d9ace3131" providerId="ADAL" clId="{495E1553-0F45-5AEE-B606-5E5E52C25FCF}" dt="2025-11-18T15:04:53.607" v="3820" actId="20577"/>
          <ac:spMkLst>
            <pc:docMk/>
            <pc:sldMk cId="3575136391" sldId="259"/>
            <ac:spMk id="3" creationId="{4F03DC63-5B19-2E93-CFC3-05BE9F451CD0}"/>
          </ac:spMkLst>
        </pc:spChg>
        <pc:spChg chg="add mod">
          <ac:chgData name="Ouillon, Mathieu" userId="52fab4da-57d4-4925-90f4-d65d9ace3131" providerId="ADAL" clId="{495E1553-0F45-5AEE-B606-5E5E52C25FCF}" dt="2025-11-10T16:10:57.364" v="3070"/>
          <ac:spMkLst>
            <pc:docMk/>
            <pc:sldMk cId="3575136391" sldId="259"/>
            <ac:spMk id="4" creationId="{A7B1A39E-614E-8F0E-49EF-1DED720DAF86}"/>
          </ac:spMkLst>
        </pc:spChg>
        <pc:spChg chg="add mod">
          <ac:chgData name="Ouillon, Mathieu" userId="52fab4da-57d4-4925-90f4-d65d9ace3131" providerId="ADAL" clId="{495E1553-0F45-5AEE-B606-5E5E52C25FCF}" dt="2025-11-10T16:10:57.364" v="3070"/>
          <ac:spMkLst>
            <pc:docMk/>
            <pc:sldMk cId="3575136391" sldId="259"/>
            <ac:spMk id="5" creationId="{63C520B0-BA01-7F86-2EAA-1244ADF915A1}"/>
          </ac:spMkLst>
        </pc:spChg>
        <pc:spChg chg="add mod">
          <ac:chgData name="Ouillon, Mathieu" userId="52fab4da-57d4-4925-90f4-d65d9ace3131" providerId="ADAL" clId="{495E1553-0F45-5AEE-B606-5E5E52C25FCF}" dt="2025-11-06T18:53:06.476" v="394" actId="14100"/>
          <ac:spMkLst>
            <pc:docMk/>
            <pc:sldMk cId="3575136391" sldId="259"/>
            <ac:spMk id="12" creationId="{1FD37517-F3E5-771B-342E-EBF0A9C1DB24}"/>
          </ac:spMkLst>
        </pc:spChg>
        <pc:spChg chg="mod">
          <ac:chgData name="Ouillon, Mathieu" userId="52fab4da-57d4-4925-90f4-d65d9ace3131" providerId="ADAL" clId="{495E1553-0F45-5AEE-B606-5E5E52C25FCF}" dt="2025-11-06T18:51:44.024" v="376" actId="207"/>
          <ac:spMkLst>
            <pc:docMk/>
            <pc:sldMk cId="3575136391" sldId="259"/>
            <ac:spMk id="13" creationId="{55BB6D5C-C105-71FD-98EC-74F495AD722D}"/>
          </ac:spMkLst>
        </pc:spChg>
        <pc:picChg chg="add mod">
          <ac:chgData name="Ouillon, Mathieu" userId="52fab4da-57d4-4925-90f4-d65d9ace3131" providerId="ADAL" clId="{495E1553-0F45-5AEE-B606-5E5E52C25FCF}" dt="2025-11-06T18:52:34.833" v="381" actId="1076"/>
          <ac:picMkLst>
            <pc:docMk/>
            <pc:sldMk cId="3575136391" sldId="259"/>
            <ac:picMk id="6" creationId="{E81ECB30-6939-EEFA-C505-C141379FBEC9}"/>
          </ac:picMkLst>
        </pc:picChg>
        <pc:picChg chg="mod">
          <ac:chgData name="Ouillon, Mathieu" userId="52fab4da-57d4-4925-90f4-d65d9ace3131" providerId="ADAL" clId="{495E1553-0F45-5AEE-B606-5E5E52C25FCF}" dt="2025-11-18T15:04:17.680" v="3799" actId="1036"/>
          <ac:picMkLst>
            <pc:docMk/>
            <pc:sldMk cId="3575136391" sldId="259"/>
            <ac:picMk id="9" creationId="{65EEB041-AE0F-416C-0191-58F03567689E}"/>
          </ac:picMkLst>
        </pc:picChg>
        <pc:picChg chg="mod">
          <ac:chgData name="Ouillon, Mathieu" userId="52fab4da-57d4-4925-90f4-d65d9ace3131" providerId="ADAL" clId="{495E1553-0F45-5AEE-B606-5E5E52C25FCF}" dt="2025-11-18T15:04:17.680" v="3799" actId="1036"/>
          <ac:picMkLst>
            <pc:docMk/>
            <pc:sldMk cId="3575136391" sldId="259"/>
            <ac:picMk id="10" creationId="{2CC897B8-9ED8-BC90-9425-45855135BF4D}"/>
          </ac:picMkLst>
        </pc:picChg>
        <pc:picChg chg="mod modCrop">
          <ac:chgData name="Ouillon, Mathieu" userId="52fab4da-57d4-4925-90f4-d65d9ace3131" providerId="ADAL" clId="{495E1553-0F45-5AEE-B606-5E5E52C25FCF}" dt="2025-11-18T15:55:23.254" v="4194" actId="732"/>
          <ac:picMkLst>
            <pc:docMk/>
            <pc:sldMk cId="3575136391" sldId="259"/>
            <ac:picMk id="11" creationId="{85587698-2350-9403-D680-F8397BD791A6}"/>
          </ac:picMkLst>
        </pc:picChg>
      </pc:sldChg>
      <pc:sldChg chg="addSp delSp modSp mod">
        <pc:chgData name="Ouillon, Mathieu" userId="52fab4da-57d4-4925-90f4-d65d9ace3131" providerId="ADAL" clId="{495E1553-0F45-5AEE-B606-5E5E52C25FCF}" dt="2025-11-10T16:10:57.364" v="3070"/>
        <pc:sldMkLst>
          <pc:docMk/>
          <pc:sldMk cId="1387994740" sldId="260"/>
        </pc:sldMkLst>
        <pc:spChg chg="add mod">
          <ac:chgData name="Ouillon, Mathieu" userId="52fab4da-57d4-4925-90f4-d65d9ace3131" providerId="ADAL" clId="{495E1553-0F45-5AEE-B606-5E5E52C25FCF}" dt="2025-11-10T16:10:57.364" v="3070"/>
          <ac:spMkLst>
            <pc:docMk/>
            <pc:sldMk cId="1387994740" sldId="260"/>
            <ac:spMk id="3" creationId="{A0250859-9ED0-44D6-3758-C036F9A6DA29}"/>
          </ac:spMkLst>
        </pc:spChg>
        <pc:spChg chg="add mod">
          <ac:chgData name="Ouillon, Mathieu" userId="52fab4da-57d4-4925-90f4-d65d9ace3131" providerId="ADAL" clId="{495E1553-0F45-5AEE-B606-5E5E52C25FCF}" dt="2025-11-10T16:10:57.364" v="3070"/>
          <ac:spMkLst>
            <pc:docMk/>
            <pc:sldMk cId="1387994740" sldId="260"/>
            <ac:spMk id="4" creationId="{741FF583-8F9B-310D-3063-BB872805F098}"/>
          </ac:spMkLst>
        </pc:spChg>
        <pc:spChg chg="mod">
          <ac:chgData name="Ouillon, Mathieu" userId="52fab4da-57d4-4925-90f4-d65d9ace3131" providerId="ADAL" clId="{495E1553-0F45-5AEE-B606-5E5E52C25FCF}" dt="2025-11-06T18:53:13.390" v="395" actId="207"/>
          <ac:spMkLst>
            <pc:docMk/>
            <pc:sldMk cId="1387994740" sldId="260"/>
            <ac:spMk id="33" creationId="{2EA2D642-7FBE-7343-16F4-D9D1704184EE}"/>
          </ac:spMkLst>
        </pc:spChg>
        <pc:spChg chg="mod">
          <ac:chgData name="Ouillon, Mathieu" userId="52fab4da-57d4-4925-90f4-d65d9ace3131" providerId="ADAL" clId="{495E1553-0F45-5AEE-B606-5E5E52C25FCF}" dt="2025-11-06T18:53:38.796" v="403" actId="2711"/>
          <ac:spMkLst>
            <pc:docMk/>
            <pc:sldMk cId="1387994740" sldId="260"/>
            <ac:spMk id="43" creationId="{442E3013-5CF8-33FE-CF60-93032AF755D9}"/>
          </ac:spMkLst>
        </pc:spChg>
        <pc:spChg chg="mod">
          <ac:chgData name="Ouillon, Mathieu" userId="52fab4da-57d4-4925-90f4-d65d9ace3131" providerId="ADAL" clId="{495E1553-0F45-5AEE-B606-5E5E52C25FCF}" dt="2025-11-06T18:53:32.479" v="401" actId="2711"/>
          <ac:spMkLst>
            <pc:docMk/>
            <pc:sldMk cId="1387994740" sldId="260"/>
            <ac:spMk id="45" creationId="{625825B7-F48A-31E2-9721-5D9D8C1A2E31}"/>
          </ac:spMkLst>
        </pc:spChg>
        <pc:spChg chg="mod">
          <ac:chgData name="Ouillon, Mathieu" userId="52fab4da-57d4-4925-90f4-d65d9ace3131" providerId="ADAL" clId="{495E1553-0F45-5AEE-B606-5E5E52C25FCF}" dt="2025-11-06T18:53:27.759" v="399" actId="207"/>
          <ac:spMkLst>
            <pc:docMk/>
            <pc:sldMk cId="1387994740" sldId="260"/>
            <ac:spMk id="47" creationId="{05D41CA4-E91B-7B77-78A4-B164BB0E7EE2}"/>
          </ac:spMkLst>
        </pc:spChg>
        <pc:spChg chg="mod">
          <ac:chgData name="Ouillon, Mathieu" userId="52fab4da-57d4-4925-90f4-d65d9ace3131" providerId="ADAL" clId="{495E1553-0F45-5AEE-B606-5E5E52C25FCF}" dt="2025-11-06T18:53:21.107" v="397" actId="207"/>
          <ac:spMkLst>
            <pc:docMk/>
            <pc:sldMk cId="1387994740" sldId="260"/>
            <ac:spMk id="49" creationId="{A0F8AC75-2889-E2A9-9369-D8F21E8D7B47}"/>
          </ac:spMkLst>
        </pc:spChg>
        <pc:spChg chg="mod">
          <ac:chgData name="Ouillon, Mathieu" userId="52fab4da-57d4-4925-90f4-d65d9ace3131" providerId="ADAL" clId="{495E1553-0F45-5AEE-B606-5E5E52C25FCF}" dt="2025-11-06T18:53:43.443" v="405" actId="2711"/>
          <ac:spMkLst>
            <pc:docMk/>
            <pc:sldMk cId="1387994740" sldId="260"/>
            <ac:spMk id="51" creationId="{64715040-135E-5329-BBEC-B171A0ECC1FE}"/>
          </ac:spMkLst>
        </pc:spChg>
      </pc:sldChg>
      <pc:sldChg chg="addSp delSp modSp mod">
        <pc:chgData name="Ouillon, Mathieu" userId="52fab4da-57d4-4925-90f4-d65d9ace3131" providerId="ADAL" clId="{495E1553-0F45-5AEE-B606-5E5E52C25FCF}" dt="2025-11-18T20:47:18.315" v="4303" actId="1038"/>
        <pc:sldMkLst>
          <pc:docMk/>
          <pc:sldMk cId="162156226" sldId="261"/>
        </pc:sldMkLst>
        <pc:spChg chg="mod">
          <ac:chgData name="Ouillon, Mathieu" userId="52fab4da-57d4-4925-90f4-d65d9ace3131" providerId="ADAL" clId="{495E1553-0F45-5AEE-B606-5E5E52C25FCF}" dt="2025-11-18T15:16:00.908" v="3838" actId="20577"/>
          <ac:spMkLst>
            <pc:docMk/>
            <pc:sldMk cId="162156226" sldId="261"/>
            <ac:spMk id="3" creationId="{C22E13F8-693B-DD63-215F-F7A6DE9E6C7E}"/>
          </ac:spMkLst>
        </pc:spChg>
        <pc:spChg chg="add mod">
          <ac:chgData name="Ouillon, Mathieu" userId="52fab4da-57d4-4925-90f4-d65d9ace3131" providerId="ADAL" clId="{495E1553-0F45-5AEE-B606-5E5E52C25FCF}" dt="2025-11-10T16:10:57.364" v="3070"/>
          <ac:spMkLst>
            <pc:docMk/>
            <pc:sldMk cId="162156226" sldId="261"/>
            <ac:spMk id="4" creationId="{3E55BB1F-0F43-5AE4-3521-7D53BD290AF3}"/>
          </ac:spMkLst>
        </pc:spChg>
        <pc:spChg chg="add mod">
          <ac:chgData name="Ouillon, Mathieu" userId="52fab4da-57d4-4925-90f4-d65d9ace3131" providerId="ADAL" clId="{495E1553-0F45-5AEE-B606-5E5E52C25FCF}" dt="2025-11-10T16:10:57.364" v="3070"/>
          <ac:spMkLst>
            <pc:docMk/>
            <pc:sldMk cId="162156226" sldId="261"/>
            <ac:spMk id="5" creationId="{335ED394-ABE3-F74B-2775-4BBEF31191BE}"/>
          </ac:spMkLst>
        </pc:spChg>
        <pc:spChg chg="mod">
          <ac:chgData name="Ouillon, Mathieu" userId="52fab4da-57d4-4925-90f4-d65d9ace3131" providerId="ADAL" clId="{495E1553-0F45-5AEE-B606-5E5E52C25FCF}" dt="2025-11-06T18:57:53.728" v="524" actId="2711"/>
          <ac:spMkLst>
            <pc:docMk/>
            <pc:sldMk cId="162156226" sldId="261"/>
            <ac:spMk id="8" creationId="{0FCF09CE-9A90-B0C0-254E-2D5AE767F359}"/>
          </ac:spMkLst>
        </pc:spChg>
        <pc:picChg chg="add mod">
          <ac:chgData name="Ouillon, Mathieu" userId="52fab4da-57d4-4925-90f4-d65d9ace3131" providerId="ADAL" clId="{495E1553-0F45-5AEE-B606-5E5E52C25FCF}" dt="2025-11-18T20:47:18.315" v="4303" actId="1038"/>
          <ac:picMkLst>
            <pc:docMk/>
            <pc:sldMk cId="162156226" sldId="261"/>
            <ac:picMk id="6" creationId="{5DD1C96F-3716-5E12-E928-53D607E60744}"/>
          </ac:picMkLst>
        </pc:picChg>
      </pc:sldChg>
      <pc:sldChg chg="addSp delSp modSp mod">
        <pc:chgData name="Ouillon, Mathieu" userId="52fab4da-57d4-4925-90f4-d65d9ace3131" providerId="ADAL" clId="{495E1553-0F45-5AEE-B606-5E5E52C25FCF}" dt="2025-11-18T15:21:36.033" v="3921" actId="20577"/>
        <pc:sldMkLst>
          <pc:docMk/>
          <pc:sldMk cId="2139082198" sldId="264"/>
        </pc:sldMkLst>
        <pc:spChg chg="mod">
          <ac:chgData name="Ouillon, Mathieu" userId="52fab4da-57d4-4925-90f4-d65d9ace3131" providerId="ADAL" clId="{495E1553-0F45-5AEE-B606-5E5E52C25FCF}" dt="2025-11-18T15:21:36.033" v="3921" actId="20577"/>
          <ac:spMkLst>
            <pc:docMk/>
            <pc:sldMk cId="2139082198" sldId="264"/>
            <ac:spMk id="3" creationId="{AF975257-2093-2DD3-9D84-4E86DE40D241}"/>
          </ac:spMkLst>
        </pc:spChg>
        <pc:spChg chg="add mod">
          <ac:chgData name="Ouillon, Mathieu" userId="52fab4da-57d4-4925-90f4-d65d9ace3131" providerId="ADAL" clId="{495E1553-0F45-5AEE-B606-5E5E52C25FCF}" dt="2025-11-10T16:10:57.364" v="3070"/>
          <ac:spMkLst>
            <pc:docMk/>
            <pc:sldMk cId="2139082198" sldId="264"/>
            <ac:spMk id="4" creationId="{308910FA-153C-1225-24E7-380EFAF4F42E}"/>
          </ac:spMkLst>
        </pc:spChg>
        <pc:spChg chg="add mod">
          <ac:chgData name="Ouillon, Mathieu" userId="52fab4da-57d4-4925-90f4-d65d9ace3131" providerId="ADAL" clId="{495E1553-0F45-5AEE-B606-5E5E52C25FCF}" dt="2025-11-10T16:10:57.364" v="3070"/>
          <ac:spMkLst>
            <pc:docMk/>
            <pc:sldMk cId="2139082198" sldId="264"/>
            <ac:spMk id="5" creationId="{524C735E-EE64-897D-7D9B-0FF0C26BD953}"/>
          </ac:spMkLst>
        </pc:spChg>
      </pc:sldChg>
      <pc:sldChg chg="addSp delSp modSp mod ord">
        <pc:chgData name="Ouillon, Mathieu" userId="52fab4da-57d4-4925-90f4-d65d9ace3131" providerId="ADAL" clId="{495E1553-0F45-5AEE-B606-5E5E52C25FCF}" dt="2025-11-18T15:58:59.579" v="4227" actId="20577"/>
        <pc:sldMkLst>
          <pc:docMk/>
          <pc:sldMk cId="553343456" sldId="273"/>
        </pc:sldMkLst>
        <pc:spChg chg="mod">
          <ac:chgData name="Ouillon, Mathieu" userId="52fab4da-57d4-4925-90f4-d65d9ace3131" providerId="ADAL" clId="{495E1553-0F45-5AEE-B606-5E5E52C25FCF}" dt="2025-11-06T21:33:07.363" v="2558" actId="12"/>
          <ac:spMkLst>
            <pc:docMk/>
            <pc:sldMk cId="553343456" sldId="273"/>
            <ac:spMk id="3" creationId="{A4D5D50F-08C5-E6B6-E741-8334FA1AC2EF}"/>
          </ac:spMkLst>
        </pc:spChg>
        <pc:spChg chg="add mod">
          <ac:chgData name="Ouillon, Mathieu" userId="52fab4da-57d4-4925-90f4-d65d9ace3131" providerId="ADAL" clId="{495E1553-0F45-5AEE-B606-5E5E52C25FCF}" dt="2025-11-10T16:10:57.364" v="3070"/>
          <ac:spMkLst>
            <pc:docMk/>
            <pc:sldMk cId="553343456" sldId="273"/>
            <ac:spMk id="4" creationId="{D8769E67-A89D-36F4-99F9-7040FA515CF5}"/>
          </ac:spMkLst>
        </pc:spChg>
        <pc:spChg chg="add mod">
          <ac:chgData name="Ouillon, Mathieu" userId="52fab4da-57d4-4925-90f4-d65d9ace3131" providerId="ADAL" clId="{495E1553-0F45-5AEE-B606-5E5E52C25FCF}" dt="2025-11-10T16:10:57.364" v="3070"/>
          <ac:spMkLst>
            <pc:docMk/>
            <pc:sldMk cId="553343456" sldId="273"/>
            <ac:spMk id="5" creationId="{34F2B07F-6712-37D9-7257-7CFB2758D7DB}"/>
          </ac:spMkLst>
        </pc:spChg>
        <pc:spChg chg="add mod">
          <ac:chgData name="Ouillon, Mathieu" userId="52fab4da-57d4-4925-90f4-d65d9ace3131" providerId="ADAL" clId="{495E1553-0F45-5AEE-B606-5E5E52C25FCF}" dt="2025-11-18T15:58:59.579" v="4227" actId="20577"/>
          <ac:spMkLst>
            <pc:docMk/>
            <pc:sldMk cId="553343456" sldId="273"/>
            <ac:spMk id="11" creationId="{A30260F5-C7EA-958F-E7D8-272C3E0B91F4}"/>
          </ac:spMkLst>
        </pc:spChg>
        <pc:picChg chg="add mod">
          <ac:chgData name="Ouillon, Mathieu" userId="52fab4da-57d4-4925-90f4-d65d9ace3131" providerId="ADAL" clId="{495E1553-0F45-5AEE-B606-5E5E52C25FCF}" dt="2025-11-06T21:31:39.686" v="2496" actId="14100"/>
          <ac:picMkLst>
            <pc:docMk/>
            <pc:sldMk cId="553343456" sldId="273"/>
            <ac:picMk id="6" creationId="{33162E92-9F7D-D448-788D-B816D0F9B07E}"/>
          </ac:picMkLst>
        </pc:picChg>
      </pc:sldChg>
      <pc:sldChg chg="addSp delSp modSp mod">
        <pc:chgData name="Ouillon, Mathieu" userId="52fab4da-57d4-4925-90f4-d65d9ace3131" providerId="ADAL" clId="{495E1553-0F45-5AEE-B606-5E5E52C25FCF}" dt="2025-11-18T16:02:08.426" v="4287" actId="20577"/>
        <pc:sldMkLst>
          <pc:docMk/>
          <pc:sldMk cId="731648251" sldId="274"/>
        </pc:sldMkLst>
        <pc:spChg chg="mod">
          <ac:chgData name="Ouillon, Mathieu" userId="52fab4da-57d4-4925-90f4-d65d9ace3131" providerId="ADAL" clId="{495E1553-0F45-5AEE-B606-5E5E52C25FCF}" dt="2025-11-18T16:02:08.426" v="4287" actId="20577"/>
          <ac:spMkLst>
            <pc:docMk/>
            <pc:sldMk cId="731648251" sldId="274"/>
            <ac:spMk id="3" creationId="{D5D16914-A9C2-410D-007D-008AD8C7AA4B}"/>
          </ac:spMkLst>
        </pc:spChg>
        <pc:spChg chg="add mod">
          <ac:chgData name="Ouillon, Mathieu" userId="52fab4da-57d4-4925-90f4-d65d9ace3131" providerId="ADAL" clId="{495E1553-0F45-5AEE-B606-5E5E52C25FCF}" dt="2025-11-10T16:10:57.364" v="3070"/>
          <ac:spMkLst>
            <pc:docMk/>
            <pc:sldMk cId="731648251" sldId="274"/>
            <ac:spMk id="4" creationId="{A6A2478D-4B15-054B-ED41-E17C0E6B34D6}"/>
          </ac:spMkLst>
        </pc:spChg>
        <pc:spChg chg="add mod">
          <ac:chgData name="Ouillon, Mathieu" userId="52fab4da-57d4-4925-90f4-d65d9ace3131" providerId="ADAL" clId="{495E1553-0F45-5AEE-B606-5E5E52C25FCF}" dt="2025-11-10T16:10:57.364" v="3070"/>
          <ac:spMkLst>
            <pc:docMk/>
            <pc:sldMk cId="731648251" sldId="274"/>
            <ac:spMk id="5" creationId="{426997FF-F536-BE96-83BA-C04AD0AA3154}"/>
          </ac:spMkLst>
        </pc:spChg>
        <pc:picChg chg="add mod">
          <ac:chgData name="Ouillon, Mathieu" userId="52fab4da-57d4-4925-90f4-d65d9ace3131" providerId="ADAL" clId="{495E1553-0F45-5AEE-B606-5E5E52C25FCF}" dt="2025-11-17T14:54:10.180" v="3530" actId="14100"/>
          <ac:picMkLst>
            <pc:docMk/>
            <pc:sldMk cId="731648251" sldId="274"/>
            <ac:picMk id="6" creationId="{AABB4DD7-60BB-5E80-C29C-689DDCF0C93A}"/>
          </ac:picMkLst>
        </pc:picChg>
        <pc:picChg chg="add mod">
          <ac:chgData name="Ouillon, Mathieu" userId="52fab4da-57d4-4925-90f4-d65d9ace3131" providerId="ADAL" clId="{495E1553-0F45-5AEE-B606-5E5E52C25FCF}" dt="2025-11-17T14:54:20.177" v="3533" actId="1076"/>
          <ac:picMkLst>
            <pc:docMk/>
            <pc:sldMk cId="731648251" sldId="274"/>
            <ac:picMk id="7" creationId="{6B0450C9-DB33-38A0-0549-1969EF7323E6}"/>
          </ac:picMkLst>
        </pc:picChg>
        <pc:picChg chg="add mod">
          <ac:chgData name="Ouillon, Mathieu" userId="52fab4da-57d4-4925-90f4-d65d9ace3131" providerId="ADAL" clId="{495E1553-0F45-5AEE-B606-5E5E52C25FCF}" dt="2025-11-17T14:54:24.393" v="3535" actId="1076"/>
          <ac:picMkLst>
            <pc:docMk/>
            <pc:sldMk cId="731648251" sldId="274"/>
            <ac:picMk id="8" creationId="{E906B6AA-6CA9-AB12-3945-0B18C2F5BB2D}"/>
          </ac:picMkLst>
        </pc:picChg>
      </pc:sldChg>
      <pc:sldChg chg="addSp delSp modSp mod">
        <pc:chgData name="Ouillon, Mathieu" userId="52fab4da-57d4-4925-90f4-d65d9ace3131" providerId="ADAL" clId="{495E1553-0F45-5AEE-B606-5E5E52C25FCF}" dt="2025-11-18T16:04:41.523" v="4290" actId="20577"/>
        <pc:sldMkLst>
          <pc:docMk/>
          <pc:sldMk cId="3040559033" sldId="275"/>
        </pc:sldMkLst>
        <pc:spChg chg="mod">
          <ac:chgData name="Ouillon, Mathieu" userId="52fab4da-57d4-4925-90f4-d65d9ace3131" providerId="ADAL" clId="{495E1553-0F45-5AEE-B606-5E5E52C25FCF}" dt="2025-11-18T16:04:41.523" v="4290" actId="20577"/>
          <ac:spMkLst>
            <pc:docMk/>
            <pc:sldMk cId="3040559033" sldId="275"/>
            <ac:spMk id="3" creationId="{511F5C22-799B-1428-E211-CD9612AD5FEE}"/>
          </ac:spMkLst>
        </pc:spChg>
        <pc:spChg chg="add mod">
          <ac:chgData name="Ouillon, Mathieu" userId="52fab4da-57d4-4925-90f4-d65d9ace3131" providerId="ADAL" clId="{495E1553-0F45-5AEE-B606-5E5E52C25FCF}" dt="2025-11-10T16:10:57.364" v="3070"/>
          <ac:spMkLst>
            <pc:docMk/>
            <pc:sldMk cId="3040559033" sldId="275"/>
            <ac:spMk id="4" creationId="{893233BD-6158-38F2-391D-DD042249A929}"/>
          </ac:spMkLst>
        </pc:spChg>
        <pc:spChg chg="add mod">
          <ac:chgData name="Ouillon, Mathieu" userId="52fab4da-57d4-4925-90f4-d65d9ace3131" providerId="ADAL" clId="{495E1553-0F45-5AEE-B606-5E5E52C25FCF}" dt="2025-11-10T16:10:57.364" v="3070"/>
          <ac:spMkLst>
            <pc:docMk/>
            <pc:sldMk cId="3040559033" sldId="275"/>
            <ac:spMk id="5" creationId="{0D62C854-36DE-918D-51C4-89F3A651A097}"/>
          </ac:spMkLst>
        </pc:spChg>
      </pc:sldChg>
      <pc:sldChg chg="addSp delSp modSp add mod ord">
        <pc:chgData name="Ouillon, Mathieu" userId="52fab4da-57d4-4925-90f4-d65d9ace3131" providerId="ADAL" clId="{495E1553-0F45-5AEE-B606-5E5E52C25FCF}" dt="2025-11-18T15:36:48.935" v="4141" actId="20577"/>
        <pc:sldMkLst>
          <pc:docMk/>
          <pc:sldMk cId="817939833" sldId="276"/>
        </pc:sldMkLst>
        <pc:spChg chg="mod">
          <ac:chgData name="Ouillon, Mathieu" userId="52fab4da-57d4-4925-90f4-d65d9ace3131" providerId="ADAL" clId="{495E1553-0F45-5AEE-B606-5E5E52C25FCF}" dt="2025-11-06T19:38:43.874" v="1349" actId="20577"/>
          <ac:spMkLst>
            <pc:docMk/>
            <pc:sldMk cId="817939833" sldId="276"/>
            <ac:spMk id="2" creationId="{733BC2E2-9B53-29B2-4BBB-F15243D30024}"/>
          </ac:spMkLst>
        </pc:spChg>
        <pc:spChg chg="mod">
          <ac:chgData name="Ouillon, Mathieu" userId="52fab4da-57d4-4925-90f4-d65d9ace3131" providerId="ADAL" clId="{495E1553-0F45-5AEE-B606-5E5E52C25FCF}" dt="2025-11-18T15:36:48.935" v="4141" actId="20577"/>
          <ac:spMkLst>
            <pc:docMk/>
            <pc:sldMk cId="817939833" sldId="276"/>
            <ac:spMk id="3" creationId="{C8952F4A-9959-35C1-D831-F81586ACA73E}"/>
          </ac:spMkLst>
        </pc:spChg>
        <pc:picChg chg="add mod">
          <ac:chgData name="Ouillon, Mathieu" userId="52fab4da-57d4-4925-90f4-d65d9ace3131" providerId="ADAL" clId="{495E1553-0F45-5AEE-B606-5E5E52C25FCF}" dt="2025-11-06T20:42:23.157" v="2161" actId="1076"/>
          <ac:picMkLst>
            <pc:docMk/>
            <pc:sldMk cId="817939833" sldId="276"/>
            <ac:picMk id="13" creationId="{BCB6459D-970E-F295-DBC2-03DA866F4AE1}"/>
          </ac:picMkLst>
        </pc:picChg>
        <pc:picChg chg="add mod">
          <ac:chgData name="Ouillon, Mathieu" userId="52fab4da-57d4-4925-90f4-d65d9ace3131" providerId="ADAL" clId="{495E1553-0F45-5AEE-B606-5E5E52C25FCF}" dt="2025-11-06T20:42:27.403" v="2163" actId="14100"/>
          <ac:picMkLst>
            <pc:docMk/>
            <pc:sldMk cId="817939833" sldId="276"/>
            <ac:picMk id="14" creationId="{5D745273-A8C6-3922-FC91-E12E4E11D47C}"/>
          </ac:picMkLst>
        </pc:picChg>
      </pc:sldChg>
      <pc:sldChg chg="addSp delSp modSp">
        <pc:chgData name="Ouillon, Mathieu" userId="52fab4da-57d4-4925-90f4-d65d9ace3131" providerId="ADAL" clId="{495E1553-0F45-5AEE-B606-5E5E52C25FCF}" dt="2025-11-10T16:10:57.364" v="3070"/>
        <pc:sldMkLst>
          <pc:docMk/>
          <pc:sldMk cId="3513000424" sldId="283"/>
        </pc:sldMkLst>
        <pc:spChg chg="add mod">
          <ac:chgData name="Ouillon, Mathieu" userId="52fab4da-57d4-4925-90f4-d65d9ace3131" providerId="ADAL" clId="{495E1553-0F45-5AEE-B606-5E5E52C25FCF}" dt="2025-11-10T16:10:57.364" v="3070"/>
          <ac:spMkLst>
            <pc:docMk/>
            <pc:sldMk cId="3513000424" sldId="283"/>
            <ac:spMk id="2" creationId="{CAABAF54-A5AC-A291-B68F-C3559F9D3F52}"/>
          </ac:spMkLst>
        </pc:spChg>
        <pc:spChg chg="add mod">
          <ac:chgData name="Ouillon, Mathieu" userId="52fab4da-57d4-4925-90f4-d65d9ace3131" providerId="ADAL" clId="{495E1553-0F45-5AEE-B606-5E5E52C25FCF}" dt="2025-11-10T16:10:57.364" v="3070"/>
          <ac:spMkLst>
            <pc:docMk/>
            <pc:sldMk cId="3513000424" sldId="283"/>
            <ac:spMk id="3" creationId="{4113ED30-460E-4BCF-95D5-1FF16483D175}"/>
          </ac:spMkLst>
        </pc:spChg>
      </pc:sldChg>
      <pc:sldChg chg="addSp delSp modSp add mod">
        <pc:chgData name="Ouillon, Mathieu" userId="52fab4da-57d4-4925-90f4-d65d9ace3131" providerId="ADAL" clId="{495E1553-0F45-5AEE-B606-5E5E52C25FCF}" dt="2025-11-18T15:30:10.534" v="4102" actId="1038"/>
        <pc:sldMkLst>
          <pc:docMk/>
          <pc:sldMk cId="3530186830" sldId="286"/>
        </pc:sldMkLst>
        <pc:spChg chg="mod">
          <ac:chgData name="Ouillon, Mathieu" userId="52fab4da-57d4-4925-90f4-d65d9ace3131" providerId="ADAL" clId="{495E1553-0F45-5AEE-B606-5E5E52C25FCF}" dt="2025-11-06T19:02:23.534" v="575" actId="20577"/>
          <ac:spMkLst>
            <pc:docMk/>
            <pc:sldMk cId="3530186830" sldId="286"/>
            <ac:spMk id="2" creationId="{B3ED59B0-B980-4C09-C80E-04BFC45281C9}"/>
          </ac:spMkLst>
        </pc:spChg>
        <pc:spChg chg="mod">
          <ac:chgData name="Ouillon, Mathieu" userId="52fab4da-57d4-4925-90f4-d65d9ace3131" providerId="ADAL" clId="{495E1553-0F45-5AEE-B606-5E5E52C25FCF}" dt="2025-11-18T15:26:30.311" v="4077" actId="20577"/>
          <ac:spMkLst>
            <pc:docMk/>
            <pc:sldMk cId="3530186830" sldId="286"/>
            <ac:spMk id="3" creationId="{5D723F73-28BC-4F89-5A0C-E4A1D70E8E03}"/>
          </ac:spMkLst>
        </pc:spChg>
        <pc:spChg chg="add mod">
          <ac:chgData name="Ouillon, Mathieu" userId="52fab4da-57d4-4925-90f4-d65d9ace3131" providerId="ADAL" clId="{495E1553-0F45-5AEE-B606-5E5E52C25FCF}" dt="2025-11-10T16:10:57.364" v="3070"/>
          <ac:spMkLst>
            <pc:docMk/>
            <pc:sldMk cId="3530186830" sldId="286"/>
            <ac:spMk id="4" creationId="{824D18DD-F422-3648-9DFA-69ED1A5DA7D5}"/>
          </ac:spMkLst>
        </pc:spChg>
        <pc:spChg chg="add mod">
          <ac:chgData name="Ouillon, Mathieu" userId="52fab4da-57d4-4925-90f4-d65d9ace3131" providerId="ADAL" clId="{495E1553-0F45-5AEE-B606-5E5E52C25FCF}" dt="2025-11-10T16:10:57.364" v="3070"/>
          <ac:spMkLst>
            <pc:docMk/>
            <pc:sldMk cId="3530186830" sldId="286"/>
            <ac:spMk id="5" creationId="{5FCE6027-4157-6F62-0B73-F4F2CCD20A05}"/>
          </ac:spMkLst>
        </pc:spChg>
        <pc:picChg chg="add mod">
          <ac:chgData name="Ouillon, Mathieu" userId="52fab4da-57d4-4925-90f4-d65d9ace3131" providerId="ADAL" clId="{495E1553-0F45-5AEE-B606-5E5E52C25FCF}" dt="2025-11-18T15:30:10.534" v="4102" actId="1038"/>
          <ac:picMkLst>
            <pc:docMk/>
            <pc:sldMk cId="3530186830" sldId="286"/>
            <ac:picMk id="6" creationId="{D82221AB-9607-5C2B-4FD8-AD200AF1C187}"/>
          </ac:picMkLst>
        </pc:picChg>
        <pc:picChg chg="add mod modCrop">
          <ac:chgData name="Ouillon, Mathieu" userId="52fab4da-57d4-4925-90f4-d65d9ace3131" providerId="ADAL" clId="{495E1553-0F45-5AEE-B606-5E5E52C25FCF}" dt="2025-11-18T15:30:02.451" v="4090" actId="1076"/>
          <ac:picMkLst>
            <pc:docMk/>
            <pc:sldMk cId="3530186830" sldId="286"/>
            <ac:picMk id="7" creationId="{B196C099-55E4-1CAE-18E0-6157E661B0F5}"/>
          </ac:picMkLst>
        </pc:picChg>
        <pc:picChg chg="add del mod">
          <ac:chgData name="Ouillon, Mathieu" userId="52fab4da-57d4-4925-90f4-d65d9ace3131" providerId="ADAL" clId="{495E1553-0F45-5AEE-B606-5E5E52C25FCF}" dt="2025-11-18T15:25:46.587" v="4013" actId="478"/>
          <ac:picMkLst>
            <pc:docMk/>
            <pc:sldMk cId="3530186830" sldId="286"/>
            <ac:picMk id="10" creationId="{E2745CEE-0935-B89B-B600-F79C6DA8EA55}"/>
          </ac:picMkLst>
        </pc:picChg>
      </pc:sldChg>
      <pc:sldChg chg="addSp delSp modSp add mod">
        <pc:chgData name="Ouillon, Mathieu" userId="52fab4da-57d4-4925-90f4-d65d9ace3131" providerId="ADAL" clId="{495E1553-0F45-5AEE-B606-5E5E52C25FCF}" dt="2025-11-18T15:31:16.580" v="4103" actId="20577"/>
        <pc:sldMkLst>
          <pc:docMk/>
          <pc:sldMk cId="2156242457" sldId="288"/>
        </pc:sldMkLst>
        <pc:spChg chg="mod">
          <ac:chgData name="Ouillon, Mathieu" userId="52fab4da-57d4-4925-90f4-d65d9ace3131" providerId="ADAL" clId="{495E1553-0F45-5AEE-B606-5E5E52C25FCF}" dt="2025-11-06T19:38:55.765" v="1364" actId="20577"/>
          <ac:spMkLst>
            <pc:docMk/>
            <pc:sldMk cId="2156242457" sldId="288"/>
            <ac:spMk id="2" creationId="{5D170FAB-BDA0-A238-39EA-6865F4425205}"/>
          </ac:spMkLst>
        </pc:spChg>
        <pc:spChg chg="mod">
          <ac:chgData name="Ouillon, Mathieu" userId="52fab4da-57d4-4925-90f4-d65d9ace3131" providerId="ADAL" clId="{495E1553-0F45-5AEE-B606-5E5E52C25FCF}" dt="2025-11-10T15:04:31.276" v="2798" actId="20577"/>
          <ac:spMkLst>
            <pc:docMk/>
            <pc:sldMk cId="2156242457" sldId="288"/>
            <ac:spMk id="3" creationId="{9D392FF3-1C1A-27BD-E9F9-5C6A07DD4FDB}"/>
          </ac:spMkLst>
        </pc:spChg>
        <pc:spChg chg="add mod">
          <ac:chgData name="Ouillon, Mathieu" userId="52fab4da-57d4-4925-90f4-d65d9ace3131" providerId="ADAL" clId="{495E1553-0F45-5AEE-B606-5E5E52C25FCF}" dt="2025-11-10T16:10:57.364" v="3070"/>
          <ac:spMkLst>
            <pc:docMk/>
            <pc:sldMk cId="2156242457" sldId="288"/>
            <ac:spMk id="4" creationId="{A5F65B35-2434-6ECB-E651-8F3780C5E08E}"/>
          </ac:spMkLst>
        </pc:spChg>
        <pc:spChg chg="add mod">
          <ac:chgData name="Ouillon, Mathieu" userId="52fab4da-57d4-4925-90f4-d65d9ace3131" providerId="ADAL" clId="{495E1553-0F45-5AEE-B606-5E5E52C25FCF}" dt="2025-11-10T16:10:57.364" v="3070"/>
          <ac:spMkLst>
            <pc:docMk/>
            <pc:sldMk cId="2156242457" sldId="288"/>
            <ac:spMk id="5" creationId="{0EF9686E-6349-4943-EA5D-8E572A6BF4E6}"/>
          </ac:spMkLst>
        </pc:spChg>
        <pc:spChg chg="add mod">
          <ac:chgData name="Ouillon, Mathieu" userId="52fab4da-57d4-4925-90f4-d65d9ace3131" providerId="ADAL" clId="{495E1553-0F45-5AEE-B606-5E5E52C25FCF}" dt="2025-11-18T15:31:16.580" v="4103" actId="20577"/>
          <ac:spMkLst>
            <pc:docMk/>
            <pc:sldMk cId="2156242457" sldId="288"/>
            <ac:spMk id="9" creationId="{15AB9632-58CC-9DE9-7BA2-234C0A480A9A}"/>
          </ac:spMkLst>
        </pc:spChg>
        <pc:picChg chg="add mod">
          <ac:chgData name="Ouillon, Mathieu" userId="52fab4da-57d4-4925-90f4-d65d9ace3131" providerId="ADAL" clId="{495E1553-0F45-5AEE-B606-5E5E52C25FCF}" dt="2025-11-06T20:30:01.477" v="1807" actId="1076"/>
          <ac:picMkLst>
            <pc:docMk/>
            <pc:sldMk cId="2156242457" sldId="288"/>
            <ac:picMk id="14" creationId="{001BC3E5-865E-253D-8A52-C41E99D033BC}"/>
          </ac:picMkLst>
        </pc:picChg>
      </pc:sldChg>
      <pc:sldChg chg="addSp delSp modSp add mod">
        <pc:chgData name="Ouillon, Mathieu" userId="52fab4da-57d4-4925-90f4-d65d9ace3131" providerId="ADAL" clId="{495E1553-0F45-5AEE-B606-5E5E52C25FCF}" dt="2025-11-18T15:37:34.370" v="4146" actId="20577"/>
        <pc:sldMkLst>
          <pc:docMk/>
          <pc:sldMk cId="2599483209" sldId="289"/>
        </pc:sldMkLst>
        <pc:spChg chg="mod">
          <ac:chgData name="Ouillon, Mathieu" userId="52fab4da-57d4-4925-90f4-d65d9ace3131" providerId="ADAL" clId="{495E1553-0F45-5AEE-B606-5E5E52C25FCF}" dt="2025-11-06T19:43:28.995" v="1748" actId="20577"/>
          <ac:spMkLst>
            <pc:docMk/>
            <pc:sldMk cId="2599483209" sldId="289"/>
            <ac:spMk id="2" creationId="{403B5FBC-1619-EFD5-B0C8-8C7DD09751DF}"/>
          </ac:spMkLst>
        </pc:spChg>
        <pc:spChg chg="add mod">
          <ac:chgData name="Ouillon, Mathieu" userId="52fab4da-57d4-4925-90f4-d65d9ace3131" providerId="ADAL" clId="{495E1553-0F45-5AEE-B606-5E5E52C25FCF}" dt="2025-11-18T15:37:34.370" v="4146" actId="20577"/>
          <ac:spMkLst>
            <pc:docMk/>
            <pc:sldMk cId="2599483209" sldId="289"/>
            <ac:spMk id="8" creationId="{8B852700-1882-4CE7-27DF-A3E05960AF94}"/>
          </ac:spMkLst>
        </pc:spChg>
        <pc:picChg chg="add mod">
          <ac:chgData name="Ouillon, Mathieu" userId="52fab4da-57d4-4925-90f4-d65d9ace3131" providerId="ADAL" clId="{495E1553-0F45-5AEE-B606-5E5E52C25FCF}" dt="2025-11-17T14:07:37.895" v="3419" actId="1076"/>
          <ac:picMkLst>
            <pc:docMk/>
            <pc:sldMk cId="2599483209" sldId="289"/>
            <ac:picMk id="3" creationId="{5F38A1AF-720A-BBC2-1E55-6C30F72177E8}"/>
          </ac:picMkLst>
        </pc:picChg>
        <pc:picChg chg="add mod">
          <ac:chgData name="Ouillon, Mathieu" userId="52fab4da-57d4-4925-90f4-d65d9ace3131" providerId="ADAL" clId="{495E1553-0F45-5AEE-B606-5E5E52C25FCF}" dt="2025-11-17T14:07:40.054" v="3427" actId="1038"/>
          <ac:picMkLst>
            <pc:docMk/>
            <pc:sldMk cId="2599483209" sldId="289"/>
            <ac:picMk id="4" creationId="{75BBA799-3245-B19B-FADE-524CAE864AE0}"/>
          </ac:picMkLst>
        </pc:picChg>
        <pc:picChg chg="add mod">
          <ac:chgData name="Ouillon, Mathieu" userId="52fab4da-57d4-4925-90f4-d65d9ace3131" providerId="ADAL" clId="{495E1553-0F45-5AEE-B606-5E5E52C25FCF}" dt="2025-11-17T14:06:23.445" v="3413" actId="1035"/>
          <ac:picMkLst>
            <pc:docMk/>
            <pc:sldMk cId="2599483209" sldId="289"/>
            <ac:picMk id="12" creationId="{EE2BC138-8C8F-478C-A7DF-A3DFA7302170}"/>
          </ac:picMkLst>
        </pc:picChg>
      </pc:sldChg>
      <pc:sldChg chg="addSp modSp add mod">
        <pc:chgData name="Ouillon, Mathieu" userId="52fab4da-57d4-4925-90f4-d65d9ace3131" providerId="ADAL" clId="{495E1553-0F45-5AEE-B606-5E5E52C25FCF}" dt="2025-11-18T16:00:39.184" v="4286" actId="313"/>
        <pc:sldMkLst>
          <pc:docMk/>
          <pc:sldMk cId="2052724598" sldId="329"/>
        </pc:sldMkLst>
        <pc:spChg chg="mod">
          <ac:chgData name="Ouillon, Mathieu" userId="52fab4da-57d4-4925-90f4-d65d9ace3131" providerId="ADAL" clId="{495E1553-0F45-5AEE-B606-5E5E52C25FCF}" dt="2025-11-18T16:00:39.184" v="4286" actId="313"/>
          <ac:spMkLst>
            <pc:docMk/>
            <pc:sldMk cId="2052724598" sldId="329"/>
            <ac:spMk id="3" creationId="{1F504615-04D1-E497-93C5-0146A11756DE}"/>
          </ac:spMkLst>
        </pc:spChg>
        <pc:spChg chg="add mod">
          <ac:chgData name="Ouillon, Mathieu" userId="52fab4da-57d4-4925-90f4-d65d9ace3131" providerId="ADAL" clId="{495E1553-0F45-5AEE-B606-5E5E52C25FCF}" dt="2025-11-10T16:10:57.364" v="3070"/>
          <ac:spMkLst>
            <pc:docMk/>
            <pc:sldMk cId="2052724598" sldId="329"/>
            <ac:spMk id="4" creationId="{F29C3300-237B-1AD5-161D-D659F0A8746C}"/>
          </ac:spMkLst>
        </pc:spChg>
        <pc:spChg chg="add mod">
          <ac:chgData name="Ouillon, Mathieu" userId="52fab4da-57d4-4925-90f4-d65d9ace3131" providerId="ADAL" clId="{495E1553-0F45-5AEE-B606-5E5E52C25FCF}" dt="2025-11-10T16:10:57.364" v="3070"/>
          <ac:spMkLst>
            <pc:docMk/>
            <pc:sldMk cId="2052724598" sldId="329"/>
            <ac:spMk id="5" creationId="{884DA057-C4F5-C9D2-7340-9866694F48D9}"/>
          </ac:spMkLst>
        </pc:spChg>
        <pc:spChg chg="mod">
          <ac:chgData name="Ouillon, Mathieu" userId="52fab4da-57d4-4925-90f4-d65d9ace3131" providerId="ADAL" clId="{495E1553-0F45-5AEE-B606-5E5E52C25FCF}" dt="2025-11-06T19:45:00.699" v="1758" actId="1076"/>
          <ac:spMkLst>
            <pc:docMk/>
            <pc:sldMk cId="2052724598" sldId="329"/>
            <ac:spMk id="14" creationId="{04AC6908-FF96-6E2E-8528-CD230188BDBA}"/>
          </ac:spMkLst>
        </pc:spChg>
        <pc:picChg chg="mod">
          <ac:chgData name="Ouillon, Mathieu" userId="52fab4da-57d4-4925-90f4-d65d9ace3131" providerId="ADAL" clId="{495E1553-0F45-5AEE-B606-5E5E52C25FCF}" dt="2025-11-06T19:45:05.145" v="1759" actId="14100"/>
          <ac:picMkLst>
            <pc:docMk/>
            <pc:sldMk cId="2052724598" sldId="329"/>
            <ac:picMk id="12" creationId="{36BD9B36-2699-0ABD-99CA-F593EC645A1D}"/>
          </ac:picMkLst>
        </pc:picChg>
        <pc:picChg chg="mod">
          <ac:chgData name="Ouillon, Mathieu" userId="52fab4da-57d4-4925-90f4-d65d9ace3131" providerId="ADAL" clId="{495E1553-0F45-5AEE-B606-5E5E52C25FCF}" dt="2025-11-18T15:59:57.098" v="4230" actId="1076"/>
          <ac:picMkLst>
            <pc:docMk/>
            <pc:sldMk cId="2052724598" sldId="329"/>
            <ac:picMk id="13" creationId="{4B814993-B432-8EB0-0570-BEA820F13E61}"/>
          </ac:picMkLst>
        </pc:picChg>
      </pc:sldChg>
      <pc:sldChg chg="addSp delSp modSp add del mod">
        <pc:chgData name="Ouillon, Mathieu" userId="52fab4da-57d4-4925-90f4-d65d9ace3131" providerId="ADAL" clId="{495E1553-0F45-5AEE-B606-5E5E52C25FCF}" dt="2025-11-17T21:30:17.402" v="3680" actId="2696"/>
        <pc:sldMkLst>
          <pc:docMk/>
          <pc:sldMk cId="2369126678" sldId="330"/>
        </pc:sldMkLst>
      </pc:sldChg>
      <pc:sldChg chg="addSp delSp modSp add mod">
        <pc:chgData name="Ouillon, Mathieu" userId="52fab4da-57d4-4925-90f4-d65d9ace3131" providerId="ADAL" clId="{495E1553-0F45-5AEE-B606-5E5E52C25FCF}" dt="2025-11-18T15:58:14.610" v="4226" actId="20577"/>
        <pc:sldMkLst>
          <pc:docMk/>
          <pc:sldMk cId="2015068845" sldId="331"/>
        </pc:sldMkLst>
        <pc:spChg chg="mod">
          <ac:chgData name="Ouillon, Mathieu" userId="52fab4da-57d4-4925-90f4-d65d9ace3131" providerId="ADAL" clId="{495E1553-0F45-5AEE-B606-5E5E52C25FCF}" dt="2025-11-18T15:37:57.734" v="4151" actId="20577"/>
          <ac:spMkLst>
            <pc:docMk/>
            <pc:sldMk cId="2015068845" sldId="331"/>
            <ac:spMk id="2" creationId="{46E52FDE-9861-B627-D15C-F0057AF2FF3C}"/>
          </ac:spMkLst>
        </pc:spChg>
        <pc:spChg chg="mod">
          <ac:chgData name="Ouillon, Mathieu" userId="52fab4da-57d4-4925-90f4-d65d9ace3131" providerId="ADAL" clId="{495E1553-0F45-5AEE-B606-5E5E52C25FCF}" dt="2025-11-18T15:58:14.610" v="4226" actId="20577"/>
          <ac:spMkLst>
            <pc:docMk/>
            <pc:sldMk cId="2015068845" sldId="331"/>
            <ac:spMk id="8" creationId="{9E76FE35-58A3-8A75-B574-026C1F0DCC3B}"/>
          </ac:spMkLst>
        </pc:spChg>
        <pc:picChg chg="add mod">
          <ac:chgData name="Ouillon, Mathieu" userId="52fab4da-57d4-4925-90f4-d65d9ace3131" providerId="ADAL" clId="{495E1553-0F45-5AEE-B606-5E5E52C25FCF}" dt="2025-11-10T16:14:30.505" v="3184" actId="14100"/>
          <ac:picMkLst>
            <pc:docMk/>
            <pc:sldMk cId="2015068845" sldId="331"/>
            <ac:picMk id="3" creationId="{5E7E4818-7A02-05A4-18D1-3A1A3B534E3C}"/>
          </ac:picMkLst>
        </pc:picChg>
        <pc:picChg chg="add mod">
          <ac:chgData name="Ouillon, Mathieu" userId="52fab4da-57d4-4925-90f4-d65d9ace3131" providerId="ADAL" clId="{495E1553-0F45-5AEE-B606-5E5E52C25FCF}" dt="2025-11-10T16:14:24.034" v="3183" actId="1076"/>
          <ac:picMkLst>
            <pc:docMk/>
            <pc:sldMk cId="2015068845" sldId="331"/>
            <ac:picMk id="9" creationId="{57180F09-B2BE-6C6C-845C-2F38D8FFCC2B}"/>
          </ac:picMkLst>
        </pc:picChg>
      </pc:sldChg>
      <pc:sldChg chg="addSp delSp modSp add mod">
        <pc:chgData name="Ouillon, Mathieu" userId="52fab4da-57d4-4925-90f4-d65d9ace3131" providerId="ADAL" clId="{495E1553-0F45-5AEE-B606-5E5E52C25FCF}" dt="2025-11-10T16:10:57.364" v="3070"/>
        <pc:sldMkLst>
          <pc:docMk/>
          <pc:sldMk cId="2227513865" sldId="332"/>
        </pc:sldMkLst>
        <pc:spChg chg="mod">
          <ac:chgData name="Ouillon, Mathieu" userId="52fab4da-57d4-4925-90f4-d65d9ace3131" providerId="ADAL" clId="{495E1553-0F45-5AEE-B606-5E5E52C25FCF}" dt="2025-11-10T15:05:17.593" v="2804" actId="20577"/>
          <ac:spMkLst>
            <pc:docMk/>
            <pc:sldMk cId="2227513865" sldId="332"/>
            <ac:spMk id="3" creationId="{A7607CA7-8D0F-A7BF-F043-0BF2CE2D2175}"/>
          </ac:spMkLst>
        </pc:spChg>
        <pc:spChg chg="add mod">
          <ac:chgData name="Ouillon, Mathieu" userId="52fab4da-57d4-4925-90f4-d65d9ace3131" providerId="ADAL" clId="{495E1553-0F45-5AEE-B606-5E5E52C25FCF}" dt="2025-11-10T16:10:57.364" v="3070"/>
          <ac:spMkLst>
            <pc:docMk/>
            <pc:sldMk cId="2227513865" sldId="332"/>
            <ac:spMk id="4" creationId="{2931673C-A71F-6F3C-2525-6C33E2CEE933}"/>
          </ac:spMkLst>
        </pc:spChg>
        <pc:spChg chg="add mod">
          <ac:chgData name="Ouillon, Mathieu" userId="52fab4da-57d4-4925-90f4-d65d9ace3131" providerId="ADAL" clId="{495E1553-0F45-5AEE-B606-5E5E52C25FCF}" dt="2025-11-10T16:10:57.364" v="3070"/>
          <ac:spMkLst>
            <pc:docMk/>
            <pc:sldMk cId="2227513865" sldId="332"/>
            <ac:spMk id="7" creationId="{024A1586-51DB-310C-B9F2-E5953361C9DB}"/>
          </ac:spMkLst>
        </pc:spChg>
        <pc:picChg chg="add mod">
          <ac:chgData name="Ouillon, Mathieu" userId="52fab4da-57d4-4925-90f4-d65d9ace3131" providerId="ADAL" clId="{495E1553-0F45-5AEE-B606-5E5E52C25FCF}" dt="2025-11-06T20:47:04.321" v="2196" actId="14100"/>
          <ac:picMkLst>
            <pc:docMk/>
            <pc:sldMk cId="2227513865" sldId="332"/>
            <ac:picMk id="5" creationId="{4D07DF2C-CA81-1732-195D-7C321E869E34}"/>
          </ac:picMkLst>
        </pc:picChg>
        <pc:picChg chg="add mod">
          <ac:chgData name="Ouillon, Mathieu" userId="52fab4da-57d4-4925-90f4-d65d9ace3131" providerId="ADAL" clId="{495E1553-0F45-5AEE-B606-5E5E52C25FCF}" dt="2025-11-06T20:47:11.329" v="2200" actId="14100"/>
          <ac:picMkLst>
            <pc:docMk/>
            <pc:sldMk cId="2227513865" sldId="332"/>
            <ac:picMk id="6" creationId="{AEE2C1EB-78C9-8624-F265-72A764A4660D}"/>
          </ac:picMkLst>
        </pc:picChg>
      </pc:sldChg>
      <pc:sldChg chg="addSp delSp modSp add mod">
        <pc:chgData name="Ouillon, Mathieu" userId="52fab4da-57d4-4925-90f4-d65d9ace3131" providerId="ADAL" clId="{495E1553-0F45-5AEE-B606-5E5E52C25FCF}" dt="2025-11-10T16:10:57.364" v="3070"/>
        <pc:sldMkLst>
          <pc:docMk/>
          <pc:sldMk cId="1355339989" sldId="333"/>
        </pc:sldMkLst>
        <pc:spChg chg="mod">
          <ac:chgData name="Ouillon, Mathieu" userId="52fab4da-57d4-4925-90f4-d65d9ace3131" providerId="ADAL" clId="{495E1553-0F45-5AEE-B606-5E5E52C25FCF}" dt="2025-11-10T15:04:32.617" v="2799" actId="20577"/>
          <ac:spMkLst>
            <pc:docMk/>
            <pc:sldMk cId="1355339989" sldId="333"/>
            <ac:spMk id="3" creationId="{45AC618F-4AD6-8C8C-6007-780D31456E32}"/>
          </ac:spMkLst>
        </pc:spChg>
        <pc:spChg chg="add mod">
          <ac:chgData name="Ouillon, Mathieu" userId="52fab4da-57d4-4925-90f4-d65d9ace3131" providerId="ADAL" clId="{495E1553-0F45-5AEE-B606-5E5E52C25FCF}" dt="2025-11-10T15:05:10.526" v="2803" actId="207"/>
          <ac:spMkLst>
            <pc:docMk/>
            <pc:sldMk cId="1355339989" sldId="333"/>
            <ac:spMk id="4" creationId="{0C5FF7B3-B26E-E04F-C97B-3290B0CF9DD1}"/>
          </ac:spMkLst>
        </pc:spChg>
        <pc:spChg chg="add mod">
          <ac:chgData name="Ouillon, Mathieu" userId="52fab4da-57d4-4925-90f4-d65d9ace3131" providerId="ADAL" clId="{495E1553-0F45-5AEE-B606-5E5E52C25FCF}" dt="2025-11-10T16:10:57.364" v="3070"/>
          <ac:spMkLst>
            <pc:docMk/>
            <pc:sldMk cId="1355339989" sldId="333"/>
            <ac:spMk id="5" creationId="{1BFAFA8C-B005-53B0-C293-58F276F354F7}"/>
          </ac:spMkLst>
        </pc:spChg>
        <pc:spChg chg="add mod">
          <ac:chgData name="Ouillon, Mathieu" userId="52fab4da-57d4-4925-90f4-d65d9ace3131" providerId="ADAL" clId="{495E1553-0F45-5AEE-B606-5E5E52C25FCF}" dt="2025-11-10T16:10:57.364" v="3070"/>
          <ac:spMkLst>
            <pc:docMk/>
            <pc:sldMk cId="1355339989" sldId="333"/>
            <ac:spMk id="6" creationId="{8AF660E8-5A9A-2497-C1D4-66A85E257EF4}"/>
          </ac:spMkLst>
        </pc:spChg>
        <pc:picChg chg="add mod">
          <ac:chgData name="Ouillon, Mathieu" userId="52fab4da-57d4-4925-90f4-d65d9ace3131" providerId="ADAL" clId="{495E1553-0F45-5AEE-B606-5E5E52C25FCF}" dt="2025-11-06T20:43:51.303" v="2184" actId="1035"/>
          <ac:picMkLst>
            <pc:docMk/>
            <pc:sldMk cId="1355339989" sldId="333"/>
            <ac:picMk id="7" creationId="{D2FEC41B-84C2-D5A1-6EB2-7FAF1D918072}"/>
          </ac:picMkLst>
        </pc:picChg>
      </pc:sldChg>
      <pc:sldChg chg="addSp delSp modSp new mod">
        <pc:chgData name="Ouillon, Mathieu" userId="52fab4da-57d4-4925-90f4-d65d9ace3131" providerId="ADAL" clId="{495E1553-0F45-5AEE-B606-5E5E52C25FCF}" dt="2025-11-18T14:54:44.939" v="3693" actId="1076"/>
        <pc:sldMkLst>
          <pc:docMk/>
          <pc:sldMk cId="1238822373" sldId="334"/>
        </pc:sldMkLst>
        <pc:spChg chg="mod">
          <ac:chgData name="Ouillon, Mathieu" userId="52fab4da-57d4-4925-90f4-d65d9ace3131" providerId="ADAL" clId="{495E1553-0F45-5AEE-B606-5E5E52C25FCF}" dt="2025-11-06T21:35:47.032" v="2698" actId="14100"/>
          <ac:spMkLst>
            <pc:docMk/>
            <pc:sldMk cId="1238822373" sldId="334"/>
            <ac:spMk id="2" creationId="{5C3260D6-787A-B22A-E5DB-87A8C746BBAE}"/>
          </ac:spMkLst>
        </pc:spChg>
        <pc:spChg chg="add mod">
          <ac:chgData name="Ouillon, Mathieu" userId="52fab4da-57d4-4925-90f4-d65d9ace3131" providerId="ADAL" clId="{495E1553-0F45-5AEE-B606-5E5E52C25FCF}" dt="2025-11-10T16:10:57.364" v="3070"/>
          <ac:spMkLst>
            <pc:docMk/>
            <pc:sldMk cId="1238822373" sldId="334"/>
            <ac:spMk id="3" creationId="{F0C3AF65-EF27-6B2D-69E8-F4221232ABE3}"/>
          </ac:spMkLst>
        </pc:spChg>
        <pc:spChg chg="add mod">
          <ac:chgData name="Ouillon, Mathieu" userId="52fab4da-57d4-4925-90f4-d65d9ace3131" providerId="ADAL" clId="{495E1553-0F45-5AEE-B606-5E5E52C25FCF}" dt="2025-11-17T21:29:39.593" v="3672" actId="20577"/>
          <ac:spMkLst>
            <pc:docMk/>
            <pc:sldMk cId="1238822373" sldId="334"/>
            <ac:spMk id="4" creationId="{9D8D40FA-ADC1-009A-1476-46A69839A349}"/>
          </ac:spMkLst>
        </pc:spChg>
        <pc:spChg chg="add mod">
          <ac:chgData name="Ouillon, Mathieu" userId="52fab4da-57d4-4925-90f4-d65d9ace3131" providerId="ADAL" clId="{495E1553-0F45-5AEE-B606-5E5E52C25FCF}" dt="2025-11-10T16:10:57.364" v="3070"/>
          <ac:spMkLst>
            <pc:docMk/>
            <pc:sldMk cId="1238822373" sldId="334"/>
            <ac:spMk id="7" creationId="{F242EEE8-A639-7A03-0FED-571DBF0B7E62}"/>
          </ac:spMkLst>
        </pc:spChg>
        <pc:picChg chg="add del mod">
          <ac:chgData name="Ouillon, Mathieu" userId="52fab4da-57d4-4925-90f4-d65d9ace3131" providerId="ADAL" clId="{495E1553-0F45-5AEE-B606-5E5E52C25FCF}" dt="2025-11-17T21:27:10.041" v="3621" actId="478"/>
          <ac:picMkLst>
            <pc:docMk/>
            <pc:sldMk cId="1238822373" sldId="334"/>
            <ac:picMk id="5" creationId="{AB27F7DD-63AD-4C21-BF3D-D626E3D829F3}"/>
          </ac:picMkLst>
        </pc:picChg>
        <pc:picChg chg="add del mod">
          <ac:chgData name="Ouillon, Mathieu" userId="52fab4da-57d4-4925-90f4-d65d9ace3131" providerId="ADAL" clId="{495E1553-0F45-5AEE-B606-5E5E52C25FCF}" dt="2025-11-17T21:27:41.111" v="3638" actId="478"/>
          <ac:picMkLst>
            <pc:docMk/>
            <pc:sldMk cId="1238822373" sldId="334"/>
            <ac:picMk id="6" creationId="{56B3D2FA-C1B2-E360-2FBB-C79EE5035E8D}"/>
          </ac:picMkLst>
        </pc:picChg>
        <pc:picChg chg="add del mod">
          <ac:chgData name="Ouillon, Mathieu" userId="52fab4da-57d4-4925-90f4-d65d9ace3131" providerId="ADAL" clId="{495E1553-0F45-5AEE-B606-5E5E52C25FCF}" dt="2025-11-17T21:27:32.055" v="3628" actId="478"/>
          <ac:picMkLst>
            <pc:docMk/>
            <pc:sldMk cId="1238822373" sldId="334"/>
            <ac:picMk id="8" creationId="{F4820397-B07D-72ED-1121-EA26174A9DAD}"/>
          </ac:picMkLst>
        </pc:picChg>
        <pc:picChg chg="add mod">
          <ac:chgData name="Ouillon, Mathieu" userId="52fab4da-57d4-4925-90f4-d65d9ace3131" providerId="ADAL" clId="{495E1553-0F45-5AEE-B606-5E5E52C25FCF}" dt="2025-11-18T14:54:40.770" v="3689" actId="1036"/>
          <ac:picMkLst>
            <pc:docMk/>
            <pc:sldMk cId="1238822373" sldId="334"/>
            <ac:picMk id="9" creationId="{1CAF87F9-444A-1B8E-0451-EE07379B7D5A}"/>
          </ac:picMkLst>
        </pc:picChg>
        <pc:picChg chg="add mod">
          <ac:chgData name="Ouillon, Mathieu" userId="52fab4da-57d4-4925-90f4-d65d9ace3131" providerId="ADAL" clId="{495E1553-0F45-5AEE-B606-5E5E52C25FCF}" dt="2025-11-18T14:54:44.939" v="3693" actId="1076"/>
          <ac:picMkLst>
            <pc:docMk/>
            <pc:sldMk cId="1238822373" sldId="334"/>
            <ac:picMk id="10" creationId="{4A36E3B0-6271-9931-6BCD-497E921D55BA}"/>
          </ac:picMkLst>
        </pc:picChg>
      </pc:sldChg>
      <pc:sldChg chg="modSp add mod">
        <pc:chgData name="Ouillon, Mathieu" userId="52fab4da-57d4-4925-90f4-d65d9ace3131" providerId="ADAL" clId="{495E1553-0F45-5AEE-B606-5E5E52C25FCF}" dt="2025-11-18T15:42:21.880" v="4185" actId="1076"/>
        <pc:sldMkLst>
          <pc:docMk/>
          <pc:sldMk cId="3951383190" sldId="335"/>
        </pc:sldMkLst>
        <pc:spChg chg="mod">
          <ac:chgData name="Ouillon, Mathieu" userId="52fab4da-57d4-4925-90f4-d65d9ace3131" providerId="ADAL" clId="{495E1553-0F45-5AEE-B606-5E5E52C25FCF}" dt="2025-11-18T15:42:19.344" v="4184"/>
          <ac:spMkLst>
            <pc:docMk/>
            <pc:sldMk cId="3951383190" sldId="335"/>
            <ac:spMk id="4" creationId="{EB5396E3-97BE-F162-A522-189C97124B2F}"/>
          </ac:spMkLst>
        </pc:spChg>
        <pc:picChg chg="mod">
          <ac:chgData name="Ouillon, Mathieu" userId="52fab4da-57d4-4925-90f4-d65d9ace3131" providerId="ADAL" clId="{495E1553-0F45-5AEE-B606-5E5E52C25FCF}" dt="2025-11-18T15:42:21.880" v="4185" actId="1076"/>
          <ac:picMkLst>
            <pc:docMk/>
            <pc:sldMk cId="3951383190" sldId="335"/>
            <ac:picMk id="6" creationId="{AF0CB3A9-7E8D-242B-BDD2-EDA1EEDDCD32}"/>
          </ac:picMkLst>
        </pc:picChg>
        <pc:picChg chg="mod">
          <ac:chgData name="Ouillon, Mathieu" userId="52fab4da-57d4-4925-90f4-d65d9ace3131" providerId="ADAL" clId="{495E1553-0F45-5AEE-B606-5E5E52C25FCF}" dt="2025-11-18T14:54:49.120" v="3694" actId="1076"/>
          <ac:picMkLst>
            <pc:docMk/>
            <pc:sldMk cId="3951383190" sldId="335"/>
            <ac:picMk id="8" creationId="{156C9DA1-C7BF-8B2B-9D17-C7DB0892BCC4}"/>
          </ac:picMkLst>
        </pc:picChg>
      </pc:sldChg>
      <pc:sldMasterChg chg="modSldLayout">
        <pc:chgData name="Ouillon, Mathieu" userId="52fab4da-57d4-4925-90f4-d65d9ace3131" providerId="ADAL" clId="{495E1553-0F45-5AEE-B606-5E5E52C25FCF}" dt="2025-11-06T15:18:14.770" v="207" actId="14100"/>
        <pc:sldMasterMkLst>
          <pc:docMk/>
          <pc:sldMasterMk cId="3652081089" sldId="2147483672"/>
        </pc:sldMasterMkLst>
        <pc:sldLayoutChg chg="addSp delSp modSp mod">
          <pc:chgData name="Ouillon, Mathieu" userId="52fab4da-57d4-4925-90f4-d65d9ace3131" providerId="ADAL" clId="{495E1553-0F45-5AEE-B606-5E5E52C25FCF}" dt="2025-11-06T15:18:14.770" v="207" actId="14100"/>
          <pc:sldLayoutMkLst>
            <pc:docMk/>
            <pc:sldMasterMk cId="3652081089" sldId="2147483672"/>
            <pc:sldLayoutMk cId="3955508634" sldId="2147483674"/>
          </pc:sldLayoutMkLst>
          <pc:spChg chg="mod">
            <ac:chgData name="Ouillon, Mathieu" userId="52fab4da-57d4-4925-90f4-d65d9ace3131" providerId="ADAL" clId="{495E1553-0F45-5AEE-B606-5E5E52C25FCF}" dt="2025-11-06T15:16:45.149" v="192" actId="2711"/>
            <ac:spMkLst>
              <pc:docMk/>
              <pc:sldMasterMk cId="3652081089" sldId="2147483672"/>
              <pc:sldLayoutMk cId="3955508634" sldId="2147483674"/>
              <ac:spMk id="2" creationId="{93DA64B2-2924-0959-71FC-BBA66FE5669C}"/>
            </ac:spMkLst>
          </pc:spChg>
          <pc:spChg chg="add mod">
            <ac:chgData name="Ouillon, Mathieu" userId="52fab4da-57d4-4925-90f4-d65d9ace3131" providerId="ADAL" clId="{495E1553-0F45-5AEE-B606-5E5E52C25FCF}" dt="2025-11-06T15:16:31.768" v="188" actId="167"/>
            <ac:spMkLst>
              <pc:docMk/>
              <pc:sldMasterMk cId="3652081089" sldId="2147483672"/>
              <pc:sldLayoutMk cId="3955508634" sldId="2147483674"/>
              <ac:spMk id="3" creationId="{4E811BE2-8A45-B0A5-B0A0-E161F4ECF428}"/>
            </ac:spMkLst>
          </pc:spChg>
          <pc:spChg chg="mod">
            <ac:chgData name="Ouillon, Mathieu" userId="52fab4da-57d4-4925-90f4-d65d9ace3131" providerId="ADAL" clId="{495E1553-0F45-5AEE-B606-5E5E52C25FCF}" dt="2025-11-06T15:10:11.053" v="85" actId="208"/>
            <ac:spMkLst>
              <pc:docMk/>
              <pc:sldMasterMk cId="3652081089" sldId="2147483672"/>
              <pc:sldLayoutMk cId="3955508634" sldId="2147483674"/>
              <ac:spMk id="14" creationId="{E4AA550F-F7A4-E252-15F8-780936FF15E6}"/>
            </ac:spMkLst>
          </pc:spChg>
          <pc:spChg chg="mod">
            <ac:chgData name="Ouillon, Mathieu" userId="52fab4da-57d4-4925-90f4-d65d9ace3131" providerId="ADAL" clId="{495E1553-0F45-5AEE-B606-5E5E52C25FCF}" dt="2025-11-06T15:11:48.176" v="97" actId="2711"/>
            <ac:spMkLst>
              <pc:docMk/>
              <pc:sldMasterMk cId="3652081089" sldId="2147483672"/>
              <pc:sldLayoutMk cId="3955508634" sldId="2147483674"/>
              <ac:spMk id="15" creationId="{74CDCA78-489D-DB8D-A14B-53EE5DABE046}"/>
            </ac:spMkLst>
          </pc:spChg>
          <pc:spChg chg="mod">
            <ac:chgData name="Ouillon, Mathieu" userId="52fab4da-57d4-4925-90f4-d65d9ace3131" providerId="ADAL" clId="{495E1553-0F45-5AEE-B606-5E5E52C25FCF}" dt="2025-11-06T15:11:52.667" v="98" actId="2711"/>
            <ac:spMkLst>
              <pc:docMk/>
              <pc:sldMasterMk cId="3652081089" sldId="2147483672"/>
              <pc:sldLayoutMk cId="3955508634" sldId="2147483674"/>
              <ac:spMk id="16" creationId="{281BFB00-2DF7-92C3-BCAB-25D94E566628}"/>
            </ac:spMkLst>
          </pc:spChg>
          <pc:spChg chg="mod">
            <ac:chgData name="Ouillon, Mathieu" userId="52fab4da-57d4-4925-90f4-d65d9ace3131" providerId="ADAL" clId="{495E1553-0F45-5AEE-B606-5E5E52C25FCF}" dt="2025-11-06T15:18:10.676" v="206" actId="14100"/>
            <ac:spMkLst>
              <pc:docMk/>
              <pc:sldMasterMk cId="3652081089" sldId="2147483672"/>
              <pc:sldLayoutMk cId="3955508634" sldId="2147483674"/>
              <ac:spMk id="18" creationId="{0BF3082E-CBD5-E607-66A9-A90EBF1C9383}"/>
            </ac:spMkLst>
          </pc:spChg>
          <pc:spChg chg="mod">
            <ac:chgData name="Ouillon, Mathieu" userId="52fab4da-57d4-4925-90f4-d65d9ace3131" providerId="ADAL" clId="{495E1553-0F45-5AEE-B606-5E5E52C25FCF}" dt="2025-11-06T15:18:14.770" v="207" actId="14100"/>
            <ac:spMkLst>
              <pc:docMk/>
              <pc:sldMasterMk cId="3652081089" sldId="2147483672"/>
              <pc:sldLayoutMk cId="3955508634" sldId="2147483674"/>
              <ac:spMk id="20" creationId="{F33601C5-B156-8845-993F-D29B2A0A5C67}"/>
            </ac:spMkLst>
          </pc:spChg>
          <pc:spChg chg="add mod">
            <ac:chgData name="Ouillon, Mathieu" userId="52fab4da-57d4-4925-90f4-d65d9ace3131" providerId="ADAL" clId="{495E1553-0F45-5AEE-B606-5E5E52C25FCF}" dt="2025-11-06T15:18:05.409" v="205" actId="1035"/>
            <ac:spMkLst>
              <pc:docMk/>
              <pc:sldMasterMk cId="3652081089" sldId="2147483672"/>
              <pc:sldLayoutMk cId="3955508634" sldId="2147483674"/>
              <ac:spMk id="21" creationId="{ED1C4880-33D4-27A2-B4D7-9B37AD5E3A86}"/>
            </ac:spMkLst>
          </pc:sp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1801D6-A002-2C4F-A8AB-033F4E6A1E13}" type="datetimeFigureOut">
              <a:rPr lang="en-US" smtClean="0"/>
              <a:t>11/18/25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2F07A4-F4F5-2B49-AA76-9BD6EBC2DE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8195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2F07A4-F4F5-2B49-AA76-9BD6EBC2DE2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8714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2F07A4-F4F5-2B49-AA76-9BD6EBC2DE2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2377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4C5951-9919-BE19-B8E3-83B7FE3DAD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198348D-1B9B-4DFF-D5AF-EC27DD230BD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DE4F7E5-D2E0-7382-694E-26F80B281D5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571240-6904-6CB7-B224-2735E66D17C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2F07A4-F4F5-2B49-AA76-9BD6EBC2DE2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3542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201570-7247-317D-BDE7-202F1316B8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AEE2F25-4068-E71F-F448-91FDBB315D8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59DE7CB-15F2-04C2-A8A9-09BBDE52684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768D6E-0A8C-5651-9302-31221577C1F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2F07A4-F4F5-2B49-AA76-9BD6EBC2DE2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5312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881E2F-2FAC-443E-1592-26998FF2C9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C616E81-B2F6-153F-2BB7-91240770384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A532D90-1733-C214-14F7-E67E6F6397B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1F1B55-CB09-61C2-4316-2F2C840ED2A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2F07A4-F4F5-2B49-AA76-9BD6EBC2DE2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9557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2F07A4-F4F5-2B49-AA76-9BD6EBC2DE2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0575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D765E0-8EC8-B011-F3A1-B28B9022D7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B48DB25-EA0F-1D2A-22EC-FBDC1864B41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6834045-DD44-2180-6B6B-9153FAB2D4A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81D093-C2F7-B081-535B-C2141192EC4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2F07A4-F4F5-2B49-AA76-9BD6EBC2DE2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6803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8343" y="689656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rgbClr val="4B3832"/>
                </a:solidFill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8343" y="3299959"/>
            <a:ext cx="9144000" cy="635227"/>
          </a:xfrm>
          <a:prstGeom prst="rect">
            <a:avLst/>
          </a:prstGeom>
          <a:solidFill>
            <a:srgbClr val="FFF4E6"/>
          </a:solidFill>
          <a:ln>
            <a:solidFill>
              <a:srgbClr val="4B3832"/>
            </a:solidFill>
          </a:ln>
        </p:spPr>
        <p:txBody>
          <a:bodyPr anchor="ctr"/>
          <a:lstStyle>
            <a:lvl1pPr marL="0" indent="0" algn="ctr">
              <a:buNone/>
              <a:defRPr sz="2400">
                <a:solidFill>
                  <a:srgbClr val="4B3832"/>
                </a:solidFill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862457" y="4421074"/>
            <a:ext cx="1200150" cy="365125"/>
          </a:xfrm>
          <a:prstGeom prst="rect">
            <a:avLst/>
          </a:prstGeom>
        </p:spPr>
        <p:txBody>
          <a:bodyPr/>
          <a:lstStyle>
            <a:lvl1pPr algn="r">
              <a:defRPr sz="1800">
                <a:solidFill>
                  <a:srgbClr val="4B3832"/>
                </a:solidFill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defRPr>
            </a:lvl1pPr>
          </a:lstStyle>
          <a:p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CED18CB-47E2-A3A6-AE94-6350699763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82467"/>
            <a:ext cx="5055507" cy="971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06575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168743" y="6492874"/>
            <a:ext cx="1020536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053943" y="6492875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CLAS collaboration meeting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17680" y="0"/>
            <a:ext cx="1374320" cy="694644"/>
          </a:xfrm>
          <a:prstGeom prst="rect">
            <a:avLst/>
          </a:prstGeom>
        </p:spPr>
        <p:txBody>
          <a:bodyPr/>
          <a:lstStyle/>
          <a:p>
            <a:fld id="{E498428F-79A1-FA4A-8FB6-3B357F9EA6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7200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0515600" cy="68103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314" y="784451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168743" y="6492874"/>
            <a:ext cx="1020536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053943" y="6492875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CLAS collaboration meeting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17680" y="0"/>
            <a:ext cx="1374320" cy="694644"/>
          </a:xfrm>
          <a:prstGeom prst="rect">
            <a:avLst/>
          </a:prstGeom>
        </p:spPr>
        <p:txBody>
          <a:bodyPr/>
          <a:lstStyle/>
          <a:p>
            <a:fld id="{E498428F-79A1-FA4A-8FB6-3B357F9EA6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5217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168743" y="6492874"/>
            <a:ext cx="1020536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053943" y="6492875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CLAS collaboration meeting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17680" y="0"/>
            <a:ext cx="1374320" cy="694644"/>
          </a:xfrm>
          <a:prstGeom prst="rect">
            <a:avLst/>
          </a:prstGeom>
        </p:spPr>
        <p:txBody>
          <a:bodyPr/>
          <a:lstStyle/>
          <a:p>
            <a:fld id="{E498428F-79A1-FA4A-8FB6-3B357F9EA6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740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E811BE2-8A45-B0A5-B0A0-E161F4ECF428}"/>
              </a:ext>
            </a:extLst>
          </p:cNvPr>
          <p:cNvSpPr/>
          <p:nvPr userDrawn="1"/>
        </p:nvSpPr>
        <p:spPr>
          <a:xfrm>
            <a:off x="0" y="6493864"/>
            <a:ext cx="6096000" cy="347323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D1C4880-33D4-27A2-B4D7-9B37AD5E3A86}"/>
              </a:ext>
            </a:extLst>
          </p:cNvPr>
          <p:cNvSpPr/>
          <p:nvPr userDrawn="1"/>
        </p:nvSpPr>
        <p:spPr>
          <a:xfrm>
            <a:off x="6096000" y="6493823"/>
            <a:ext cx="6096000" cy="347323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4AA550F-F7A4-E252-15F8-780936FF15E6}"/>
              </a:ext>
            </a:extLst>
          </p:cNvPr>
          <p:cNvSpPr/>
          <p:nvPr/>
        </p:nvSpPr>
        <p:spPr>
          <a:xfrm>
            <a:off x="0" y="0"/>
            <a:ext cx="12192000" cy="68103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Placeholder 1">
            <a:extLst>
              <a:ext uri="{FF2B5EF4-FFF2-40B4-BE49-F238E27FC236}">
                <a16:creationId xmlns:a16="http://schemas.microsoft.com/office/drawing/2014/main" id="{74CDCA78-489D-DB8D-A14B-53EE5DABE0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0515600" cy="681036"/>
          </a:xfrm>
          <a:prstGeom prst="rect">
            <a:avLst/>
          </a:prstGeom>
        </p:spPr>
        <p:txBody>
          <a:bodyPr vert="horz" lIns="91440" tIns="91440" rIns="91440" bIns="0" rtlCol="0" anchor="ctr">
            <a:normAutofit/>
          </a:bodyPr>
          <a:lstStyle>
            <a:lvl1pPr>
              <a:defRPr b="0" i="0">
                <a:solidFill>
                  <a:schemeClr val="bg1">
                    <a:lumMod val="95000"/>
                  </a:schemeClr>
                </a:solidFill>
                <a:latin typeface="Sofia Sans" pitchFamily="2" charset="0"/>
                <a:ea typeface="CMU Bright Roman" panose="02000603000000000000" pitchFamily="2" charset="0"/>
                <a:cs typeface="CMU Bright Roman" panose="02000603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281BFB00-2DF7-92C3-BCAB-25D94E5666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314" y="784451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84600" indent="-192600">
              <a:spcBef>
                <a:spcPts val="400"/>
              </a:spcBef>
              <a:buClr>
                <a:srgbClr val="BE9B7B"/>
              </a:buClr>
              <a:buSzPct val="100000"/>
              <a:defRPr b="0" i="0">
                <a:solidFill>
                  <a:srgbClr val="4B3832"/>
                </a:solidFill>
                <a:latin typeface="Sofia Sans" pitchFamily="2" charset="0"/>
                <a:ea typeface="CMU Bright Roman" panose="02000603000000000000" pitchFamily="2" charset="0"/>
                <a:cs typeface="CMU Bright Roman" panose="02000603000000000000" pitchFamily="2" charset="0"/>
              </a:defRPr>
            </a:lvl1pPr>
            <a:lvl2pPr marL="325800" indent="-228600">
              <a:buClr>
                <a:srgbClr val="BE9B7B"/>
              </a:buClr>
              <a:buSzPct val="75000"/>
              <a:buFont typeface="Courier New" panose="02070309020205020404" pitchFamily="49" charset="0"/>
              <a:buChar char="o"/>
              <a:defRPr b="0" i="0">
                <a:solidFill>
                  <a:srgbClr val="4B3832"/>
                </a:solidFill>
                <a:latin typeface="Sofia Sans" pitchFamily="2" charset="0"/>
                <a:ea typeface="CMU Bright Roman" panose="02000603000000000000" pitchFamily="2" charset="0"/>
                <a:cs typeface="CMU Bright Roman" panose="02000603000000000000" pitchFamily="2" charset="0"/>
              </a:defRPr>
            </a:lvl2pPr>
            <a:lvl3pPr>
              <a:buClr>
                <a:srgbClr val="BE9B7B"/>
              </a:buClr>
              <a:defRPr b="0" i="0">
                <a:solidFill>
                  <a:srgbClr val="4B3832"/>
                </a:solidFill>
                <a:latin typeface="Sofia Sans" pitchFamily="2" charset="0"/>
                <a:ea typeface="CMU Bright Roman" panose="02000603000000000000" pitchFamily="2" charset="0"/>
                <a:cs typeface="CMU Bright Roman" panose="02000603000000000000" pitchFamily="2" charset="0"/>
              </a:defRPr>
            </a:lvl3pPr>
            <a:lvl4pPr>
              <a:buClr>
                <a:srgbClr val="BE9B7B"/>
              </a:buClr>
              <a:defRPr b="0" i="0">
                <a:solidFill>
                  <a:srgbClr val="4B3832"/>
                </a:solidFill>
                <a:latin typeface="Sofia Sans" pitchFamily="2" charset="0"/>
                <a:ea typeface="CMU Bright Roman" panose="02000603000000000000" pitchFamily="2" charset="0"/>
                <a:cs typeface="CMU Bright Roman" panose="02000603000000000000" pitchFamily="2" charset="0"/>
              </a:defRPr>
            </a:lvl4pPr>
            <a:lvl5pPr>
              <a:buClr>
                <a:srgbClr val="BE9B7B"/>
              </a:buClr>
              <a:defRPr b="0" i="0">
                <a:solidFill>
                  <a:srgbClr val="4B3832"/>
                </a:solidFill>
                <a:latin typeface="Sofia Sans" pitchFamily="2" charset="0"/>
                <a:ea typeface="CMU Bright Roman" panose="02000603000000000000" pitchFamily="2" charset="0"/>
                <a:cs typeface="CMU Bright Roman" panose="02000603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0BF3082E-CBD5-E607-66A9-A90EBF1C93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00" y="6510676"/>
            <a:ext cx="4693515" cy="3295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>
                    <a:lumMod val="95000"/>
                  </a:schemeClr>
                </a:solidFill>
                <a:latin typeface="Sofia Sans" pitchFamily="2" charset="0"/>
                <a:ea typeface="CMU Bright Roman" panose="02000603000000000000" pitchFamily="2" charset="0"/>
                <a:cs typeface="CMU Bright Roman" panose="02000603000000000000" pitchFamily="2" charset="0"/>
              </a:defRPr>
            </a:lvl1pPr>
          </a:lstStyle>
          <a:p>
            <a:r>
              <a:rPr lang="en-US">
                <a:solidFill>
                  <a:schemeClr val="bg1">
                    <a:lumMod val="95000"/>
                  </a:schemeClr>
                </a:solidFill>
              </a:rPr>
              <a:t>CLAS collaboration meeting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F33601C5-B156-8845-993F-D29B2A0A5C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89515" y="6510676"/>
            <a:ext cx="1402485" cy="3295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bg1">
                    <a:lumMod val="95000"/>
                  </a:schemeClr>
                </a:solidFill>
                <a:latin typeface="Sofia Sans" pitchFamily="2" charset="0"/>
                <a:ea typeface="CMU Bright Roman" panose="02000603000000000000" pitchFamily="2" charset="0"/>
                <a:cs typeface="CMU Bright Roman" panose="02000603000000000000" pitchFamily="2" charset="0"/>
              </a:defRPr>
            </a:lvl1pPr>
          </a:lstStyle>
          <a:p>
            <a:pPr algn="r"/>
            <a:fld id="{E498428F-79A1-FA4A-8FB6-3B357F9EA67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93DA64B2-2924-0959-71FC-BBA66FE5669C}"/>
              </a:ext>
            </a:extLst>
          </p:cNvPr>
          <p:cNvSpPr txBox="1">
            <a:spLocks/>
          </p:cNvSpPr>
          <p:nvPr/>
        </p:nvSpPr>
        <p:spPr>
          <a:xfrm>
            <a:off x="0" y="6501774"/>
            <a:ext cx="46935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2"/>
                </a:solidFill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0" i="0" dirty="0">
                <a:solidFill>
                  <a:schemeClr val="bg1">
                    <a:lumMod val="95000"/>
                  </a:schemeClr>
                </a:solidFill>
                <a:latin typeface="Sofia Sans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  <a:t>Mathieu </a:t>
            </a:r>
            <a:r>
              <a:rPr lang="en-US" b="0" i="0" dirty="0" err="1">
                <a:solidFill>
                  <a:schemeClr val="bg1">
                    <a:lumMod val="95000"/>
                  </a:schemeClr>
                </a:solidFill>
                <a:latin typeface="Sofia Sans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  <a:t>Ouillon</a:t>
            </a:r>
            <a:endParaRPr lang="en-US" b="0" i="0" dirty="0">
              <a:solidFill>
                <a:schemeClr val="bg1">
                  <a:lumMod val="95000"/>
                </a:schemeClr>
              </a:solidFill>
              <a:latin typeface="Sofia Sans" pitchFamily="2" charset="0"/>
              <a:ea typeface="CMU Bright Roman" panose="02000603000000000000" pitchFamily="2" charset="0"/>
              <a:cs typeface="CMU Bright Roman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55086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E4AA550F-F7A4-E252-15F8-780936FF15E6}"/>
              </a:ext>
            </a:extLst>
          </p:cNvPr>
          <p:cNvSpPr/>
          <p:nvPr/>
        </p:nvSpPr>
        <p:spPr>
          <a:xfrm>
            <a:off x="0" y="0"/>
            <a:ext cx="12192000" cy="681037"/>
          </a:xfrm>
          <a:prstGeom prst="rect">
            <a:avLst/>
          </a:prstGeom>
          <a:solidFill>
            <a:srgbClr val="FFF4E6"/>
          </a:solidFill>
          <a:ln>
            <a:solidFill>
              <a:srgbClr val="4B383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Placeholder 1">
            <a:extLst>
              <a:ext uri="{FF2B5EF4-FFF2-40B4-BE49-F238E27FC236}">
                <a16:creationId xmlns:a16="http://schemas.microsoft.com/office/drawing/2014/main" id="{74CDCA78-489D-DB8D-A14B-53EE5DABE0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0515600" cy="681036"/>
          </a:xfrm>
          <a:prstGeom prst="rect">
            <a:avLst/>
          </a:prstGeom>
        </p:spPr>
        <p:txBody>
          <a:bodyPr vert="horz" lIns="91440" tIns="91440" rIns="91440" bIns="0" rtlCol="0" anchor="ctr">
            <a:normAutofit/>
          </a:bodyPr>
          <a:lstStyle>
            <a:lvl1pPr>
              <a:defRPr b="0" i="0">
                <a:solidFill>
                  <a:srgbClr val="4B3832"/>
                </a:solidFill>
                <a:latin typeface="Avenir Next Medium" panose="020B0503020202020204" pitchFamily="34" charset="0"/>
                <a:ea typeface="CMU Bright Roman" panose="02000603000000000000" pitchFamily="2" charset="0"/>
                <a:cs typeface="CMU Bright Roman" panose="02000603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281BFB00-2DF7-92C3-BCAB-25D94E5666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314" y="784451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buClr>
                <a:srgbClr val="BE9B7B"/>
              </a:buClr>
              <a:defRPr b="0" i="0">
                <a:solidFill>
                  <a:srgbClr val="4B3832"/>
                </a:solidFill>
                <a:latin typeface="Avenir Next" panose="020B0503020202020204" pitchFamily="34" charset="0"/>
                <a:ea typeface="CMU Bright Roman" panose="02000603000000000000" pitchFamily="2" charset="0"/>
                <a:cs typeface="CMU Bright Roman" panose="02000603000000000000" pitchFamily="2" charset="0"/>
              </a:defRPr>
            </a:lvl1pPr>
            <a:lvl2pPr>
              <a:buClr>
                <a:srgbClr val="BE9B7B"/>
              </a:buClr>
              <a:defRPr b="0" i="0">
                <a:solidFill>
                  <a:srgbClr val="4B3832"/>
                </a:solidFill>
                <a:latin typeface="Avenir Next" panose="020B0503020202020204" pitchFamily="34" charset="0"/>
                <a:ea typeface="CMU Bright Roman" panose="02000603000000000000" pitchFamily="2" charset="0"/>
                <a:cs typeface="CMU Bright Roman" panose="02000603000000000000" pitchFamily="2" charset="0"/>
              </a:defRPr>
            </a:lvl2pPr>
            <a:lvl3pPr>
              <a:buClr>
                <a:srgbClr val="BE9B7B"/>
              </a:buClr>
              <a:defRPr b="0" i="0">
                <a:solidFill>
                  <a:srgbClr val="4B3832"/>
                </a:solidFill>
                <a:latin typeface="Avenir Next" panose="020B0503020202020204" pitchFamily="34" charset="0"/>
                <a:ea typeface="CMU Bright Roman" panose="02000603000000000000" pitchFamily="2" charset="0"/>
                <a:cs typeface="CMU Bright Roman" panose="02000603000000000000" pitchFamily="2" charset="0"/>
              </a:defRPr>
            </a:lvl3pPr>
            <a:lvl4pPr>
              <a:buClr>
                <a:srgbClr val="BE9B7B"/>
              </a:buClr>
              <a:defRPr b="0" i="0">
                <a:solidFill>
                  <a:srgbClr val="4B3832"/>
                </a:solidFill>
                <a:latin typeface="Avenir Next" panose="020B0503020202020204" pitchFamily="34" charset="0"/>
                <a:ea typeface="CMU Bright Roman" panose="02000603000000000000" pitchFamily="2" charset="0"/>
                <a:cs typeface="CMU Bright Roman" panose="02000603000000000000" pitchFamily="2" charset="0"/>
              </a:defRPr>
            </a:lvl4pPr>
            <a:lvl5pPr>
              <a:buClr>
                <a:srgbClr val="BE9B7B"/>
              </a:buClr>
              <a:defRPr b="0" i="0">
                <a:solidFill>
                  <a:srgbClr val="4B3832"/>
                </a:solidFill>
                <a:latin typeface="Avenir Next" panose="020B0503020202020204" pitchFamily="34" charset="0"/>
                <a:ea typeface="CMU Bright Roman" panose="02000603000000000000" pitchFamily="2" charset="0"/>
                <a:cs typeface="CMU Bright Roman" panose="02000603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Snip and Round Single Corner Rectangle 18">
            <a:extLst>
              <a:ext uri="{FF2B5EF4-FFF2-40B4-BE49-F238E27FC236}">
                <a16:creationId xmlns:a16="http://schemas.microsoft.com/office/drawing/2014/main" id="{56C5DEF1-EF79-62FE-D870-0D7B21E039A0}"/>
              </a:ext>
            </a:extLst>
          </p:cNvPr>
          <p:cNvSpPr/>
          <p:nvPr/>
        </p:nvSpPr>
        <p:spPr>
          <a:xfrm rot="16200000" flipH="1">
            <a:off x="11488690" y="-22274"/>
            <a:ext cx="681036" cy="725582"/>
          </a:xfrm>
          <a:prstGeom prst="snipRoundRect">
            <a:avLst/>
          </a:prstGeom>
          <a:solidFill>
            <a:srgbClr val="BE9B7B"/>
          </a:solidFill>
          <a:ln>
            <a:solidFill>
              <a:srgbClr val="4B383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F33601C5-B156-8845-993F-D29B2A0A5C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68742" y="0"/>
            <a:ext cx="1023257" cy="6946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 b="0" i="0">
                <a:solidFill>
                  <a:srgbClr val="4B3832"/>
                </a:solidFill>
                <a:latin typeface="Avenir Next" panose="020B0503020202020204" pitchFamily="34" charset="0"/>
                <a:ea typeface="CMU Bright Roman" panose="02000603000000000000" pitchFamily="2" charset="0"/>
                <a:cs typeface="CMU Bright Roman" panose="02000603000000000000" pitchFamily="2" charset="0"/>
              </a:defRPr>
            </a:lvl1pPr>
          </a:lstStyle>
          <a:p>
            <a:fld id="{B79B01E9-F4FF-624B-8134-318847A4366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13538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168743" y="6492874"/>
            <a:ext cx="1020536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053943" y="6492875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CLAS collaboration meeting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17680" y="0"/>
            <a:ext cx="1374320" cy="694644"/>
          </a:xfrm>
          <a:prstGeom prst="rect">
            <a:avLst/>
          </a:prstGeom>
        </p:spPr>
        <p:txBody>
          <a:bodyPr/>
          <a:lstStyle/>
          <a:p>
            <a:fld id="{E498428F-79A1-FA4A-8FB6-3B357F9EA6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0739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0515600" cy="68103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168743" y="6492874"/>
            <a:ext cx="1020536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053943" y="6492875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CLAS collaboration meeting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17680" y="0"/>
            <a:ext cx="1374320" cy="694644"/>
          </a:xfrm>
          <a:prstGeom prst="rect">
            <a:avLst/>
          </a:prstGeom>
        </p:spPr>
        <p:txBody>
          <a:bodyPr/>
          <a:lstStyle/>
          <a:p>
            <a:fld id="{E498428F-79A1-FA4A-8FB6-3B357F9EA6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2986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1168743" y="6492874"/>
            <a:ext cx="1020536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7053943" y="6492875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CLAS collaboration meeting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817680" y="0"/>
            <a:ext cx="1374320" cy="694644"/>
          </a:xfrm>
          <a:prstGeom prst="rect">
            <a:avLst/>
          </a:prstGeom>
        </p:spPr>
        <p:txBody>
          <a:bodyPr/>
          <a:lstStyle/>
          <a:p>
            <a:fld id="{E498428F-79A1-FA4A-8FB6-3B357F9EA6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619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0515600" cy="68103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1168743" y="6492874"/>
            <a:ext cx="1020536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053943" y="6492875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CLAS collaboration meeting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817680" y="0"/>
            <a:ext cx="1374320" cy="694644"/>
          </a:xfrm>
          <a:prstGeom prst="rect">
            <a:avLst/>
          </a:prstGeom>
        </p:spPr>
        <p:txBody>
          <a:bodyPr/>
          <a:lstStyle/>
          <a:p>
            <a:fld id="{E498428F-79A1-FA4A-8FB6-3B357F9EA6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533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1168743" y="6492874"/>
            <a:ext cx="1020536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7053943" y="6492875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CLAS collaboration meeting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817680" y="0"/>
            <a:ext cx="1374320" cy="694644"/>
          </a:xfrm>
          <a:prstGeom prst="rect">
            <a:avLst/>
          </a:prstGeom>
        </p:spPr>
        <p:txBody>
          <a:bodyPr/>
          <a:lstStyle/>
          <a:p>
            <a:fld id="{E498428F-79A1-FA4A-8FB6-3B357F9EA6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5993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168743" y="6492874"/>
            <a:ext cx="1020536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053943" y="6492875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CLAS collaboration meeting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17680" y="0"/>
            <a:ext cx="1374320" cy="694644"/>
          </a:xfrm>
          <a:prstGeom prst="rect">
            <a:avLst/>
          </a:prstGeom>
        </p:spPr>
        <p:txBody>
          <a:bodyPr/>
          <a:lstStyle/>
          <a:p>
            <a:fld id="{E498428F-79A1-FA4A-8FB6-3B357F9EA6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9697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2081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CMU Bright Roman" panose="02000603000000000000" pitchFamily="2" charset="0"/>
          <a:ea typeface="CMU Bright Roman" panose="02000603000000000000" pitchFamily="2" charset="0"/>
          <a:cs typeface="CMU Bright Roman" panose="02000603000000000000" pitchFamily="2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6">
            <a:lumMod val="60000"/>
            <a:lumOff val="40000"/>
          </a:schemeClr>
        </a:buClr>
        <a:buFont typeface="Arial" panose="020B0604020202020204" pitchFamily="34" charset="0"/>
        <a:buChar char="•"/>
        <a:defRPr sz="2800" b="0" i="0" kern="1200">
          <a:solidFill>
            <a:schemeClr val="tx2"/>
          </a:solidFill>
          <a:latin typeface="CMU Bright Roman" panose="02000603000000000000" pitchFamily="2" charset="0"/>
          <a:ea typeface="CMU Bright Roman" panose="02000603000000000000" pitchFamily="2" charset="0"/>
          <a:cs typeface="CMU Bright Roman" panose="02000603000000000000" pitchFamily="2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6">
            <a:lumMod val="60000"/>
            <a:lumOff val="40000"/>
          </a:schemeClr>
        </a:buClr>
        <a:buFont typeface="Arial" panose="020B0604020202020204" pitchFamily="34" charset="0"/>
        <a:buChar char="•"/>
        <a:defRPr sz="2400" b="0" i="0" kern="1200">
          <a:solidFill>
            <a:schemeClr val="tx2"/>
          </a:solidFill>
          <a:latin typeface="CMU Bright Roman" panose="02000603000000000000" pitchFamily="2" charset="0"/>
          <a:ea typeface="CMU Bright Roman" panose="02000603000000000000" pitchFamily="2" charset="0"/>
          <a:cs typeface="CMU Bright Roman" panose="02000603000000000000" pitchFamily="2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6">
            <a:lumMod val="60000"/>
            <a:lumOff val="40000"/>
          </a:schemeClr>
        </a:buClr>
        <a:buFont typeface="Arial" panose="020B0604020202020204" pitchFamily="34" charset="0"/>
        <a:buChar char="•"/>
        <a:defRPr sz="2000" b="0" i="0" kern="1200">
          <a:solidFill>
            <a:schemeClr val="tx2"/>
          </a:solidFill>
          <a:latin typeface="CMU Bright Roman" panose="02000603000000000000" pitchFamily="2" charset="0"/>
          <a:ea typeface="CMU Bright Roman" panose="02000603000000000000" pitchFamily="2" charset="0"/>
          <a:cs typeface="CMU Bright Roman" panose="02000603000000000000" pitchFamily="2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6">
            <a:lumMod val="60000"/>
            <a:lumOff val="40000"/>
          </a:schemeClr>
        </a:buClr>
        <a:buFont typeface="Arial" panose="020B0604020202020204" pitchFamily="34" charset="0"/>
        <a:buChar char="•"/>
        <a:defRPr sz="1800" b="0" i="0" kern="1200">
          <a:solidFill>
            <a:schemeClr val="tx2"/>
          </a:solidFill>
          <a:latin typeface="CMU Bright Roman" panose="02000603000000000000" pitchFamily="2" charset="0"/>
          <a:ea typeface="CMU Bright Roman" panose="02000603000000000000" pitchFamily="2" charset="0"/>
          <a:cs typeface="CMU Bright Roman" panose="02000603000000000000" pitchFamily="2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6">
            <a:lumMod val="60000"/>
            <a:lumOff val="40000"/>
          </a:schemeClr>
        </a:buClr>
        <a:buFont typeface="Arial" panose="020B0604020202020204" pitchFamily="34" charset="0"/>
        <a:buChar char="•"/>
        <a:defRPr sz="1800" b="0" i="0" kern="1200">
          <a:solidFill>
            <a:schemeClr val="tx2"/>
          </a:solidFill>
          <a:latin typeface="CMU Bright Roman" panose="02000603000000000000" pitchFamily="2" charset="0"/>
          <a:ea typeface="CMU Bright Roman" panose="02000603000000000000" pitchFamily="2" charset="0"/>
          <a:cs typeface="CMU Bright Roman" panose="02000603000000000000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Gregtom3/clas12_photon_classifier" TargetMode="Externa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jlab.org/exp_prog/proposals/20/E12-06-106A_Proposal.pdf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hyperlink" Target="https://misportal.jlab.org/mis/physics/experiments/viewProposal.cfm?paperId=685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>
            <a:extLst>
              <a:ext uri="{FF2B5EF4-FFF2-40B4-BE49-F238E27FC236}">
                <a16:creationId xmlns:a16="http://schemas.microsoft.com/office/drawing/2014/main" id="{3AAC5DF6-E61F-7D56-F030-95C201418D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5321" y="5379407"/>
            <a:ext cx="4600353" cy="1437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EC084CF-BB41-CC27-F6B7-A88A45F204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3278" y="1047201"/>
            <a:ext cx="11208489" cy="1925720"/>
          </a:xfrm>
          <a:prstGeom prst="roundRect">
            <a:avLst>
              <a:gd name="adj" fmla="val 2216"/>
            </a:avLst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/>
          <a:lstStyle/>
          <a:p>
            <a:pPr algn="l"/>
            <a:r>
              <a:rPr lang="en-US" sz="6600" dirty="0">
                <a:solidFill>
                  <a:schemeClr val="bg1">
                    <a:lumMod val="95000"/>
                  </a:schemeClr>
                </a:solidFill>
                <a:latin typeface="Sofia Sans" pitchFamily="2" charset="0"/>
                <a:ea typeface="Verdana" panose="020B0604030504040204" pitchFamily="34" charset="0"/>
                <a:cs typeface="Verdana" panose="020B0604030504040204" pitchFamily="34" charset="0"/>
              </a:rPr>
              <a:t>RG-D Experiments: Status</a:t>
            </a:r>
            <a:br>
              <a:rPr lang="en-US" sz="6600" dirty="0">
                <a:solidFill>
                  <a:schemeClr val="bg1">
                    <a:lumMod val="95000"/>
                  </a:schemeClr>
                </a:solidFill>
                <a:latin typeface="Sofia Sans" pitchFamily="2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6600" dirty="0">
                <a:solidFill>
                  <a:schemeClr val="bg1">
                    <a:lumMod val="95000"/>
                  </a:schemeClr>
                </a:solidFill>
                <a:latin typeface="Sofia Sans" pitchFamily="2" charset="0"/>
                <a:ea typeface="Verdana" panose="020B0604030504040204" pitchFamily="34" charset="0"/>
                <a:cs typeface="Verdana" panose="020B0604030504040204" pitchFamily="34" charset="0"/>
              </a:rPr>
              <a:t>and Analysis Plans</a:t>
            </a:r>
            <a:endParaRPr lang="en-US" sz="7200" dirty="0">
              <a:solidFill>
                <a:schemeClr val="bg1">
                  <a:lumMod val="95000"/>
                </a:schemeClr>
              </a:solidFill>
              <a:effectLst/>
              <a:latin typeface="Sofia Sans" pitchFamily="2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29" name="Picture 5">
            <a:extLst>
              <a:ext uri="{FF2B5EF4-FFF2-40B4-BE49-F238E27FC236}">
                <a16:creationId xmlns:a16="http://schemas.microsoft.com/office/drawing/2014/main" id="{08BD87F5-440A-201A-B15D-355D8A4821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7298" y="5433062"/>
            <a:ext cx="2488023" cy="1331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5AB8D99-F62E-44A4-6C38-E7714514DF8C}"/>
              </a:ext>
            </a:extLst>
          </p:cNvPr>
          <p:cNvSpPr txBox="1"/>
          <p:nvPr/>
        </p:nvSpPr>
        <p:spPr>
          <a:xfrm>
            <a:off x="4706680" y="4765524"/>
            <a:ext cx="699710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0"/>
            <a:r>
              <a:rPr lang="en-US" sz="2800" b="0" i="0" u="none" strike="noStrike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Sofia Sans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  <a:t>CLAS Collaboration (18-21 November 2025)</a:t>
            </a: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Sofia Sans" pitchFamily="2" charset="0"/>
              <a:ea typeface="CMU Bright Roman" panose="02000603000000000000" pitchFamily="2" charset="0"/>
              <a:cs typeface="CMU Bright Roman" panose="02000603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2FD376A-23FF-0BC0-E6FC-3D86D4B0323A}"/>
              </a:ext>
            </a:extLst>
          </p:cNvPr>
          <p:cNvSpPr txBox="1"/>
          <p:nvPr/>
        </p:nvSpPr>
        <p:spPr>
          <a:xfrm>
            <a:off x="133278" y="3244334"/>
            <a:ext cx="756358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Sofia Sans" pitchFamily="2" charset="0"/>
              </a:rPr>
              <a:t>Mathieu Ouillon (Mississippi State University)</a:t>
            </a:r>
          </a:p>
        </p:txBody>
      </p:sp>
    </p:spTree>
    <p:extLst>
      <p:ext uri="{BB962C8B-B14F-4D97-AF65-F5344CB8AC3E}">
        <p14:creationId xmlns:p14="http://schemas.microsoft.com/office/powerpoint/2010/main" val="10693374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EE70A2-02CB-79DD-6B3F-6E9E7FE7AD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47090C-FED5-EDE7-5187-8F9C762E8F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Electron fiducial cuts: DC </a:t>
            </a:r>
            <a:r>
              <a:rPr lang="en-US" dirty="0" err="1"/>
              <a:t>Fidcual</a:t>
            </a:r>
            <a:r>
              <a:rPr lang="en-US" dirty="0"/>
              <a:t> cuts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AC618F-4AD6-8C8C-6007-780D31456E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694644"/>
            <a:ext cx="12192000" cy="5798229"/>
          </a:xfrm>
        </p:spPr>
        <p:txBody>
          <a:bodyPr/>
          <a:lstStyle/>
          <a:p>
            <a:pPr>
              <a:buClr>
                <a:schemeClr val="tx1">
                  <a:lumMod val="75000"/>
                  <a:lumOff val="25000"/>
                </a:schemeClr>
              </a:buClr>
            </a:pPr>
            <a:r>
              <a:rPr lang="en-US" dirty="0"/>
              <a:t>DC Fiducial cuts are applied on the variable edge and are define using chi2/</a:t>
            </a:r>
            <a:r>
              <a:rPr lang="en-US" dirty="0" err="1"/>
              <a:t>ndf</a:t>
            </a:r>
            <a:r>
              <a:rPr lang="en-US" dirty="0"/>
              <a:t> vs edge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2FEC41B-84C2-D5A1-6EB2-7FAF1D9180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915" y="1481239"/>
            <a:ext cx="6668790" cy="498778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C5FF7B3-B26E-E04F-C97B-3290B0CF9DD1}"/>
              </a:ext>
            </a:extLst>
          </p:cNvPr>
          <p:cNvSpPr txBox="1"/>
          <p:nvPr/>
        </p:nvSpPr>
        <p:spPr>
          <a:xfrm>
            <a:off x="6679095" y="1700932"/>
            <a:ext cx="535917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>
                    <a:lumMod val="65000"/>
                  </a:schemeClr>
                </a:solidFill>
                <a:latin typeface="Sofia Sans" pitchFamily="2" charset="0"/>
              </a:rPr>
              <a:t>Strategy:</a:t>
            </a:r>
          </a:p>
          <a:p>
            <a:pPr marL="86400" indent="-1944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Sofia Sans" pitchFamily="2" charset="0"/>
              </a:rPr>
              <a:t>Fit the part between 13 and 25 with a straight line</a:t>
            </a:r>
          </a:p>
          <a:p>
            <a:pPr marL="86400" indent="-1944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Sofia Sans" pitchFamily="2" charset="0"/>
              </a:rPr>
              <a:t>Get the distance between the fit and each data points, compute the std dev</a:t>
            </a:r>
          </a:p>
          <a:p>
            <a:pPr marL="86400" indent="-1944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Sofia Sans" pitchFamily="2" charset="0"/>
              </a:rPr>
              <a:t>Find 5 consecutive points above the line + std dev starting from the right </a:t>
            </a:r>
          </a:p>
          <a:p>
            <a:pPr marL="86400" indent="-1944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Sofia Sans" pitchFamily="2" charset="0"/>
            </a:endParaRPr>
          </a:p>
          <a:p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Sofia Sans" pitchFamily="2" charset="0"/>
              </a:rPr>
              <a:t>Sector independent cut, but different for each particle and each target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FAFA8C-B005-53B0-C293-58F276F354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>
                <a:solidFill>
                  <a:schemeClr val="bg1">
                    <a:lumMod val="95000"/>
                  </a:schemeClr>
                </a:solidFill>
              </a:rPr>
              <a:t>CLAS collaboration meeting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F660E8-5A9A-2497-C1D4-66A85E257E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E498428F-79A1-FA4A-8FB6-3B357F9EA67B}" type="slidenum">
              <a:rPr lang="en-US" smtClean="0"/>
              <a:pPr algn="r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53399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1C8011-8141-D25A-DEE5-13804A4EE6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C9DEA2-93B3-BAA4-19F2-3A9DB8E569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Electron fiducial cuts: DC </a:t>
            </a:r>
            <a:r>
              <a:rPr lang="en-US" dirty="0" err="1"/>
              <a:t>Fidcual</a:t>
            </a:r>
            <a:r>
              <a:rPr lang="en-US" dirty="0"/>
              <a:t> cuts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607CA7-8D0F-A7BF-F043-0BF2CE2D21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681037"/>
            <a:ext cx="12192000" cy="5798229"/>
          </a:xfrm>
        </p:spPr>
        <p:txBody>
          <a:bodyPr/>
          <a:lstStyle/>
          <a:p>
            <a:pPr>
              <a:buClr>
                <a:schemeClr val="tx1">
                  <a:lumMod val="75000"/>
                  <a:lumOff val="25000"/>
                </a:schemeClr>
              </a:buClr>
            </a:pPr>
            <a:r>
              <a:rPr lang="en-US" dirty="0"/>
              <a:t>DC Fiducial cuts are applied on the variable edge and are define using chi2/</a:t>
            </a:r>
            <a:r>
              <a:rPr lang="en-US" dirty="0" err="1"/>
              <a:t>ndf</a:t>
            </a:r>
            <a:r>
              <a:rPr lang="en-US" dirty="0"/>
              <a:t> vs edge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D07DF2C-CA81-1732-195D-7C321E869E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530" y="1502797"/>
            <a:ext cx="5699988" cy="487570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EE2C1EB-78C9-8624-F265-72A764A466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8074" y="1502796"/>
            <a:ext cx="5699988" cy="4875705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931673C-A71F-6F3C-2525-6C33E2CEE9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>
                <a:solidFill>
                  <a:schemeClr val="bg1">
                    <a:lumMod val="95000"/>
                  </a:schemeClr>
                </a:solidFill>
              </a:rPr>
              <a:t>CLAS collaboration meeting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4A1586-51DB-310C-B9F2-E5953361C9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E498428F-79A1-FA4A-8FB6-3B357F9EA67B}" type="slidenum">
              <a:rPr lang="en-US" smtClean="0"/>
              <a:pPr algn="r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75138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CEDD0B-EDF4-8133-3349-0C9001127B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3BC2E2-9B53-29B2-4BBB-F15243D300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Electron identification: Triangular cut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952F4A-9959-35C1-D831-F81586ACA7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746751"/>
            <a:ext cx="12189279" cy="1893082"/>
          </a:xfrm>
        </p:spPr>
        <p:txBody>
          <a:bodyPr>
            <a:normAutofit/>
          </a:bodyPr>
          <a:lstStyle/>
          <a:p>
            <a:pPr>
              <a:buClr>
                <a:schemeClr val="tx1">
                  <a:lumMod val="75000"/>
                  <a:lumOff val="25000"/>
                </a:schemeClr>
              </a:buClr>
            </a:pPr>
            <a:r>
              <a:rPr lang="en-US" sz="2400" dirty="0"/>
              <a:t>RG-A/B developed a cut on the sampling fraction of the inner calorimeter and the PCAL: Goal is to reduce the π</a:t>
            </a:r>
            <a:r>
              <a:rPr lang="en-US" sz="2400" baseline="30000" dirty="0"/>
              <a:t>-</a:t>
            </a:r>
            <a:r>
              <a:rPr lang="en-US" sz="2400" dirty="0"/>
              <a:t> contamination in the electron sample</a:t>
            </a:r>
          </a:p>
          <a:p>
            <a:pPr>
              <a:buClr>
                <a:schemeClr val="tx1">
                  <a:lumMod val="75000"/>
                  <a:lumOff val="25000"/>
                </a:schemeClr>
              </a:buClr>
            </a:pPr>
            <a:r>
              <a:rPr lang="en-US" sz="2400" dirty="0"/>
              <a:t>For RG-D, we found that the other cuts (SF and fiducials) are enough</a:t>
            </a:r>
          </a:p>
          <a:p>
            <a:pPr lvl="1">
              <a:buClr>
                <a:schemeClr val="tx1">
                  <a:lumMod val="75000"/>
                  <a:lumOff val="25000"/>
                </a:schemeClr>
              </a:buClr>
            </a:pPr>
            <a:endParaRPr lang="en-US" sz="18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2ED77D-9C5B-F717-94AC-F372751273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CLAS collaboration meeting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0A1881-A588-7D57-23D8-7C841033CA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498428F-79A1-FA4A-8FB6-3B357F9EA67B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CB6459D-970E-F295-DBC2-03DA866F4A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511" y="1934269"/>
            <a:ext cx="5166795" cy="449689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D745273-A8C6-3922-FC91-E12E4E11D4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4638" y="1919837"/>
            <a:ext cx="5166795" cy="4496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9398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9695B0-7BD5-26F6-B6EA-495DDBD666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3B5FBC-1619-EFD5-B0C8-8C7DD09751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RG-D: Mathieu Ouillon</a:t>
            </a:r>
            <a:br>
              <a:rPr lang="en-US" dirty="0"/>
            </a:br>
            <a:r>
              <a:rPr lang="en-US" dirty="0"/>
              <a:t>Effect of the refinement cuts</a:t>
            </a:r>
            <a:br>
              <a:rPr lang="en-US" dirty="0"/>
            </a:b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8D8ECD-E2B8-67FC-5BD0-21F03294A0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CLAS collaboration meeting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4AA01B-53C8-273C-6913-54C3D4866F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498428F-79A1-FA4A-8FB6-3B357F9EA67B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B852700-1882-4CE7-27DF-A3E05960AF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708306"/>
            <a:ext cx="12192000" cy="1561652"/>
          </a:xfrm>
        </p:spPr>
        <p:txBody>
          <a:bodyPr>
            <a:normAutofit/>
          </a:bodyPr>
          <a:lstStyle/>
          <a:p>
            <a:pPr marL="97200" indent="-194400">
              <a:buClr>
                <a:schemeClr val="tx1">
                  <a:lumMod val="75000"/>
                  <a:lumOff val="25000"/>
                </a:schemeClr>
              </a:buClr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refinement and fiducial cuts on the electron, don’t reduce the phase space, only improving the electron sample</a:t>
            </a:r>
          </a:p>
          <a:p>
            <a:pPr marL="97200" indent="-194400">
              <a:buClr>
                <a:schemeClr val="tx1">
                  <a:lumMod val="75000"/>
                  <a:lumOff val="25000"/>
                </a:schemeClr>
              </a:buClr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electron cuts are finalized, and an RG-D Common Analysis note have been started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E2BC138-8C8F-478C-A7DF-A3DFA73021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63" y="1892109"/>
            <a:ext cx="12119520" cy="346271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F38A1AF-720A-BBC2-1E55-6C30F72177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646821"/>
            <a:ext cx="4580234" cy="50287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5BBA799-3245-B19B-FADE-524CAE864A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07568" y="5492639"/>
            <a:ext cx="7772400" cy="880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4832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A5A8D0-7A89-F2F6-B18E-CC5BA04C0F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E52FDE-9861-B627-D15C-F0057AF2FF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Hadron identification cuts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D51DDD-A892-27EE-4BC6-6B80F8BFE5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CLAS collaboration meeting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4CC778-4410-8F4D-B301-6AB50DECA1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498428F-79A1-FA4A-8FB6-3B357F9EA67B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E76FE35-58A3-8A75-B574-026C1F0DCC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698839"/>
            <a:ext cx="12189279" cy="4436950"/>
          </a:xfrm>
        </p:spPr>
        <p:txBody>
          <a:bodyPr/>
          <a:lstStyle/>
          <a:p>
            <a:pPr marL="97200" indent="-194400">
              <a:buClr>
                <a:schemeClr val="tx1">
                  <a:lumMod val="75000"/>
                  <a:lumOff val="25000"/>
                </a:schemeClr>
              </a:buClr>
            </a:pPr>
            <a:r>
              <a:rPr lang="en-US" dirty="0"/>
              <a:t>Improve the hadron identification for </a:t>
            </a:r>
            <a:r>
              <a:rPr lang="en-US" dirty="0" err="1"/>
              <a:t>pions</a:t>
            </a:r>
            <a:r>
              <a:rPr lang="en-US" dirty="0"/>
              <a:t> (both for CT and TMD studies)</a:t>
            </a:r>
          </a:p>
          <a:p>
            <a:pPr marL="338400" lvl="1" indent="-194400">
              <a:buClr>
                <a:schemeClr val="tx1">
                  <a:lumMod val="75000"/>
                  <a:lumOff val="25000"/>
                </a:schemeClr>
              </a:buClr>
            </a:pPr>
            <a:r>
              <a:rPr lang="en-US" dirty="0"/>
              <a:t>Calorimeter fiducial cuts: v, w - 14 cm</a:t>
            </a:r>
          </a:p>
          <a:p>
            <a:pPr marL="338400" lvl="1" indent="-194400">
              <a:buClr>
                <a:schemeClr val="tx1">
                  <a:lumMod val="75000"/>
                  <a:lumOff val="25000"/>
                </a:schemeClr>
              </a:buClr>
            </a:pPr>
            <a:r>
              <a:rPr lang="en-US" dirty="0"/>
              <a:t>DC fiducial cuts: edge - 1.67, 3.64, 8.86 cm (target and region dependent)</a:t>
            </a:r>
          </a:p>
          <a:p>
            <a:pPr marL="338400" lvl="1" indent="-194400">
              <a:buClr>
                <a:schemeClr val="tx1">
                  <a:lumMod val="75000"/>
                  <a:lumOff val="25000"/>
                </a:schemeClr>
              </a:buClr>
            </a:pPr>
            <a:r>
              <a:rPr lang="en-US" dirty="0"/>
              <a:t>Study hadron contamination: Presentation by Suman Shrestha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E7E4818-7A02-05A4-18D1-3A1A3B534E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301" y="2299685"/>
            <a:ext cx="6188577" cy="411591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7180F09-B2BE-6C6C-845C-2F38D8FFCC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48252" y="2299685"/>
            <a:ext cx="5161465" cy="4115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0688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B43C7C-30B1-3634-FE48-389458B6A3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" dirty="0"/>
              <a:t>RG-D </a:t>
            </a:r>
            <a:r>
              <a:rPr lang="fr" dirty="0" err="1"/>
              <a:t>nTMDs</a:t>
            </a:r>
            <a:r>
              <a:rPr lang="fr" dirty="0"/>
              <a:t> </a:t>
            </a:r>
            <a:r>
              <a:rPr lang="fr" dirty="0" err="1"/>
              <a:t>Studies</a:t>
            </a:r>
            <a:r>
              <a:rPr lang="fr" dirty="0"/>
              <a:t>: π</a:t>
            </a:r>
            <a:r>
              <a:rPr lang="fr" baseline="30000" dirty="0"/>
              <a:t>0</a:t>
            </a:r>
            <a:r>
              <a:rPr lang="fr" dirty="0"/>
              <a:t> </a:t>
            </a:r>
            <a:r>
              <a:rPr lang="fr" dirty="0" err="1"/>
              <a:t>analysis</a:t>
            </a:r>
            <a:endParaRPr lang="en-US" dirty="0"/>
          </a:p>
        </p:txBody>
      </p:sp>
      <p:sp>
        <p:nvSpPr>
          <p:cNvPr id="3" name="Content Placeholder 2 1">
            <a:extLst>
              <a:ext uri="{FF2B5EF4-FFF2-40B4-BE49-F238E27FC236}">
                <a16:creationId xmlns:a16="http://schemas.microsoft.com/office/drawing/2014/main" id="{A4D5D50F-08C5-E6B6-E741-8334FA1AC2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313" y="784451"/>
            <a:ext cx="12123965" cy="5439886"/>
          </a:xfrm>
        </p:spPr>
        <p:txBody>
          <a:bodyPr>
            <a:normAutofit/>
          </a:bodyPr>
          <a:lstStyle/>
          <a:p>
            <a:pPr>
              <a:buClr>
                <a:schemeClr val="tx1">
                  <a:lumMod val="75000"/>
                  <a:lumOff val="25000"/>
                </a:schemeClr>
              </a:buClr>
            </a:pPr>
            <a:r>
              <a:rPr lang="en-US" dirty="0"/>
              <a:t>First look at the </a:t>
            </a:r>
            <a:r>
              <a:rPr lang="el-GR" dirty="0"/>
              <a:t>π</a:t>
            </a:r>
            <a:r>
              <a:rPr lang="el-GR" baseline="30000" dirty="0"/>
              <a:t>0</a:t>
            </a:r>
            <a:r>
              <a:rPr lang="el-GR" dirty="0"/>
              <a:t> </a:t>
            </a:r>
            <a:r>
              <a:rPr lang="en-US" dirty="0"/>
              <a:t>channel to extract multiplicity ratios and azimuthal asymmetries:</a:t>
            </a:r>
          </a:p>
          <a:p>
            <a:endParaRPr lang="en-US" dirty="0"/>
          </a:p>
        </p:txBody>
      </p:sp>
      <p:sp>
        <p:nvSpPr>
          <p:cNvPr id="9" name="Content Placeholder 2 2">
            <a:extLst>
              <a:ext uri="{FF2B5EF4-FFF2-40B4-BE49-F238E27FC236}">
                <a16:creationId xmlns:a16="http://schemas.microsoft.com/office/drawing/2014/main" id="{19A00CBB-BE28-D777-C200-A075759D882B}"/>
              </a:ext>
            </a:extLst>
          </p:cNvPr>
          <p:cNvSpPr txBox="1">
            <a:spLocks/>
          </p:cNvSpPr>
          <p:nvPr/>
        </p:nvSpPr>
        <p:spPr>
          <a:xfrm>
            <a:off x="594834" y="2506662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84600" indent="-192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Clr>
                <a:srgbClr val="BE9B7B"/>
              </a:buClr>
              <a:buSzPct val="100000"/>
              <a:buFont typeface="Arial" panose="020B0604020202020204" pitchFamily="34" charset="0"/>
              <a:buChar char="•"/>
              <a:defRPr sz="2800" b="0" i="0" kern="1200">
                <a:solidFill>
                  <a:srgbClr val="4B3832"/>
                </a:solidFill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defRPr>
            </a:lvl1pPr>
            <a:lvl2pPr marL="32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E9B7B"/>
              </a:buClr>
              <a:buSzPct val="75000"/>
              <a:buFont typeface="Courier New" panose="02070309020205020404" pitchFamily="49" charset="0"/>
              <a:buChar char="o"/>
              <a:defRPr sz="2400" b="0" i="0" kern="1200">
                <a:solidFill>
                  <a:srgbClr val="4B3832"/>
                </a:solidFill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E9B7B"/>
              </a:buClr>
              <a:buFont typeface="Arial" panose="020B0604020202020204" pitchFamily="34" charset="0"/>
              <a:buChar char="•"/>
              <a:defRPr sz="2000" b="0" i="0" kern="1200">
                <a:solidFill>
                  <a:srgbClr val="4B3832"/>
                </a:solidFill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E9B7B"/>
              </a:buClr>
              <a:buFont typeface="Arial" panose="020B0604020202020204" pitchFamily="34" charset="0"/>
              <a:buChar char="•"/>
              <a:defRPr sz="1800" b="0" i="0" kern="1200">
                <a:solidFill>
                  <a:srgbClr val="4B3832"/>
                </a:solidFill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E9B7B"/>
              </a:buClr>
              <a:buFont typeface="Arial" panose="020B0604020202020204" pitchFamily="34" charset="0"/>
              <a:buChar char="•"/>
              <a:defRPr sz="1800" b="0" i="0" kern="1200">
                <a:solidFill>
                  <a:srgbClr val="4B3832"/>
                </a:solidFill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3162E92-9F7D-D448-788D-B816D0F9B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7333" y="1443817"/>
            <a:ext cx="6011124" cy="468663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30260F5-C7EA-958F-E7D8-272C3E0B91F4}"/>
              </a:ext>
            </a:extLst>
          </p:cNvPr>
          <p:cNvSpPr txBox="1"/>
          <p:nvPr/>
        </p:nvSpPr>
        <p:spPr>
          <a:xfrm>
            <a:off x="65313" y="1720864"/>
            <a:ext cx="5912457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Sofia Sans" pitchFamily="2" charset="0"/>
              </a:rPr>
              <a:t>In-progress efforts to employ the event mixing technique to subtract the background underneath the two-photon mass peak</a:t>
            </a:r>
          </a:p>
          <a:p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Sofia Sans" pitchFamily="2" charset="0"/>
            </a:endParaRPr>
          </a:p>
          <a:p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Sofia Sans" pitchFamily="2" charset="0"/>
              </a:rPr>
              <a:t>Electron cuts: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ofia Sans" pitchFamily="2" charset="0"/>
              </a:rPr>
              <a:t>pid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Sofia Sans" pitchFamily="2" charset="0"/>
              </a:rPr>
              <a:t> = 11, status &lt; 0, 2000 ≤ |status| &lt; 4000, |chi2pid| &lt; 5 and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ofia Sans" pitchFamily="2" charset="0"/>
              </a:rPr>
              <a:t>Vz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Sofia Sans" pitchFamily="2" charset="0"/>
              </a:rPr>
              <a:t> cut</a:t>
            </a:r>
          </a:p>
          <a:p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Sofia Sans" pitchFamily="2" charset="0"/>
            </a:endParaRPr>
          </a:p>
          <a:p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Sofia Sans" pitchFamily="2" charset="0"/>
              </a:rPr>
              <a:t>Photon cuts: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ofia Sans" pitchFamily="2" charset="0"/>
              </a:rPr>
              <a:t>pid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Sofia Sans" pitchFamily="2" charset="0"/>
              </a:rPr>
              <a:t> = 22 and E &gt; 0.2 GeV </a:t>
            </a:r>
          </a:p>
          <a:p>
            <a:pPr lvl="1"/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Sofia Sans" pitchFamily="2" charset="0"/>
              </a:rPr>
              <a:t>+ AI develop by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Sofia Sans" pitchFamily="2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Gregory Matousek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Sofia Sans" pitchFamily="2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8769E67-A89D-36F4-99F9-7040FA515C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>
                <a:solidFill>
                  <a:schemeClr val="bg1">
                    <a:lumMod val="95000"/>
                  </a:schemeClr>
                </a:solidFill>
              </a:rPr>
              <a:t>CLAS collaboration meeting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F2B07F-6712-37D9-7257-7CFB2758D7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E498428F-79A1-FA4A-8FB6-3B357F9EA67B}" type="slidenum">
              <a:rPr lang="en-US" smtClean="0"/>
              <a:pPr algn="r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33434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421E67-3286-57D3-8031-BB8FA64952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A0FC5C-2697-1472-5819-B5B8B763F9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" dirty="0"/>
              <a:t>RG-D </a:t>
            </a:r>
            <a:r>
              <a:rPr lang="fr" dirty="0" err="1"/>
              <a:t>nTMDs</a:t>
            </a:r>
            <a:r>
              <a:rPr lang="fr" dirty="0"/>
              <a:t> </a:t>
            </a:r>
            <a:r>
              <a:rPr lang="fr" dirty="0" err="1"/>
              <a:t>Studies</a:t>
            </a:r>
            <a:r>
              <a:rPr lang="fr" dirty="0"/>
              <a:t>: π</a:t>
            </a:r>
            <a:r>
              <a:rPr lang="fr" baseline="30000" dirty="0"/>
              <a:t>0</a:t>
            </a:r>
            <a:r>
              <a:rPr lang="fr" dirty="0"/>
              <a:t> </a:t>
            </a:r>
            <a:r>
              <a:rPr lang="fr" dirty="0" err="1"/>
              <a:t>analysis</a:t>
            </a:r>
            <a:endParaRPr lang="en-US" dirty="0"/>
          </a:p>
        </p:txBody>
      </p:sp>
      <p:sp>
        <p:nvSpPr>
          <p:cNvPr id="3" name="Content Placeholder 2 1">
            <a:extLst>
              <a:ext uri="{FF2B5EF4-FFF2-40B4-BE49-F238E27FC236}">
                <a16:creationId xmlns:a16="http://schemas.microsoft.com/office/drawing/2014/main" id="{1F504615-04D1-E497-93C5-0146A11756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681037"/>
            <a:ext cx="12189278" cy="5543300"/>
          </a:xfrm>
        </p:spPr>
        <p:txBody>
          <a:bodyPr>
            <a:normAutofit/>
          </a:bodyPr>
          <a:lstStyle/>
          <a:p>
            <a:pPr>
              <a:buClr>
                <a:schemeClr val="tx1">
                  <a:lumMod val="75000"/>
                  <a:lumOff val="25000"/>
                </a:schemeClr>
              </a:buClr>
            </a:pPr>
            <a:r>
              <a:rPr lang="en-US" dirty="0"/>
              <a:t>First look at the </a:t>
            </a:r>
            <a:r>
              <a:rPr lang="el-GR" dirty="0"/>
              <a:t>π</a:t>
            </a:r>
            <a:r>
              <a:rPr lang="el-GR" baseline="30000" dirty="0"/>
              <a:t>0</a:t>
            </a:r>
            <a:r>
              <a:rPr lang="el-GR" dirty="0"/>
              <a:t> </a:t>
            </a:r>
            <a:r>
              <a:rPr lang="en-US" dirty="0"/>
              <a:t>channel to extract multiplicity ratios and azimuthal asymmetries:</a:t>
            </a:r>
          </a:p>
          <a:p>
            <a:pPr lvl="1">
              <a:buClr>
                <a:schemeClr val="tx1">
                  <a:lumMod val="75000"/>
                  <a:lumOff val="25000"/>
                </a:schemeClr>
              </a:buClr>
            </a:pPr>
            <a:r>
              <a:rPr lang="en-US" dirty="0"/>
              <a:t>1D multiplicity ratio: </a:t>
            </a:r>
            <a:r>
              <a:rPr lang="en-US" dirty="0" err="1"/>
              <a:t>z</a:t>
            </a:r>
            <a:r>
              <a:rPr lang="en-US" baseline="-25000" dirty="0" err="1"/>
              <a:t>h</a:t>
            </a:r>
            <a:endParaRPr lang="en-US" baseline="-25000" dirty="0"/>
          </a:p>
          <a:p>
            <a:pPr lvl="1">
              <a:buClr>
                <a:schemeClr val="tx1">
                  <a:lumMod val="75000"/>
                  <a:lumOff val="25000"/>
                </a:schemeClr>
              </a:buClr>
            </a:pPr>
            <a:endParaRPr lang="en-US" baseline="-25000" dirty="0"/>
          </a:p>
          <a:p>
            <a:pPr lvl="1">
              <a:buClr>
                <a:schemeClr val="tx1">
                  <a:lumMod val="75000"/>
                  <a:lumOff val="25000"/>
                </a:schemeClr>
              </a:buClr>
            </a:pPr>
            <a:endParaRPr lang="en-US" baseline="-25000" dirty="0"/>
          </a:p>
          <a:p>
            <a:pPr lvl="1">
              <a:buClr>
                <a:schemeClr val="tx1">
                  <a:lumMod val="75000"/>
                  <a:lumOff val="25000"/>
                </a:schemeClr>
              </a:buClr>
            </a:pPr>
            <a:endParaRPr lang="en-US" baseline="-25000" dirty="0"/>
          </a:p>
          <a:p>
            <a:pPr lvl="1">
              <a:buClr>
                <a:schemeClr val="tx1">
                  <a:lumMod val="75000"/>
                  <a:lumOff val="25000"/>
                </a:schemeClr>
              </a:buClr>
            </a:pPr>
            <a:endParaRPr lang="en-US" baseline="-25000" dirty="0"/>
          </a:p>
          <a:p>
            <a:pPr lvl="1">
              <a:buClr>
                <a:schemeClr val="tx1">
                  <a:lumMod val="75000"/>
                  <a:lumOff val="25000"/>
                </a:schemeClr>
              </a:buClr>
            </a:pPr>
            <a:endParaRPr lang="en-US" baseline="-25000" dirty="0"/>
          </a:p>
          <a:p>
            <a:pPr lvl="1">
              <a:buClr>
                <a:schemeClr val="tx1">
                  <a:lumMod val="75000"/>
                  <a:lumOff val="25000"/>
                </a:schemeClr>
              </a:buClr>
            </a:pPr>
            <a:r>
              <a:rPr lang="en-US" dirty="0"/>
              <a:t>Statistical error only</a:t>
            </a:r>
          </a:p>
          <a:p>
            <a:pPr lvl="1">
              <a:buClr>
                <a:schemeClr val="tx1">
                  <a:lumMod val="75000"/>
                  <a:lumOff val="25000"/>
                </a:schemeClr>
              </a:buClr>
            </a:pPr>
            <a:r>
              <a:rPr lang="en-US" dirty="0"/>
              <a:t>SIDIS cut: Q</a:t>
            </a:r>
            <a:r>
              <a:rPr lang="en-US" baseline="30000" dirty="0"/>
              <a:t>2 </a:t>
            </a:r>
            <a:r>
              <a:rPr lang="en-US" dirty="0"/>
              <a:t>&gt; 1 GeV</a:t>
            </a:r>
            <a:r>
              <a:rPr lang="en-US" baseline="30000" dirty="0"/>
              <a:t>2</a:t>
            </a:r>
            <a:r>
              <a:rPr lang="en-US" dirty="0"/>
              <a:t>, W &gt; 2 GeV</a:t>
            </a:r>
          </a:p>
          <a:p>
            <a:pPr lvl="1">
              <a:buClr>
                <a:schemeClr val="tx1">
                  <a:lumMod val="75000"/>
                  <a:lumOff val="25000"/>
                </a:schemeClr>
              </a:buClr>
            </a:pPr>
            <a:endParaRPr lang="en-US" dirty="0"/>
          </a:p>
          <a:p>
            <a:pPr>
              <a:buClr>
                <a:schemeClr val="tx1">
                  <a:lumMod val="75000"/>
                  <a:lumOff val="25000"/>
                </a:schemeClr>
              </a:buClr>
            </a:pPr>
            <a:r>
              <a:rPr lang="en-US" dirty="0"/>
              <a:t>Goal: multidimensional ratios</a:t>
            </a:r>
          </a:p>
        </p:txBody>
      </p:sp>
      <p:sp>
        <p:nvSpPr>
          <p:cNvPr id="9" name="Content Placeholder 2 2">
            <a:extLst>
              <a:ext uri="{FF2B5EF4-FFF2-40B4-BE49-F238E27FC236}">
                <a16:creationId xmlns:a16="http://schemas.microsoft.com/office/drawing/2014/main" id="{E1D8108D-F2CF-3AB0-3DDB-5767152D2983}"/>
              </a:ext>
            </a:extLst>
          </p:cNvPr>
          <p:cNvSpPr txBox="1">
            <a:spLocks/>
          </p:cNvSpPr>
          <p:nvPr/>
        </p:nvSpPr>
        <p:spPr>
          <a:xfrm>
            <a:off x="594834" y="2506662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84600" indent="-192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Clr>
                <a:srgbClr val="BE9B7B"/>
              </a:buClr>
              <a:buSzPct val="100000"/>
              <a:buFont typeface="Arial" panose="020B0604020202020204" pitchFamily="34" charset="0"/>
              <a:buChar char="•"/>
              <a:defRPr sz="2800" b="0" i="0" kern="1200">
                <a:solidFill>
                  <a:srgbClr val="4B3832"/>
                </a:solidFill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defRPr>
            </a:lvl1pPr>
            <a:lvl2pPr marL="32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E9B7B"/>
              </a:buClr>
              <a:buSzPct val="75000"/>
              <a:buFont typeface="Courier New" panose="02070309020205020404" pitchFamily="49" charset="0"/>
              <a:buChar char="o"/>
              <a:defRPr sz="2400" b="0" i="0" kern="1200">
                <a:solidFill>
                  <a:srgbClr val="4B3832"/>
                </a:solidFill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E9B7B"/>
              </a:buClr>
              <a:buFont typeface="Arial" panose="020B0604020202020204" pitchFamily="34" charset="0"/>
              <a:buChar char="•"/>
              <a:defRPr sz="2000" b="0" i="0" kern="1200">
                <a:solidFill>
                  <a:srgbClr val="4B3832"/>
                </a:solidFill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E9B7B"/>
              </a:buClr>
              <a:buFont typeface="Arial" panose="020B0604020202020204" pitchFamily="34" charset="0"/>
              <a:buChar char="•"/>
              <a:defRPr sz="1800" b="0" i="0" kern="1200">
                <a:solidFill>
                  <a:srgbClr val="4B3832"/>
                </a:solidFill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E9B7B"/>
              </a:buClr>
              <a:buFont typeface="Arial" panose="020B0604020202020204" pitchFamily="34" charset="0"/>
              <a:buChar char="•"/>
              <a:defRPr sz="1800" b="0" i="0" kern="1200">
                <a:solidFill>
                  <a:srgbClr val="4B3832"/>
                </a:solidFill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13" name="Picture 12" descr="\documentclass{article}&#10;\usepackage{amsmath}&#10;\pagestyle{empty}&#10;\begin{document}&#10;&#10;$$&#10;R = \frac{N^{\pi^0}_{\text{A}}(z_h)}{N^{e}_{\text{A}}}\frac{N^{e}_{\text{LD2}}}{N^{\pi^0}_{\text{LD2}}(z_h)}&#10;$$&#10;&#10;&#10;\end{document}" title="IguanaTex Picture Display">
            <a:extLst>
              <a:ext uri="{FF2B5EF4-FFF2-40B4-BE49-F238E27FC236}">
                <a16:creationId xmlns:a16="http://schemas.microsoft.com/office/drawing/2014/main" id="{4B814993-B432-8EB0-0570-BEA820F13E61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449979" y="2043131"/>
            <a:ext cx="3453922" cy="92706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6BD9B36-2699-0ABD-99CA-F593EC645A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85467" y="1148665"/>
            <a:ext cx="7141219" cy="526993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4AC6908-FF96-6E2E-8528-CD230188BDBA}"/>
              </a:ext>
            </a:extLst>
          </p:cNvPr>
          <p:cNvSpPr txBox="1"/>
          <p:nvPr/>
        </p:nvSpPr>
        <p:spPr>
          <a:xfrm>
            <a:off x="6127295" y="3528380"/>
            <a:ext cx="38141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2">
                    <a:lumMod val="75000"/>
                  </a:schemeClr>
                </a:solidFill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  <a:t>Very preliminary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9C3300-237B-1AD5-161D-D659F0A874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>
                <a:solidFill>
                  <a:schemeClr val="bg1">
                    <a:lumMod val="95000"/>
                  </a:schemeClr>
                </a:solidFill>
              </a:rPr>
              <a:t>CLAS collaboration meeting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4DA057-C4F5-C9D2-7340-9866694F48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E498428F-79A1-FA4A-8FB6-3B357F9EA67B}" type="slidenum">
              <a:rPr lang="en-US" smtClean="0"/>
              <a:pPr algn="r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27245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3260D6-787A-B22A-E5DB-87A8C746B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681036"/>
          </a:xfrm>
        </p:spPr>
        <p:txBody>
          <a:bodyPr>
            <a:normAutofit fontScale="90000"/>
          </a:bodyPr>
          <a:lstStyle/>
          <a:p>
            <a:r>
              <a:rPr lang="en-US" dirty="0"/>
              <a:t>CT Study: Very Preliminary Nuclear Transparency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D8D40FA-ADC1-009A-1476-46A69839A3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681037"/>
            <a:ext cx="12191999" cy="5968417"/>
          </a:xfrm>
        </p:spPr>
        <p:txBody>
          <a:bodyPr>
            <a:normAutofit fontScale="92500" lnSpcReduction="10000"/>
          </a:bodyPr>
          <a:lstStyle/>
          <a:p>
            <a:pPr fontAlgn="base">
              <a:buClr>
                <a:schemeClr val="tx1">
                  <a:lumMod val="75000"/>
                  <a:lumOff val="25000"/>
                </a:schemeClr>
              </a:buClr>
            </a:pPr>
            <a:r>
              <a:rPr lang="en-US" sz="2600" dirty="0"/>
              <a:t>Fit oppositely charged </a:t>
            </a:r>
            <a:r>
              <a:rPr lang="en-US" sz="2600" dirty="0" err="1"/>
              <a:t>pions</a:t>
            </a:r>
            <a:r>
              <a:rPr lang="en-US" sz="2600" dirty="0"/>
              <a:t> invariant mass with a Breit-Wigner and 3</a:t>
            </a:r>
            <a:r>
              <a:rPr lang="en-US" sz="2600" baseline="30000" dirty="0"/>
              <a:t>rd</a:t>
            </a:r>
            <a:r>
              <a:rPr lang="en-US" sz="2600" dirty="0"/>
              <a:t>-order polynomial function (</a:t>
            </a:r>
            <a:r>
              <a:rPr lang="en-US" sz="2600" i="1" dirty="0"/>
              <a:t>the latter will be replaced with the simulated background shape</a:t>
            </a:r>
            <a:r>
              <a:rPr lang="en-US" sz="2600" dirty="0"/>
              <a:t>)</a:t>
            </a:r>
          </a:p>
          <a:p>
            <a:pPr>
              <a:buClr>
                <a:schemeClr val="tx1">
                  <a:lumMod val="75000"/>
                  <a:lumOff val="25000"/>
                </a:schemeClr>
              </a:buClr>
            </a:pPr>
            <a:r>
              <a:rPr lang="en-US" sz="2600" dirty="0"/>
              <a:t>Extract </a:t>
            </a:r>
            <a:r>
              <a:rPr lang="el-GR" sz="2600" dirty="0"/>
              <a:t>ρ</a:t>
            </a:r>
            <a:r>
              <a:rPr lang="el-GR" sz="2600" baseline="30000" dirty="0"/>
              <a:t>0</a:t>
            </a:r>
            <a:r>
              <a:rPr lang="el-GR" sz="2600" dirty="0"/>
              <a:t> </a:t>
            </a:r>
            <a:r>
              <a:rPr lang="en-US" sz="2600" dirty="0"/>
              <a:t>yield by integrating the background-subtracted BW within a 3</a:t>
            </a:r>
            <a:r>
              <a:rPr lang="el-GR" sz="2600" dirty="0"/>
              <a:t>σ </a:t>
            </a:r>
            <a:r>
              <a:rPr lang="en-US" sz="2600" dirty="0"/>
              <a:t>range</a:t>
            </a:r>
            <a:endParaRPr lang="en-US" sz="2600" baseline="30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fontAlgn="base">
              <a:buClr>
                <a:schemeClr val="tx1">
                  <a:lumMod val="75000"/>
                  <a:lumOff val="25000"/>
                </a:schemeClr>
              </a:buClr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fontAlgn="base">
              <a:buClr>
                <a:schemeClr val="tx1">
                  <a:lumMod val="75000"/>
                  <a:lumOff val="25000"/>
                </a:schemeClr>
              </a:buClr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Clr>
                <a:schemeClr val="tx1">
                  <a:lumMod val="75000"/>
                  <a:lumOff val="25000"/>
                </a:schemeClr>
              </a:buClr>
              <a:buNone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Clr>
                <a:schemeClr val="tx1">
                  <a:lumMod val="75000"/>
                  <a:lumOff val="25000"/>
                </a:schemeClr>
              </a:buClr>
              <a:buNone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Clr>
                <a:schemeClr val="tx1">
                  <a:lumMod val="75000"/>
                  <a:lumOff val="25000"/>
                </a:schemeClr>
              </a:buClr>
              <a:buNone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Clr>
                <a:schemeClr val="tx1">
                  <a:lumMod val="75000"/>
                  <a:lumOff val="25000"/>
                </a:schemeClr>
              </a:buClr>
              <a:buNone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Clr>
                <a:schemeClr val="tx1">
                  <a:lumMod val="75000"/>
                  <a:lumOff val="25000"/>
                </a:schemeClr>
              </a:buClr>
              <a:buNone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Clr>
                <a:schemeClr val="tx1">
                  <a:lumMod val="75000"/>
                  <a:lumOff val="25000"/>
                </a:schemeClr>
              </a:buClr>
              <a:buNone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Clr>
                <a:schemeClr val="tx1">
                  <a:lumMod val="75000"/>
                  <a:lumOff val="25000"/>
                </a:schemeClr>
              </a:buClr>
              <a:buNone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Clr>
                <a:schemeClr val="tx1">
                  <a:lumMod val="75000"/>
                  <a:lumOff val="25000"/>
                </a:schemeClr>
              </a:buClr>
              <a:buNone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Clr>
                <a:schemeClr val="tx1">
                  <a:lumMod val="75000"/>
                  <a:lumOff val="25000"/>
                </a:schemeClr>
              </a:buClr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Clr>
                <a:schemeClr val="tx1">
                  <a:lumMod val="75000"/>
                  <a:lumOff val="25000"/>
                </a:schemeClr>
              </a:buClr>
              <a:buNone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Clr>
                <a:schemeClr val="tx1">
                  <a:lumMod val="75000"/>
                  <a:lumOff val="25000"/>
                </a:schemeClr>
              </a:buClr>
              <a:buNone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Ongoing analysis by M. Maynes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0C3AF65-EF27-6B2D-69E8-F4221232AB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>
                <a:solidFill>
                  <a:schemeClr val="bg1">
                    <a:lumMod val="95000"/>
                  </a:schemeClr>
                </a:solidFill>
              </a:rPr>
              <a:t>CLAS collaboration meeting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42EEE8-A639-7A03-0FED-571DBF0B7E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E498428F-79A1-FA4A-8FB6-3B357F9EA67B}" type="slidenum">
              <a:rPr lang="en-US" smtClean="0"/>
              <a:pPr algn="r"/>
              <a:t>17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CAF87F9-444A-1B8E-0451-EE07379B7D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584" y="1652496"/>
            <a:ext cx="5401858" cy="446661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A36E3B0-6271-9931-6BCD-497E921D55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17395" y="1652496"/>
            <a:ext cx="5184172" cy="4466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8223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4B0D34-98E8-6E1B-071F-C132D9C7DB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C05E10-2BE1-7ECF-F9DE-CFEE113C34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681036"/>
          </a:xfrm>
        </p:spPr>
        <p:txBody>
          <a:bodyPr>
            <a:normAutofit fontScale="90000"/>
          </a:bodyPr>
          <a:lstStyle/>
          <a:p>
            <a:r>
              <a:rPr lang="en-US" dirty="0"/>
              <a:t>CT Study: Very Preliminary Nuclear Transparency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B5396E3-97BE-F162-A522-189C97124B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313" y="784450"/>
            <a:ext cx="12038455" cy="5865004"/>
          </a:xfrm>
        </p:spPr>
        <p:txBody>
          <a:bodyPr>
            <a:normAutofit lnSpcReduction="10000"/>
          </a:bodyPr>
          <a:lstStyle/>
          <a:p>
            <a:pPr fontAlgn="base">
              <a:buClr>
                <a:schemeClr val="tx1">
                  <a:lumMod val="75000"/>
                  <a:lumOff val="25000"/>
                </a:schemeClr>
              </a:buClr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Extract (raw) nuclear transparency with currently available Pass1 data (around 10% of total)</a:t>
            </a:r>
          </a:p>
          <a:p>
            <a:pPr fontAlgn="base">
              <a:buClr>
                <a:schemeClr val="tx1">
                  <a:lumMod val="75000"/>
                  <a:lumOff val="25000"/>
                </a:schemeClr>
              </a:buClr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fontAlgn="base">
              <a:buClr>
                <a:schemeClr val="tx1">
                  <a:lumMod val="75000"/>
                  <a:lumOff val="25000"/>
                </a:schemeClr>
              </a:buClr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fontAlgn="base">
              <a:buClr>
                <a:schemeClr val="tx1">
                  <a:lumMod val="75000"/>
                  <a:lumOff val="25000"/>
                </a:schemeClr>
              </a:buClr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fontAlgn="base">
              <a:buClr>
                <a:schemeClr val="tx1">
                  <a:lumMod val="75000"/>
                  <a:lumOff val="25000"/>
                </a:schemeClr>
              </a:buClr>
            </a:pP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</a:t>
            </a:r>
            <a:r>
              <a:rPr lang="en-US" sz="2200" baseline="-25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LD2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= 5 cm: LD2 thickness</a:t>
            </a:r>
          </a:p>
          <a:p>
            <a:pPr fontAlgn="base">
              <a:buClr>
                <a:schemeClr val="tx1">
                  <a:lumMod val="75000"/>
                  <a:lumOff val="25000"/>
                </a:schemeClr>
              </a:buClr>
            </a:pP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</a:t>
            </a:r>
            <a:r>
              <a:rPr lang="en-US" sz="2200" baseline="-25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CxC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= 0.4 cm: </a:t>
            </a: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CxC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thickness</a:t>
            </a:r>
          </a:p>
          <a:p>
            <a:pPr fontAlgn="base">
              <a:buClr>
                <a:schemeClr val="tx1">
                  <a:lumMod val="75000"/>
                  <a:lumOff val="25000"/>
                </a:schemeClr>
              </a:buClr>
            </a:pP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</a:t>
            </a:r>
            <a:r>
              <a:rPr lang="en-US" sz="2200" baseline="-25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Cu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= 93 </a:t>
            </a:r>
            <a:r>
              <a:rPr lang="el-GR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μ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m: Copper thickness</a:t>
            </a:r>
          </a:p>
          <a:p>
            <a:pPr fontAlgn="base">
              <a:buClr>
                <a:schemeClr val="tx1">
                  <a:lumMod val="75000"/>
                  <a:lumOff val="25000"/>
                </a:schemeClr>
              </a:buClr>
            </a:pP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</a:t>
            </a:r>
            <a:r>
              <a:rPr lang="en-US" sz="2200" baseline="-25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Sn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= 171 </a:t>
            </a:r>
            <a:r>
              <a:rPr lang="el-GR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μ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m: Tin thickness</a:t>
            </a:r>
          </a:p>
          <a:p>
            <a:pPr fontAlgn="base">
              <a:buClr>
                <a:schemeClr val="tx1">
                  <a:lumMod val="75000"/>
                  <a:lumOff val="25000"/>
                </a:schemeClr>
              </a:buClr>
            </a:pPr>
            <a:endParaRPr lang="en-US" sz="2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fontAlgn="base">
              <a:buClr>
                <a:schemeClr val="tx1">
                  <a:lumMod val="75000"/>
                  <a:lumOff val="25000"/>
                </a:schemeClr>
              </a:buClr>
            </a:pPr>
            <a:r>
              <a:rPr lang="el-GR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ρ</a:t>
            </a:r>
            <a:r>
              <a:rPr lang="en-US" sz="2200" baseline="-25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LD2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= 0.164 g/cm</a:t>
            </a:r>
            <a:r>
              <a:rPr lang="en-US" sz="2200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LD2 density </a:t>
            </a:r>
          </a:p>
          <a:p>
            <a:pPr fontAlgn="base">
              <a:buClr>
                <a:schemeClr val="tx1">
                  <a:lumMod val="75000"/>
                  <a:lumOff val="25000"/>
                </a:schemeClr>
              </a:buClr>
            </a:pPr>
            <a:r>
              <a:rPr lang="el-GR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ρ</a:t>
            </a:r>
            <a:r>
              <a:rPr lang="en-US" sz="2200" baseline="-25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= 2.2g/cm</a:t>
            </a:r>
            <a:r>
              <a:rPr lang="en-US" sz="2200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 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Carbon density</a:t>
            </a:r>
          </a:p>
          <a:p>
            <a:pPr fontAlgn="base">
              <a:buClr>
                <a:schemeClr val="tx1">
                  <a:lumMod val="75000"/>
                  <a:lumOff val="25000"/>
                </a:schemeClr>
              </a:buClr>
            </a:pPr>
            <a:r>
              <a:rPr lang="el-GR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ρ</a:t>
            </a:r>
            <a:r>
              <a:rPr lang="en-US" sz="2200" baseline="-25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Cu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= 8.96 g/cm</a:t>
            </a:r>
            <a:r>
              <a:rPr lang="en-US" sz="2200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Copper density </a:t>
            </a:r>
          </a:p>
          <a:p>
            <a:pPr fontAlgn="base">
              <a:buClr>
                <a:schemeClr val="tx1">
                  <a:lumMod val="75000"/>
                  <a:lumOff val="25000"/>
                </a:schemeClr>
              </a:buClr>
            </a:pPr>
            <a:r>
              <a:rPr lang="el-GR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ρ</a:t>
            </a:r>
            <a:r>
              <a:rPr lang="en-US" sz="2200" baseline="-25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Sn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= 7.31g/cm</a:t>
            </a:r>
            <a:r>
              <a:rPr lang="en-US" sz="2200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 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Tin density</a:t>
            </a:r>
          </a:p>
          <a:p>
            <a:pPr marL="0" indent="0">
              <a:buClr>
                <a:schemeClr val="tx1">
                  <a:lumMod val="75000"/>
                  <a:lumOff val="25000"/>
                </a:schemeClr>
              </a:buClr>
              <a:buNone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Clr>
                <a:schemeClr val="tx1">
                  <a:lumMod val="75000"/>
                  <a:lumOff val="25000"/>
                </a:schemeClr>
              </a:buClr>
              <a:buNone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Ongoing analysis by M. Maynes</a:t>
            </a: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AF0CB3A9-7E8D-242B-BDD2-EDA1EEDDCD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568" y="1539911"/>
            <a:ext cx="2929021" cy="97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186B38-F3EF-D61F-E288-62B4F56C44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>
                <a:solidFill>
                  <a:schemeClr val="bg1">
                    <a:lumMod val="95000"/>
                  </a:schemeClr>
                </a:solidFill>
              </a:rPr>
              <a:t>CLAS collaboration meeting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9BE9A7-3C5F-13E6-51CF-2ECC729A20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E498428F-79A1-FA4A-8FB6-3B357F9EA67B}" type="slidenum">
              <a:rPr lang="en-US" smtClean="0"/>
              <a:pPr algn="r"/>
              <a:t>18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56C9DA1-C7BF-8B2B-9D17-C7DB0892BC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0844" y="1227090"/>
            <a:ext cx="6796461" cy="5231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3831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1BE13-9ED6-14B0-094E-ECE81F428F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" dirty="0"/>
              <a:t>RG-D </a:t>
            </a:r>
            <a:r>
              <a:rPr lang="fr" dirty="0" err="1"/>
              <a:t>nTMDs</a:t>
            </a:r>
            <a:r>
              <a:rPr lang="fr" dirty="0"/>
              <a:t> </a:t>
            </a:r>
            <a:r>
              <a:rPr lang="fr" dirty="0" err="1"/>
              <a:t>Studies</a:t>
            </a:r>
            <a:r>
              <a:rPr lang="fr" dirty="0"/>
              <a:t>: π</a:t>
            </a:r>
            <a:r>
              <a:rPr lang="fr" baseline="30000" dirty="0"/>
              <a:t>+</a:t>
            </a:r>
            <a:r>
              <a:rPr lang="fr" dirty="0"/>
              <a:t> </a:t>
            </a:r>
            <a:r>
              <a:rPr lang="fr" dirty="0" err="1"/>
              <a:t>analysis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D16914-A9C2-410D-007D-008AD8C7AA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314" y="784451"/>
            <a:ext cx="8292623" cy="6055744"/>
          </a:xfrm>
        </p:spPr>
        <p:txBody>
          <a:bodyPr>
            <a:normAutofit fontScale="77500" lnSpcReduction="20000"/>
          </a:bodyPr>
          <a:lstStyle/>
          <a:p>
            <a:pPr>
              <a:buClr>
                <a:schemeClr val="tx1">
                  <a:lumMod val="75000"/>
                  <a:lumOff val="25000"/>
                </a:schemeClr>
              </a:buClr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Motivation</a:t>
            </a:r>
          </a:p>
          <a:p>
            <a:pPr lvl="1">
              <a:buClr>
                <a:schemeClr val="tx1">
                  <a:lumMod val="75000"/>
                  <a:lumOff val="25000"/>
                </a:schemeClr>
              </a:buClr>
            </a:pPr>
            <a:r>
              <a:rPr lang="en-US" b="1" dirty="0"/>
              <a:t>SIDIS</a:t>
            </a:r>
            <a:r>
              <a:rPr lang="en-US" dirty="0"/>
              <a:t>: Electron scattering off a target nucleus producing hadrons through virtual photon exchange. Nuclear effects influence SIDIS behavior in nuclear targets</a:t>
            </a:r>
          </a:p>
          <a:p>
            <a:pPr lvl="1">
              <a:buClr>
                <a:schemeClr val="tx1">
                  <a:lumMod val="75000"/>
                  <a:lumOff val="25000"/>
                </a:schemeClr>
              </a:buClr>
            </a:pPr>
            <a:r>
              <a:rPr lang="en-US" b="1" dirty="0"/>
              <a:t>TMDs</a:t>
            </a:r>
            <a:r>
              <a:rPr lang="en-US" dirty="0"/>
              <a:t>: provide a 3D momentum-space description of quarks sensitive to transverse motion. This framework allows to separate initial and final state effects</a:t>
            </a:r>
          </a:p>
          <a:p>
            <a:pPr lvl="1">
              <a:buClr>
                <a:schemeClr val="tx1">
                  <a:lumMod val="75000"/>
                  <a:lumOff val="25000"/>
                </a:schemeClr>
              </a:buClr>
            </a:pPr>
            <a:r>
              <a:rPr lang="en-US" b="1" dirty="0"/>
              <a:t>Goal</a:t>
            </a:r>
            <a:r>
              <a:rPr lang="en-US" dirty="0"/>
              <a:t>: compare nuclear targets to deuterium reference to study medium induced modifications</a:t>
            </a:r>
          </a:p>
          <a:p>
            <a:pPr lvl="1">
              <a:buClr>
                <a:schemeClr val="tx1">
                  <a:lumMod val="75000"/>
                  <a:lumOff val="25000"/>
                </a:schemeClr>
              </a:buClr>
            </a:pPr>
            <a:endParaRPr lang="en-US" dirty="0"/>
          </a:p>
          <a:p>
            <a:pPr>
              <a:buClr>
                <a:schemeClr val="tx1">
                  <a:lumMod val="75000"/>
                  <a:lumOff val="25000"/>
                </a:schemeClr>
              </a:buClr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Analysis Tools</a:t>
            </a:r>
          </a:p>
          <a:p>
            <a:pPr lvl="1">
              <a:buClr>
                <a:schemeClr val="tx1">
                  <a:lumMod val="75000"/>
                  <a:lumOff val="25000"/>
                </a:schemeClr>
              </a:buClr>
            </a:pPr>
            <a:r>
              <a:rPr lang="en-US" dirty="0"/>
              <a:t>Adapted SIDIS simulation for RG-D set up with nuclear target configuration</a:t>
            </a:r>
          </a:p>
          <a:p>
            <a:pPr lvl="1">
              <a:buClr>
                <a:schemeClr val="tx1">
                  <a:lumMod val="75000"/>
                  <a:lumOff val="25000"/>
                </a:schemeClr>
              </a:buClr>
            </a:pPr>
            <a:r>
              <a:rPr lang="en-US" dirty="0"/>
              <a:t>Unfolding corrections using </a:t>
            </a:r>
            <a:r>
              <a:rPr lang="en-US" dirty="0" err="1"/>
              <a:t>RooUnfold</a:t>
            </a:r>
            <a:r>
              <a:rPr lang="en-US" dirty="0"/>
              <a:t> through custom response matrices</a:t>
            </a:r>
          </a:p>
          <a:p>
            <a:pPr lvl="1">
              <a:buClr>
                <a:schemeClr val="tx1">
                  <a:lumMod val="75000"/>
                  <a:lumOff val="25000"/>
                </a:schemeClr>
              </a:buClr>
            </a:pPr>
            <a:endParaRPr lang="en-US" dirty="0"/>
          </a:p>
          <a:p>
            <a:pPr>
              <a:buClr>
                <a:schemeClr val="tx1">
                  <a:lumMod val="75000"/>
                  <a:lumOff val="25000"/>
                </a:schemeClr>
              </a:buClr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Main observables</a:t>
            </a:r>
          </a:p>
          <a:p>
            <a:pPr lvl="1">
              <a:buClr>
                <a:schemeClr val="tx1">
                  <a:lumMod val="75000"/>
                  <a:lumOff val="25000"/>
                </a:schemeClr>
              </a:buClr>
            </a:pPr>
            <a:r>
              <a:rPr lang="en-US" dirty="0"/>
              <a:t>Hadron multiplicity ratio</a:t>
            </a:r>
          </a:p>
          <a:p>
            <a:pPr lvl="1">
              <a:buClr>
                <a:schemeClr val="tx1">
                  <a:lumMod val="75000"/>
                  <a:lumOff val="25000"/>
                </a:schemeClr>
              </a:buClr>
            </a:pPr>
            <a:r>
              <a:rPr lang="en-US" dirty="0"/>
              <a:t>Transverse momentum broadening </a:t>
            </a:r>
            <a:r>
              <a:rPr lang="el-GR" dirty="0"/>
              <a:t>Δ⟨</a:t>
            </a:r>
            <a:r>
              <a:rPr lang="en-US" dirty="0"/>
              <a:t>p</a:t>
            </a:r>
            <a:r>
              <a:rPr lang="en-US" baseline="-25000" dirty="0"/>
              <a:t>T</a:t>
            </a:r>
            <a:r>
              <a:rPr lang="en-US" dirty="0"/>
              <a:t>²⟩</a:t>
            </a:r>
          </a:p>
          <a:p>
            <a:pPr lvl="1">
              <a:buClr>
                <a:schemeClr val="tx1">
                  <a:lumMod val="75000"/>
                  <a:lumOff val="25000"/>
                </a:schemeClr>
              </a:buClr>
            </a:pPr>
            <a:r>
              <a:rPr lang="en-US" dirty="0"/>
              <a:t>Azimuthal modulations over hadronic angle </a:t>
            </a:r>
            <a:r>
              <a:rPr lang="el-GR" dirty="0" err="1"/>
              <a:t>ϕ</a:t>
            </a:r>
            <a:r>
              <a:rPr lang="en-US" baseline="-25000" dirty="0"/>
              <a:t>h</a:t>
            </a:r>
          </a:p>
          <a:p>
            <a:pPr lvl="1">
              <a:buClr>
                <a:schemeClr val="tx1">
                  <a:lumMod val="75000"/>
                  <a:lumOff val="25000"/>
                </a:schemeClr>
              </a:buClr>
            </a:pPr>
            <a:r>
              <a:rPr lang="en-US" dirty="0"/>
              <a:t>Study in multi-dimensional bins (Q², </a:t>
            </a:r>
            <a:r>
              <a:rPr lang="en-US" dirty="0" err="1"/>
              <a:t>x</a:t>
            </a:r>
            <a:r>
              <a:rPr lang="en-US" baseline="-25000" dirty="0" err="1"/>
              <a:t>B</a:t>
            </a:r>
            <a:r>
              <a:rPr lang="en-US" dirty="0"/>
              <a:t>, p</a:t>
            </a:r>
            <a:r>
              <a:rPr lang="en-US" baseline="-25000" dirty="0"/>
              <a:t>T</a:t>
            </a:r>
            <a:r>
              <a:rPr lang="en-US" dirty="0"/>
              <a:t>², z) covering different kinematic ranges</a:t>
            </a:r>
          </a:p>
          <a:p>
            <a:pPr marL="0" indent="0">
              <a:buClr>
                <a:schemeClr val="tx1">
                  <a:lumMod val="75000"/>
                  <a:lumOff val="25000"/>
                </a:schemeClr>
              </a:buClr>
              <a:buNone/>
            </a:pPr>
            <a:endParaRPr lang="en-US" dirty="0"/>
          </a:p>
          <a:p>
            <a:pPr>
              <a:buClr>
                <a:schemeClr val="tx1">
                  <a:lumMod val="75000"/>
                  <a:lumOff val="25000"/>
                </a:schemeClr>
              </a:buClr>
            </a:pPr>
            <a:r>
              <a:rPr lang="en-US" dirty="0"/>
              <a:t>Ongoing analysis by D. Matamoros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A2478D-4B15-054B-ED41-E17C0E6B34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>
                <a:solidFill>
                  <a:schemeClr val="bg1">
                    <a:lumMod val="95000"/>
                  </a:schemeClr>
                </a:solidFill>
              </a:rPr>
              <a:t>CLAS collaboration meeting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6997FF-F536-BE96-83BA-C04AD0AA31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E498428F-79A1-FA4A-8FB6-3B357F9EA67B}" type="slidenum">
              <a:rPr lang="en-US" smtClean="0"/>
              <a:pPr algn="r"/>
              <a:t>19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ABB4DD7-60BB-5E80-C29C-689DDCF0C9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7516" y="1227251"/>
            <a:ext cx="3994484" cy="104471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B0450C9-DB33-38A0-0549-1969EF7323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1958" y="2881245"/>
            <a:ext cx="5284728" cy="42660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906B6AA-6CA9-AB12-3945-0B18C2F5BB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26613" y="4211883"/>
            <a:ext cx="4600073" cy="911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6482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4BF69E3-A8C5-D71A-88EE-39C0D73EA2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77" y="3326556"/>
            <a:ext cx="3526809" cy="279344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B48E197-6B24-7611-085F-12F0A93705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Run Group 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3FD707-8B1B-92BC-3344-CAE8C1F65D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784451"/>
            <a:ext cx="10664455" cy="6810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RG-D is composed of two experiments:</a:t>
            </a:r>
          </a:p>
          <a:p>
            <a:pPr fontAlgn="base"/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7087603-4AB9-EADF-C14B-DE0D48FDAB09}"/>
              </a:ext>
            </a:extLst>
          </p:cNvPr>
          <p:cNvSpPr txBox="1"/>
          <p:nvPr/>
        </p:nvSpPr>
        <p:spPr>
          <a:xfrm>
            <a:off x="-2721" y="6130788"/>
            <a:ext cx="12192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aseline="30000" dirty="0">
                <a:solidFill>
                  <a:srgbClr val="4B3832"/>
                </a:solidFill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  <a:t>1</a:t>
            </a:r>
            <a:r>
              <a:rPr lang="en-US" sz="1600" dirty="0">
                <a:solidFill>
                  <a:srgbClr val="4B3832"/>
                </a:solidFill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  <a:t>: Argonne National Lab, </a:t>
            </a:r>
            <a:r>
              <a:rPr lang="en-US" sz="1600" baseline="30000" dirty="0">
                <a:solidFill>
                  <a:srgbClr val="4B3832"/>
                </a:solidFill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  <a:t>2</a:t>
            </a:r>
            <a:r>
              <a:rPr lang="en-US" sz="1600" dirty="0">
                <a:solidFill>
                  <a:srgbClr val="4B3832"/>
                </a:solidFill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  <a:t>: IJCLAB, Orsay, France </a:t>
            </a:r>
            <a:r>
              <a:rPr lang="en-US" sz="1600" baseline="30000" dirty="0">
                <a:solidFill>
                  <a:srgbClr val="4B3832"/>
                </a:solidFill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  <a:t>3</a:t>
            </a:r>
            <a:r>
              <a:rPr lang="en-US" sz="1600" dirty="0">
                <a:solidFill>
                  <a:srgbClr val="4B3832"/>
                </a:solidFill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  <a:t>: Mississippi State U., </a:t>
            </a:r>
            <a:r>
              <a:rPr lang="en-US" sz="1600" baseline="30000" dirty="0">
                <a:solidFill>
                  <a:srgbClr val="4B3832"/>
                </a:solidFill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  <a:t>4</a:t>
            </a:r>
            <a:r>
              <a:rPr lang="en-US" sz="1600" dirty="0">
                <a:solidFill>
                  <a:srgbClr val="4B3832"/>
                </a:solidFill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  <a:t>: University of New-Hampshire, </a:t>
            </a:r>
            <a:r>
              <a:rPr lang="en-US" sz="1600" baseline="30000" dirty="0">
                <a:solidFill>
                  <a:srgbClr val="4B3832"/>
                </a:solidFill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  <a:t>5</a:t>
            </a:r>
            <a:r>
              <a:rPr lang="en-US" sz="1600" dirty="0">
                <a:solidFill>
                  <a:srgbClr val="4B3832"/>
                </a:solidFill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  <a:t>: Jefferson Lab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EC17882-4188-535C-BAC0-C675DA7B013C}"/>
              </a:ext>
            </a:extLst>
          </p:cNvPr>
          <p:cNvSpPr txBox="1"/>
          <p:nvPr/>
        </p:nvSpPr>
        <p:spPr>
          <a:xfrm>
            <a:off x="6176358" y="1361611"/>
            <a:ext cx="5974079" cy="2492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/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Sofia Sans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  <a:t>Nuclear Transverse Momentum Distributions (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ofia Sans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  <a:t>nTMDs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Sofia Sans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  <a:t>) in CLAS12 (</a:t>
            </a:r>
            <a:r>
              <a:rPr lang="en-US" sz="2800" u="sng" dirty="0">
                <a:solidFill>
                  <a:schemeClr val="tx1">
                    <a:lumMod val="50000"/>
                    <a:lumOff val="50000"/>
                  </a:schemeClr>
                </a:solidFill>
                <a:latin typeface="Sofia Sans" pitchFamily="2" charset="0"/>
                <a:ea typeface="CMU Bright Roman" panose="02000603000000000000" pitchFamily="2" charset="0"/>
                <a:cs typeface="CMU Bright Roman" panose="02000603000000000000" pitchFamily="2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E12-06-106A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Sofia Sans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  <a:t>)​:</a:t>
            </a:r>
          </a:p>
          <a:p>
            <a:pPr marL="169200" lvl="1" fontAlgn="base"/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ofia Sans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  <a:t>Spokespeoples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Sofia Sans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  <a:t>: R. Dupré</a:t>
            </a:r>
            <a:r>
              <a:rPr lang="en-US" sz="2400" baseline="30000" dirty="0">
                <a:solidFill>
                  <a:schemeClr val="tx1">
                    <a:lumMod val="50000"/>
                    <a:lumOff val="50000"/>
                  </a:schemeClr>
                </a:solidFill>
                <a:latin typeface="Sofia Sans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  <a:t>2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Sofia Sans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  <a:t>, L. El Fassi</a:t>
            </a:r>
            <a:r>
              <a:rPr lang="en-US" sz="2400" baseline="30000" dirty="0">
                <a:solidFill>
                  <a:schemeClr val="tx1">
                    <a:lumMod val="50000"/>
                    <a:lumOff val="50000"/>
                  </a:schemeClr>
                </a:solidFill>
                <a:latin typeface="Sofia Sans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  <a:t>3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Sofia Sans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  <a:t>, Zein-Eddine Meziani</a:t>
            </a:r>
            <a:r>
              <a:rPr lang="en-US" sz="2400" baseline="30000" dirty="0">
                <a:solidFill>
                  <a:schemeClr val="tx1">
                    <a:lumMod val="50000"/>
                    <a:lumOff val="50000"/>
                  </a:schemeClr>
                </a:solidFill>
                <a:latin typeface="Sofia Sans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  <a:t>1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Sofia Sans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  <a:t>, and Holly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ofia Sans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  <a:t>Szumila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Sofia Sans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  <a:t>-Vance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Sofia Sans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  <a:t>​</a:t>
            </a:r>
            <a:r>
              <a:rPr lang="en-US" sz="2400" baseline="30000" dirty="0">
                <a:solidFill>
                  <a:schemeClr val="tx1">
                    <a:lumMod val="50000"/>
                    <a:lumOff val="50000"/>
                  </a:schemeClr>
                </a:solidFill>
                <a:latin typeface="Sofia Sans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  <a:t>5</a:t>
            </a: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  <a:latin typeface="Sofia Sans" pitchFamily="2" charset="0"/>
              <a:ea typeface="CMU Bright Roman" panose="02000603000000000000" pitchFamily="2" charset="0"/>
              <a:cs typeface="CMU Bright Roman" panose="02000603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5A38E07-092D-182A-2609-67F9B88EF812}"/>
              </a:ext>
            </a:extLst>
          </p:cNvPr>
          <p:cNvSpPr txBox="1"/>
          <p:nvPr/>
        </p:nvSpPr>
        <p:spPr>
          <a:xfrm>
            <a:off x="83079" y="1361611"/>
            <a:ext cx="6010200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/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Sofia Sans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  <a:t>Study of Color Transparency (CT) in Exclusive Vector Meson Electro-production off Nuclei (</a:t>
            </a: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Sofia Sans" pitchFamily="2" charset="0"/>
                <a:ea typeface="CMU Bright Roman" panose="02000603000000000000" pitchFamily="2" charset="0"/>
                <a:cs typeface="CMU Bright Roman" panose="02000603000000000000" pitchFamily="2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E12-06-106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Sofia Sans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  <a:t>)​:</a:t>
            </a:r>
          </a:p>
          <a:p>
            <a:pPr marL="169200" lvl="1" fontAlgn="base"/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ofia Sans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  <a:t>Spokespeoples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Sofia Sans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  <a:t>: W. Armstrong</a:t>
            </a:r>
            <a:r>
              <a:rPr lang="en-US" sz="2400" baseline="30000" dirty="0">
                <a:solidFill>
                  <a:schemeClr val="tx1">
                    <a:lumMod val="50000"/>
                    <a:lumOff val="50000"/>
                  </a:schemeClr>
                </a:solidFill>
                <a:latin typeface="Sofia Sans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  <a:t>1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Sofia Sans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  <a:t>, L. El Fassi</a:t>
            </a:r>
            <a:r>
              <a:rPr lang="en-US" sz="2400" baseline="30000" dirty="0">
                <a:solidFill>
                  <a:schemeClr val="tx1">
                    <a:lumMod val="50000"/>
                    <a:lumOff val="50000"/>
                  </a:schemeClr>
                </a:solidFill>
                <a:latin typeface="Sofia Sans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  <a:t>3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Sofia Sans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  <a:t>, K. Hafidi</a:t>
            </a:r>
            <a:r>
              <a:rPr lang="en-US" sz="2400" baseline="30000" dirty="0">
                <a:solidFill>
                  <a:schemeClr val="tx1">
                    <a:lumMod val="50000"/>
                    <a:lumOff val="50000"/>
                  </a:schemeClr>
                </a:solidFill>
                <a:latin typeface="Sofia Sans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  <a:t>1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Sofia Sans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  <a:t>, M. Holtrop</a:t>
            </a:r>
            <a:r>
              <a:rPr lang="en-US" sz="2400" baseline="30000" dirty="0">
                <a:solidFill>
                  <a:schemeClr val="tx1">
                    <a:lumMod val="50000"/>
                    <a:lumOff val="50000"/>
                  </a:schemeClr>
                </a:solidFill>
                <a:latin typeface="Sofia Sans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  <a:t>4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Sofia Sans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  <a:t>, and B. Mustapha</a:t>
            </a:r>
            <a:r>
              <a:rPr lang="en-US" sz="2400" baseline="30000" dirty="0">
                <a:solidFill>
                  <a:schemeClr val="tx1">
                    <a:lumMod val="50000"/>
                    <a:lumOff val="50000"/>
                  </a:schemeClr>
                </a:solidFill>
                <a:latin typeface="Sofia Sans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  <a:t>1</a:t>
            </a:r>
            <a:r>
              <a:rPr lang="en-US" sz="24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Sofia Sans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  <a:t>​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Sofia Sans" pitchFamily="2" charset="0"/>
              <a:ea typeface="CMU Bright Roman" panose="02000603000000000000" pitchFamily="2" charset="0"/>
              <a:cs typeface="CMU Bright Roman" panose="02000603000000000000" pitchFamily="2" charset="0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348679F-4EB6-78BE-1118-6A738CD57BF1}"/>
              </a:ext>
            </a:extLst>
          </p:cNvPr>
          <p:cNvCxnSpPr>
            <a:cxnSpLocks/>
          </p:cNvCxnSpPr>
          <p:nvPr/>
        </p:nvCxnSpPr>
        <p:spPr>
          <a:xfrm>
            <a:off x="6093279" y="1389288"/>
            <a:ext cx="0" cy="3704080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1828E2DD-49D9-AC96-ECB3-8328F88156F5}"/>
              </a:ext>
            </a:extLst>
          </p:cNvPr>
          <p:cNvSpPr txBox="1"/>
          <p:nvPr/>
        </p:nvSpPr>
        <p:spPr>
          <a:xfrm>
            <a:off x="3609886" y="5381246"/>
            <a:ext cx="216474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Sofia Sans" pitchFamily="2" charset="0"/>
              </a:rPr>
              <a:t>W.~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ofia Sans" pitchFamily="2" charset="0"/>
              </a:rPr>
              <a:t>Cosyn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Sofia Sans" pitchFamily="2" charset="0"/>
              </a:rPr>
              <a:t> and J.~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ofia Sans" pitchFamily="2" charset="0"/>
              </a:rPr>
              <a:t>Ryckebusch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Sofia Sans" pitchFamily="2" charset="0"/>
            </a:endParaRPr>
          </a:p>
          <a:p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Sofia Sans" pitchFamily="2" charset="0"/>
              </a:rPr>
              <a:t>arXiv:1301.1904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8C9140D-1FEB-B2D1-2164-9C60F6CC23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49622" y="3854602"/>
            <a:ext cx="5000815" cy="223826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5650DB1-A5AA-4A18-EFDB-23A4C206B94B}"/>
              </a:ext>
            </a:extLst>
          </p:cNvPr>
          <p:cNvSpPr txBox="1"/>
          <p:nvPr/>
        </p:nvSpPr>
        <p:spPr>
          <a:xfrm>
            <a:off x="10394935" y="3479831"/>
            <a:ext cx="165256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Sofia Sans" pitchFamily="2" charset="0"/>
              </a:rPr>
              <a:t>HERMES Collaboration</a:t>
            </a:r>
          </a:p>
          <a:p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Sofia Sans" pitchFamily="2" charset="0"/>
              </a:rPr>
              <a:t> arXiv:0704.3270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517E05F-5B9E-F5E1-5CC9-0C3E931448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>
                <a:solidFill>
                  <a:schemeClr val="bg1">
                    <a:lumMod val="95000"/>
                  </a:schemeClr>
                </a:solidFill>
              </a:rPr>
              <a:t>CLAS collaboration meeting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0828FF-F811-2605-DDBB-1E2DACA487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E498428F-79A1-FA4A-8FB6-3B357F9EA67B}" type="slidenum">
              <a:rPr lang="en-US" smtClean="0"/>
              <a:pPr algn="r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21331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337112-CF06-C0D1-9B09-1EF9E215EB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1F5C22-799B-1428-E211-CD9612AD5F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313" y="784451"/>
            <a:ext cx="12123965" cy="5694816"/>
          </a:xfrm>
        </p:spPr>
        <p:txBody>
          <a:bodyPr>
            <a:normAutofit/>
          </a:bodyPr>
          <a:lstStyle/>
          <a:p>
            <a:pPr marL="208799" lvl="0" indent="-213399">
              <a:spcBef>
                <a:spcPts val="0"/>
              </a:spcBef>
              <a:buClr>
                <a:schemeClr val="tx1">
                  <a:lumMod val="75000"/>
                  <a:lumOff val="25000"/>
                </a:schemeClr>
              </a:buClr>
              <a:buSzPts val="2000"/>
              <a:buFont typeface="Nunito"/>
              <a:buChar char="●"/>
            </a:pP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sym typeface="Nunito"/>
              </a:rPr>
              <a:t>RG-D has passed the Pass1 review, and the cooking continue</a:t>
            </a:r>
          </a:p>
          <a:p>
            <a:pPr marL="342000" lvl="1" indent="-180000">
              <a:spcBef>
                <a:spcPts val="0"/>
              </a:spcBef>
              <a:buClr>
                <a:schemeClr val="tx1">
                  <a:lumMod val="75000"/>
                  <a:lumOff val="25000"/>
                </a:schemeClr>
              </a:buClr>
              <a:buSzPts val="2000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sym typeface="Nunito"/>
              </a:rPr>
              <a:t>Cooking will take few more months</a:t>
            </a:r>
          </a:p>
          <a:p>
            <a:pPr marL="208799" lvl="0" indent="-213399">
              <a:spcBef>
                <a:spcPts val="0"/>
              </a:spcBef>
              <a:buClr>
                <a:schemeClr val="tx1">
                  <a:lumMod val="75000"/>
                  <a:lumOff val="25000"/>
                </a:schemeClr>
              </a:buClr>
              <a:buSzPts val="2000"/>
              <a:buFont typeface="Nunito"/>
              <a:buChar char="●"/>
            </a:pPr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  <a:sym typeface="Nunito"/>
            </a:endParaRPr>
          </a:p>
          <a:p>
            <a:pPr marL="208799" lvl="0" indent="-213399">
              <a:spcBef>
                <a:spcPts val="0"/>
              </a:spcBef>
              <a:buClr>
                <a:schemeClr val="tx1">
                  <a:lumMod val="75000"/>
                  <a:lumOff val="25000"/>
                </a:schemeClr>
              </a:buClr>
              <a:buSzPts val="2000"/>
              <a:buFont typeface="Nunito"/>
              <a:buChar char="●"/>
            </a:pPr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  <a:sym typeface="Nunito"/>
            </a:endParaRPr>
          </a:p>
          <a:p>
            <a:pPr marL="208799" lvl="0" indent="-213399">
              <a:spcBef>
                <a:spcPts val="0"/>
              </a:spcBef>
              <a:buClr>
                <a:schemeClr val="tx1">
                  <a:lumMod val="75000"/>
                  <a:lumOff val="25000"/>
                </a:schemeClr>
              </a:buClr>
              <a:buSzPts val="2000"/>
              <a:buFont typeface="Nunito"/>
              <a:buChar char="●"/>
            </a:pP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sym typeface="Nunito"/>
              </a:rPr>
              <a:t>Optimizing analysis tools for CT and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sym typeface="Nunito"/>
              </a:rPr>
              <a:t>nTMDs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sym typeface="Nunito"/>
              </a:rPr>
              <a:t> studies to</a:t>
            </a:r>
          </a:p>
          <a:p>
            <a:pPr marL="341999" lvl="1" indent="-181649">
              <a:spcBef>
                <a:spcPts val="0"/>
              </a:spcBef>
              <a:buClr>
                <a:schemeClr val="tx1">
                  <a:lumMod val="75000"/>
                  <a:lumOff val="25000"/>
                </a:schemeClr>
              </a:buClr>
              <a:buSzPts val="1500"/>
              <a:buFont typeface="Nunito"/>
              <a:buChar char="○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sym typeface="Nunito"/>
              </a:rPr>
              <a:t>Improve Particle Identification and implement fiducial cuts for all final-state particles</a:t>
            </a:r>
          </a:p>
          <a:p>
            <a:pPr marL="341999" lvl="1" indent="-181649">
              <a:spcBef>
                <a:spcPts val="0"/>
              </a:spcBef>
              <a:buClr>
                <a:schemeClr val="tx1">
                  <a:lumMod val="75000"/>
                  <a:lumOff val="25000"/>
                </a:schemeClr>
              </a:buClr>
              <a:buSzPts val="1500"/>
              <a:buFont typeface="Nunito"/>
              <a:buChar char="○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sym typeface="Nunito"/>
              </a:rPr>
              <a:t>Study the hadron/electron contamination in pion sample </a:t>
            </a:r>
          </a:p>
          <a:p>
            <a:pPr marL="341999" lvl="1" indent="-181649">
              <a:spcBef>
                <a:spcPts val="0"/>
              </a:spcBef>
              <a:buClr>
                <a:schemeClr val="tx1">
                  <a:lumMod val="75000"/>
                  <a:lumOff val="25000"/>
                </a:schemeClr>
              </a:buClr>
              <a:buSzPts val="1500"/>
              <a:buFont typeface="Nunito"/>
              <a:buChar char="○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sym typeface="Nunito"/>
              </a:rPr>
              <a:t>Correct for contamination with the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sym typeface="Nunito"/>
              </a:rPr>
              <a:t>CuSn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sym typeface="Nunito"/>
              </a:rPr>
              <a:t> target</a:t>
            </a:r>
          </a:p>
          <a:p>
            <a:pPr marL="341999" lvl="1" indent="-181649">
              <a:spcBef>
                <a:spcPts val="0"/>
              </a:spcBef>
              <a:buClr>
                <a:schemeClr val="tx1">
                  <a:lumMod val="75000"/>
                  <a:lumOff val="25000"/>
                </a:schemeClr>
              </a:buClr>
              <a:buSzPts val="1500"/>
              <a:buFont typeface="Nunito"/>
              <a:buChar char="○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sym typeface="Nunito"/>
              </a:rPr>
              <a:t>Deploy the </a:t>
            </a:r>
            <a:r>
              <a:rPr lang="el-GR" dirty="0">
                <a:solidFill>
                  <a:schemeClr val="tx1">
                    <a:lumMod val="75000"/>
                    <a:lumOff val="25000"/>
                  </a:schemeClr>
                </a:solidFill>
                <a:sym typeface="Nunito"/>
              </a:rPr>
              <a:t>ρ</a:t>
            </a:r>
            <a:r>
              <a:rPr lang="el-GR" baseline="30000" dirty="0">
                <a:solidFill>
                  <a:schemeClr val="tx1">
                    <a:lumMod val="75000"/>
                    <a:lumOff val="25000"/>
                  </a:schemeClr>
                </a:solidFill>
                <a:sym typeface="Nunito"/>
              </a:rPr>
              <a:t>0</a:t>
            </a:r>
            <a:r>
              <a:rPr lang="el-GR" dirty="0">
                <a:solidFill>
                  <a:schemeClr val="tx1">
                    <a:lumMod val="75000"/>
                    <a:lumOff val="25000"/>
                  </a:schemeClr>
                </a:solidFill>
                <a:sym typeface="Nunito"/>
              </a:rPr>
              <a:t>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sym typeface="Nunito"/>
              </a:rPr>
              <a:t>event generator for the two-pion invariant mass background subtraction and apply necessary corrections for the extraction of the preliminary CT results</a:t>
            </a:r>
          </a:p>
          <a:p>
            <a:pPr marL="341999" lvl="1" indent="-181649">
              <a:spcBef>
                <a:spcPts val="0"/>
              </a:spcBef>
              <a:buClr>
                <a:schemeClr val="tx1">
                  <a:lumMod val="75000"/>
                  <a:lumOff val="25000"/>
                </a:schemeClr>
              </a:buClr>
              <a:buSzPts val="1500"/>
              <a:buFont typeface="Nunito"/>
              <a:buChar char="○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sym typeface="Nunito"/>
              </a:rPr>
              <a:t>Finalize the </a:t>
            </a:r>
            <a:r>
              <a:rPr lang="el-GR" dirty="0">
                <a:solidFill>
                  <a:schemeClr val="tx1">
                    <a:lumMod val="75000"/>
                    <a:lumOff val="25000"/>
                  </a:schemeClr>
                </a:solidFill>
                <a:sym typeface="Nunito"/>
              </a:rPr>
              <a:t>π</a:t>
            </a:r>
            <a:r>
              <a:rPr lang="el-GR" baseline="30000" dirty="0">
                <a:solidFill>
                  <a:schemeClr val="tx1">
                    <a:lumMod val="75000"/>
                    <a:lumOff val="25000"/>
                  </a:schemeClr>
                </a:solidFill>
                <a:sym typeface="Nunito"/>
              </a:rPr>
              <a:t>0</a:t>
            </a:r>
            <a:r>
              <a:rPr lang="el-GR" dirty="0">
                <a:solidFill>
                  <a:schemeClr val="tx1">
                    <a:lumMod val="75000"/>
                    <a:lumOff val="25000"/>
                  </a:schemeClr>
                </a:solidFill>
                <a:sym typeface="Nunito"/>
              </a:rPr>
              <a:t>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sym typeface="Nunito"/>
              </a:rPr>
              <a:t>event mixing background-subtraction and extract its preliminary asymmetry results</a:t>
            </a:r>
          </a:p>
          <a:p>
            <a:pPr marL="341999" lvl="1" indent="-181649">
              <a:spcBef>
                <a:spcPts val="0"/>
              </a:spcBef>
              <a:buClr>
                <a:schemeClr val="tx1">
                  <a:lumMod val="75000"/>
                  <a:lumOff val="25000"/>
                </a:schemeClr>
              </a:buClr>
              <a:buSzPts val="1500"/>
              <a:buFont typeface="Nunito"/>
              <a:buChar char="○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sym typeface="Nunito"/>
              </a:rPr>
              <a:t>Obtain the preliminary asymmetry results for charged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sym typeface="Nunito"/>
              </a:rPr>
              <a:t>pions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sym typeface="Nunito"/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sym typeface="Nunito"/>
              </a:rPr>
              <a:t>nTMDs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sym typeface="Nunito"/>
              </a:rPr>
              <a:t> studies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93233BD-6158-38F2-391D-DD042249A9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>
                <a:solidFill>
                  <a:schemeClr val="bg1">
                    <a:lumMod val="95000"/>
                  </a:schemeClr>
                </a:solidFill>
              </a:rPr>
              <a:t>CLAS collaboration meeting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62C854-36DE-918D-51C4-89F3A651A0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E498428F-79A1-FA4A-8FB6-3B357F9EA67B}" type="slidenum">
              <a:rPr lang="en-US" smtClean="0"/>
              <a:pPr algn="r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05590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018904-9DA9-FAFD-9F0D-620E287C8E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mage générée">
            <a:extLst>
              <a:ext uri="{FF2B5EF4-FFF2-40B4-BE49-F238E27FC236}">
                <a16:creationId xmlns:a16="http://schemas.microsoft.com/office/drawing/2014/main" id="{F1C88A99-D752-E4BE-79B4-4CF2CCBE03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AABAF54-A5AC-A291-B68F-C3559F9D3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CLAS collaboration meeting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113ED30-460E-4BCF-95D5-1FF16483D1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8428F-79A1-FA4A-8FB6-3B357F9EA67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0004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76897AFF-ECC2-BA3A-DCD1-E2D84E5AC9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2107" y="701201"/>
            <a:ext cx="5577172" cy="24446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017C393-0DA5-3488-EC14-24290D9526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RG-D: CT Experiment​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E63362-6333-1077-C156-63FE5794AE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694645"/>
            <a:ext cx="6929694" cy="250433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84455" indent="-192405" fontAlgn="base">
              <a:spcBef>
                <a:spcPts val="0"/>
              </a:spcBef>
              <a:buClr>
                <a:schemeClr val="tx1">
                  <a:lumMod val="75000"/>
                  <a:lumOff val="25000"/>
                </a:schemeClr>
              </a:buClr>
            </a:pP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E12-06-106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Color Transparency: suppression of interactions of colorless small size configuration in nuclear medium</a:t>
            </a:r>
            <a:endParaRPr lang="fr-FR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84455" indent="-192405" fontAlgn="base">
              <a:spcBef>
                <a:spcPts val="0"/>
              </a:spcBef>
              <a:buClr>
                <a:schemeClr val="tx1">
                  <a:lumMod val="75000"/>
                  <a:lumOff val="25000"/>
                </a:schemeClr>
              </a:buClr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Experimental signature: rise of the nuclear transparency, </a:t>
            </a:r>
            <a:r>
              <a:rPr lang="en-US" sz="24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</a:t>
            </a:r>
            <a:r>
              <a:rPr lang="en-US" sz="2400" baseline="-25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as a function of Q</a:t>
            </a:r>
            <a:r>
              <a:rPr lang="en-US" sz="2400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​</a:t>
            </a:r>
          </a:p>
          <a:p>
            <a:pPr marL="325755" lvl="1" fontAlgn="base">
              <a:buClr>
                <a:schemeClr val="tx1">
                  <a:lumMod val="75000"/>
                  <a:lumOff val="25000"/>
                </a:schemeClr>
              </a:buClr>
            </a:pPr>
            <a:r>
              <a:rPr lang="en-US" sz="20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</a:t>
            </a:r>
            <a:r>
              <a:rPr lang="en-US" sz="2000" baseline="-25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ratio of the cross section per nucleon on a bound nucleon to that on a free nucleon</a:t>
            </a:r>
          </a:p>
          <a:p>
            <a:pPr marL="84455" indent="-192405"/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051" name="Picture 3">
            <a:extLst>
              <a:ext uri="{FF2B5EF4-FFF2-40B4-BE49-F238E27FC236}">
                <a16:creationId xmlns:a16="http://schemas.microsoft.com/office/drawing/2014/main" id="{69089482-4776-C5A1-498F-C5EAE350CF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7157" y="3166891"/>
            <a:ext cx="5187072" cy="3263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>
            <a:extLst>
              <a:ext uri="{FF2B5EF4-FFF2-40B4-BE49-F238E27FC236}">
                <a16:creationId xmlns:a16="http://schemas.microsoft.com/office/drawing/2014/main" id="{591724E9-1677-BC58-EC4F-D38505942C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14" y="3116623"/>
            <a:ext cx="2309214" cy="995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CE7E132-0BE4-2C19-FF12-E786A80B4FE0}"/>
              </a:ext>
            </a:extLst>
          </p:cNvPr>
          <p:cNvSpPr txBox="1"/>
          <p:nvPr/>
        </p:nvSpPr>
        <p:spPr>
          <a:xfrm>
            <a:off x="2903643" y="3175166"/>
            <a:ext cx="338087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buNone/>
            </a:pPr>
            <a:r>
              <a:rPr lang="el-GR" sz="1800" b="0" i="0" u="none" strike="noStrike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Sofia Sans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  <a:t>σ</a:t>
            </a:r>
            <a:r>
              <a:rPr lang="en-US" sz="1800" b="0" i="0" u="none" strike="noStrike" baseline="-250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Sofia Sans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  <a:t>A</a:t>
            </a:r>
            <a:r>
              <a:rPr lang="en-US" sz="1800" b="0" i="0" u="none" strike="noStrike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Sofia Sans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  <a:t> − nuclei cross section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Sofia Sans" pitchFamily="2" charset="0"/>
              <a:ea typeface="CMU Bright Roman" panose="02000603000000000000" pitchFamily="2" charset="0"/>
              <a:cs typeface="CMU Bright Roman" panose="02000603000000000000" pitchFamily="2" charset="0"/>
            </a:endParaRPr>
          </a:p>
          <a:p>
            <a:pPr rtl="0"/>
            <a:r>
              <a:rPr lang="el-GR" sz="1800" b="0" i="0" u="none" strike="noStrike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Sofia Sans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  <a:t>σ</a:t>
            </a:r>
            <a:r>
              <a:rPr lang="en-US" sz="1800" b="0" i="0" u="none" strike="noStrike" baseline="-250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Sofia Sans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  <a:t>N</a:t>
            </a:r>
            <a:r>
              <a:rPr lang="en-US" sz="1800" b="0" i="0" u="none" strike="noStrike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Sofia Sans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  <a:t> − free nucleon cross section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Sofia Sans" pitchFamily="2" charset="0"/>
              <a:ea typeface="CMU Bright Roman" panose="02000603000000000000" pitchFamily="2" charset="0"/>
              <a:cs typeface="CMU Bright Roman" panose="02000603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01BA6EC-E956-B769-AA3D-3727466CEEA3}"/>
              </a:ext>
            </a:extLst>
          </p:cNvPr>
          <p:cNvSpPr txBox="1"/>
          <p:nvPr/>
        </p:nvSpPr>
        <p:spPr>
          <a:xfrm>
            <a:off x="-1" y="5798422"/>
            <a:ext cx="675765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buNone/>
            </a:pPr>
            <a:r>
              <a:rPr lang="en-US" sz="1600" b="0" i="0" u="none" strike="noStrike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Sofia Sans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  <a:t>Coherence length, l</a:t>
            </a:r>
            <a:r>
              <a:rPr lang="en-US" sz="1600" b="0" i="0" u="none" strike="noStrike" baseline="-250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Sofia Sans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  <a:t>c</a:t>
            </a:r>
            <a:r>
              <a:rPr lang="en-US" sz="1600" b="0" i="0" u="none" strike="noStrike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Sofia Sans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  <a:t>: the lifetime of the </a:t>
            </a:r>
            <a:r>
              <a:rPr lang="en-US" sz="1600" b="0" i="0" u="none" strike="noStrike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Sofia Sans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  <a:t>qq</a:t>
            </a:r>
            <a:r>
              <a:rPr lang="en-US" sz="1600" b="0" i="0" u="none" strike="noStrike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Sofia Sans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  <a:t>-bar pair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Sofia Sans" pitchFamily="2" charset="0"/>
              <a:ea typeface="CMU Bright Roman" panose="02000603000000000000" pitchFamily="2" charset="0"/>
              <a:cs typeface="CMU Bright Roman" panose="02000603000000000000" pitchFamily="2" charset="0"/>
            </a:endParaRPr>
          </a:p>
          <a:p>
            <a:pPr rtl="0"/>
            <a:r>
              <a:rPr lang="en-US" sz="1600" b="0" i="0" u="none" strike="noStrike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Sofia Sans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  <a:t>Formation time, </a:t>
            </a:r>
            <a:r>
              <a:rPr lang="en-US" sz="1600" b="0" i="0" u="none" strike="noStrike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Sofia Sans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  <a:t>l</a:t>
            </a:r>
            <a:r>
              <a:rPr lang="en-US" sz="1600" b="0" i="0" u="none" strike="noStrike" baseline="-250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Sofia Sans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  <a:t>f</a:t>
            </a:r>
            <a:r>
              <a:rPr lang="en-US" sz="1600" b="0" i="0" u="none" strike="noStrike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Sofia Sans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  <a:t>: the time evolution of SSC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Sofia Sans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  <a:t> </a:t>
            </a:r>
            <a:r>
              <a:rPr lang="en-US" sz="1600" b="0" i="0" u="none" strike="noStrike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Sofia Sans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  <a:t>to an on-shell </a:t>
            </a:r>
            <a:r>
              <a:rPr lang="el-GR" sz="1600" b="0" i="0" u="none" strike="noStrike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Sofia Sans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  <a:t>ρ</a:t>
            </a:r>
            <a:r>
              <a:rPr lang="el-GR" sz="1600" b="0" i="0" u="none" strike="noStrike" baseline="300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Sofia Sans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  <a:t>0</a:t>
            </a:r>
            <a:r>
              <a:rPr lang="el-GR" sz="1600" b="0" i="0" u="none" strike="noStrike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Sofia Sans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  <a:t> </a:t>
            </a:r>
            <a:r>
              <a:rPr lang="en-US" sz="1600" b="0" i="0" u="none" strike="noStrike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Sofia Sans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  <a:t>meson​​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Sofia Sans" pitchFamily="2" charset="0"/>
              <a:ea typeface="CMU Bright Roman" panose="02000603000000000000" pitchFamily="2" charset="0"/>
              <a:cs typeface="CMU Bright Roman" panose="02000603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575E12B-DE95-48F7-57B5-E7F3ACE73D6E}"/>
              </a:ext>
            </a:extLst>
          </p:cNvPr>
          <p:cNvSpPr txBox="1"/>
          <p:nvPr/>
        </p:nvSpPr>
        <p:spPr>
          <a:xfrm>
            <a:off x="-18940" y="4170220"/>
            <a:ext cx="6722613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Sofia Sans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  <a:t>Objective: understanding the dynamical evolution from small-size configurations into ordinary hadrons, and validating the QCD factorization theorem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009F59A-E4B6-F5A4-CE79-C7B8725896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>
                <a:solidFill>
                  <a:schemeClr val="bg1">
                    <a:lumMod val="95000"/>
                  </a:schemeClr>
                </a:solidFill>
              </a:rPr>
              <a:t>CLAS collaboration meeting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D1CED77-2D46-0889-E18F-E7E6823987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E498428F-79A1-FA4A-8FB6-3B357F9EA67B}" type="slidenum">
              <a:rPr lang="en-US" smtClean="0"/>
              <a:pPr algn="r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41926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621189-E4BE-3DD5-182E-4055491586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RG-D: Nuclear TMDs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03DC63-5B19-2E93-CFC3-05BE9F451C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712936"/>
            <a:ext cx="7825563" cy="5592171"/>
          </a:xfrm>
        </p:spPr>
        <p:txBody>
          <a:bodyPr/>
          <a:lstStyle/>
          <a:p>
            <a:pPr>
              <a:buClr>
                <a:schemeClr val="tx1">
                  <a:lumMod val="75000"/>
                  <a:lumOff val="25000"/>
                </a:schemeClr>
              </a:buClr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sym typeface="Nunito"/>
              </a:rPr>
              <a:t>E12-06-106A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sym typeface="Nunito"/>
              </a:rPr>
              <a:t>: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sym typeface="Nunito"/>
              </a:rPr>
              <a:t>nTMDs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sym typeface="Nunito"/>
              </a:rPr>
              <a:t> study uses the same CT running conditions except the beam polarization, and aims to study​:</a:t>
            </a:r>
          </a:p>
          <a:p>
            <a:pPr lvl="1">
              <a:buClr>
                <a:schemeClr val="tx1">
                  <a:lumMod val="75000"/>
                  <a:lumOff val="25000"/>
                </a:schemeClr>
              </a:buClr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Nuclear effect on SIDIS asymmetries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sym typeface="Nunito"/>
            </a:endParaRPr>
          </a:p>
          <a:p>
            <a:pPr lvl="1">
              <a:buClr>
                <a:schemeClr val="tx1">
                  <a:lumMod val="75000"/>
                  <a:lumOff val="25000"/>
                </a:schemeClr>
              </a:buClr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Transport coefficient of the nuclear matter</a:t>
            </a:r>
          </a:p>
          <a:p>
            <a:pPr>
              <a:buClr>
                <a:schemeClr val="tx1">
                  <a:lumMod val="75000"/>
                  <a:lumOff val="25000"/>
                </a:schemeClr>
              </a:buClr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For that, measure different observables: </a:t>
            </a:r>
          </a:p>
          <a:p>
            <a:pPr lvl="1">
              <a:buClr>
                <a:schemeClr val="tx1">
                  <a:lumMod val="75000"/>
                  <a:lumOff val="25000"/>
                </a:schemeClr>
              </a:buClr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cos </a:t>
            </a:r>
            <a:r>
              <a:rPr lang="el-G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φ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sin </a:t>
            </a:r>
            <a:r>
              <a:rPr lang="el-G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φ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cos(2</a:t>
            </a:r>
            <a:r>
              <a:rPr lang="el-G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φ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  <a:r>
              <a:rPr lang="en-US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</a:t>
            </a:r>
            <a:r>
              <a:rPr lang="el-G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moments for different hadrons (π</a:t>
            </a:r>
            <a:r>
              <a:rPr lang="en-US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+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,π</a:t>
            </a:r>
            <a:r>
              <a:rPr lang="en-US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and π</a:t>
            </a:r>
            <a:r>
              <a:rPr lang="en-US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0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):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5EEB041-AE0F-416C-0191-58F0356768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22" y="3871134"/>
            <a:ext cx="3403600" cy="1143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CC897B8-9ED8-BC90-9425-45855135BF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5423" y="3871134"/>
            <a:ext cx="3352800" cy="1143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5587698-2350-9403-D680-F8397BD791A6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19710"/>
          <a:stretch>
            <a:fillRect/>
          </a:stretch>
        </p:blipFill>
        <p:spPr>
          <a:xfrm>
            <a:off x="65314" y="5014134"/>
            <a:ext cx="3403600" cy="82594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5BB6D5C-C105-71FD-98EC-74F495AD722D}"/>
              </a:ext>
            </a:extLst>
          </p:cNvPr>
          <p:cNvSpPr txBox="1"/>
          <p:nvPr/>
        </p:nvSpPr>
        <p:spPr>
          <a:xfrm>
            <a:off x="65314" y="5766224"/>
            <a:ext cx="623067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  <a:t>q</a:t>
            </a:r>
            <a:r>
              <a:rPr lang="en-US" baseline="-25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  <a:t>F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  <a:t>(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  <a:t>ξ</a:t>
            </a:r>
            <a:r>
              <a:rPr lang="en-US" baseline="-25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  <a:t>N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  <a:t>): the quark transport parameter</a:t>
            </a:r>
          </a:p>
          <a:p>
            <a:r>
              <a:rPr lang="en-US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  <a:t>1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  <a:t>No predictions exist for this observable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39D821B-35C8-01D2-6136-D1D7833DCE33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t="4669"/>
          <a:stretch>
            <a:fillRect/>
          </a:stretch>
        </p:blipFill>
        <p:spPr>
          <a:xfrm>
            <a:off x="7618425" y="882412"/>
            <a:ext cx="4509254" cy="346024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09700E0-678E-9E1A-049D-AEE2E0FE1947}"/>
              </a:ext>
            </a:extLst>
          </p:cNvPr>
          <p:cNvSpPr txBox="1"/>
          <p:nvPr/>
        </p:nvSpPr>
        <p:spPr>
          <a:xfrm>
            <a:off x="8039495" y="681037"/>
            <a:ext cx="387425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4B3832"/>
                </a:solidFill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  <a:t>Song, Y. et al. (2014) Physical Review D, 89 014005.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81ECB30-6939-EEFA-C505-C141379FBEC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17415" y="4342655"/>
            <a:ext cx="5257659" cy="177731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FD37517-F3E5-771B-342E-EBF0A9C1DB24}"/>
              </a:ext>
            </a:extLst>
          </p:cNvPr>
          <p:cNvSpPr txBox="1"/>
          <p:nvPr/>
        </p:nvSpPr>
        <p:spPr>
          <a:xfrm>
            <a:off x="4937760" y="6151417"/>
            <a:ext cx="725424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Sofia Sans" pitchFamily="2" charset="0"/>
              </a:rPr>
              <a:t>The heavier the nucleus, the wider the TMD gaussian width (Nuclear Broadening)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7B1A39E-614E-8F0E-49EF-1DED720DAF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>
                <a:solidFill>
                  <a:schemeClr val="bg1">
                    <a:lumMod val="95000"/>
                  </a:schemeClr>
                </a:solidFill>
              </a:rPr>
              <a:t>CLAS collaboration meeting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C520B0-BA01-7F86-2EAA-1244ADF915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E498428F-79A1-FA4A-8FB6-3B357F9EA67B}" type="slidenum">
              <a:rPr lang="en-US" smtClean="0"/>
              <a:pPr algn="r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51363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126BDA-52DE-8B76-14EE-A8FBA4DA85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" dirty="0"/>
              <a:t>RG-D Run Configuration</a:t>
            </a:r>
            <a:endParaRPr lang="en-US" dirty="0"/>
          </a:p>
        </p:txBody>
      </p:sp>
      <p:sp>
        <p:nvSpPr>
          <p:cNvPr id="33" name="Content Placeholder 32">
            <a:extLst>
              <a:ext uri="{FF2B5EF4-FFF2-40B4-BE49-F238E27FC236}">
                <a16:creationId xmlns:a16="http://schemas.microsoft.com/office/drawing/2014/main" id="{2EA2D642-7FBE-7343-16F4-D9D1704184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9114" y="678124"/>
            <a:ext cx="12201114" cy="2852205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RG-D experiments collected data in the fall of 2023 with</a:t>
            </a:r>
          </a:p>
          <a:p>
            <a:pPr lvl="1"/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10.54 GeV polarized beam energy and 𝐼=5–175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nA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for luminosity scans and production</a:t>
            </a:r>
          </a:p>
          <a:p>
            <a:pPr lvl="1"/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Standard CLAS12 configuration with FT-OFF and three layers of FMT</a:t>
            </a:r>
          </a:p>
          <a:p>
            <a:pPr lvl="1"/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Three target configurations, LD2,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CxC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and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CuSn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deployed with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InBending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and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OutBending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/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New cryogenic LD2 and the nuclear-foil flag assembly centered at -5 cm for each configuration</a:t>
            </a:r>
          </a:p>
          <a:p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Main run hiccups:</a:t>
            </a:r>
          </a:p>
          <a:p>
            <a:pPr lvl="1"/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Faraday Cup vacuum contamination</a:t>
            </a:r>
          </a:p>
          <a:p>
            <a:pPr lvl="1"/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Moller cone sagging</a:t>
            </a:r>
          </a:p>
        </p:txBody>
      </p:sp>
      <p:pic>
        <p:nvPicPr>
          <p:cNvPr id="8" name="Google Shape;127;p18">
            <a:extLst>
              <a:ext uri="{FF2B5EF4-FFF2-40B4-BE49-F238E27FC236}">
                <a16:creationId xmlns:a16="http://schemas.microsoft.com/office/drawing/2014/main" id="{5BA82675-FA17-B0D4-4939-0432A6D42277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71997" y="3579664"/>
            <a:ext cx="6748982" cy="2752007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255BADCE-0A31-6515-CFA2-965E03E031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0303" y="2477384"/>
            <a:ext cx="5268975" cy="3994223"/>
          </a:xfrm>
          <a:prstGeom prst="rect">
            <a:avLst/>
          </a:prstGeom>
        </p:spPr>
      </p:pic>
      <p:cxnSp>
        <p:nvCxnSpPr>
          <p:cNvPr id="42" name="Google Shape;117;p18">
            <a:extLst>
              <a:ext uri="{FF2B5EF4-FFF2-40B4-BE49-F238E27FC236}">
                <a16:creationId xmlns:a16="http://schemas.microsoft.com/office/drawing/2014/main" id="{E49EEC13-2888-3912-A862-CE2C36F03783}"/>
              </a:ext>
            </a:extLst>
          </p:cNvPr>
          <p:cNvCxnSpPr>
            <a:cxnSpLocks/>
            <a:stCxn id="43" idx="2"/>
          </p:cNvCxnSpPr>
          <p:nvPr/>
        </p:nvCxnSpPr>
        <p:spPr>
          <a:xfrm>
            <a:off x="8403764" y="5521050"/>
            <a:ext cx="290083" cy="423629"/>
          </a:xfrm>
          <a:prstGeom prst="straightConnector1">
            <a:avLst/>
          </a:prstGeom>
          <a:noFill/>
          <a:ln w="9525" cap="flat" cmpd="sng">
            <a:solidFill>
              <a:srgbClr val="4B383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43" name="Google Shape;118;p18">
            <a:extLst>
              <a:ext uri="{FF2B5EF4-FFF2-40B4-BE49-F238E27FC236}">
                <a16:creationId xmlns:a16="http://schemas.microsoft.com/office/drawing/2014/main" id="{442E3013-5CF8-33FE-CF60-93032AF755D9}"/>
              </a:ext>
            </a:extLst>
          </p:cNvPr>
          <p:cNvSpPr txBox="1"/>
          <p:nvPr/>
        </p:nvSpPr>
        <p:spPr>
          <a:xfrm>
            <a:off x="7921256" y="5097421"/>
            <a:ext cx="965016" cy="423629"/>
          </a:xfrm>
          <a:prstGeom prst="rect">
            <a:avLst/>
          </a:prstGeom>
          <a:noFill/>
          <a:ln w="9525" cap="flat" cmpd="sng">
            <a:solidFill>
              <a:srgbClr val="4B383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Sofia Sans" pitchFamily="2" charset="0"/>
                <a:ea typeface="CMU Bright Roman" panose="02000603000000000000" pitchFamily="2" charset="0"/>
                <a:cs typeface="CMU Bright Roman" panose="02000603000000000000" pitchFamily="2" charset="0"/>
                <a:sym typeface="Nunito"/>
              </a:rPr>
              <a:t>LD2 entrance </a:t>
            </a:r>
            <a:r>
              <a:rPr lang="fr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ofia Sans" pitchFamily="2" charset="0"/>
                <a:ea typeface="CMU Bright Roman" panose="02000603000000000000" pitchFamily="2" charset="0"/>
                <a:cs typeface="CMU Bright Roman" panose="02000603000000000000" pitchFamily="2" charset="0"/>
                <a:sym typeface="Nunito"/>
              </a:rPr>
              <a:t>window</a:t>
            </a:r>
            <a:endParaRPr sz="1200" dirty="0">
              <a:solidFill>
                <a:schemeClr val="tx1">
                  <a:lumMod val="75000"/>
                  <a:lumOff val="25000"/>
                </a:schemeClr>
              </a:solidFill>
              <a:latin typeface="Sofia Sans" pitchFamily="2" charset="0"/>
              <a:ea typeface="CMU Bright Roman" panose="02000603000000000000" pitchFamily="2" charset="0"/>
              <a:cs typeface="CMU Bright Roman" panose="02000603000000000000" pitchFamily="2" charset="0"/>
              <a:sym typeface="Nunito"/>
            </a:endParaRPr>
          </a:p>
        </p:txBody>
      </p:sp>
      <p:cxnSp>
        <p:nvCxnSpPr>
          <p:cNvPr id="44" name="Google Shape;119;p18">
            <a:extLst>
              <a:ext uri="{FF2B5EF4-FFF2-40B4-BE49-F238E27FC236}">
                <a16:creationId xmlns:a16="http://schemas.microsoft.com/office/drawing/2014/main" id="{65BCBD8E-E446-C53E-AB03-963C24C4BC36}"/>
              </a:ext>
            </a:extLst>
          </p:cNvPr>
          <p:cNvCxnSpPr>
            <a:cxnSpLocks/>
            <a:stCxn id="45" idx="2"/>
          </p:cNvCxnSpPr>
          <p:nvPr/>
        </p:nvCxnSpPr>
        <p:spPr>
          <a:xfrm>
            <a:off x="8925946" y="4802251"/>
            <a:ext cx="199126" cy="1020522"/>
          </a:xfrm>
          <a:prstGeom prst="straightConnector1">
            <a:avLst/>
          </a:prstGeom>
          <a:noFill/>
          <a:ln w="9525" cap="flat" cmpd="sng">
            <a:solidFill>
              <a:srgbClr val="4B383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45" name="Google Shape;120;p18">
            <a:extLst>
              <a:ext uri="{FF2B5EF4-FFF2-40B4-BE49-F238E27FC236}">
                <a16:creationId xmlns:a16="http://schemas.microsoft.com/office/drawing/2014/main" id="{625825B7-F48A-31E2-9721-5D9D8C1A2E31}"/>
              </a:ext>
            </a:extLst>
          </p:cNvPr>
          <p:cNvSpPr txBox="1"/>
          <p:nvPr/>
        </p:nvSpPr>
        <p:spPr>
          <a:xfrm>
            <a:off x="8537944" y="4378623"/>
            <a:ext cx="776003" cy="423628"/>
          </a:xfrm>
          <a:prstGeom prst="rect">
            <a:avLst/>
          </a:prstGeom>
          <a:noFill/>
          <a:ln w="9525" cap="flat" cmpd="sng">
            <a:solidFill>
              <a:srgbClr val="4B383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Sofia Sans" pitchFamily="2" charset="0"/>
                <a:ea typeface="CMU Bright Roman" panose="02000603000000000000" pitchFamily="2" charset="0"/>
                <a:cs typeface="CMU Bright Roman" panose="02000603000000000000" pitchFamily="2" charset="0"/>
                <a:sym typeface="Nunito"/>
              </a:rPr>
              <a:t>LD2 exit </a:t>
            </a:r>
            <a:r>
              <a:rPr lang="fr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ofia Sans" pitchFamily="2" charset="0"/>
                <a:ea typeface="CMU Bright Roman" panose="02000603000000000000" pitchFamily="2" charset="0"/>
                <a:cs typeface="CMU Bright Roman" panose="02000603000000000000" pitchFamily="2" charset="0"/>
                <a:sym typeface="Nunito"/>
              </a:rPr>
              <a:t>window</a:t>
            </a:r>
            <a:endParaRPr sz="1200" dirty="0">
              <a:solidFill>
                <a:schemeClr val="tx1">
                  <a:lumMod val="75000"/>
                  <a:lumOff val="25000"/>
                </a:schemeClr>
              </a:solidFill>
              <a:latin typeface="Sofia Sans" pitchFamily="2" charset="0"/>
              <a:ea typeface="CMU Bright Roman" panose="02000603000000000000" pitchFamily="2" charset="0"/>
              <a:cs typeface="CMU Bright Roman" panose="02000603000000000000" pitchFamily="2" charset="0"/>
              <a:sym typeface="Nunito"/>
            </a:endParaRPr>
          </a:p>
        </p:txBody>
      </p:sp>
      <p:cxnSp>
        <p:nvCxnSpPr>
          <p:cNvPr id="46" name="Google Shape;121;p18">
            <a:extLst>
              <a:ext uri="{FF2B5EF4-FFF2-40B4-BE49-F238E27FC236}">
                <a16:creationId xmlns:a16="http://schemas.microsoft.com/office/drawing/2014/main" id="{7BE3EE80-7C97-BF8F-B230-FD88B0279C15}"/>
              </a:ext>
            </a:extLst>
          </p:cNvPr>
          <p:cNvCxnSpPr>
            <a:cxnSpLocks/>
            <a:stCxn id="47" idx="2"/>
          </p:cNvCxnSpPr>
          <p:nvPr/>
        </p:nvCxnSpPr>
        <p:spPr>
          <a:xfrm>
            <a:off x="9135297" y="3494013"/>
            <a:ext cx="441450" cy="345300"/>
          </a:xfrm>
          <a:prstGeom prst="straightConnector1">
            <a:avLst/>
          </a:prstGeom>
          <a:noFill/>
          <a:ln w="9525" cap="flat" cmpd="sng">
            <a:solidFill>
              <a:srgbClr val="4B383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47" name="Google Shape;122;p18">
            <a:extLst>
              <a:ext uri="{FF2B5EF4-FFF2-40B4-BE49-F238E27FC236}">
                <a16:creationId xmlns:a16="http://schemas.microsoft.com/office/drawing/2014/main" id="{05D41CA4-E91B-7B77-78A4-B164BB0E7EE2}"/>
              </a:ext>
            </a:extLst>
          </p:cNvPr>
          <p:cNvSpPr txBox="1"/>
          <p:nvPr/>
        </p:nvSpPr>
        <p:spPr>
          <a:xfrm>
            <a:off x="8693847" y="3154688"/>
            <a:ext cx="882900" cy="339325"/>
          </a:xfrm>
          <a:prstGeom prst="rect">
            <a:avLst/>
          </a:prstGeom>
          <a:noFill/>
          <a:ln w="9525" cap="flat" cmpd="sng">
            <a:solidFill>
              <a:srgbClr val="4B383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Sofia Sans" pitchFamily="2" charset="0"/>
                <a:ea typeface="CMU Bright Roman" panose="02000603000000000000" pitchFamily="2" charset="0"/>
                <a:cs typeface="CMU Bright Roman" panose="02000603000000000000" pitchFamily="2" charset="0"/>
                <a:sym typeface="Nunito"/>
              </a:rPr>
              <a:t>Cu </a:t>
            </a:r>
            <a:r>
              <a:rPr lang="fr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ofia Sans" pitchFamily="2" charset="0"/>
                <a:ea typeface="CMU Bright Roman" panose="02000603000000000000" pitchFamily="2" charset="0"/>
                <a:cs typeface="CMU Bright Roman" panose="02000603000000000000" pitchFamily="2" charset="0"/>
                <a:sym typeface="Nunito"/>
              </a:rPr>
              <a:t>target</a:t>
            </a:r>
            <a:endParaRPr sz="1200" dirty="0">
              <a:solidFill>
                <a:schemeClr val="tx1">
                  <a:lumMod val="75000"/>
                  <a:lumOff val="25000"/>
                </a:schemeClr>
              </a:solidFill>
              <a:latin typeface="Sofia Sans" pitchFamily="2" charset="0"/>
              <a:ea typeface="CMU Bright Roman" panose="02000603000000000000" pitchFamily="2" charset="0"/>
              <a:cs typeface="CMU Bright Roman" panose="02000603000000000000" pitchFamily="2" charset="0"/>
              <a:sym typeface="Nunito"/>
            </a:endParaRPr>
          </a:p>
        </p:txBody>
      </p:sp>
      <p:cxnSp>
        <p:nvCxnSpPr>
          <p:cNvPr id="48" name="Google Shape;123;p18">
            <a:extLst>
              <a:ext uri="{FF2B5EF4-FFF2-40B4-BE49-F238E27FC236}">
                <a16:creationId xmlns:a16="http://schemas.microsoft.com/office/drawing/2014/main" id="{FD031ED7-4E31-90CE-A504-98CD105AA5F4}"/>
              </a:ext>
            </a:extLst>
          </p:cNvPr>
          <p:cNvCxnSpPr>
            <a:cxnSpLocks/>
            <a:stCxn id="49" idx="2"/>
          </p:cNvCxnSpPr>
          <p:nvPr/>
        </p:nvCxnSpPr>
        <p:spPr>
          <a:xfrm flipH="1">
            <a:off x="9994622" y="3298415"/>
            <a:ext cx="582389" cy="480300"/>
          </a:xfrm>
          <a:prstGeom prst="straightConnector1">
            <a:avLst/>
          </a:prstGeom>
          <a:noFill/>
          <a:ln w="9525" cap="flat" cmpd="sng">
            <a:solidFill>
              <a:srgbClr val="4B383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49" name="Google Shape;124;p18">
            <a:extLst>
              <a:ext uri="{FF2B5EF4-FFF2-40B4-BE49-F238E27FC236}">
                <a16:creationId xmlns:a16="http://schemas.microsoft.com/office/drawing/2014/main" id="{A0F8AC75-2889-E2A9-9369-D8F21E8D7B47}"/>
              </a:ext>
            </a:extLst>
          </p:cNvPr>
          <p:cNvSpPr txBox="1"/>
          <p:nvPr/>
        </p:nvSpPr>
        <p:spPr>
          <a:xfrm>
            <a:off x="10181222" y="3010961"/>
            <a:ext cx="791578" cy="287454"/>
          </a:xfrm>
          <a:prstGeom prst="rect">
            <a:avLst/>
          </a:prstGeom>
          <a:noFill/>
          <a:ln w="9525" cap="flat" cmpd="sng">
            <a:solidFill>
              <a:srgbClr val="4B383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Sofia Sans" pitchFamily="2" charset="0"/>
                <a:ea typeface="CMU Bright Roman" panose="02000603000000000000" pitchFamily="2" charset="0"/>
                <a:cs typeface="CMU Bright Roman" panose="02000603000000000000" pitchFamily="2" charset="0"/>
                <a:sym typeface="Nunito"/>
              </a:rPr>
              <a:t>Sn </a:t>
            </a:r>
            <a:r>
              <a:rPr lang="fr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ofia Sans" pitchFamily="2" charset="0"/>
                <a:ea typeface="CMU Bright Roman" panose="02000603000000000000" pitchFamily="2" charset="0"/>
                <a:cs typeface="CMU Bright Roman" panose="02000603000000000000" pitchFamily="2" charset="0"/>
                <a:sym typeface="Nunito"/>
              </a:rPr>
              <a:t>target</a:t>
            </a:r>
            <a:endParaRPr sz="1200" dirty="0">
              <a:solidFill>
                <a:schemeClr val="tx1">
                  <a:lumMod val="75000"/>
                  <a:lumOff val="25000"/>
                </a:schemeClr>
              </a:solidFill>
              <a:latin typeface="Sofia Sans" pitchFamily="2" charset="0"/>
              <a:ea typeface="CMU Bright Roman" panose="02000603000000000000" pitchFamily="2" charset="0"/>
              <a:cs typeface="CMU Bright Roman" panose="02000603000000000000" pitchFamily="2" charset="0"/>
              <a:sym typeface="Nunito"/>
            </a:endParaRPr>
          </a:p>
        </p:txBody>
      </p:sp>
      <p:cxnSp>
        <p:nvCxnSpPr>
          <p:cNvPr id="50" name="Google Shape;125;p18">
            <a:extLst>
              <a:ext uri="{FF2B5EF4-FFF2-40B4-BE49-F238E27FC236}">
                <a16:creationId xmlns:a16="http://schemas.microsoft.com/office/drawing/2014/main" id="{B4EDAF31-CA24-ED22-D571-211AE512CF2F}"/>
              </a:ext>
            </a:extLst>
          </p:cNvPr>
          <p:cNvCxnSpPr>
            <a:cxnSpLocks/>
            <a:stCxn id="51" idx="2"/>
          </p:cNvCxnSpPr>
          <p:nvPr/>
        </p:nvCxnSpPr>
        <p:spPr>
          <a:xfrm flipH="1">
            <a:off x="11220315" y="4953098"/>
            <a:ext cx="78192" cy="567953"/>
          </a:xfrm>
          <a:prstGeom prst="straightConnector1">
            <a:avLst/>
          </a:prstGeom>
          <a:noFill/>
          <a:ln w="9525" cap="flat" cmpd="sng">
            <a:solidFill>
              <a:srgbClr val="4B383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51" name="Google Shape;126;p18">
            <a:extLst>
              <a:ext uri="{FF2B5EF4-FFF2-40B4-BE49-F238E27FC236}">
                <a16:creationId xmlns:a16="http://schemas.microsoft.com/office/drawing/2014/main" id="{64715040-135E-5329-BBEC-B171A0ECC1FE}"/>
              </a:ext>
            </a:extLst>
          </p:cNvPr>
          <p:cNvSpPr txBox="1"/>
          <p:nvPr/>
        </p:nvSpPr>
        <p:spPr>
          <a:xfrm>
            <a:off x="10577011" y="4472798"/>
            <a:ext cx="1442991" cy="480300"/>
          </a:xfrm>
          <a:prstGeom prst="rect">
            <a:avLst/>
          </a:prstGeom>
          <a:noFill/>
          <a:ln w="9525" cap="flat" cmpd="sng">
            <a:solidFill>
              <a:srgbClr val="4B383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ofia Sans" pitchFamily="2" charset="0"/>
                <a:ea typeface="CMU Bright Roman" panose="02000603000000000000" pitchFamily="2" charset="0"/>
                <a:cs typeface="CMU Bright Roman" panose="02000603000000000000" pitchFamily="2" charset="0"/>
                <a:sym typeface="Nunito"/>
              </a:rPr>
              <a:t>Scattering</a:t>
            </a:r>
            <a:r>
              <a:rPr lang="f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Sofia Sans" pitchFamily="2" charset="0"/>
                <a:ea typeface="CMU Bright Roman" panose="02000603000000000000" pitchFamily="2" charset="0"/>
                <a:cs typeface="CMU Bright Roman" panose="02000603000000000000" pitchFamily="2" charset="0"/>
                <a:sym typeface="Nunito"/>
              </a:rPr>
              <a:t> </a:t>
            </a:r>
            <a:r>
              <a:rPr lang="fr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ofia Sans" pitchFamily="2" charset="0"/>
                <a:ea typeface="CMU Bright Roman" panose="02000603000000000000" pitchFamily="2" charset="0"/>
                <a:cs typeface="CMU Bright Roman" panose="02000603000000000000" pitchFamily="2" charset="0"/>
                <a:sym typeface="Nunito"/>
              </a:rPr>
              <a:t>Chamber</a:t>
            </a:r>
            <a:r>
              <a:rPr lang="f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Sofia Sans" pitchFamily="2" charset="0"/>
                <a:ea typeface="CMU Bright Roman" panose="02000603000000000000" pitchFamily="2" charset="0"/>
                <a:cs typeface="CMU Bright Roman" panose="02000603000000000000" pitchFamily="2" charset="0"/>
                <a:sym typeface="Nunito"/>
              </a:rPr>
              <a:t> exit </a:t>
            </a:r>
            <a:r>
              <a:rPr lang="fr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ofia Sans" pitchFamily="2" charset="0"/>
                <a:ea typeface="CMU Bright Roman" panose="02000603000000000000" pitchFamily="2" charset="0"/>
                <a:cs typeface="CMU Bright Roman" panose="02000603000000000000" pitchFamily="2" charset="0"/>
                <a:sym typeface="Nunito"/>
              </a:rPr>
              <a:t>window</a:t>
            </a:r>
            <a:endParaRPr sz="1200" dirty="0">
              <a:solidFill>
                <a:schemeClr val="tx1">
                  <a:lumMod val="75000"/>
                  <a:lumOff val="25000"/>
                </a:schemeClr>
              </a:solidFill>
              <a:latin typeface="Sofia Sans" pitchFamily="2" charset="0"/>
              <a:ea typeface="CMU Bright Roman" panose="02000603000000000000" pitchFamily="2" charset="0"/>
              <a:cs typeface="CMU Bright Roman" panose="02000603000000000000" pitchFamily="2" charset="0"/>
              <a:sym typeface="Nunito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0250859-9ED0-44D6-3758-C036F9A6DA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>
                <a:solidFill>
                  <a:schemeClr val="bg1">
                    <a:lumMod val="95000"/>
                  </a:schemeClr>
                </a:solidFill>
              </a:rPr>
              <a:t>CLAS collaboration meeting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1FF583-8F9B-310D-3063-BB872805F0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E498428F-79A1-FA4A-8FB6-3B357F9EA67B}" type="slidenum">
              <a:rPr lang="en-US" smtClean="0"/>
              <a:pPr algn="r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79947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97EC1C-05FB-6920-C7AD-7D70666D0F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" dirty="0"/>
              <a:t>RG-D </a:t>
            </a:r>
            <a:r>
              <a:rPr lang="fr" dirty="0" err="1"/>
              <a:t>Status</a:t>
            </a:r>
            <a:r>
              <a:rPr lang="fr" dirty="0"/>
              <a:t>: Calibration </a:t>
            </a:r>
            <a:r>
              <a:rPr lang="fr" dirty="0" err="1"/>
              <a:t>Summary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2E13F8-693B-DD63-215F-F7A6DE9E6C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694644"/>
            <a:ext cx="12192000" cy="5738497"/>
          </a:xfrm>
        </p:spPr>
        <p:txBody>
          <a:bodyPr>
            <a:normAutofit/>
          </a:bodyPr>
          <a:lstStyle/>
          <a:p>
            <a:pPr>
              <a:buClr>
                <a:schemeClr val="tx1">
                  <a:lumMod val="75000"/>
                  <a:lumOff val="25000"/>
                </a:schemeClr>
              </a:buClr>
            </a:pPr>
            <a:r>
              <a:rPr lang="en-US" dirty="0"/>
              <a:t>RG-D successfully passed Pass1 review on May 27th </a:t>
            </a:r>
          </a:p>
          <a:p>
            <a:pPr>
              <a:buClr>
                <a:schemeClr val="tx1">
                  <a:lumMod val="75000"/>
                  <a:lumOff val="25000"/>
                </a:schemeClr>
              </a:buClr>
            </a:pPr>
            <a:r>
              <a:rPr lang="en-US" dirty="0"/>
              <a:t>Pass1 cooking initiated on June 13th using COATJAVA 13.0.0 </a:t>
            </a:r>
          </a:p>
          <a:p>
            <a:pPr>
              <a:buClr>
                <a:schemeClr val="tx1">
                  <a:lumMod val="75000"/>
                  <a:lumOff val="25000"/>
                </a:schemeClr>
              </a:buClr>
            </a:pPr>
            <a:endParaRPr lang="en-US" dirty="0"/>
          </a:p>
          <a:p>
            <a:pPr>
              <a:buClr>
                <a:schemeClr val="tx1">
                  <a:lumMod val="75000"/>
                  <a:lumOff val="25000"/>
                </a:schemeClr>
              </a:buClr>
            </a:pPr>
            <a:r>
              <a:rPr lang="en-US" dirty="0"/>
              <a:t>The cooking is at 49%:</a:t>
            </a:r>
          </a:p>
          <a:p>
            <a:pPr lvl="1">
              <a:buClr>
                <a:schemeClr val="tx1">
                  <a:lumMod val="75000"/>
                  <a:lumOff val="25000"/>
                </a:schemeClr>
              </a:buClr>
              <a:buSzPct val="70000"/>
            </a:pPr>
            <a:r>
              <a:rPr lang="en-US" dirty="0"/>
              <a:t>Manly due to the high usage of the farm and recent modification of the job scheduling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FCF09CE-9A90-B0C0-254E-2D5AE767F359}"/>
              </a:ext>
            </a:extLst>
          </p:cNvPr>
          <p:cNvSpPr txBox="1"/>
          <p:nvPr/>
        </p:nvSpPr>
        <p:spPr>
          <a:xfrm>
            <a:off x="6098721" y="5971477"/>
            <a:ext cx="609327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Sofia Sans" pitchFamily="2" charset="0"/>
                <a:ea typeface="CMU Bright Roman" panose="02000603000000000000" pitchFamily="2" charset="0"/>
                <a:cs typeface="CMU Bright Roman" panose="02000603000000000000" pitchFamily="2" charset="0"/>
                <a:sym typeface="Nunito"/>
              </a:rPr>
              <a:t> </a:t>
            </a:r>
            <a:r>
              <a:rPr lang="fr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ofia Sans" pitchFamily="2" charset="0"/>
                <a:ea typeface="CMU Bright Roman" panose="02000603000000000000" pitchFamily="2" charset="0"/>
                <a:cs typeface="CMU Bright Roman" panose="02000603000000000000" pitchFamily="2" charset="0"/>
                <a:sym typeface="Nunito"/>
              </a:rPr>
              <a:t>Thanks</a:t>
            </a:r>
            <a:r>
              <a:rPr lang="f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Sofia Sans" pitchFamily="2" charset="0"/>
                <a:ea typeface="CMU Bright Roman" panose="02000603000000000000" pitchFamily="2" charset="0"/>
                <a:cs typeface="CMU Bright Roman" panose="02000603000000000000" pitchFamily="2" charset="0"/>
                <a:sym typeface="Nunito"/>
              </a:rPr>
              <a:t> to </a:t>
            </a:r>
            <a:r>
              <a:rPr lang="fr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ofia Sans" pitchFamily="2" charset="0"/>
                <a:ea typeface="CMU Bright Roman" panose="02000603000000000000" pitchFamily="2" charset="0"/>
                <a:cs typeface="CMU Bright Roman" panose="02000603000000000000" pitchFamily="2" charset="0"/>
                <a:sym typeface="Nunito"/>
              </a:rPr>
              <a:t>CalCom</a:t>
            </a:r>
            <a:r>
              <a:rPr lang="f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Sofia Sans" pitchFamily="2" charset="0"/>
                <a:ea typeface="CMU Bright Roman" panose="02000603000000000000" pitchFamily="2" charset="0"/>
                <a:cs typeface="CMU Bright Roman" panose="02000603000000000000" pitchFamily="2" charset="0"/>
                <a:sym typeface="Nunito"/>
              </a:rPr>
              <a:t> Experts for </a:t>
            </a:r>
            <a:r>
              <a:rPr lang="fr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ofia Sans" pitchFamily="2" charset="0"/>
                <a:ea typeface="CMU Bright Roman" panose="02000603000000000000" pitchFamily="2" charset="0"/>
                <a:cs typeface="CMU Bright Roman" panose="02000603000000000000" pitchFamily="2" charset="0"/>
                <a:sym typeface="Nunito"/>
              </a:rPr>
              <a:t>their</a:t>
            </a:r>
            <a:r>
              <a:rPr lang="f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Sofia Sans" pitchFamily="2" charset="0"/>
                <a:ea typeface="CMU Bright Roman" panose="02000603000000000000" pitchFamily="2" charset="0"/>
                <a:cs typeface="CMU Bright Roman" panose="02000603000000000000" pitchFamily="2" charset="0"/>
                <a:sym typeface="Nunito"/>
              </a:rPr>
              <a:t> support 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Sofia Sans" pitchFamily="2" charset="0"/>
              <a:ea typeface="CMU Bright Roman" panose="02000603000000000000" pitchFamily="2" charset="0"/>
              <a:cs typeface="CMU Bright Roman" panose="02000603000000000000" pitchFamily="2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E55BB1F-0F43-5AE4-3521-7D53BD290A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>
                <a:solidFill>
                  <a:schemeClr val="bg1">
                    <a:lumMod val="95000"/>
                  </a:schemeClr>
                </a:solidFill>
              </a:rPr>
              <a:t>CLAS collaboration meeting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5ED394-ABE3-F74B-2775-4BBEF31191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E498428F-79A1-FA4A-8FB6-3B357F9EA67B}" type="slidenum">
              <a:rPr lang="en-US" smtClean="0"/>
              <a:pPr algn="r"/>
              <a:t>6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DD1C96F-3716-5E12-E928-53D607E607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89" y="3007894"/>
            <a:ext cx="12032307" cy="124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562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15532C-E974-0436-17DE-F5FEF5D97C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Electron fiducial cuts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975257-2093-2DD3-9D84-4E86DE40D2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694644"/>
            <a:ext cx="12192000" cy="5798229"/>
          </a:xfrm>
        </p:spPr>
        <p:txBody>
          <a:bodyPr/>
          <a:lstStyle/>
          <a:p>
            <a:pPr>
              <a:buClr>
                <a:schemeClr val="tx1">
                  <a:lumMod val="75000"/>
                  <a:lumOff val="25000"/>
                </a:schemeClr>
              </a:buClr>
            </a:pPr>
            <a:r>
              <a:rPr lang="en-US" dirty="0"/>
              <a:t>Since the last meeting, refinement cuts have been developed and finished to improve electron identification</a:t>
            </a:r>
          </a:p>
          <a:p>
            <a:pPr>
              <a:buClr>
                <a:schemeClr val="tx1">
                  <a:lumMod val="75000"/>
                  <a:lumOff val="25000"/>
                </a:schemeClr>
              </a:buClr>
            </a:pPr>
            <a:endParaRPr lang="en-US" dirty="0"/>
          </a:p>
          <a:p>
            <a:pPr>
              <a:buClr>
                <a:schemeClr val="tx1">
                  <a:lumMod val="75000"/>
                  <a:lumOff val="25000"/>
                </a:schemeClr>
              </a:buClr>
            </a:pPr>
            <a:r>
              <a:rPr lang="en-US" dirty="0"/>
              <a:t>Raw electron cuts: </a:t>
            </a:r>
          </a:p>
          <a:p>
            <a:pPr lvl="1">
              <a:buClr>
                <a:schemeClr val="tx1">
                  <a:lumMod val="75000"/>
                  <a:lumOff val="25000"/>
                </a:schemeClr>
              </a:buClr>
            </a:pPr>
            <a:r>
              <a:rPr lang="en-US" dirty="0" err="1"/>
              <a:t>pid</a:t>
            </a:r>
            <a:r>
              <a:rPr lang="en-US" dirty="0"/>
              <a:t> = 11, status &lt; 0</a:t>
            </a:r>
          </a:p>
          <a:p>
            <a:pPr lvl="1">
              <a:buClr>
                <a:schemeClr val="tx1">
                  <a:lumMod val="75000"/>
                  <a:lumOff val="25000"/>
                </a:schemeClr>
              </a:buClr>
            </a:pPr>
            <a:r>
              <a:rPr lang="en-US" dirty="0"/>
              <a:t>2000 ≤ |status| &lt; 4000</a:t>
            </a:r>
          </a:p>
          <a:p>
            <a:pPr lvl="1">
              <a:buClr>
                <a:schemeClr val="tx1">
                  <a:lumMod val="75000"/>
                  <a:lumOff val="25000"/>
                </a:schemeClr>
              </a:buClr>
            </a:pPr>
            <a:r>
              <a:rPr lang="en-US" dirty="0"/>
              <a:t>|chi2pid| &lt; 5</a:t>
            </a:r>
          </a:p>
          <a:p>
            <a:pPr>
              <a:buClr>
                <a:schemeClr val="tx1">
                  <a:lumMod val="75000"/>
                  <a:lumOff val="25000"/>
                </a:schemeClr>
              </a:buClr>
            </a:pPr>
            <a:endParaRPr lang="en-US" dirty="0"/>
          </a:p>
          <a:p>
            <a:pPr>
              <a:buClr>
                <a:schemeClr val="tx1">
                  <a:lumMod val="75000"/>
                  <a:lumOff val="25000"/>
                </a:schemeClr>
              </a:buClr>
            </a:pPr>
            <a:r>
              <a:rPr lang="en-US" dirty="0"/>
              <a:t>Refinements:</a:t>
            </a:r>
          </a:p>
          <a:p>
            <a:pPr lvl="1">
              <a:buClr>
                <a:schemeClr val="tx1">
                  <a:lumMod val="75000"/>
                  <a:lumOff val="25000"/>
                </a:schemeClr>
              </a:buClr>
            </a:pPr>
            <a:r>
              <a:rPr lang="en-US" dirty="0"/>
              <a:t>Sampling fraction vs momentum: should be constant for an electron</a:t>
            </a:r>
          </a:p>
          <a:p>
            <a:pPr lvl="1">
              <a:buClr>
                <a:schemeClr val="tx1">
                  <a:lumMod val="75000"/>
                  <a:lumOff val="25000"/>
                </a:schemeClr>
              </a:buClr>
            </a:pPr>
            <a:r>
              <a:rPr lang="en-US" dirty="0"/>
              <a:t>v and w for the calorimeter: defined at lengths that are multiples of 4.5cm </a:t>
            </a:r>
          </a:p>
          <a:p>
            <a:pPr lvl="1">
              <a:buClr>
                <a:schemeClr val="tx1">
                  <a:lumMod val="75000"/>
                  <a:lumOff val="25000"/>
                </a:schemeClr>
              </a:buClr>
            </a:pPr>
            <a:r>
              <a:rPr lang="en-US" dirty="0"/>
              <a:t>DC fiducial cut using chi2/</a:t>
            </a:r>
            <a:r>
              <a:rPr lang="en-US" dirty="0" err="1"/>
              <a:t>ndf</a:t>
            </a:r>
            <a:r>
              <a:rPr lang="en-US" dirty="0"/>
              <a:t> vs edge: remove the edges of each region</a:t>
            </a:r>
          </a:p>
          <a:p>
            <a:pPr lvl="1">
              <a:buClr>
                <a:schemeClr val="tx1">
                  <a:lumMod val="75000"/>
                  <a:lumOff val="25000"/>
                </a:schemeClr>
              </a:buClr>
            </a:pPr>
            <a:r>
              <a:rPr lang="en-US" dirty="0" err="1"/>
              <a:t>Vz</a:t>
            </a:r>
            <a:r>
              <a:rPr lang="en-US" dirty="0"/>
              <a:t> cut: select an electron that comes from the target</a:t>
            </a:r>
          </a:p>
          <a:p>
            <a:pPr lvl="1">
              <a:buClr>
                <a:schemeClr val="tx1">
                  <a:lumMod val="75000"/>
                  <a:lumOff val="25000"/>
                </a:schemeClr>
              </a:buClr>
            </a:pPr>
            <a:r>
              <a:rPr lang="en-US" dirty="0"/>
              <a:t>p &gt; 0.8 GeV/c: reconstruction below 0.8 GeV can’t be trusted</a:t>
            </a:r>
          </a:p>
          <a:p>
            <a:pPr lvl="1">
              <a:buClr>
                <a:schemeClr val="tx1">
                  <a:lumMod val="75000"/>
                  <a:lumOff val="25000"/>
                </a:schemeClr>
              </a:buClr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08910FA-153C-1225-24E7-380EFAF4F4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>
                <a:solidFill>
                  <a:schemeClr val="bg1">
                    <a:lumMod val="95000"/>
                  </a:schemeClr>
                </a:solidFill>
              </a:rPr>
              <a:t>CLAS collaboration meeting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4C735E-EE64-897D-7D9B-0FF0C26BD9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E498428F-79A1-FA4A-8FB6-3B357F9EA67B}" type="slidenum">
              <a:rPr lang="en-US" smtClean="0"/>
              <a:pPr algn="r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90821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6AFAE4-88F8-00F7-FC07-B8579A866D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ED59B0-B980-4C09-C80E-04BFC45281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Electron fiducial cuts: Sampling fraction vs 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723F73-28BC-4F89-5A0C-E4A1D70E8E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694644"/>
            <a:ext cx="12192000" cy="5798229"/>
          </a:xfrm>
        </p:spPr>
        <p:txBody>
          <a:bodyPr/>
          <a:lstStyle/>
          <a:p>
            <a:pPr>
              <a:buClr>
                <a:schemeClr val="tx1">
                  <a:lumMod val="75000"/>
                  <a:lumOff val="25000"/>
                </a:schemeClr>
              </a:buClr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This cut is done by extracting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μ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and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σ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for 50 p slices by fitting with Gaussian.</a:t>
            </a:r>
          </a:p>
          <a:p>
            <a:pPr>
              <a:buClr>
                <a:schemeClr val="tx1">
                  <a:lumMod val="75000"/>
                  <a:lumOff val="25000"/>
                </a:schemeClr>
              </a:buClr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Then fitting them with 3</a:t>
            </a:r>
            <a:r>
              <a:rPr lang="en-US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rd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order polynomial function. This cut is sector, polarity and target dependent</a:t>
            </a:r>
          </a:p>
          <a:p>
            <a:pPr>
              <a:buClr>
                <a:schemeClr val="tx1">
                  <a:lumMod val="75000"/>
                  <a:lumOff val="25000"/>
                </a:schemeClr>
              </a:buClr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82221AB-9607-5C2B-4FD8-AD200AF1C1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44" y="1947106"/>
            <a:ext cx="6123982" cy="450615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196C099-55E4-1CAE-18E0-6157E661B0F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19837"/>
          <a:stretch>
            <a:fillRect/>
          </a:stretch>
        </p:blipFill>
        <p:spPr>
          <a:xfrm>
            <a:off x="6457286" y="1923043"/>
            <a:ext cx="5689940" cy="4171312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4D18DD-F422-3648-9DFA-69ED1A5DA7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>
                <a:solidFill>
                  <a:schemeClr val="bg1">
                    <a:lumMod val="95000"/>
                  </a:schemeClr>
                </a:solidFill>
              </a:rPr>
              <a:t>CLAS collaboration meeting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CE6027-4157-6F62-0B73-F4F2CCD20A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E498428F-79A1-FA4A-8FB6-3B357F9EA67B}" type="slidenum">
              <a:rPr lang="en-US" smtClean="0"/>
              <a:pPr algn="r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01868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1A4D40-D376-36DA-F223-0E4947421A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170FAB-BDA0-A238-39EA-6865F44252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Electron fiducial cuts: DC </a:t>
            </a:r>
            <a:r>
              <a:rPr lang="en-US" dirty="0" err="1"/>
              <a:t>Fidcual</a:t>
            </a:r>
            <a:r>
              <a:rPr lang="en-US" dirty="0"/>
              <a:t> cuts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392FF3-1C1A-27BD-E9F9-5C6A07DD4F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694644"/>
            <a:ext cx="12192000" cy="5798229"/>
          </a:xfrm>
        </p:spPr>
        <p:txBody>
          <a:bodyPr/>
          <a:lstStyle/>
          <a:p>
            <a:pPr>
              <a:buClr>
                <a:schemeClr val="tx1">
                  <a:lumMod val="75000"/>
                  <a:lumOff val="25000"/>
                </a:schemeClr>
              </a:buClr>
            </a:pPr>
            <a:r>
              <a:rPr lang="en-US" dirty="0"/>
              <a:t>DC Fiducial cuts are applied on the variable edge and are define using chi2/</a:t>
            </a:r>
            <a:r>
              <a:rPr lang="en-US" dirty="0" err="1"/>
              <a:t>ndf</a:t>
            </a:r>
            <a:r>
              <a:rPr lang="en-US" dirty="0"/>
              <a:t> vs edge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5AB9632-58CC-9DE9-7BA2-234C0A480A9A}"/>
              </a:ext>
            </a:extLst>
          </p:cNvPr>
          <p:cNvSpPr txBox="1"/>
          <p:nvPr/>
        </p:nvSpPr>
        <p:spPr>
          <a:xfrm>
            <a:off x="6679095" y="1700932"/>
            <a:ext cx="535917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>
                    <a:lumMod val="65000"/>
                  </a:schemeClr>
                </a:solidFill>
                <a:latin typeface="Sofia Sans" pitchFamily="2" charset="0"/>
              </a:rPr>
              <a:t>Strategy:</a:t>
            </a:r>
          </a:p>
          <a:p>
            <a:pPr marL="86400" indent="-1944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Sofia Sans" pitchFamily="2" charset="0"/>
              </a:rPr>
              <a:t>Fit the part between 13 and 25 with a straight line</a:t>
            </a:r>
          </a:p>
          <a:p>
            <a:pPr marL="86400" indent="-1944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Sofia Sans" pitchFamily="2" charset="0"/>
              </a:rPr>
              <a:t>Get the distance between the fit and each data points, compute the std dev</a:t>
            </a:r>
          </a:p>
          <a:p>
            <a:pPr marL="86400" indent="-1944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Sofia Sans" pitchFamily="2" charset="0"/>
              </a:rPr>
              <a:t>Find 5 consecutive points above the line + std dev starting from the right </a:t>
            </a:r>
          </a:p>
          <a:p>
            <a:pPr marL="86400" indent="-1944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Sofia Sans" pitchFamily="2" charset="0"/>
            </a:endParaRPr>
          </a:p>
          <a:p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Sofia Sans" pitchFamily="2" charset="0"/>
              </a:rPr>
              <a:t>Sector independent cut, but different for each particle and target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01BC3E5-865E-253D-8A52-C41E99D033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89" y="1533407"/>
            <a:ext cx="6609406" cy="454139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F65B35-2434-6ECB-E651-8F3780C5E0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>
                <a:solidFill>
                  <a:schemeClr val="bg1">
                    <a:lumMod val="95000"/>
                  </a:schemeClr>
                </a:solidFill>
              </a:rPr>
              <a:t>CLAS collaboration meeting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F9686E-6349-4943-EA5D-8E572A6BF4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E498428F-79A1-FA4A-8FB6-3B357F9EA67B}" type="slidenum">
              <a:rPr lang="en-US" smtClean="0"/>
              <a:pPr algn="r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624245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339"/>
  <p:tag name="ORIGINALWIDTH" val=" 1263"/>
  <p:tag name="OUTPUTTYPE" val="PNG"/>
  <p:tag name="IGUANATEXVERSION" val="162"/>
  <p:tag name="LATEXADDIN" val="\documentclass{article}&#10;\usepackage{amsmath}&#10;\pagestyle{empty}&#10;\begin{document}&#10;&#10;$$&#10;R = \frac{N^{\pi^0}_{\text{A}}(z_h)}{N^{e}_{\text{A}}}\frac{N^{e}_{\text{LD2}}}{N^{\pi^0}_{\text{LD2}}(z_h)}&#10;$$&#10;&#10;&#10;\end{document}"/>
  <p:tag name="IGUANATEXSIZE" val="20"/>
  <p:tag name="IGUANATEXCURSOR" val="191"/>
  <p:tag name="TRANSPARENCY" val="True"/>
  <p:tag name="CHOOSECOLOR" val="False"/>
  <p:tag name="COLORHEX" val="000000"/>
  <p:tag name="LATEXENGINEID" val="0"/>
  <p:tag name="TEMPFOLDER" val="/Users/mathieuouillon/Library/Containers/com.microsoft.Powerpoint/Data/tmp/TemporaryItems/"/>
  <p:tag name="LATEXFORMHEIGHT" val=" 426.65"/>
  <p:tag name="LATEXFORMWIDTH" val=" 513.35"/>
  <p:tag name="LATEXFORMWRAP" val="True"/>
  <p:tag name="BITMAPVECTOR" val="0"/>
</p:tagLst>
</file>

<file path=ppt/theme/theme1.xml><?xml version="1.0" encoding="utf-8"?>
<a:theme xmlns:a="http://schemas.openxmlformats.org/drawingml/2006/main" name="my_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y_theme" id="{31397EF0-E4C5-2142-B3EE-CDAA4860A66A}" vid="{3E357D20-4A6F-E649-B80C-91AE96B7F3F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15844</TotalTime>
  <Words>1603</Words>
  <Application>Microsoft Macintosh PowerPoint</Application>
  <PresentationFormat>Widescreen</PresentationFormat>
  <Paragraphs>229</Paragraphs>
  <Slides>21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Aptos</vt:lpstr>
      <vt:lpstr>Arial</vt:lpstr>
      <vt:lpstr>Avenir Next</vt:lpstr>
      <vt:lpstr>Avenir Next Medium</vt:lpstr>
      <vt:lpstr>CMU Bright Roman</vt:lpstr>
      <vt:lpstr>Courier New</vt:lpstr>
      <vt:lpstr>Nunito</vt:lpstr>
      <vt:lpstr>Sofia Sans</vt:lpstr>
      <vt:lpstr>my_theme</vt:lpstr>
      <vt:lpstr>RG-D Experiments: Status and Analysis Plans</vt:lpstr>
      <vt:lpstr>Run Group D</vt:lpstr>
      <vt:lpstr>RG-D: CT Experiment​</vt:lpstr>
      <vt:lpstr>RG-D: Nuclear TMDs</vt:lpstr>
      <vt:lpstr>RG-D Run Configuration</vt:lpstr>
      <vt:lpstr>RG-D Status: Calibration Summary</vt:lpstr>
      <vt:lpstr>Electron fiducial cuts</vt:lpstr>
      <vt:lpstr>Electron fiducial cuts: Sampling fraction vs p</vt:lpstr>
      <vt:lpstr>Electron fiducial cuts: DC Fidcual cuts</vt:lpstr>
      <vt:lpstr>Electron fiducial cuts: DC Fidcual cuts</vt:lpstr>
      <vt:lpstr>Electron fiducial cuts: DC Fidcual cuts</vt:lpstr>
      <vt:lpstr>Electron identification: Triangular cut</vt:lpstr>
      <vt:lpstr>RG-D: Mathieu Ouillon Effect of the refinement cuts </vt:lpstr>
      <vt:lpstr>Hadron identification cuts</vt:lpstr>
      <vt:lpstr>RG-D nTMDs Studies: π0 analysis</vt:lpstr>
      <vt:lpstr>RG-D nTMDs Studies: π0 analysis</vt:lpstr>
      <vt:lpstr>CT Study: Very Preliminary Nuclear Transparency</vt:lpstr>
      <vt:lpstr>CT Study: Very Preliminary Nuclear Transparency</vt:lpstr>
      <vt:lpstr>RG-D nTMDs Studies: π+ analysis</vt:lpstr>
      <vt:lpstr>Summary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Ouillon, Mathieu</dc:creator>
  <cp:lastModifiedBy>Ouillon, Mathieu</cp:lastModifiedBy>
  <cp:revision>301</cp:revision>
  <dcterms:created xsi:type="dcterms:W3CDTF">2025-04-21T15:34:33Z</dcterms:created>
  <dcterms:modified xsi:type="dcterms:W3CDTF">2025-11-18T20:47:19Z</dcterms:modified>
</cp:coreProperties>
</file>