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2"/>
  </p:notesMasterIdLst>
  <p:sldIdLst>
    <p:sldId id="256" r:id="rId5"/>
    <p:sldId id="257" r:id="rId6"/>
    <p:sldId id="679" r:id="rId7"/>
    <p:sldId id="4098" r:id="rId8"/>
    <p:sldId id="4099" r:id="rId9"/>
    <p:sldId id="258" r:id="rId10"/>
    <p:sldId id="4057" r:id="rId11"/>
    <p:sldId id="4095" r:id="rId12"/>
    <p:sldId id="4100" r:id="rId13"/>
    <p:sldId id="4102" r:id="rId14"/>
    <p:sldId id="4077" r:id="rId15"/>
    <p:sldId id="4084" r:id="rId16"/>
    <p:sldId id="4076" r:id="rId17"/>
    <p:sldId id="4103" r:id="rId18"/>
    <p:sldId id="4104" r:id="rId19"/>
    <p:sldId id="4105" r:id="rId20"/>
    <p:sldId id="410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D616B-4DD6-4251-A8F2-A880DDB7F525}" v="447" dt="2025-10-08T10:21:59.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69"/>
    <p:restoredTop sz="94694"/>
  </p:normalViewPr>
  <p:slideViewPr>
    <p:cSldViewPr snapToGrid="0" snapToObjects="1">
      <p:cViewPr varScale="1">
        <p:scale>
          <a:sx n="147" d="100"/>
          <a:sy n="147" d="100"/>
        </p:scale>
        <p:origin x="1230" y="34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Landgraf" userId="367c8676d18b2324" providerId="LiveId" clId="{E54AE131-3580-4EAA-8084-1AB84D4DD97D}"/>
    <pc:docChg chg="undo custSel addSld delSld modSld sldOrd modMainMaster">
      <pc:chgData name="Jeff Landgraf" userId="367c8676d18b2324" providerId="LiveId" clId="{E54AE131-3580-4EAA-8084-1AB84D4DD97D}" dt="2025-10-08T11:17:56.492" v="10363" actId="20577"/>
      <pc:docMkLst>
        <pc:docMk/>
      </pc:docMkLst>
      <pc:sldChg chg="modSp mod">
        <pc:chgData name="Jeff Landgraf" userId="367c8676d18b2324" providerId="LiveId" clId="{E54AE131-3580-4EAA-8084-1AB84D4DD97D}" dt="2025-10-07T00:51:07.970" v="229" actId="1076"/>
        <pc:sldMkLst>
          <pc:docMk/>
          <pc:sldMk cId="2246755923" sldId="256"/>
        </pc:sldMkLst>
        <pc:spChg chg="mod">
          <ac:chgData name="Jeff Landgraf" userId="367c8676d18b2324" providerId="LiveId" clId="{E54AE131-3580-4EAA-8084-1AB84D4DD97D}" dt="2025-10-07T00:51:03.041" v="228" actId="1076"/>
          <ac:spMkLst>
            <pc:docMk/>
            <pc:sldMk cId="2246755923" sldId="256"/>
            <ac:spMk id="2" creationId="{1C156CBC-DA70-7741-BB3F-BCDBBE052F88}"/>
          </ac:spMkLst>
        </pc:spChg>
        <pc:spChg chg="mod">
          <ac:chgData name="Jeff Landgraf" userId="367c8676d18b2324" providerId="LiveId" clId="{E54AE131-3580-4EAA-8084-1AB84D4DD97D}" dt="2025-10-07T00:50:25.238" v="223" actId="20577"/>
          <ac:spMkLst>
            <pc:docMk/>
            <pc:sldMk cId="2246755923" sldId="256"/>
            <ac:spMk id="3" creationId="{FDB0E14B-6889-F849-8A8C-D01D7C36038D}"/>
          </ac:spMkLst>
        </pc:spChg>
        <pc:spChg chg="mod">
          <ac:chgData name="Jeff Landgraf" userId="367c8676d18b2324" providerId="LiveId" clId="{E54AE131-3580-4EAA-8084-1AB84D4DD97D}" dt="2025-10-07T00:51:07.970" v="229" actId="1076"/>
          <ac:spMkLst>
            <pc:docMk/>
            <pc:sldMk cId="2246755923" sldId="256"/>
            <ac:spMk id="4" creationId="{BD0F4563-AB5E-1F4E-B28C-08AC1323034C}"/>
          </ac:spMkLst>
        </pc:spChg>
      </pc:sldChg>
      <pc:sldChg chg="delSp modSp add mod">
        <pc:chgData name="Jeff Landgraf" userId="367c8676d18b2324" providerId="LiveId" clId="{E54AE131-3580-4EAA-8084-1AB84D4DD97D}" dt="2025-10-08T10:23:45.662" v="9876" actId="20577"/>
        <pc:sldMkLst>
          <pc:docMk/>
          <pc:sldMk cId="950299206" sldId="257"/>
        </pc:sldMkLst>
        <pc:spChg chg="mod">
          <ac:chgData name="Jeff Landgraf" userId="367c8676d18b2324" providerId="LiveId" clId="{E54AE131-3580-4EAA-8084-1AB84D4DD97D}" dt="2025-10-08T10:23:45.662" v="9876" actId="20577"/>
          <ac:spMkLst>
            <pc:docMk/>
            <pc:sldMk cId="950299206" sldId="257"/>
            <ac:spMk id="3" creationId="{DD73E20B-410B-F954-6538-322ABF2FB7F1}"/>
          </ac:spMkLst>
        </pc:spChg>
        <pc:spChg chg="del mod">
          <ac:chgData name="Jeff Landgraf" userId="367c8676d18b2324" providerId="LiveId" clId="{E54AE131-3580-4EAA-8084-1AB84D4DD97D}" dt="2025-10-07T15:08:42.671" v="1623" actId="478"/>
          <ac:spMkLst>
            <pc:docMk/>
            <pc:sldMk cId="950299206" sldId="257"/>
            <ac:spMk id="4" creationId="{9E502B45-420C-A623-F3DD-C7F9B51523E0}"/>
          </ac:spMkLst>
        </pc:spChg>
        <pc:spChg chg="del mod">
          <ac:chgData name="Jeff Landgraf" userId="367c8676d18b2324" providerId="LiveId" clId="{E54AE131-3580-4EAA-8084-1AB84D4DD97D}" dt="2025-10-07T15:08:40.555" v="1622" actId="478"/>
          <ac:spMkLst>
            <pc:docMk/>
            <pc:sldMk cId="950299206" sldId="257"/>
            <ac:spMk id="5" creationId="{26D44659-8533-543A-B0A0-8F667059CDB9}"/>
          </ac:spMkLst>
        </pc:spChg>
        <pc:spChg chg="del mod">
          <ac:chgData name="Jeff Landgraf" userId="367c8676d18b2324" providerId="LiveId" clId="{E54AE131-3580-4EAA-8084-1AB84D4DD97D}" dt="2025-10-07T15:08:46.313" v="1624" actId="478"/>
          <ac:spMkLst>
            <pc:docMk/>
            <pc:sldMk cId="950299206" sldId="257"/>
            <ac:spMk id="6" creationId="{01D8E439-C243-0D80-4048-7BE0759951B5}"/>
          </ac:spMkLst>
        </pc:spChg>
      </pc:sldChg>
      <pc:sldChg chg="del">
        <pc:chgData name="Jeff Landgraf" userId="367c8676d18b2324" providerId="LiveId" clId="{E54AE131-3580-4EAA-8084-1AB84D4DD97D}" dt="2025-10-07T00:44:10.733" v="0" actId="47"/>
        <pc:sldMkLst>
          <pc:docMk/>
          <pc:sldMk cId="2574624612" sldId="257"/>
        </pc:sldMkLst>
      </pc:sldChg>
      <pc:sldChg chg="del">
        <pc:chgData name="Jeff Landgraf" userId="367c8676d18b2324" providerId="LiveId" clId="{E54AE131-3580-4EAA-8084-1AB84D4DD97D}" dt="2025-10-07T00:44:11.884" v="1" actId="47"/>
        <pc:sldMkLst>
          <pc:docMk/>
          <pc:sldMk cId="447617315" sldId="258"/>
        </pc:sldMkLst>
      </pc:sldChg>
      <pc:sldChg chg="addSp delSp modSp add mod ord">
        <pc:chgData name="Jeff Landgraf" userId="367c8676d18b2324" providerId="LiveId" clId="{E54AE131-3580-4EAA-8084-1AB84D4DD97D}" dt="2025-10-07T23:41:59.023" v="3360" actId="20577"/>
        <pc:sldMkLst>
          <pc:docMk/>
          <pc:sldMk cId="2624227545" sldId="258"/>
        </pc:sldMkLst>
        <pc:spChg chg="mod">
          <ac:chgData name="Jeff Landgraf" userId="367c8676d18b2324" providerId="LiveId" clId="{E54AE131-3580-4EAA-8084-1AB84D4DD97D}" dt="2025-10-07T23:41:59.023" v="3360" actId="20577"/>
          <ac:spMkLst>
            <pc:docMk/>
            <pc:sldMk cId="2624227545" sldId="258"/>
            <ac:spMk id="3" creationId="{1326C9A9-FC63-764F-9C6B-5710FCB03310}"/>
          </ac:spMkLst>
        </pc:spChg>
        <pc:spChg chg="mod">
          <ac:chgData name="Jeff Landgraf" userId="367c8676d18b2324" providerId="LiveId" clId="{E54AE131-3580-4EAA-8084-1AB84D4DD97D}" dt="2025-10-07T19:20:28.624" v="3219" actId="1076"/>
          <ac:spMkLst>
            <pc:docMk/>
            <pc:sldMk cId="2624227545" sldId="258"/>
            <ac:spMk id="8" creationId="{8AA0AB8A-FCD2-63A8-3E72-D6EE3BC4E6A8}"/>
          </ac:spMkLst>
        </pc:spChg>
        <pc:spChg chg="mod">
          <ac:chgData name="Jeff Landgraf" userId="367c8676d18b2324" providerId="LiveId" clId="{E54AE131-3580-4EAA-8084-1AB84D4DD97D}" dt="2025-10-07T19:20:31.553" v="3220" actId="1076"/>
          <ac:spMkLst>
            <pc:docMk/>
            <pc:sldMk cId="2624227545" sldId="258"/>
            <ac:spMk id="12" creationId="{91EB8332-4262-0903-028E-F0009FDB5586}"/>
          </ac:spMkLst>
        </pc:spChg>
        <pc:spChg chg="mod">
          <ac:chgData name="Jeff Landgraf" userId="367c8676d18b2324" providerId="LiveId" clId="{E54AE131-3580-4EAA-8084-1AB84D4DD97D}" dt="2025-10-07T19:21:50.812" v="3251" actId="14100"/>
          <ac:spMkLst>
            <pc:docMk/>
            <pc:sldMk cId="2624227545" sldId="258"/>
            <ac:spMk id="17" creationId="{501AA16D-BCFC-150E-28B5-5FB0DE5135AC}"/>
          </ac:spMkLst>
        </pc:spChg>
        <pc:spChg chg="mod">
          <ac:chgData name="Jeff Landgraf" userId="367c8676d18b2324" providerId="LiveId" clId="{E54AE131-3580-4EAA-8084-1AB84D4DD97D}" dt="2025-10-07T19:22:41.528" v="3298" actId="20577"/>
          <ac:spMkLst>
            <pc:docMk/>
            <pc:sldMk cId="2624227545" sldId="258"/>
            <ac:spMk id="18" creationId="{56F2DDD3-7C11-E932-BDA9-612EA34E0342}"/>
          </ac:spMkLst>
        </pc:spChg>
        <pc:spChg chg="mod">
          <ac:chgData name="Jeff Landgraf" userId="367c8676d18b2324" providerId="LiveId" clId="{E54AE131-3580-4EAA-8084-1AB84D4DD97D}" dt="2025-10-07T19:21:02.986" v="3225" actId="14100"/>
          <ac:spMkLst>
            <pc:docMk/>
            <pc:sldMk cId="2624227545" sldId="258"/>
            <ac:spMk id="19" creationId="{2D224ADA-91CD-0350-24D3-68FEA82EF300}"/>
          </ac:spMkLst>
        </pc:spChg>
        <pc:spChg chg="mod">
          <ac:chgData name="Jeff Landgraf" userId="367c8676d18b2324" providerId="LiveId" clId="{E54AE131-3580-4EAA-8084-1AB84D4DD97D}" dt="2025-10-07T19:23:39.344" v="3318" actId="1076"/>
          <ac:spMkLst>
            <pc:docMk/>
            <pc:sldMk cId="2624227545" sldId="258"/>
            <ac:spMk id="20" creationId="{CE4E9E7E-7CD6-C178-7199-901A02C4B99E}"/>
          </ac:spMkLst>
        </pc:spChg>
        <pc:spChg chg="mod">
          <ac:chgData name="Jeff Landgraf" userId="367c8676d18b2324" providerId="LiveId" clId="{E54AE131-3580-4EAA-8084-1AB84D4DD97D}" dt="2025-10-07T19:24:03.157" v="3335" actId="1035"/>
          <ac:spMkLst>
            <pc:docMk/>
            <pc:sldMk cId="2624227545" sldId="258"/>
            <ac:spMk id="23" creationId="{06A70A9F-ACE6-50EF-EF47-9E70102248B4}"/>
          </ac:spMkLst>
        </pc:spChg>
        <pc:spChg chg="mod">
          <ac:chgData name="Jeff Landgraf" userId="367c8676d18b2324" providerId="LiveId" clId="{E54AE131-3580-4EAA-8084-1AB84D4DD97D}" dt="2025-10-07T19:21:39.915" v="3248" actId="255"/>
          <ac:spMkLst>
            <pc:docMk/>
            <pc:sldMk cId="2624227545" sldId="258"/>
            <ac:spMk id="24" creationId="{FE4EE74A-8A9E-6D0B-3FC2-4E994127DA50}"/>
          </ac:spMkLst>
        </pc:spChg>
        <pc:spChg chg="mod">
          <ac:chgData name="Jeff Landgraf" userId="367c8676d18b2324" providerId="LiveId" clId="{E54AE131-3580-4EAA-8084-1AB84D4DD97D}" dt="2025-10-07T19:23:56.094" v="3331" actId="1036"/>
          <ac:spMkLst>
            <pc:docMk/>
            <pc:sldMk cId="2624227545" sldId="258"/>
            <ac:spMk id="25" creationId="{F8A26BE5-BBED-7510-DDC7-E301C3BC832D}"/>
          </ac:spMkLst>
        </pc:spChg>
        <pc:spChg chg="mod">
          <ac:chgData name="Jeff Landgraf" userId="367c8676d18b2324" providerId="LiveId" clId="{E54AE131-3580-4EAA-8084-1AB84D4DD97D}" dt="2025-10-07T19:23:24.178" v="3317" actId="255"/>
          <ac:spMkLst>
            <pc:docMk/>
            <pc:sldMk cId="2624227545" sldId="258"/>
            <ac:spMk id="36" creationId="{4B4855E8-F7B6-0F14-CCFC-D851139E8750}"/>
          </ac:spMkLst>
        </pc:spChg>
        <pc:spChg chg="mod">
          <ac:chgData name="Jeff Landgraf" userId="367c8676d18b2324" providerId="LiveId" clId="{E54AE131-3580-4EAA-8084-1AB84D4DD97D}" dt="2025-10-07T19:21:06.061" v="3226" actId="1076"/>
          <ac:spMkLst>
            <pc:docMk/>
            <pc:sldMk cId="2624227545" sldId="258"/>
            <ac:spMk id="38" creationId="{54B2EB59-C8A5-B36B-3E42-C0570BC3A7F8}"/>
          </ac:spMkLst>
        </pc:spChg>
        <pc:spChg chg="mod">
          <ac:chgData name="Jeff Landgraf" userId="367c8676d18b2324" providerId="LiveId" clId="{E54AE131-3580-4EAA-8084-1AB84D4DD97D}" dt="2025-10-07T19:19:49.329" v="3206" actId="1076"/>
          <ac:spMkLst>
            <pc:docMk/>
            <pc:sldMk cId="2624227545" sldId="258"/>
            <ac:spMk id="39" creationId="{297B9B20-E42C-25E9-B45C-596687C65F9B}"/>
          </ac:spMkLst>
        </pc:spChg>
        <pc:spChg chg="add mod">
          <ac:chgData name="Jeff Landgraf" userId="367c8676d18b2324" providerId="LiveId" clId="{E54AE131-3580-4EAA-8084-1AB84D4DD97D}" dt="2025-10-07T19:15:31.607" v="3171" actId="1076"/>
          <ac:spMkLst>
            <pc:docMk/>
            <pc:sldMk cId="2624227545" sldId="258"/>
            <ac:spMk id="42" creationId="{DC9B13E9-8133-B198-9498-62898CCFACC3}"/>
          </ac:spMkLst>
        </pc:spChg>
        <pc:spChg chg="add del mod">
          <ac:chgData name="Jeff Landgraf" userId="367c8676d18b2324" providerId="LiveId" clId="{E54AE131-3580-4EAA-8084-1AB84D4DD97D}" dt="2025-10-07T19:21:43.907" v="3249" actId="478"/>
          <ac:spMkLst>
            <pc:docMk/>
            <pc:sldMk cId="2624227545" sldId="258"/>
            <ac:spMk id="43" creationId="{CBD17C0B-DE9E-2DF9-B19B-860B1538D85F}"/>
          </ac:spMkLst>
        </pc:spChg>
        <pc:spChg chg="add del mod">
          <ac:chgData name="Jeff Landgraf" userId="367c8676d18b2324" providerId="LiveId" clId="{E54AE131-3580-4EAA-8084-1AB84D4DD97D}" dt="2025-10-07T19:21:45.505" v="3250" actId="478"/>
          <ac:spMkLst>
            <pc:docMk/>
            <pc:sldMk cId="2624227545" sldId="258"/>
            <ac:spMk id="44" creationId="{E2A9C992-E9A9-6BD9-BB5E-5A53F65EF16C}"/>
          </ac:spMkLst>
        </pc:spChg>
        <pc:cxnChg chg="mod">
          <ac:chgData name="Jeff Landgraf" userId="367c8676d18b2324" providerId="LiveId" clId="{E54AE131-3580-4EAA-8084-1AB84D4DD97D}" dt="2025-10-07T19:24:15.378" v="3338" actId="1035"/>
          <ac:cxnSpMkLst>
            <pc:docMk/>
            <pc:sldMk cId="2624227545" sldId="258"/>
            <ac:cxnSpMk id="26" creationId="{ABF175A9-F139-5A0B-DC05-0A88340ECF72}"/>
          </ac:cxnSpMkLst>
        </pc:cxnChg>
        <pc:cxnChg chg="mod">
          <ac:chgData name="Jeff Landgraf" userId="367c8676d18b2324" providerId="LiveId" clId="{E54AE131-3580-4EAA-8084-1AB84D4DD97D}" dt="2025-10-07T19:21:20.431" v="3230" actId="14100"/>
          <ac:cxnSpMkLst>
            <pc:docMk/>
            <pc:sldMk cId="2624227545" sldId="258"/>
            <ac:cxnSpMk id="27" creationId="{A1278792-4680-D371-D849-BA8CB4E7A5B1}"/>
          </ac:cxnSpMkLst>
        </pc:cxnChg>
      </pc:sldChg>
      <pc:sldChg chg="add del">
        <pc:chgData name="Jeff Landgraf" userId="367c8676d18b2324" providerId="LiveId" clId="{E54AE131-3580-4EAA-8084-1AB84D4DD97D}" dt="2025-10-07T19:06:40.552" v="2968" actId="47"/>
        <pc:sldMkLst>
          <pc:docMk/>
          <pc:sldMk cId="838092489" sldId="259"/>
        </pc:sldMkLst>
      </pc:sldChg>
      <pc:sldChg chg="del">
        <pc:chgData name="Jeff Landgraf" userId="367c8676d18b2324" providerId="LiveId" clId="{E54AE131-3580-4EAA-8084-1AB84D4DD97D}" dt="2025-10-08T00:22:41.710" v="4704" actId="47"/>
        <pc:sldMkLst>
          <pc:docMk/>
          <pc:sldMk cId="619698293" sldId="530"/>
        </pc:sldMkLst>
      </pc:sldChg>
      <pc:sldChg chg="add del ord">
        <pc:chgData name="Jeff Landgraf" userId="367c8676d18b2324" providerId="LiveId" clId="{E54AE131-3580-4EAA-8084-1AB84D4DD97D}" dt="2025-10-07T15:15:33.988" v="1803" actId="47"/>
        <pc:sldMkLst>
          <pc:docMk/>
          <pc:sldMk cId="2010783599" sldId="553"/>
        </pc:sldMkLst>
      </pc:sldChg>
      <pc:sldChg chg="delSp modSp add mod">
        <pc:chgData name="Jeff Landgraf" userId="367c8676d18b2324" providerId="LiveId" clId="{E54AE131-3580-4EAA-8084-1AB84D4DD97D}" dt="2025-10-07T15:07:40.434" v="1620" actId="478"/>
        <pc:sldMkLst>
          <pc:docMk/>
          <pc:sldMk cId="1575973683" sldId="679"/>
        </pc:sldMkLst>
        <pc:spChg chg="mod">
          <ac:chgData name="Jeff Landgraf" userId="367c8676d18b2324" providerId="LiveId" clId="{E54AE131-3580-4EAA-8084-1AB84D4DD97D}" dt="2025-10-07T14:12:52.347" v="427" actId="1076"/>
          <ac:spMkLst>
            <pc:docMk/>
            <pc:sldMk cId="1575973683" sldId="679"/>
            <ac:spMk id="3" creationId="{56252FE0-EACF-EFE9-69AD-AA7FAE1CC09D}"/>
          </ac:spMkLst>
        </pc:spChg>
        <pc:spChg chg="del mod">
          <ac:chgData name="Jeff Landgraf" userId="367c8676d18b2324" providerId="LiveId" clId="{E54AE131-3580-4EAA-8084-1AB84D4DD97D}" dt="2025-10-07T15:07:40.434" v="1620" actId="478"/>
          <ac:spMkLst>
            <pc:docMk/>
            <pc:sldMk cId="1575973683" sldId="679"/>
            <ac:spMk id="4" creationId="{28E24227-FBAF-D09B-68B5-95FAEDB74E21}"/>
          </ac:spMkLst>
        </pc:spChg>
        <pc:spChg chg="mod">
          <ac:chgData name="Jeff Landgraf" userId="367c8676d18b2324" providerId="LiveId" clId="{E54AE131-3580-4EAA-8084-1AB84D4DD97D}" dt="2025-10-07T14:13:25.686" v="431" actId="1036"/>
          <ac:spMkLst>
            <pc:docMk/>
            <pc:sldMk cId="1575973683" sldId="679"/>
            <ac:spMk id="5" creationId="{6BE28545-0E3A-B390-6CB5-69F658425A95}"/>
          </ac:spMkLst>
        </pc:spChg>
        <pc:spChg chg="mod">
          <ac:chgData name="Jeff Landgraf" userId="367c8676d18b2324" providerId="LiveId" clId="{E54AE131-3580-4EAA-8084-1AB84D4DD97D}" dt="2025-10-07T14:11:51.257" v="419" actId="20577"/>
          <ac:spMkLst>
            <pc:docMk/>
            <pc:sldMk cId="1575973683" sldId="679"/>
            <ac:spMk id="11" creationId="{3B06CE96-F08E-95AF-0F85-64B39964A8E4}"/>
          </ac:spMkLst>
        </pc:spChg>
      </pc:sldChg>
      <pc:sldChg chg="add del">
        <pc:chgData name="Jeff Landgraf" userId="367c8676d18b2324" providerId="LiveId" clId="{E54AE131-3580-4EAA-8084-1AB84D4DD97D}" dt="2025-10-07T19:09:52.073" v="2972" actId="47"/>
        <pc:sldMkLst>
          <pc:docMk/>
          <pc:sldMk cId="2037918651" sldId="684"/>
        </pc:sldMkLst>
      </pc:sldChg>
      <pc:sldChg chg="del">
        <pc:chgData name="Jeff Landgraf" userId="367c8676d18b2324" providerId="LiveId" clId="{E54AE131-3580-4EAA-8084-1AB84D4DD97D}" dt="2025-10-08T00:22:26.744" v="4703" actId="47"/>
        <pc:sldMkLst>
          <pc:docMk/>
          <pc:sldMk cId="2153334617" sldId="4041"/>
        </pc:sldMkLst>
      </pc:sldChg>
      <pc:sldChg chg="delSp mod">
        <pc:chgData name="Jeff Landgraf" userId="367c8676d18b2324" providerId="LiveId" clId="{E54AE131-3580-4EAA-8084-1AB84D4DD97D}" dt="2025-10-07T23:42:29.015" v="3361" actId="478"/>
        <pc:sldMkLst>
          <pc:docMk/>
          <pc:sldMk cId="2083569676" sldId="4057"/>
        </pc:sldMkLst>
        <pc:spChg chg="del">
          <ac:chgData name="Jeff Landgraf" userId="367c8676d18b2324" providerId="LiveId" clId="{E54AE131-3580-4EAA-8084-1AB84D4DD97D}" dt="2025-10-07T23:42:29.015" v="3361" actId="478"/>
          <ac:spMkLst>
            <pc:docMk/>
            <pc:sldMk cId="2083569676" sldId="4057"/>
            <ac:spMk id="4" creationId="{3FDE34C3-8A85-18D2-CE54-DC501A0DE680}"/>
          </ac:spMkLst>
        </pc:spChg>
      </pc:sldChg>
      <pc:sldChg chg="addSp mod modAnim">
        <pc:chgData name="Jeff Landgraf" userId="367c8676d18b2324" providerId="LiveId" clId="{E54AE131-3580-4EAA-8084-1AB84D4DD97D}" dt="2025-10-08T00:21:07.969" v="4700"/>
        <pc:sldMkLst>
          <pc:docMk/>
          <pc:sldMk cId="1342833077" sldId="4076"/>
        </pc:sldMkLst>
        <pc:inkChg chg="add">
          <ac:chgData name="Jeff Landgraf" userId="367c8676d18b2324" providerId="LiveId" clId="{E54AE131-3580-4EAA-8084-1AB84D4DD97D}" dt="2025-10-08T00:20:30.219" v="4698" actId="9405"/>
          <ac:inkMkLst>
            <pc:docMk/>
            <pc:sldMk cId="1342833077" sldId="4076"/>
            <ac:inkMk id="7" creationId="{D6B95281-DBF9-C779-BCA0-A4969BCE17BC}"/>
          </ac:inkMkLst>
        </pc:inkChg>
        <pc:inkChg chg="add">
          <ac:chgData name="Jeff Landgraf" userId="367c8676d18b2324" providerId="LiveId" clId="{E54AE131-3580-4EAA-8084-1AB84D4DD97D}" dt="2025-10-08T00:20:33.832" v="4699" actId="9405"/>
          <ac:inkMkLst>
            <pc:docMk/>
            <pc:sldMk cId="1342833077" sldId="4076"/>
            <ac:inkMk id="8" creationId="{18542193-CD68-62CE-0D0A-BFE801790E61}"/>
          </ac:inkMkLst>
        </pc:inkChg>
      </pc:sldChg>
      <pc:sldChg chg="modSp add del mod">
        <pc:chgData name="Jeff Landgraf" userId="367c8676d18b2324" providerId="LiveId" clId="{E54AE131-3580-4EAA-8084-1AB84D4DD97D}" dt="2025-10-07T19:06:47.181" v="2969" actId="47"/>
        <pc:sldMkLst>
          <pc:docMk/>
          <pc:sldMk cId="2296633579" sldId="4078"/>
        </pc:sldMkLst>
        <pc:grpChg chg="mod">
          <ac:chgData name="Jeff Landgraf" userId="367c8676d18b2324" providerId="LiveId" clId="{E54AE131-3580-4EAA-8084-1AB84D4DD97D}" dt="2025-10-07T15:58:39.441" v="1810" actId="1076"/>
          <ac:grpSpMkLst>
            <pc:docMk/>
            <pc:sldMk cId="2296633579" sldId="4078"/>
            <ac:grpSpMk id="5" creationId="{7D5B91CF-B7EF-32F9-2AF7-ADDF17FD8016}"/>
          </ac:grpSpMkLst>
        </pc:grpChg>
      </pc:sldChg>
      <pc:sldChg chg="ord">
        <pc:chgData name="Jeff Landgraf" userId="367c8676d18b2324" providerId="LiveId" clId="{E54AE131-3580-4EAA-8084-1AB84D4DD97D}" dt="2025-10-08T00:21:48.492" v="4702"/>
        <pc:sldMkLst>
          <pc:docMk/>
          <pc:sldMk cId="3136383597" sldId="4084"/>
        </pc:sldMkLst>
      </pc:sldChg>
      <pc:sldChg chg="del">
        <pc:chgData name="Jeff Landgraf" userId="367c8676d18b2324" providerId="LiveId" clId="{E54AE131-3580-4EAA-8084-1AB84D4DD97D}" dt="2025-10-08T00:23:03.256" v="4705" actId="47"/>
        <pc:sldMkLst>
          <pc:docMk/>
          <pc:sldMk cId="3287312522" sldId="4089"/>
        </pc:sldMkLst>
      </pc:sldChg>
      <pc:sldChg chg="del">
        <pc:chgData name="Jeff Landgraf" userId="367c8676d18b2324" providerId="LiveId" clId="{E54AE131-3580-4EAA-8084-1AB84D4DD97D}" dt="2025-10-08T00:23:05.956" v="4707" actId="47"/>
        <pc:sldMkLst>
          <pc:docMk/>
          <pc:sldMk cId="2640323769" sldId="4091"/>
        </pc:sldMkLst>
      </pc:sldChg>
      <pc:sldChg chg="del">
        <pc:chgData name="Jeff Landgraf" userId="367c8676d18b2324" providerId="LiveId" clId="{E54AE131-3580-4EAA-8084-1AB84D4DD97D}" dt="2025-10-08T00:23:04.917" v="4706" actId="47"/>
        <pc:sldMkLst>
          <pc:docMk/>
          <pc:sldMk cId="790204698" sldId="4092"/>
        </pc:sldMkLst>
      </pc:sldChg>
      <pc:sldChg chg="del">
        <pc:chgData name="Jeff Landgraf" userId="367c8676d18b2324" providerId="LiveId" clId="{E54AE131-3580-4EAA-8084-1AB84D4DD97D}" dt="2025-10-08T00:24:07.014" v="4708" actId="47"/>
        <pc:sldMkLst>
          <pc:docMk/>
          <pc:sldMk cId="815734426" sldId="4093"/>
        </pc:sldMkLst>
      </pc:sldChg>
      <pc:sldChg chg="del">
        <pc:chgData name="Jeff Landgraf" userId="367c8676d18b2324" providerId="LiveId" clId="{E54AE131-3580-4EAA-8084-1AB84D4DD97D}" dt="2025-10-07T19:09:58.552" v="2973" actId="47"/>
        <pc:sldMkLst>
          <pc:docMk/>
          <pc:sldMk cId="3370166149" sldId="4094"/>
        </pc:sldMkLst>
      </pc:sldChg>
      <pc:sldChg chg="addSp delSp modSp mod">
        <pc:chgData name="Jeff Landgraf" userId="367c8676d18b2324" providerId="LiveId" clId="{E54AE131-3580-4EAA-8084-1AB84D4DD97D}" dt="2025-10-07T23:46:47.247" v="3443" actId="208"/>
        <pc:sldMkLst>
          <pc:docMk/>
          <pc:sldMk cId="3086265687" sldId="4095"/>
        </pc:sldMkLst>
        <pc:spChg chg="del">
          <ac:chgData name="Jeff Landgraf" userId="367c8676d18b2324" providerId="LiveId" clId="{E54AE131-3580-4EAA-8084-1AB84D4DD97D}" dt="2025-10-07T23:44:00.523" v="3436" actId="478"/>
          <ac:spMkLst>
            <pc:docMk/>
            <pc:sldMk cId="3086265687" sldId="4095"/>
            <ac:spMk id="3" creationId="{334625EA-FA8B-7E5D-5444-204CC68BA138}"/>
          </ac:spMkLst>
        </pc:spChg>
        <pc:spChg chg="add mod">
          <ac:chgData name="Jeff Landgraf" userId="367c8676d18b2324" providerId="LiveId" clId="{E54AE131-3580-4EAA-8084-1AB84D4DD97D}" dt="2025-10-07T23:46:47.247" v="3443" actId="208"/>
          <ac:spMkLst>
            <pc:docMk/>
            <pc:sldMk cId="3086265687" sldId="4095"/>
            <ac:spMk id="11" creationId="{AB1A4B9B-DDF3-3A6E-E219-5CB32E1FFAA7}"/>
          </ac:spMkLst>
        </pc:spChg>
        <pc:picChg chg="mod modCrop">
          <ac:chgData name="Jeff Landgraf" userId="367c8676d18b2324" providerId="LiveId" clId="{E54AE131-3580-4EAA-8084-1AB84D4DD97D}" dt="2025-10-07T23:45:39.218" v="3437" actId="732"/>
          <ac:picMkLst>
            <pc:docMk/>
            <pc:sldMk cId="3086265687" sldId="4095"/>
            <ac:picMk id="8" creationId="{6064FEB2-01A2-5703-6030-40DEC1C50D2A}"/>
          </ac:picMkLst>
        </pc:picChg>
        <pc:picChg chg="add mod">
          <ac:chgData name="Jeff Landgraf" userId="367c8676d18b2324" providerId="LiveId" clId="{E54AE131-3580-4EAA-8084-1AB84D4DD97D}" dt="2025-10-07T23:45:57.849" v="3439" actId="1076"/>
          <ac:picMkLst>
            <pc:docMk/>
            <pc:sldMk cId="3086265687" sldId="4095"/>
            <ac:picMk id="10" creationId="{0853A691-1876-ECE0-78E7-D2775FB21925}"/>
          </ac:picMkLst>
        </pc:picChg>
      </pc:sldChg>
      <pc:sldChg chg="del">
        <pc:chgData name="Jeff Landgraf" userId="367c8676d18b2324" providerId="LiveId" clId="{E54AE131-3580-4EAA-8084-1AB84D4DD97D}" dt="2025-10-07T00:44:40.612" v="8" actId="47"/>
        <pc:sldMkLst>
          <pc:docMk/>
          <pc:sldMk cId="915601067" sldId="4096"/>
        </pc:sldMkLst>
      </pc:sldChg>
      <pc:sldChg chg="del">
        <pc:chgData name="Jeff Landgraf" userId="367c8676d18b2324" providerId="LiveId" clId="{E54AE131-3580-4EAA-8084-1AB84D4DD97D}" dt="2025-10-08T00:24:08.561" v="4709" actId="47"/>
        <pc:sldMkLst>
          <pc:docMk/>
          <pc:sldMk cId="823326556" sldId="4097"/>
        </pc:sldMkLst>
      </pc:sldChg>
      <pc:sldChg chg="modSp add del">
        <pc:chgData name="Jeff Landgraf" userId="367c8676d18b2324" providerId="LiveId" clId="{E54AE131-3580-4EAA-8084-1AB84D4DD97D}" dt="2025-10-07T14:13:50.561" v="432" actId="47"/>
        <pc:sldMkLst>
          <pc:docMk/>
          <pc:sldMk cId="823488613" sldId="4098"/>
        </pc:sldMkLst>
        <pc:spChg chg="mod">
          <ac:chgData name="Jeff Landgraf" userId="367c8676d18b2324" providerId="LiveId" clId="{E54AE131-3580-4EAA-8084-1AB84D4DD97D}" dt="2025-10-07T14:00:50.511" v="231"/>
          <ac:spMkLst>
            <pc:docMk/>
            <pc:sldMk cId="823488613" sldId="4098"/>
            <ac:spMk id="5" creationId="{5CE6701E-A7FD-CFBC-0285-AAC73696D8D5}"/>
          </ac:spMkLst>
        </pc:spChg>
        <pc:spChg chg="mod">
          <ac:chgData name="Jeff Landgraf" userId="367c8676d18b2324" providerId="LiveId" clId="{E54AE131-3580-4EAA-8084-1AB84D4DD97D}" dt="2025-10-07T14:00:50.511" v="231"/>
          <ac:spMkLst>
            <pc:docMk/>
            <pc:sldMk cId="823488613" sldId="4098"/>
            <ac:spMk id="6" creationId="{B40ADA30-83AD-EB1B-54C0-2636E0D251BA}"/>
          </ac:spMkLst>
        </pc:spChg>
      </pc:sldChg>
      <pc:sldChg chg="addSp delSp modSp add mod">
        <pc:chgData name="Jeff Landgraf" userId="367c8676d18b2324" providerId="LiveId" clId="{E54AE131-3580-4EAA-8084-1AB84D4DD97D}" dt="2025-10-08T10:30:47.929" v="10224" actId="1076"/>
        <pc:sldMkLst>
          <pc:docMk/>
          <pc:sldMk cId="1372650122" sldId="4098"/>
        </pc:sldMkLst>
        <pc:spChg chg="del">
          <ac:chgData name="Jeff Landgraf" userId="367c8676d18b2324" providerId="LiveId" clId="{E54AE131-3580-4EAA-8084-1AB84D4DD97D}" dt="2025-10-07T14:26:52.198" v="438" actId="478"/>
          <ac:spMkLst>
            <pc:docMk/>
            <pc:sldMk cId="1372650122" sldId="4098"/>
            <ac:spMk id="2" creationId="{13894C61-C373-CAC5-EA84-769C00B07387}"/>
          </ac:spMkLst>
        </pc:spChg>
        <pc:spChg chg="del">
          <ac:chgData name="Jeff Landgraf" userId="367c8676d18b2324" providerId="LiveId" clId="{E54AE131-3580-4EAA-8084-1AB84D4DD97D}" dt="2025-10-07T14:26:54.426" v="440" actId="478"/>
          <ac:spMkLst>
            <pc:docMk/>
            <pc:sldMk cId="1372650122" sldId="4098"/>
            <ac:spMk id="3" creationId="{F2464548-358D-725A-71F0-56C8BBBDD462}"/>
          </ac:spMkLst>
        </pc:spChg>
        <pc:spChg chg="mod">
          <ac:chgData name="Jeff Landgraf" userId="367c8676d18b2324" providerId="LiveId" clId="{E54AE131-3580-4EAA-8084-1AB84D4DD97D}" dt="2025-10-08T10:30:02.532" v="10193" actId="1036"/>
          <ac:spMkLst>
            <pc:docMk/>
            <pc:sldMk cId="1372650122" sldId="4098"/>
            <ac:spMk id="4" creationId="{E3DDB7A6-841C-9FC0-0BFF-C3F7384AC297}"/>
          </ac:spMkLst>
        </pc:spChg>
        <pc:spChg chg="del">
          <ac:chgData name="Jeff Landgraf" userId="367c8676d18b2324" providerId="LiveId" clId="{E54AE131-3580-4EAA-8084-1AB84D4DD97D}" dt="2025-10-07T14:26:49.960" v="437" actId="478"/>
          <ac:spMkLst>
            <pc:docMk/>
            <pc:sldMk cId="1372650122" sldId="4098"/>
            <ac:spMk id="5" creationId="{F0C2530C-3CF3-7EE8-7091-EC24EE6BB4D1}"/>
          </ac:spMkLst>
        </pc:spChg>
        <pc:spChg chg="mod">
          <ac:chgData name="Jeff Landgraf" userId="367c8676d18b2324" providerId="LiveId" clId="{E54AE131-3580-4EAA-8084-1AB84D4DD97D}" dt="2025-10-07T14:42:10.291" v="706" actId="1076"/>
          <ac:spMkLst>
            <pc:docMk/>
            <pc:sldMk cId="1372650122" sldId="4098"/>
            <ac:spMk id="6" creationId="{0DE6E198-6C4C-F2C6-132F-1F7D4F7210A0}"/>
          </ac:spMkLst>
        </pc:spChg>
        <pc:spChg chg="add mod">
          <ac:chgData name="Jeff Landgraf" userId="367c8676d18b2324" providerId="LiveId" clId="{E54AE131-3580-4EAA-8084-1AB84D4DD97D}" dt="2025-10-08T10:30:39.671" v="10217" actId="1035"/>
          <ac:spMkLst>
            <pc:docMk/>
            <pc:sldMk cId="1372650122" sldId="4098"/>
            <ac:spMk id="7" creationId="{0ED78A01-61FD-2DBF-B723-1E2D58E771F6}"/>
          </ac:spMkLst>
        </pc:spChg>
        <pc:spChg chg="mod">
          <ac:chgData name="Jeff Landgraf" userId="367c8676d18b2324" providerId="LiveId" clId="{E54AE131-3580-4EAA-8084-1AB84D4DD97D}" dt="2025-10-08T10:30:39.671" v="10217" actId="1035"/>
          <ac:spMkLst>
            <pc:docMk/>
            <pc:sldMk cId="1372650122" sldId="4098"/>
            <ac:spMk id="9" creationId="{1E2D057E-859F-2094-0F70-C8FE96EA1B83}"/>
          </ac:spMkLst>
        </pc:spChg>
        <pc:spChg chg="mod">
          <ac:chgData name="Jeff Landgraf" userId="367c8676d18b2324" providerId="LiveId" clId="{E54AE131-3580-4EAA-8084-1AB84D4DD97D}" dt="2025-10-08T10:30:39.671" v="10217" actId="1035"/>
          <ac:spMkLst>
            <pc:docMk/>
            <pc:sldMk cId="1372650122" sldId="4098"/>
            <ac:spMk id="10" creationId="{6C3D9B29-B1D3-D71F-533B-978021E72784}"/>
          </ac:spMkLst>
        </pc:spChg>
        <pc:spChg chg="mod">
          <ac:chgData name="Jeff Landgraf" userId="367c8676d18b2324" providerId="LiveId" clId="{E54AE131-3580-4EAA-8084-1AB84D4DD97D}" dt="2025-10-08T10:30:47.929" v="10224" actId="1076"/>
          <ac:spMkLst>
            <pc:docMk/>
            <pc:sldMk cId="1372650122" sldId="4098"/>
            <ac:spMk id="11" creationId="{A19C5F57-B100-3997-273A-5421B967BF67}"/>
          </ac:spMkLst>
        </pc:spChg>
        <pc:spChg chg="add del mod">
          <ac:chgData name="Jeff Landgraf" userId="367c8676d18b2324" providerId="LiveId" clId="{E54AE131-3580-4EAA-8084-1AB84D4DD97D}" dt="2025-10-07T14:40:27.350" v="688" actId="478"/>
          <ac:spMkLst>
            <pc:docMk/>
            <pc:sldMk cId="1372650122" sldId="4098"/>
            <ac:spMk id="12" creationId="{A2886909-4842-BD09-0DEB-77582E8520B4}"/>
          </ac:spMkLst>
        </pc:spChg>
        <pc:spChg chg="add mod">
          <ac:chgData name="Jeff Landgraf" userId="367c8676d18b2324" providerId="LiveId" clId="{E54AE131-3580-4EAA-8084-1AB84D4DD97D}" dt="2025-10-08T10:30:39.671" v="10217" actId="1035"/>
          <ac:spMkLst>
            <pc:docMk/>
            <pc:sldMk cId="1372650122" sldId="4098"/>
            <ac:spMk id="13" creationId="{759D414E-2261-FCAE-C441-321E60EF4F90}"/>
          </ac:spMkLst>
        </pc:spChg>
        <pc:spChg chg="add del mod">
          <ac:chgData name="Jeff Landgraf" userId="367c8676d18b2324" providerId="LiveId" clId="{E54AE131-3580-4EAA-8084-1AB84D4DD97D}" dt="2025-10-07T14:50:50.933" v="843" actId="478"/>
          <ac:spMkLst>
            <pc:docMk/>
            <pc:sldMk cId="1372650122" sldId="4098"/>
            <ac:spMk id="14" creationId="{0E0BF23D-FD0A-FE11-EA44-5276E594F1FA}"/>
          </ac:spMkLst>
        </pc:spChg>
        <pc:spChg chg="mod">
          <ac:chgData name="Jeff Landgraf" userId="367c8676d18b2324" providerId="LiveId" clId="{E54AE131-3580-4EAA-8084-1AB84D4DD97D}" dt="2025-10-08T10:30:39.671" v="10217" actId="1035"/>
          <ac:spMkLst>
            <pc:docMk/>
            <pc:sldMk cId="1372650122" sldId="4098"/>
            <ac:spMk id="15" creationId="{5C8BE656-E64B-C42D-4807-D775EF4678E3}"/>
          </ac:spMkLst>
        </pc:spChg>
        <pc:spChg chg="add del mod">
          <ac:chgData name="Jeff Landgraf" userId="367c8676d18b2324" providerId="LiveId" clId="{E54AE131-3580-4EAA-8084-1AB84D4DD97D}" dt="2025-10-07T14:50:50.933" v="843" actId="478"/>
          <ac:spMkLst>
            <pc:docMk/>
            <pc:sldMk cId="1372650122" sldId="4098"/>
            <ac:spMk id="16" creationId="{E94FBC87-C1C4-381D-4724-A78884CE6CFC}"/>
          </ac:spMkLst>
        </pc:spChg>
        <pc:spChg chg="mod">
          <ac:chgData name="Jeff Landgraf" userId="367c8676d18b2324" providerId="LiveId" clId="{E54AE131-3580-4EAA-8084-1AB84D4DD97D}" dt="2025-10-08T10:30:39.671" v="10217" actId="1035"/>
          <ac:spMkLst>
            <pc:docMk/>
            <pc:sldMk cId="1372650122" sldId="4098"/>
            <ac:spMk id="17" creationId="{90BCE7C6-E26E-4D33-3BD3-587CAF20C7F4}"/>
          </ac:spMkLst>
        </pc:spChg>
        <pc:spChg chg="mod">
          <ac:chgData name="Jeff Landgraf" userId="367c8676d18b2324" providerId="LiveId" clId="{E54AE131-3580-4EAA-8084-1AB84D4DD97D}" dt="2025-10-08T10:30:39.671" v="10217" actId="1035"/>
          <ac:spMkLst>
            <pc:docMk/>
            <pc:sldMk cId="1372650122" sldId="4098"/>
            <ac:spMk id="18" creationId="{7C172D95-C2F4-4728-9825-598FF2DDB9B3}"/>
          </ac:spMkLst>
        </pc:spChg>
        <pc:spChg chg="mod">
          <ac:chgData name="Jeff Landgraf" userId="367c8676d18b2324" providerId="LiveId" clId="{E54AE131-3580-4EAA-8084-1AB84D4DD97D}" dt="2025-10-07T14:42:12.791" v="707" actId="14100"/>
          <ac:spMkLst>
            <pc:docMk/>
            <pc:sldMk cId="1372650122" sldId="4098"/>
            <ac:spMk id="19" creationId="{0C459E1E-F179-AB78-DABD-32E8FD61007D}"/>
          </ac:spMkLst>
        </pc:spChg>
        <pc:spChg chg="mod">
          <ac:chgData name="Jeff Landgraf" userId="367c8676d18b2324" providerId="LiveId" clId="{E54AE131-3580-4EAA-8084-1AB84D4DD97D}" dt="2025-10-08T10:30:02.532" v="10193" actId="1036"/>
          <ac:spMkLst>
            <pc:docMk/>
            <pc:sldMk cId="1372650122" sldId="4098"/>
            <ac:spMk id="20" creationId="{C323C939-F8B2-8B04-8E1A-5CB5BCF21D10}"/>
          </ac:spMkLst>
        </pc:spChg>
        <pc:spChg chg="mod">
          <ac:chgData name="Jeff Landgraf" userId="367c8676d18b2324" providerId="LiveId" clId="{E54AE131-3580-4EAA-8084-1AB84D4DD97D}" dt="2025-10-08T10:30:02.532" v="10193" actId="1036"/>
          <ac:spMkLst>
            <pc:docMk/>
            <pc:sldMk cId="1372650122" sldId="4098"/>
            <ac:spMk id="21" creationId="{1796DAFE-ED0F-2D77-DC4B-1D9EDA87EE11}"/>
          </ac:spMkLst>
        </pc:spChg>
        <pc:spChg chg="mod">
          <ac:chgData name="Jeff Landgraf" userId="367c8676d18b2324" providerId="LiveId" clId="{E54AE131-3580-4EAA-8084-1AB84D4DD97D}" dt="2025-10-08T10:30:02.532" v="10193" actId="1036"/>
          <ac:spMkLst>
            <pc:docMk/>
            <pc:sldMk cId="1372650122" sldId="4098"/>
            <ac:spMk id="22" creationId="{3D8D40D2-F7EB-9715-33BC-4D2036D9808A}"/>
          </ac:spMkLst>
        </pc:spChg>
        <pc:spChg chg="mod">
          <ac:chgData name="Jeff Landgraf" userId="367c8676d18b2324" providerId="LiveId" clId="{E54AE131-3580-4EAA-8084-1AB84D4DD97D}" dt="2025-10-07T14:54:54.870" v="923" actId="1076"/>
          <ac:spMkLst>
            <pc:docMk/>
            <pc:sldMk cId="1372650122" sldId="4098"/>
            <ac:spMk id="23" creationId="{21DEAEBD-F792-1B25-AD61-F4748B09BEF5}"/>
          </ac:spMkLst>
        </pc:spChg>
        <pc:spChg chg="mod">
          <ac:chgData name="Jeff Landgraf" userId="367c8676d18b2324" providerId="LiveId" clId="{E54AE131-3580-4EAA-8084-1AB84D4DD97D}" dt="2025-10-07T14:37:08.454" v="499" actId="1035"/>
          <ac:spMkLst>
            <pc:docMk/>
            <pc:sldMk cId="1372650122" sldId="4098"/>
            <ac:spMk id="24" creationId="{4E30381B-4623-8584-CDF6-438AA2ECA1F0}"/>
          </ac:spMkLst>
        </pc:spChg>
        <pc:spChg chg="mod">
          <ac:chgData name="Jeff Landgraf" userId="367c8676d18b2324" providerId="LiveId" clId="{E54AE131-3580-4EAA-8084-1AB84D4DD97D}" dt="2025-10-07T14:59:43.142" v="1057" actId="1076"/>
          <ac:spMkLst>
            <pc:docMk/>
            <pc:sldMk cId="1372650122" sldId="4098"/>
            <ac:spMk id="25" creationId="{A6B29D60-0FED-E8F1-9AD0-067F023480E6}"/>
          </ac:spMkLst>
        </pc:spChg>
        <pc:spChg chg="mod">
          <ac:chgData name="Jeff Landgraf" userId="367c8676d18b2324" providerId="LiveId" clId="{E54AE131-3580-4EAA-8084-1AB84D4DD97D}" dt="2025-10-07T14:38:25.717" v="626" actId="20577"/>
          <ac:spMkLst>
            <pc:docMk/>
            <pc:sldMk cId="1372650122" sldId="4098"/>
            <ac:spMk id="26" creationId="{D762E26A-FBA3-F8DB-5DF5-B0EB1395AF45}"/>
          </ac:spMkLst>
        </pc:spChg>
        <pc:spChg chg="del">
          <ac:chgData name="Jeff Landgraf" userId="367c8676d18b2324" providerId="LiveId" clId="{E54AE131-3580-4EAA-8084-1AB84D4DD97D}" dt="2025-10-07T14:26:49.960" v="437" actId="478"/>
          <ac:spMkLst>
            <pc:docMk/>
            <pc:sldMk cId="1372650122" sldId="4098"/>
            <ac:spMk id="27" creationId="{B25B4610-5188-402A-3BCF-73E04A2DEB7D}"/>
          </ac:spMkLst>
        </pc:spChg>
        <pc:spChg chg="mod">
          <ac:chgData name="Jeff Landgraf" userId="367c8676d18b2324" providerId="LiveId" clId="{E54AE131-3580-4EAA-8084-1AB84D4DD97D}" dt="2025-10-08T10:26:32.256" v="9930" actId="20577"/>
          <ac:spMkLst>
            <pc:docMk/>
            <pc:sldMk cId="1372650122" sldId="4098"/>
            <ac:spMk id="28" creationId="{DF0E3E35-70B0-54BB-C5EC-E20CCC423359}"/>
          </ac:spMkLst>
        </pc:spChg>
        <pc:spChg chg="mod">
          <ac:chgData name="Jeff Landgraf" userId="367c8676d18b2324" providerId="LiveId" clId="{E54AE131-3580-4EAA-8084-1AB84D4DD97D}" dt="2025-10-08T10:30:02.532" v="10193" actId="1036"/>
          <ac:spMkLst>
            <pc:docMk/>
            <pc:sldMk cId="1372650122" sldId="4098"/>
            <ac:spMk id="29" creationId="{CFEA6969-57B8-F0E1-73AE-3BA46C96451B}"/>
          </ac:spMkLst>
        </pc:spChg>
        <pc:spChg chg="mod">
          <ac:chgData name="Jeff Landgraf" userId="367c8676d18b2324" providerId="LiveId" clId="{E54AE131-3580-4EAA-8084-1AB84D4DD97D}" dt="2025-10-08T10:30:02.532" v="10193" actId="1036"/>
          <ac:spMkLst>
            <pc:docMk/>
            <pc:sldMk cId="1372650122" sldId="4098"/>
            <ac:spMk id="30" creationId="{FA29FB6F-1E89-B324-8651-9A3AD49B4E4A}"/>
          </ac:spMkLst>
        </pc:spChg>
        <pc:spChg chg="mod">
          <ac:chgData name="Jeff Landgraf" userId="367c8676d18b2324" providerId="LiveId" clId="{E54AE131-3580-4EAA-8084-1AB84D4DD97D}" dt="2025-10-08T10:30:02.532" v="10193" actId="1036"/>
          <ac:spMkLst>
            <pc:docMk/>
            <pc:sldMk cId="1372650122" sldId="4098"/>
            <ac:spMk id="31" creationId="{3D0EC4A2-6CA9-1175-A5A9-B8128FAF06CE}"/>
          </ac:spMkLst>
        </pc:spChg>
        <pc:spChg chg="mod">
          <ac:chgData name="Jeff Landgraf" userId="367c8676d18b2324" providerId="LiveId" clId="{E54AE131-3580-4EAA-8084-1AB84D4DD97D}" dt="2025-10-08T10:30:02.532" v="10193" actId="1036"/>
          <ac:spMkLst>
            <pc:docMk/>
            <pc:sldMk cId="1372650122" sldId="4098"/>
            <ac:spMk id="32" creationId="{C02F0171-DFF9-20B3-0513-F52320B32B1E}"/>
          </ac:spMkLst>
        </pc:spChg>
        <pc:spChg chg="mod">
          <ac:chgData name="Jeff Landgraf" userId="367c8676d18b2324" providerId="LiveId" clId="{E54AE131-3580-4EAA-8084-1AB84D4DD97D}" dt="2025-10-08T10:30:25.291" v="10209" actId="1035"/>
          <ac:spMkLst>
            <pc:docMk/>
            <pc:sldMk cId="1372650122" sldId="4098"/>
            <ac:spMk id="33" creationId="{84D69929-9A3F-8704-6371-FDFE131B3075}"/>
          </ac:spMkLst>
        </pc:spChg>
        <pc:spChg chg="del">
          <ac:chgData name="Jeff Landgraf" userId="367c8676d18b2324" providerId="LiveId" clId="{E54AE131-3580-4EAA-8084-1AB84D4DD97D}" dt="2025-10-07T14:32:34.062" v="480" actId="478"/>
          <ac:spMkLst>
            <pc:docMk/>
            <pc:sldMk cId="1372650122" sldId="4098"/>
            <ac:spMk id="34" creationId="{66551B8C-C8A3-B0E2-E2D0-E97B13E58188}"/>
          </ac:spMkLst>
        </pc:spChg>
        <pc:spChg chg="add del mod">
          <ac:chgData name="Jeff Landgraf" userId="367c8676d18b2324" providerId="LiveId" clId="{E54AE131-3580-4EAA-8084-1AB84D4DD97D}" dt="2025-10-07T14:50:50.933" v="843" actId="478"/>
          <ac:spMkLst>
            <pc:docMk/>
            <pc:sldMk cId="1372650122" sldId="4098"/>
            <ac:spMk id="35" creationId="{2DC9937A-6B8E-1560-17B9-1EAA5C812874}"/>
          </ac:spMkLst>
        </pc:spChg>
        <pc:spChg chg="del">
          <ac:chgData name="Jeff Landgraf" userId="367c8676d18b2324" providerId="LiveId" clId="{E54AE131-3580-4EAA-8084-1AB84D4DD97D}" dt="2025-10-07T14:32:31.116" v="479" actId="478"/>
          <ac:spMkLst>
            <pc:docMk/>
            <pc:sldMk cId="1372650122" sldId="4098"/>
            <ac:spMk id="37" creationId="{652C5A5D-FC0C-3221-9D4A-D07C8D42B51C}"/>
          </ac:spMkLst>
        </pc:spChg>
        <pc:spChg chg="mod">
          <ac:chgData name="Jeff Landgraf" userId="367c8676d18b2324" providerId="LiveId" clId="{E54AE131-3580-4EAA-8084-1AB84D4DD97D}" dt="2025-10-08T10:30:39.671" v="10217" actId="1035"/>
          <ac:spMkLst>
            <pc:docMk/>
            <pc:sldMk cId="1372650122" sldId="4098"/>
            <ac:spMk id="38" creationId="{E3DDAB6E-0085-43E6-106D-E923A668FE0A}"/>
          </ac:spMkLst>
        </pc:spChg>
        <pc:spChg chg="add mod">
          <ac:chgData name="Jeff Landgraf" userId="367c8676d18b2324" providerId="LiveId" clId="{E54AE131-3580-4EAA-8084-1AB84D4DD97D}" dt="2025-10-07T14:56:48.729" v="1028" actId="20577"/>
          <ac:spMkLst>
            <pc:docMk/>
            <pc:sldMk cId="1372650122" sldId="4098"/>
            <ac:spMk id="39" creationId="{921628B4-9EFE-7E8D-7A20-7D9E831380CF}"/>
          </ac:spMkLst>
        </pc:spChg>
        <pc:spChg chg="add mod">
          <ac:chgData name="Jeff Landgraf" userId="367c8676d18b2324" providerId="LiveId" clId="{E54AE131-3580-4EAA-8084-1AB84D4DD97D}" dt="2025-10-08T10:30:02.532" v="10193" actId="1036"/>
          <ac:spMkLst>
            <pc:docMk/>
            <pc:sldMk cId="1372650122" sldId="4098"/>
            <ac:spMk id="40" creationId="{69F7B856-B470-51EA-0FB6-DB2B5ED28F93}"/>
          </ac:spMkLst>
        </pc:spChg>
        <pc:spChg chg="add mod">
          <ac:chgData name="Jeff Landgraf" userId="367c8676d18b2324" providerId="LiveId" clId="{E54AE131-3580-4EAA-8084-1AB84D4DD97D}" dt="2025-10-08T10:30:39.671" v="10217" actId="1035"/>
          <ac:spMkLst>
            <pc:docMk/>
            <pc:sldMk cId="1372650122" sldId="4098"/>
            <ac:spMk id="41" creationId="{D78FE268-02B3-94AE-95EA-AA09E9102891}"/>
          </ac:spMkLst>
        </pc:spChg>
        <pc:spChg chg="add mod ord">
          <ac:chgData name="Jeff Landgraf" userId="367c8676d18b2324" providerId="LiveId" clId="{E54AE131-3580-4EAA-8084-1AB84D4DD97D}" dt="2025-10-08T10:30:32.837" v="10211" actId="14100"/>
          <ac:spMkLst>
            <pc:docMk/>
            <pc:sldMk cId="1372650122" sldId="4098"/>
            <ac:spMk id="42" creationId="{8C21A67A-AA0F-5481-D4A3-051A8A9863C9}"/>
          </ac:spMkLst>
        </pc:spChg>
        <pc:spChg chg="add mod">
          <ac:chgData name="Jeff Landgraf" userId="367c8676d18b2324" providerId="LiveId" clId="{E54AE131-3580-4EAA-8084-1AB84D4DD97D}" dt="2025-10-07T14:58:12.954" v="1036"/>
          <ac:spMkLst>
            <pc:docMk/>
            <pc:sldMk cId="1372650122" sldId="4098"/>
            <ac:spMk id="43" creationId="{9F1A67C2-C741-6D40-7C43-471155CE0EE5}"/>
          </ac:spMkLst>
        </pc:spChg>
        <pc:spChg chg="add mod ord">
          <ac:chgData name="Jeff Landgraf" userId="367c8676d18b2324" providerId="LiveId" clId="{E54AE131-3580-4EAA-8084-1AB84D4DD97D}" dt="2025-10-08T10:30:29.929" v="10210" actId="14100"/>
          <ac:spMkLst>
            <pc:docMk/>
            <pc:sldMk cId="1372650122" sldId="4098"/>
            <ac:spMk id="44" creationId="{7212F63A-A39B-7CFC-C5D1-9207CCAFD276}"/>
          </ac:spMkLst>
        </pc:spChg>
        <pc:spChg chg="add mod">
          <ac:chgData name="Jeff Landgraf" userId="367c8676d18b2324" providerId="LiveId" clId="{E54AE131-3580-4EAA-8084-1AB84D4DD97D}" dt="2025-10-08T10:29:27.988" v="10177" actId="20577"/>
          <ac:spMkLst>
            <pc:docMk/>
            <pc:sldMk cId="1372650122" sldId="4098"/>
            <ac:spMk id="45" creationId="{26AC49F7-62AD-B3AF-7DCD-C08D13ECD4DC}"/>
          </ac:spMkLst>
        </pc:spChg>
        <pc:spChg chg="add mod">
          <ac:chgData name="Jeff Landgraf" userId="367c8676d18b2324" providerId="LiveId" clId="{E54AE131-3580-4EAA-8084-1AB84D4DD97D}" dt="2025-10-07T15:07:08.409" v="1617" actId="1076"/>
          <ac:spMkLst>
            <pc:docMk/>
            <pc:sldMk cId="1372650122" sldId="4098"/>
            <ac:spMk id="46" creationId="{AF3FE0AE-049D-B6D2-A219-8C3FADCA62CB}"/>
          </ac:spMkLst>
        </pc:spChg>
        <pc:spChg chg="del mod">
          <ac:chgData name="Jeff Landgraf" userId="367c8676d18b2324" providerId="LiveId" clId="{E54AE131-3580-4EAA-8084-1AB84D4DD97D}" dt="2025-10-07T14:48:32.717" v="796" actId="478"/>
          <ac:spMkLst>
            <pc:docMk/>
            <pc:sldMk cId="1372650122" sldId="4098"/>
            <ac:spMk id="65" creationId="{B9431231-4A14-6020-E2AB-4BB6DB91067C}"/>
          </ac:spMkLst>
        </pc:spChg>
        <pc:spChg chg="del mod">
          <ac:chgData name="Jeff Landgraf" userId="367c8676d18b2324" providerId="LiveId" clId="{E54AE131-3580-4EAA-8084-1AB84D4DD97D}" dt="2025-10-07T14:48:30.873" v="795" actId="478"/>
          <ac:spMkLst>
            <pc:docMk/>
            <pc:sldMk cId="1372650122" sldId="4098"/>
            <ac:spMk id="71" creationId="{B367A584-8387-58D9-00CF-616582689882}"/>
          </ac:spMkLst>
        </pc:spChg>
        <pc:spChg chg="del">
          <ac:chgData name="Jeff Landgraf" userId="367c8676d18b2324" providerId="LiveId" clId="{E54AE131-3580-4EAA-8084-1AB84D4DD97D}" dt="2025-10-07T14:51:06.029" v="844" actId="478"/>
          <ac:spMkLst>
            <pc:docMk/>
            <pc:sldMk cId="1372650122" sldId="4098"/>
            <ac:spMk id="77" creationId="{2EA1F3E1-F477-ABE6-E859-35B217DED7A0}"/>
          </ac:spMkLst>
        </pc:spChg>
        <pc:spChg chg="del">
          <ac:chgData name="Jeff Landgraf" userId="367c8676d18b2324" providerId="LiveId" clId="{E54AE131-3580-4EAA-8084-1AB84D4DD97D}" dt="2025-10-07T14:39:50.070" v="684" actId="478"/>
          <ac:spMkLst>
            <pc:docMk/>
            <pc:sldMk cId="1372650122" sldId="4098"/>
            <ac:spMk id="78" creationId="{C132CAAC-AB0C-A511-D766-15D0E7956013}"/>
          </ac:spMkLst>
        </pc:spChg>
        <pc:spChg chg="del">
          <ac:chgData name="Jeff Landgraf" userId="367c8676d18b2324" providerId="LiveId" clId="{E54AE131-3580-4EAA-8084-1AB84D4DD97D}" dt="2025-10-07T14:26:49.960" v="437" actId="478"/>
          <ac:spMkLst>
            <pc:docMk/>
            <pc:sldMk cId="1372650122" sldId="4098"/>
            <ac:spMk id="79" creationId="{9743F39A-4BFD-2A6D-DEA8-EEBBA7D04937}"/>
          </ac:spMkLst>
        </pc:spChg>
        <pc:spChg chg="del mod">
          <ac:chgData name="Jeff Landgraf" userId="367c8676d18b2324" providerId="LiveId" clId="{E54AE131-3580-4EAA-8084-1AB84D4DD97D}" dt="2025-10-07T14:50:50.933" v="843" actId="478"/>
          <ac:spMkLst>
            <pc:docMk/>
            <pc:sldMk cId="1372650122" sldId="4098"/>
            <ac:spMk id="80" creationId="{E41DD86D-827D-05DD-D1AC-85A6EAF5C5DF}"/>
          </ac:spMkLst>
        </pc:spChg>
        <pc:cxnChg chg="del mod">
          <ac:chgData name="Jeff Landgraf" userId="367c8676d18b2324" providerId="LiveId" clId="{E54AE131-3580-4EAA-8084-1AB84D4DD97D}" dt="2025-10-07T14:26:53.640" v="439" actId="478"/>
          <ac:cxnSpMkLst>
            <pc:docMk/>
            <pc:sldMk cId="1372650122" sldId="4098"/>
            <ac:cxnSpMk id="8" creationId="{005CBA29-D650-6326-367A-3AB2F739B376}"/>
          </ac:cxnSpMkLst>
        </pc:cxnChg>
        <pc:cxnChg chg="del mod">
          <ac:chgData name="Jeff Landgraf" userId="367c8676d18b2324" providerId="LiveId" clId="{E54AE131-3580-4EAA-8084-1AB84D4DD97D}" dt="2025-10-07T14:39:48.143" v="683" actId="478"/>
          <ac:cxnSpMkLst>
            <pc:docMk/>
            <pc:sldMk cId="1372650122" sldId="4098"/>
            <ac:cxnSpMk id="36" creationId="{CFC4EA90-042F-B36C-9816-A097B93B75E6}"/>
          </ac:cxnSpMkLst>
        </pc:cxnChg>
        <pc:cxnChg chg="del mod">
          <ac:chgData name="Jeff Landgraf" userId="367c8676d18b2324" providerId="LiveId" clId="{E54AE131-3580-4EAA-8084-1AB84D4DD97D}" dt="2025-10-07T14:48:28.892" v="794" actId="478"/>
          <ac:cxnSpMkLst>
            <pc:docMk/>
            <pc:sldMk cId="1372650122" sldId="4098"/>
            <ac:cxnSpMk id="51" creationId="{FCDDFE8F-C5C1-0FD3-0BB7-0FF5526246F8}"/>
          </ac:cxnSpMkLst>
        </pc:cxnChg>
      </pc:sldChg>
      <pc:sldChg chg="addSp delSp modSp new mod modAnim">
        <pc:chgData name="Jeff Landgraf" userId="367c8676d18b2324" providerId="LiveId" clId="{E54AE131-3580-4EAA-8084-1AB84D4DD97D}" dt="2025-10-07T18:02:32.448" v="2965" actId="313"/>
        <pc:sldMkLst>
          <pc:docMk/>
          <pc:sldMk cId="717967727" sldId="4099"/>
        </pc:sldMkLst>
        <pc:spChg chg="mod">
          <ac:chgData name="Jeff Landgraf" userId="367c8676d18b2324" providerId="LiveId" clId="{E54AE131-3580-4EAA-8084-1AB84D4DD97D}" dt="2025-10-07T16:25:59.768" v="1871" actId="20577"/>
          <ac:spMkLst>
            <pc:docMk/>
            <pc:sldMk cId="717967727" sldId="4099"/>
            <ac:spMk id="2" creationId="{94FB802B-99A3-8102-768E-88875AA4AC30}"/>
          </ac:spMkLst>
        </pc:spChg>
        <pc:spChg chg="add mod">
          <ac:chgData name="Jeff Landgraf" userId="367c8676d18b2324" providerId="LiveId" clId="{E54AE131-3580-4EAA-8084-1AB84D4DD97D}" dt="2025-10-07T15:59:40.086" v="1813"/>
          <ac:spMkLst>
            <pc:docMk/>
            <pc:sldMk cId="717967727" sldId="4099"/>
            <ac:spMk id="7" creationId="{013D4A88-A69C-E6FA-D4A5-FEE5FFC6819C}"/>
          </ac:spMkLst>
        </pc:spChg>
        <pc:spChg chg="add mod">
          <ac:chgData name="Jeff Landgraf" userId="367c8676d18b2324" providerId="LiveId" clId="{E54AE131-3580-4EAA-8084-1AB84D4DD97D}" dt="2025-10-07T15:59:40.086" v="1813"/>
          <ac:spMkLst>
            <pc:docMk/>
            <pc:sldMk cId="717967727" sldId="4099"/>
            <ac:spMk id="8" creationId="{018AA501-C2F8-B32E-6076-3CBE9B6A92C7}"/>
          </ac:spMkLst>
        </pc:spChg>
        <pc:spChg chg="mod">
          <ac:chgData name="Jeff Landgraf" userId="367c8676d18b2324" providerId="LiveId" clId="{E54AE131-3580-4EAA-8084-1AB84D4DD97D}" dt="2025-10-07T16:00:06.590" v="1818"/>
          <ac:spMkLst>
            <pc:docMk/>
            <pc:sldMk cId="717967727" sldId="4099"/>
            <ac:spMk id="13" creationId="{D8D8EE3D-3BCC-F01A-2C1D-33DE0B61A26A}"/>
          </ac:spMkLst>
        </pc:spChg>
        <pc:spChg chg="mod">
          <ac:chgData name="Jeff Landgraf" userId="367c8676d18b2324" providerId="LiveId" clId="{E54AE131-3580-4EAA-8084-1AB84D4DD97D}" dt="2025-10-07T16:47:46.651" v="2001" actId="1076"/>
          <ac:spMkLst>
            <pc:docMk/>
            <pc:sldMk cId="717967727" sldId="4099"/>
            <ac:spMk id="16" creationId="{7457B9C5-0664-4CF5-A35B-DC0CF0925F35}"/>
          </ac:spMkLst>
        </pc:spChg>
        <pc:spChg chg="mod">
          <ac:chgData name="Jeff Landgraf" userId="367c8676d18b2324" providerId="LiveId" clId="{E54AE131-3580-4EAA-8084-1AB84D4DD97D}" dt="2025-10-07T16:28:36.980" v="1922" actId="1076"/>
          <ac:spMkLst>
            <pc:docMk/>
            <pc:sldMk cId="717967727" sldId="4099"/>
            <ac:spMk id="17" creationId="{6E8631F5-D138-230A-5450-C58E407FCBF9}"/>
          </ac:spMkLst>
        </pc:spChg>
        <pc:spChg chg="mod">
          <ac:chgData name="Jeff Landgraf" userId="367c8676d18b2324" providerId="LiveId" clId="{E54AE131-3580-4EAA-8084-1AB84D4DD97D}" dt="2025-10-07T16:25:51.921" v="1868" actId="1076"/>
          <ac:spMkLst>
            <pc:docMk/>
            <pc:sldMk cId="717967727" sldId="4099"/>
            <ac:spMk id="18" creationId="{A87F54B5-D1B2-DDF6-96BC-14DD0111577A}"/>
          </ac:spMkLst>
        </pc:spChg>
        <pc:spChg chg="mod">
          <ac:chgData name="Jeff Landgraf" userId="367c8676d18b2324" providerId="LiveId" clId="{E54AE131-3580-4EAA-8084-1AB84D4DD97D}" dt="2025-10-07T16:25:46.646" v="1867" actId="1076"/>
          <ac:spMkLst>
            <pc:docMk/>
            <pc:sldMk cId="717967727" sldId="4099"/>
            <ac:spMk id="19" creationId="{9B288DF6-D44A-8340-EE19-5F0FA44C1672}"/>
          </ac:spMkLst>
        </pc:spChg>
        <pc:spChg chg="mod">
          <ac:chgData name="Jeff Landgraf" userId="367c8676d18b2324" providerId="LiveId" clId="{E54AE131-3580-4EAA-8084-1AB84D4DD97D}" dt="2025-10-07T16:28:08.086" v="1893" actId="1038"/>
          <ac:spMkLst>
            <pc:docMk/>
            <pc:sldMk cId="717967727" sldId="4099"/>
            <ac:spMk id="23" creationId="{4A4B2FE8-8AB9-9F75-970B-BE3D7571EFB0}"/>
          </ac:spMkLst>
        </pc:spChg>
        <pc:spChg chg="add mod">
          <ac:chgData name="Jeff Landgraf" userId="367c8676d18b2324" providerId="LiveId" clId="{E54AE131-3580-4EAA-8084-1AB84D4DD97D}" dt="2025-10-07T16:24:19.663" v="1846" actId="14100"/>
          <ac:spMkLst>
            <pc:docMk/>
            <pc:sldMk cId="717967727" sldId="4099"/>
            <ac:spMk id="25" creationId="{4DA1EFA1-DEC2-2107-8F51-7C1A247E6C96}"/>
          </ac:spMkLst>
        </pc:spChg>
        <pc:spChg chg="add mod">
          <ac:chgData name="Jeff Landgraf" userId="367c8676d18b2324" providerId="LiveId" clId="{E54AE131-3580-4EAA-8084-1AB84D4DD97D}" dt="2025-10-07T16:25:06.980" v="1861" actId="1076"/>
          <ac:spMkLst>
            <pc:docMk/>
            <pc:sldMk cId="717967727" sldId="4099"/>
            <ac:spMk id="26" creationId="{425FADB5-3203-B9FE-C343-1C00BBBC5736}"/>
          </ac:spMkLst>
        </pc:spChg>
        <pc:spChg chg="add mod">
          <ac:chgData name="Jeff Landgraf" userId="367c8676d18b2324" providerId="LiveId" clId="{E54AE131-3580-4EAA-8084-1AB84D4DD97D}" dt="2025-10-07T16:43:49.234" v="1946" actId="14100"/>
          <ac:spMkLst>
            <pc:docMk/>
            <pc:sldMk cId="717967727" sldId="4099"/>
            <ac:spMk id="27" creationId="{92E40B9C-E970-05AE-E43E-B9720B046A5D}"/>
          </ac:spMkLst>
        </pc:spChg>
        <pc:spChg chg="add mod">
          <ac:chgData name="Jeff Landgraf" userId="367c8676d18b2324" providerId="LiveId" clId="{E54AE131-3580-4EAA-8084-1AB84D4DD97D}" dt="2025-10-07T16:45:58.997" v="1999" actId="20577"/>
          <ac:spMkLst>
            <pc:docMk/>
            <pc:sldMk cId="717967727" sldId="4099"/>
            <ac:spMk id="28" creationId="{02E0CFAA-A584-4A86-94D8-77DAEC03D873}"/>
          </ac:spMkLst>
        </pc:spChg>
        <pc:spChg chg="add mod ord">
          <ac:chgData name="Jeff Landgraf" userId="367c8676d18b2324" providerId="LiveId" clId="{E54AE131-3580-4EAA-8084-1AB84D4DD97D}" dt="2025-10-07T16:50:34.909" v="2011" actId="14100"/>
          <ac:spMkLst>
            <pc:docMk/>
            <pc:sldMk cId="717967727" sldId="4099"/>
            <ac:spMk id="29" creationId="{2B23F31B-C73B-D604-A713-AE754C09E17D}"/>
          </ac:spMkLst>
        </pc:spChg>
        <pc:spChg chg="add mod">
          <ac:chgData name="Jeff Landgraf" userId="367c8676d18b2324" providerId="LiveId" clId="{E54AE131-3580-4EAA-8084-1AB84D4DD97D}" dt="2025-10-07T18:02:32.448" v="2965" actId="313"/>
          <ac:spMkLst>
            <pc:docMk/>
            <pc:sldMk cId="717967727" sldId="4099"/>
            <ac:spMk id="35" creationId="{6153826C-B76D-026B-A3A4-90DA4A9E2F9D}"/>
          </ac:spMkLst>
        </pc:spChg>
        <pc:grpChg chg="add mod">
          <ac:chgData name="Jeff Landgraf" userId="367c8676d18b2324" providerId="LiveId" clId="{E54AE131-3580-4EAA-8084-1AB84D4DD97D}" dt="2025-10-07T16:28:15.660" v="1911" actId="1038"/>
          <ac:grpSpMkLst>
            <pc:docMk/>
            <pc:sldMk cId="717967727" sldId="4099"/>
            <ac:grpSpMk id="12" creationId="{66FFD91C-3E7E-7323-C740-DA2BD794016F}"/>
          </ac:grpSpMkLst>
        </pc:grpChg>
        <pc:grpChg chg="mod">
          <ac:chgData name="Jeff Landgraf" userId="367c8676d18b2324" providerId="LiveId" clId="{E54AE131-3580-4EAA-8084-1AB84D4DD97D}" dt="2025-10-07T16:00:06.590" v="1818"/>
          <ac:grpSpMkLst>
            <pc:docMk/>
            <pc:sldMk cId="717967727" sldId="4099"/>
            <ac:grpSpMk id="14" creationId="{CC91CFF9-39EF-F72C-8B21-A503D63AFF1F}"/>
          </ac:grpSpMkLst>
        </pc:grpChg>
        <pc:picChg chg="add del mod">
          <ac:chgData name="Jeff Landgraf" userId="367c8676d18b2324" providerId="LiveId" clId="{E54AE131-3580-4EAA-8084-1AB84D4DD97D}" dt="2025-10-07T16:50:55.710" v="2012" actId="478"/>
          <ac:picMkLst>
            <pc:docMk/>
            <pc:sldMk cId="717967727" sldId="4099"/>
            <ac:picMk id="4" creationId="{A065B0AD-2DE8-9AE6-9CAB-14D4FADB98E8}"/>
          </ac:picMkLst>
        </pc:picChg>
        <pc:picChg chg="add del">
          <ac:chgData name="Jeff Landgraf" userId="367c8676d18b2324" providerId="LiveId" clId="{E54AE131-3580-4EAA-8084-1AB84D4DD97D}" dt="2025-10-07T15:59:52.969" v="1815" actId="478"/>
          <ac:picMkLst>
            <pc:docMk/>
            <pc:sldMk cId="717967727" sldId="4099"/>
            <ac:picMk id="11" creationId="{35EB1C01-1C24-D8BE-0193-846EA3F397D4}"/>
          </ac:picMkLst>
        </pc:picChg>
        <pc:picChg chg="mod">
          <ac:chgData name="Jeff Landgraf" userId="367c8676d18b2324" providerId="LiveId" clId="{E54AE131-3580-4EAA-8084-1AB84D4DD97D}" dt="2025-10-07T16:27:33.051" v="1882" actId="1036"/>
          <ac:picMkLst>
            <pc:docMk/>
            <pc:sldMk cId="717967727" sldId="4099"/>
            <ac:picMk id="15" creationId="{67C17BCA-5C36-CA21-A08F-76971F36A9B0}"/>
          </ac:picMkLst>
        </pc:picChg>
        <pc:picChg chg="add del mod">
          <ac:chgData name="Jeff Landgraf" userId="367c8676d18b2324" providerId="LiveId" clId="{E54AE131-3580-4EAA-8084-1AB84D4DD97D}" dt="2025-10-07T16:23:43.167" v="1840" actId="1076"/>
          <ac:picMkLst>
            <pc:docMk/>
            <pc:sldMk cId="717967727" sldId="4099"/>
            <ac:picMk id="24" creationId="{B542650B-B9BC-7198-8AD6-178D25FED5A0}"/>
          </ac:picMkLst>
        </pc:picChg>
        <pc:picChg chg="add mod">
          <ac:chgData name="Jeff Landgraf" userId="367c8676d18b2324" providerId="LiveId" clId="{E54AE131-3580-4EAA-8084-1AB84D4DD97D}" dt="2025-10-07T16:54:01.531" v="2026" actId="1076"/>
          <ac:picMkLst>
            <pc:docMk/>
            <pc:sldMk cId="717967727" sldId="4099"/>
            <ac:picMk id="31" creationId="{46935265-5281-B563-4D89-5F52E550A335}"/>
          </ac:picMkLst>
        </pc:picChg>
        <pc:picChg chg="add mod">
          <ac:chgData name="Jeff Landgraf" userId="367c8676d18b2324" providerId="LiveId" clId="{E54AE131-3580-4EAA-8084-1AB84D4DD97D}" dt="2025-10-07T16:54:22.143" v="2028" actId="1076"/>
          <ac:picMkLst>
            <pc:docMk/>
            <pc:sldMk cId="717967727" sldId="4099"/>
            <ac:picMk id="33" creationId="{3EA4DC23-904B-B843-054F-BF35613C76BF}"/>
          </ac:picMkLst>
        </pc:picChg>
        <pc:picChg chg="add mod">
          <ac:chgData name="Jeff Landgraf" userId="367c8676d18b2324" providerId="LiveId" clId="{E54AE131-3580-4EAA-8084-1AB84D4DD97D}" dt="2025-10-07T16:54:30.972" v="2030" actId="1076"/>
          <ac:picMkLst>
            <pc:docMk/>
            <pc:sldMk cId="717967727" sldId="4099"/>
            <ac:picMk id="34" creationId="{FCA5522D-8CA0-ECEC-AD62-54E1B40B84A4}"/>
          </ac:picMkLst>
        </pc:picChg>
        <pc:cxnChg chg="add del mod">
          <ac:chgData name="Jeff Landgraf" userId="367c8676d18b2324" providerId="LiveId" clId="{E54AE131-3580-4EAA-8084-1AB84D4DD97D}" dt="2025-10-07T15:59:55.507" v="1817" actId="478"/>
          <ac:cxnSpMkLst>
            <pc:docMk/>
            <pc:sldMk cId="717967727" sldId="4099"/>
            <ac:cxnSpMk id="5" creationId="{923611A5-922C-4221-4CC1-A7F79F2B73EE}"/>
          </ac:cxnSpMkLst>
        </pc:cxnChg>
        <pc:cxnChg chg="add del mod">
          <ac:chgData name="Jeff Landgraf" userId="367c8676d18b2324" providerId="LiveId" clId="{E54AE131-3580-4EAA-8084-1AB84D4DD97D}" dt="2025-10-07T15:59:54.383" v="1816" actId="478"/>
          <ac:cxnSpMkLst>
            <pc:docMk/>
            <pc:sldMk cId="717967727" sldId="4099"/>
            <ac:cxnSpMk id="6" creationId="{95C757FB-BC00-B351-E267-D78EEB989871}"/>
          </ac:cxnSpMkLst>
        </pc:cxnChg>
        <pc:cxnChg chg="add mod">
          <ac:chgData name="Jeff Landgraf" userId="367c8676d18b2324" providerId="LiveId" clId="{E54AE131-3580-4EAA-8084-1AB84D4DD97D}" dt="2025-10-07T15:59:40.086" v="1813"/>
          <ac:cxnSpMkLst>
            <pc:docMk/>
            <pc:sldMk cId="717967727" sldId="4099"/>
            <ac:cxnSpMk id="9" creationId="{D633244F-7A2A-02B7-2614-D2CC1244569B}"/>
          </ac:cxnSpMkLst>
        </pc:cxnChg>
        <pc:cxnChg chg="add mod">
          <ac:chgData name="Jeff Landgraf" userId="367c8676d18b2324" providerId="LiveId" clId="{E54AE131-3580-4EAA-8084-1AB84D4DD97D}" dt="2025-10-07T15:59:40.086" v="1813"/>
          <ac:cxnSpMkLst>
            <pc:docMk/>
            <pc:sldMk cId="717967727" sldId="4099"/>
            <ac:cxnSpMk id="10" creationId="{11710E5A-234C-D0C2-139B-F7E9E0A8051B}"/>
          </ac:cxnSpMkLst>
        </pc:cxnChg>
        <pc:cxnChg chg="mod">
          <ac:chgData name="Jeff Landgraf" userId="367c8676d18b2324" providerId="LiveId" clId="{E54AE131-3580-4EAA-8084-1AB84D4DD97D}" dt="2025-10-07T16:00:06.590" v="1818"/>
          <ac:cxnSpMkLst>
            <pc:docMk/>
            <pc:sldMk cId="717967727" sldId="4099"/>
            <ac:cxnSpMk id="20" creationId="{A99F98F9-B0C5-9057-425B-CCA0B8ADABE2}"/>
          </ac:cxnSpMkLst>
        </pc:cxnChg>
      </pc:sldChg>
      <pc:sldChg chg="addSp modSp new mod">
        <pc:chgData name="Jeff Landgraf" userId="367c8676d18b2324" providerId="LiveId" clId="{E54AE131-3580-4EAA-8084-1AB84D4DD97D}" dt="2025-10-08T00:10:30.842" v="4170" actId="5793"/>
        <pc:sldMkLst>
          <pc:docMk/>
          <pc:sldMk cId="331650483" sldId="4100"/>
        </pc:sldMkLst>
        <pc:spChg chg="mod">
          <ac:chgData name="Jeff Landgraf" userId="367c8676d18b2324" providerId="LiveId" clId="{E54AE131-3580-4EAA-8084-1AB84D4DD97D}" dt="2025-10-08T00:10:30.842" v="4170" actId="5793"/>
          <ac:spMkLst>
            <pc:docMk/>
            <pc:sldMk cId="331650483" sldId="4100"/>
            <ac:spMk id="2" creationId="{3A308BE0-58E5-829E-DCAC-E710B2C65B3F}"/>
          </ac:spMkLst>
        </pc:spChg>
        <pc:spChg chg="add mod">
          <ac:chgData name="Jeff Landgraf" userId="367c8676d18b2324" providerId="LiveId" clId="{E54AE131-3580-4EAA-8084-1AB84D4DD97D}" dt="2025-10-08T00:01:45.285" v="3560" actId="1076"/>
          <ac:spMkLst>
            <pc:docMk/>
            <pc:sldMk cId="331650483" sldId="4100"/>
            <ac:spMk id="5" creationId="{30733DB6-F09C-FB36-FBAB-19B414DF0CD2}"/>
          </ac:spMkLst>
        </pc:spChg>
        <pc:spChg chg="add mod">
          <ac:chgData name="Jeff Landgraf" userId="367c8676d18b2324" providerId="LiveId" clId="{E54AE131-3580-4EAA-8084-1AB84D4DD97D}" dt="2025-10-08T00:08:28.752" v="4052" actId="207"/>
          <ac:spMkLst>
            <pc:docMk/>
            <pc:sldMk cId="331650483" sldId="4100"/>
            <ac:spMk id="6" creationId="{49132769-EEB3-1A61-6710-EF10BF39165B}"/>
          </ac:spMkLst>
        </pc:spChg>
        <pc:picChg chg="add mod">
          <ac:chgData name="Jeff Landgraf" userId="367c8676d18b2324" providerId="LiveId" clId="{E54AE131-3580-4EAA-8084-1AB84D4DD97D}" dt="2025-10-08T00:02:15.616" v="3573" actId="14100"/>
          <ac:picMkLst>
            <pc:docMk/>
            <pc:sldMk cId="331650483" sldId="4100"/>
            <ac:picMk id="4" creationId="{363210B1-A1CD-F06A-11ED-1E76BD66A536}"/>
          </ac:picMkLst>
        </pc:picChg>
      </pc:sldChg>
      <pc:sldChg chg="del">
        <pc:chgData name="Jeff Landgraf" userId="367c8676d18b2324" providerId="LiveId" clId="{E54AE131-3580-4EAA-8084-1AB84D4DD97D}" dt="2025-10-07T00:44:32.403" v="2" actId="47"/>
        <pc:sldMkLst>
          <pc:docMk/>
          <pc:sldMk cId="4172208187" sldId="4100"/>
        </pc:sldMkLst>
      </pc:sldChg>
      <pc:sldChg chg="modSp new del mod">
        <pc:chgData name="Jeff Landgraf" userId="367c8676d18b2324" providerId="LiveId" clId="{E54AE131-3580-4EAA-8084-1AB84D4DD97D}" dt="2025-10-08T00:17:22.694" v="4697" actId="47"/>
        <pc:sldMkLst>
          <pc:docMk/>
          <pc:sldMk cId="943467709" sldId="4101"/>
        </pc:sldMkLst>
        <pc:spChg chg="mod">
          <ac:chgData name="Jeff Landgraf" userId="367c8676d18b2324" providerId="LiveId" clId="{E54AE131-3580-4EAA-8084-1AB84D4DD97D}" dt="2025-10-08T00:10:37.793" v="4174" actId="5793"/>
          <ac:spMkLst>
            <pc:docMk/>
            <pc:sldMk cId="943467709" sldId="4101"/>
            <ac:spMk id="2" creationId="{1AB9D6C2-2075-3AAF-0B6D-8B5C5F64ACAF}"/>
          </ac:spMkLst>
        </pc:spChg>
      </pc:sldChg>
      <pc:sldChg chg="addSp delSp modSp add mod">
        <pc:chgData name="Jeff Landgraf" userId="367c8676d18b2324" providerId="LiveId" clId="{E54AE131-3580-4EAA-8084-1AB84D4DD97D}" dt="2025-10-08T00:17:07.643" v="4696" actId="313"/>
        <pc:sldMkLst>
          <pc:docMk/>
          <pc:sldMk cId="3603178939" sldId="4102"/>
        </pc:sldMkLst>
        <pc:spChg chg="mod">
          <ac:chgData name="Jeff Landgraf" userId="367c8676d18b2324" providerId="LiveId" clId="{E54AE131-3580-4EAA-8084-1AB84D4DD97D}" dt="2025-10-08T00:17:07.643" v="4696" actId="313"/>
          <ac:spMkLst>
            <pc:docMk/>
            <pc:sldMk cId="3603178939" sldId="4102"/>
            <ac:spMk id="6" creationId="{787DCEED-7EA1-B6E0-B74F-80D77E08E72C}"/>
          </ac:spMkLst>
        </pc:spChg>
        <pc:spChg chg="add mod">
          <ac:chgData name="Jeff Landgraf" userId="367c8676d18b2324" providerId="LiveId" clId="{E54AE131-3580-4EAA-8084-1AB84D4DD97D}" dt="2025-10-08T00:16:57.771" v="4695" actId="5793"/>
          <ac:spMkLst>
            <pc:docMk/>
            <pc:sldMk cId="3603178939" sldId="4102"/>
            <ac:spMk id="10" creationId="{B6603C9C-CBED-7FCA-CBA7-6D510A3CE493}"/>
          </ac:spMkLst>
        </pc:spChg>
        <pc:picChg chg="del">
          <ac:chgData name="Jeff Landgraf" userId="367c8676d18b2324" providerId="LiveId" clId="{E54AE131-3580-4EAA-8084-1AB84D4DD97D}" dt="2025-10-08T00:11:41.760" v="4176" actId="478"/>
          <ac:picMkLst>
            <pc:docMk/>
            <pc:sldMk cId="3603178939" sldId="4102"/>
            <ac:picMk id="4" creationId="{63500A5E-1B98-8295-C248-BB4ABB9AE756}"/>
          </ac:picMkLst>
        </pc:picChg>
        <pc:picChg chg="add mod">
          <ac:chgData name="Jeff Landgraf" userId="367c8676d18b2324" providerId="LiveId" clId="{E54AE131-3580-4EAA-8084-1AB84D4DD97D}" dt="2025-10-08T00:11:59.218" v="4181" actId="1076"/>
          <ac:picMkLst>
            <pc:docMk/>
            <pc:sldMk cId="3603178939" sldId="4102"/>
            <ac:picMk id="7" creationId="{3195EA64-DAA8-45FA-DBD2-61414DB32261}"/>
          </ac:picMkLst>
        </pc:picChg>
        <pc:picChg chg="add del">
          <ac:chgData name="Jeff Landgraf" userId="367c8676d18b2324" providerId="LiveId" clId="{E54AE131-3580-4EAA-8084-1AB84D4DD97D}" dt="2025-10-08T00:16:02.781" v="4631" actId="22"/>
          <ac:picMkLst>
            <pc:docMk/>
            <pc:sldMk cId="3603178939" sldId="4102"/>
            <ac:picMk id="9" creationId="{DEE4888A-9139-DFDD-FE4C-D63FB5A854E5}"/>
          </ac:picMkLst>
        </pc:picChg>
      </pc:sldChg>
      <pc:sldChg chg="addSp modSp new mod ord modAnim">
        <pc:chgData name="Jeff Landgraf" userId="367c8676d18b2324" providerId="LiveId" clId="{E54AE131-3580-4EAA-8084-1AB84D4DD97D}" dt="2025-10-08T03:48:46.721" v="8232"/>
        <pc:sldMkLst>
          <pc:docMk/>
          <pc:sldMk cId="716689444" sldId="4103"/>
        </pc:sldMkLst>
        <pc:spChg chg="mod">
          <ac:chgData name="Jeff Landgraf" userId="367c8676d18b2324" providerId="LiveId" clId="{E54AE131-3580-4EAA-8084-1AB84D4DD97D}" dt="2025-10-08T01:24:56.213" v="4743" actId="20577"/>
          <ac:spMkLst>
            <pc:docMk/>
            <pc:sldMk cId="716689444" sldId="4103"/>
            <ac:spMk id="2" creationId="{E23FB922-92DB-755C-EE29-1B7DB06F5C05}"/>
          </ac:spMkLst>
        </pc:spChg>
        <pc:spChg chg="add mod">
          <ac:chgData name="Jeff Landgraf" userId="367c8676d18b2324" providerId="LiveId" clId="{E54AE131-3580-4EAA-8084-1AB84D4DD97D}" dt="2025-10-08T01:28:21.434" v="4768" actId="20577"/>
          <ac:spMkLst>
            <pc:docMk/>
            <pc:sldMk cId="716689444" sldId="4103"/>
            <ac:spMk id="5" creationId="{9AC590E5-D08D-676E-A9CB-DC2FB30171D1}"/>
          </ac:spMkLst>
        </pc:spChg>
        <pc:spChg chg="add mod">
          <ac:chgData name="Jeff Landgraf" userId="367c8676d18b2324" providerId="LiveId" clId="{E54AE131-3580-4EAA-8084-1AB84D4DD97D}" dt="2025-10-08T01:31:22.817" v="4786" actId="1076"/>
          <ac:spMkLst>
            <pc:docMk/>
            <pc:sldMk cId="716689444" sldId="4103"/>
            <ac:spMk id="8" creationId="{728448EA-7435-DF85-44BD-2E5CFA93E7E9}"/>
          </ac:spMkLst>
        </pc:spChg>
        <pc:spChg chg="add mod">
          <ac:chgData name="Jeff Landgraf" userId="367c8676d18b2324" providerId="LiveId" clId="{E54AE131-3580-4EAA-8084-1AB84D4DD97D}" dt="2025-10-08T01:34:16.321" v="4818" actId="20577"/>
          <ac:spMkLst>
            <pc:docMk/>
            <pc:sldMk cId="716689444" sldId="4103"/>
            <ac:spMk id="9" creationId="{25047DA0-42CF-38AB-305D-EDBCBBB947D8}"/>
          </ac:spMkLst>
        </pc:spChg>
        <pc:spChg chg="add mod">
          <ac:chgData name="Jeff Landgraf" userId="367c8676d18b2324" providerId="LiveId" clId="{E54AE131-3580-4EAA-8084-1AB84D4DD97D}" dt="2025-10-08T01:43:56.551" v="4850" actId="1076"/>
          <ac:spMkLst>
            <pc:docMk/>
            <pc:sldMk cId="716689444" sldId="4103"/>
            <ac:spMk id="14" creationId="{61034664-6948-69C9-5F3C-C0D23C078262}"/>
          </ac:spMkLst>
        </pc:spChg>
        <pc:spChg chg="add mod ord">
          <ac:chgData name="Jeff Landgraf" userId="367c8676d18b2324" providerId="LiveId" clId="{E54AE131-3580-4EAA-8084-1AB84D4DD97D}" dt="2025-10-08T01:45:00.589" v="4864" actId="1036"/>
          <ac:spMkLst>
            <pc:docMk/>
            <pc:sldMk cId="716689444" sldId="4103"/>
            <ac:spMk id="15" creationId="{0669E4F8-1058-340F-C935-2DCF11E4CB0B}"/>
          </ac:spMkLst>
        </pc:spChg>
        <pc:spChg chg="add mod ord">
          <ac:chgData name="Jeff Landgraf" userId="367c8676d18b2324" providerId="LiveId" clId="{E54AE131-3580-4EAA-8084-1AB84D4DD97D}" dt="2025-10-08T01:44:42.400" v="4857" actId="167"/>
          <ac:spMkLst>
            <pc:docMk/>
            <pc:sldMk cId="716689444" sldId="4103"/>
            <ac:spMk id="16" creationId="{33CE707E-67BC-0029-3CD2-C4ABF7E4ACBA}"/>
          </ac:spMkLst>
        </pc:spChg>
        <pc:spChg chg="add mod">
          <ac:chgData name="Jeff Landgraf" userId="367c8676d18b2324" providerId="LiveId" clId="{E54AE131-3580-4EAA-8084-1AB84D4DD97D}" dt="2025-10-08T02:38:29.540" v="4912" actId="114"/>
          <ac:spMkLst>
            <pc:docMk/>
            <pc:sldMk cId="716689444" sldId="4103"/>
            <ac:spMk id="17" creationId="{64B38147-929A-6730-258A-49BDBFADF55F}"/>
          </ac:spMkLst>
        </pc:spChg>
        <pc:spChg chg="add mod">
          <ac:chgData name="Jeff Landgraf" userId="367c8676d18b2324" providerId="LiveId" clId="{E54AE131-3580-4EAA-8084-1AB84D4DD97D}" dt="2025-10-08T03:03:38.946" v="6315" actId="20577"/>
          <ac:spMkLst>
            <pc:docMk/>
            <pc:sldMk cId="716689444" sldId="4103"/>
            <ac:spMk id="18" creationId="{DF8A959D-317D-224F-EACC-F0514967F621}"/>
          </ac:spMkLst>
        </pc:spChg>
        <pc:picChg chg="add mod">
          <ac:chgData name="Jeff Landgraf" userId="367c8676d18b2324" providerId="LiveId" clId="{E54AE131-3580-4EAA-8084-1AB84D4DD97D}" dt="2025-10-08T01:28:13.151" v="4758" actId="14100"/>
          <ac:picMkLst>
            <pc:docMk/>
            <pc:sldMk cId="716689444" sldId="4103"/>
            <ac:picMk id="4" creationId="{10574D19-DB6C-E0EC-231E-0735E6CA4611}"/>
          </ac:picMkLst>
        </pc:picChg>
        <pc:picChg chg="add mod modCrop">
          <ac:chgData name="Jeff Landgraf" userId="367c8676d18b2324" providerId="LiveId" clId="{E54AE131-3580-4EAA-8084-1AB84D4DD97D}" dt="2025-10-08T01:29:53.588" v="4774" actId="1076"/>
          <ac:picMkLst>
            <pc:docMk/>
            <pc:sldMk cId="716689444" sldId="4103"/>
            <ac:picMk id="7" creationId="{2B52D8A4-3948-7C3E-BFFB-C33D055E256F}"/>
          </ac:picMkLst>
        </pc:picChg>
        <pc:picChg chg="add mod">
          <ac:chgData name="Jeff Landgraf" userId="367c8676d18b2324" providerId="LiveId" clId="{E54AE131-3580-4EAA-8084-1AB84D4DD97D}" dt="2025-10-08T01:43:56.551" v="4850" actId="1076"/>
          <ac:picMkLst>
            <pc:docMk/>
            <pc:sldMk cId="716689444" sldId="4103"/>
            <ac:picMk id="11" creationId="{C7CFE4C8-CD6E-1728-6F6D-23378EA66FC8}"/>
          </ac:picMkLst>
        </pc:picChg>
        <pc:picChg chg="add mod">
          <ac:chgData name="Jeff Landgraf" userId="367c8676d18b2324" providerId="LiveId" clId="{E54AE131-3580-4EAA-8084-1AB84D4DD97D}" dt="2025-10-08T01:43:56.551" v="4850" actId="1076"/>
          <ac:picMkLst>
            <pc:docMk/>
            <pc:sldMk cId="716689444" sldId="4103"/>
            <ac:picMk id="13" creationId="{2B85FC69-2015-539E-79BC-2374AA0CBB61}"/>
          </ac:picMkLst>
        </pc:picChg>
      </pc:sldChg>
      <pc:sldChg chg="del">
        <pc:chgData name="Jeff Landgraf" userId="367c8676d18b2324" providerId="LiveId" clId="{E54AE131-3580-4EAA-8084-1AB84D4DD97D}" dt="2025-10-07T00:44:34.517" v="3" actId="47"/>
        <pc:sldMkLst>
          <pc:docMk/>
          <pc:sldMk cId="1942789440" sldId="4103"/>
        </pc:sldMkLst>
      </pc:sldChg>
      <pc:sldChg chg="del">
        <pc:chgData name="Jeff Landgraf" userId="367c8676d18b2324" providerId="LiveId" clId="{E54AE131-3580-4EAA-8084-1AB84D4DD97D}" dt="2025-10-07T00:44:35.484" v="4" actId="47"/>
        <pc:sldMkLst>
          <pc:docMk/>
          <pc:sldMk cId="1950067210" sldId="4104"/>
        </pc:sldMkLst>
      </pc:sldChg>
      <pc:sldChg chg="addSp delSp modSp new mod ord">
        <pc:chgData name="Jeff Landgraf" userId="367c8676d18b2324" providerId="LiveId" clId="{E54AE131-3580-4EAA-8084-1AB84D4DD97D}" dt="2025-10-08T11:17:56.492" v="10363" actId="20577"/>
        <pc:sldMkLst>
          <pc:docMk/>
          <pc:sldMk cId="2263163652" sldId="4104"/>
        </pc:sldMkLst>
        <pc:spChg chg="mod">
          <ac:chgData name="Jeff Landgraf" userId="367c8676d18b2324" providerId="LiveId" clId="{E54AE131-3580-4EAA-8084-1AB84D4DD97D}" dt="2025-10-08T03:22:50.540" v="6437" actId="20577"/>
          <ac:spMkLst>
            <pc:docMk/>
            <pc:sldMk cId="2263163652" sldId="4104"/>
            <ac:spMk id="2" creationId="{7248AFE2-5336-10E6-C223-E346DEA8CAA8}"/>
          </ac:spMkLst>
        </pc:spChg>
        <pc:spChg chg="add mod">
          <ac:chgData name="Jeff Landgraf" userId="367c8676d18b2324" providerId="LiveId" clId="{E54AE131-3580-4EAA-8084-1AB84D4DD97D}" dt="2025-10-08T11:17:56.492" v="10363" actId="20577"/>
          <ac:spMkLst>
            <pc:docMk/>
            <pc:sldMk cId="2263163652" sldId="4104"/>
            <ac:spMk id="3" creationId="{9DC105C1-EFEF-01E3-6B40-97A3B20AE319}"/>
          </ac:spMkLst>
        </pc:spChg>
        <pc:spChg chg="add del mod">
          <ac:chgData name="Jeff Landgraf" userId="367c8676d18b2324" providerId="LiveId" clId="{E54AE131-3580-4EAA-8084-1AB84D4DD97D}" dt="2025-10-08T03:34:08.148" v="7345" actId="478"/>
          <ac:spMkLst>
            <pc:docMk/>
            <pc:sldMk cId="2263163652" sldId="4104"/>
            <ac:spMk id="4" creationId="{2175296B-378D-A895-50D3-4528DC731A57}"/>
          </ac:spMkLst>
        </pc:spChg>
        <pc:spChg chg="add del mod">
          <ac:chgData name="Jeff Landgraf" userId="367c8676d18b2324" providerId="LiveId" clId="{E54AE131-3580-4EAA-8084-1AB84D4DD97D}" dt="2025-10-08T03:30:45.149" v="7277" actId="478"/>
          <ac:spMkLst>
            <pc:docMk/>
            <pc:sldMk cId="2263163652" sldId="4104"/>
            <ac:spMk id="5" creationId="{8184928E-1120-D591-7EBF-F792D7256E2D}"/>
          </ac:spMkLst>
        </pc:spChg>
        <pc:spChg chg="add del mod">
          <ac:chgData name="Jeff Landgraf" userId="367c8676d18b2324" providerId="LiveId" clId="{E54AE131-3580-4EAA-8084-1AB84D4DD97D}" dt="2025-10-08T03:35:11.799" v="7363" actId="478"/>
          <ac:spMkLst>
            <pc:docMk/>
            <pc:sldMk cId="2263163652" sldId="4104"/>
            <ac:spMk id="6" creationId="{DC8FFB0E-EDF4-1BFA-3B2C-AD79CDB4CA1E}"/>
          </ac:spMkLst>
        </pc:spChg>
      </pc:sldChg>
      <pc:sldChg chg="addSp modSp new mod">
        <pc:chgData name="Jeff Landgraf" userId="367c8676d18b2324" providerId="LiveId" clId="{E54AE131-3580-4EAA-8084-1AB84D4DD97D}" dt="2025-10-08T10:20:28.148" v="9771" actId="1076"/>
        <pc:sldMkLst>
          <pc:docMk/>
          <pc:sldMk cId="2991083053" sldId="4105"/>
        </pc:sldMkLst>
        <pc:spChg chg="mod">
          <ac:chgData name="Jeff Landgraf" userId="367c8676d18b2324" providerId="LiveId" clId="{E54AE131-3580-4EAA-8084-1AB84D4DD97D}" dt="2025-10-08T10:10:57.295" v="8629" actId="6549"/>
          <ac:spMkLst>
            <pc:docMk/>
            <pc:sldMk cId="2991083053" sldId="4105"/>
            <ac:spMk id="2" creationId="{08E7AFEB-95D1-B672-030F-AEEDA411C3A6}"/>
          </ac:spMkLst>
        </pc:spChg>
        <pc:spChg chg="add mod">
          <ac:chgData name="Jeff Landgraf" userId="367c8676d18b2324" providerId="LiveId" clId="{E54AE131-3580-4EAA-8084-1AB84D4DD97D}" dt="2025-10-08T10:20:28.148" v="9771" actId="1076"/>
          <ac:spMkLst>
            <pc:docMk/>
            <pc:sldMk cId="2991083053" sldId="4105"/>
            <ac:spMk id="3" creationId="{4C1E8A45-1583-330E-6352-D9E20696D664}"/>
          </ac:spMkLst>
        </pc:spChg>
      </pc:sldChg>
      <pc:sldChg chg="del">
        <pc:chgData name="Jeff Landgraf" userId="367c8676d18b2324" providerId="LiveId" clId="{E54AE131-3580-4EAA-8084-1AB84D4DD97D}" dt="2025-10-07T00:44:37.350" v="6" actId="47"/>
        <pc:sldMkLst>
          <pc:docMk/>
          <pc:sldMk cId="3992931838" sldId="4105"/>
        </pc:sldMkLst>
      </pc:sldChg>
      <pc:sldChg chg="modSp new mod">
        <pc:chgData name="Jeff Landgraf" userId="367c8676d18b2324" providerId="LiveId" clId="{E54AE131-3580-4EAA-8084-1AB84D4DD97D}" dt="2025-10-08T10:23:26.427" v="9875" actId="20577"/>
        <pc:sldMkLst>
          <pc:docMk/>
          <pc:sldMk cId="1683513831" sldId="4106"/>
        </pc:sldMkLst>
        <pc:spChg chg="mod">
          <ac:chgData name="Jeff Landgraf" userId="367c8676d18b2324" providerId="LiveId" clId="{E54AE131-3580-4EAA-8084-1AB84D4DD97D}" dt="2025-10-08T10:23:26.427" v="9875" actId="20577"/>
          <ac:spMkLst>
            <pc:docMk/>
            <pc:sldMk cId="1683513831" sldId="4106"/>
            <ac:spMk id="2" creationId="{1E242A17-1A70-C06A-B239-7BB71314AE07}"/>
          </ac:spMkLst>
        </pc:spChg>
      </pc:sldChg>
      <pc:sldChg chg="del">
        <pc:chgData name="Jeff Landgraf" userId="367c8676d18b2324" providerId="LiveId" clId="{E54AE131-3580-4EAA-8084-1AB84D4DD97D}" dt="2025-10-07T00:44:36.699" v="5" actId="47"/>
        <pc:sldMkLst>
          <pc:docMk/>
          <pc:sldMk cId="3826444518" sldId="4106"/>
        </pc:sldMkLst>
      </pc:sldChg>
      <pc:sldChg chg="del">
        <pc:chgData name="Jeff Landgraf" userId="367c8676d18b2324" providerId="LiveId" clId="{E54AE131-3580-4EAA-8084-1AB84D4DD97D}" dt="2025-10-07T00:44:38.792" v="7" actId="47"/>
        <pc:sldMkLst>
          <pc:docMk/>
          <pc:sldMk cId="925507370" sldId="4108"/>
        </pc:sldMkLst>
      </pc:sldChg>
      <pc:sldMasterChg chg="modSp mod delSldLayout modSldLayout">
        <pc:chgData name="Jeff Landgraf" userId="367c8676d18b2324" providerId="LiveId" clId="{E54AE131-3580-4EAA-8084-1AB84D4DD97D}" dt="2025-10-08T00:22:26.744" v="4703" actId="47"/>
        <pc:sldMasterMkLst>
          <pc:docMk/>
          <pc:sldMasterMk cId="544521178" sldId="2147483660"/>
        </pc:sldMasterMkLst>
        <pc:spChg chg="mod">
          <ac:chgData name="Jeff Landgraf" userId="367c8676d18b2324" providerId="LiveId" clId="{E54AE131-3580-4EAA-8084-1AB84D4DD97D}" dt="2025-10-07T00:49:19.312" v="219" actId="20577"/>
          <ac:spMkLst>
            <pc:docMk/>
            <pc:sldMasterMk cId="544521178" sldId="2147483660"/>
            <ac:spMk id="7" creationId="{6A7E76BC-5F6E-1DAE-E096-C6CA63B7ED72}"/>
          </ac:spMkLst>
        </pc:spChg>
        <pc:sldLayoutChg chg="delSp mod">
          <pc:chgData name="Jeff Landgraf" userId="367c8676d18b2324" providerId="LiveId" clId="{E54AE131-3580-4EAA-8084-1AB84D4DD97D}" dt="2025-10-07T00:49:48.765" v="221" actId="478"/>
          <pc:sldLayoutMkLst>
            <pc:docMk/>
            <pc:sldMasterMk cId="544521178" sldId="2147483660"/>
            <pc:sldLayoutMk cId="2391252601" sldId="2147483667"/>
          </pc:sldLayoutMkLst>
          <pc:spChg chg="del">
            <ac:chgData name="Jeff Landgraf" userId="367c8676d18b2324" providerId="LiveId" clId="{E54AE131-3580-4EAA-8084-1AB84D4DD97D}" dt="2025-10-07T00:49:45.320" v="220" actId="478"/>
            <ac:spMkLst>
              <pc:docMk/>
              <pc:sldMasterMk cId="544521178" sldId="2147483660"/>
              <pc:sldLayoutMk cId="2391252601" sldId="2147483667"/>
              <ac:spMk id="7" creationId="{92BA5C48-4F16-31DD-DA7B-40080D5F0ED7}"/>
            </ac:spMkLst>
          </pc:spChg>
          <pc:spChg chg="del">
            <ac:chgData name="Jeff Landgraf" userId="367c8676d18b2324" providerId="LiveId" clId="{E54AE131-3580-4EAA-8084-1AB84D4DD97D}" dt="2025-10-07T00:49:48.765" v="221" actId="478"/>
            <ac:spMkLst>
              <pc:docMk/>
              <pc:sldMasterMk cId="544521178" sldId="2147483660"/>
              <pc:sldLayoutMk cId="2391252601" sldId="2147483667"/>
              <ac:spMk id="8" creationId="{F020397B-FC23-47C9-2BD6-AAB830EF843C}"/>
            </ac:spMkLst>
          </pc:spChg>
        </pc:sldLayoutChg>
        <pc:sldLayoutChg chg="del">
          <pc:chgData name="Jeff Landgraf" userId="367c8676d18b2324" providerId="LiveId" clId="{E54AE131-3580-4EAA-8084-1AB84D4DD97D}" dt="2025-10-08T00:22:26.744" v="4703" actId="47"/>
          <pc:sldLayoutMkLst>
            <pc:docMk/>
            <pc:sldMasterMk cId="544521178" sldId="2147483660"/>
            <pc:sldLayoutMk cId="1437789360" sldId="2147483669"/>
          </pc:sldLayoutMkLst>
        </pc:sldLayoutChg>
        <pc:sldLayoutChg chg="del">
          <pc:chgData name="Jeff Landgraf" userId="367c8676d18b2324" providerId="LiveId" clId="{E54AE131-3580-4EAA-8084-1AB84D4DD97D}" dt="2025-10-07T19:06:40.552" v="2968" actId="47"/>
          <pc:sldLayoutMkLst>
            <pc:docMk/>
            <pc:sldMasterMk cId="544521178" sldId="2147483660"/>
            <pc:sldLayoutMk cId="3412013270" sldId="2147483670"/>
          </pc:sldLayoutMkLst>
        </pc:sldLayoutChg>
        <pc:sldLayoutChg chg="del">
          <pc:chgData name="Jeff Landgraf" userId="367c8676d18b2324" providerId="LiveId" clId="{E54AE131-3580-4EAA-8084-1AB84D4DD97D}" dt="2025-10-07T19:06:47.181" v="2969" actId="47"/>
          <pc:sldLayoutMkLst>
            <pc:docMk/>
            <pc:sldMasterMk cId="544521178" sldId="2147483660"/>
            <pc:sldLayoutMk cId="1629440289" sldId="2147483671"/>
          </pc:sldLayoutMkLst>
        </pc:sldLayoutChg>
        <pc:sldLayoutChg chg="del">
          <pc:chgData name="Jeff Landgraf" userId="367c8676d18b2324" providerId="LiveId" clId="{E54AE131-3580-4EAA-8084-1AB84D4DD97D}" dt="2025-10-07T19:09:52.073" v="2972" actId="47"/>
          <pc:sldLayoutMkLst>
            <pc:docMk/>
            <pc:sldMasterMk cId="544521178" sldId="2147483660"/>
            <pc:sldLayoutMk cId="1111925615" sldId="2147483673"/>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8T00:20:30.219"/>
    </inkml:context>
    <inkml:brush xml:id="br0">
      <inkml:brushProperty name="width" value="0.1" units="cm"/>
      <inkml:brushProperty name="height" value="0.1" units="cm"/>
      <inkml:brushProperty name="color" value="#E71224"/>
    </inkml:brush>
  </inkml:definitions>
  <inkml:trace contextRef="#ctx0" brushRef="#br0">243 0 24575,'-2'8'0,"0"0"0,0-1 0,-1 1 0,1-1 0,-2 1 0,1-1 0,-1 0 0,0-1 0,-9 12 0,-10 21 0,-3 23 0,3 1 0,3 1 0,-21 120 0,13-69 0,16-74 0,3 0 0,1 1 0,-2 44 0,8-67 0,1 1 0,1-1 0,0 0 0,2 1 0,0-1 0,2 0 0,0 0 0,1 0 0,0-1 0,2 0 0,15 31 0,11 10 0,2-1 0,3-2 0,2-1 0,3-3 0,2-1 0,2-2 0,2-3 0,3-1 0,1-3 0,81 49 0,-35-31 0,3-5 0,2-5 0,172 59 0,-238-99 0,0-2 0,0-2 0,64 3 0,123-11 0,-93-1 0,-112 3 0,70 0 0,179-22 0,-243 15 0,0 0 0,-1-2 0,43-21 0,5-2 0,18-7 0,-1-4 0,-2-4 0,100-72 0,-155 93 0,-1-2 0,-1-1 0,-2-1 0,-1-1 0,33-48 0,-20 26 0,-26 31 0,-1-2 0,-1 1 0,-1-2 0,-1 1 0,-2-2 0,8-28 0,-4 15 0,27-58 0,-29 73 0,-2 0 0,0 0 0,-1-1 0,-2 0 0,-1 0 0,4-42 0,-5 11 0,-3 0 0,-7-56 0,6 104 0,0 1 0,-1 0 0,0-1 0,0 1 0,-1 0 0,0-1 0,0 1 0,-1 0 0,0 1 0,0-1 0,-1 0 0,1 1 0,-1 0 0,-1 0 0,1 0 0,-1 0 0,0 1 0,0-1 0,-1 1 0,0 1 0,0-1 0,0 1 0,0 0 0,-1 0 0,1 1 0,-1 0 0,-8-3 0,-703-252 0,639 239 0,52 14 0,0-2 0,1 0 0,-39-17 0,51 19 0,0 1 0,0 0 0,0 1 0,0 1 0,0 0 0,0 1 0,-24 1 0,-19-3 0,-260-21 0,226 21 0,-137 14 0,167 0 0,1 1 0,-73 26 0,-15 4 0,85-25 0,27-7 0,-1-1 0,0-2 0,-58 3 0,-49-5-682,-159 26-1,270-25-6143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8T00:20:33.831"/>
    </inkml:context>
    <inkml:brush xml:id="br0">
      <inkml:brushProperty name="width" value="0.1" units="cm"/>
      <inkml:brushProperty name="height" value="0.1" units="cm"/>
      <inkml:brushProperty name="color" value="#E71224"/>
    </inkml:brush>
  </inkml:definitions>
  <inkml:trace contextRef="#ctx0" brushRef="#br0">932 293 24575,'-1'-1'0,"1"0"0,-1 0 0,1-1 0,-1 1 0,1 0 0,-1 0 0,0 0 0,0 0 0,0 0 0,1 0 0,-1 0 0,0 0 0,0 0 0,0 1 0,0-1 0,0 0 0,0 1 0,-1-1 0,1 0 0,0 1 0,0 0 0,0-1 0,-1 1 0,1 0 0,0-1 0,0 1 0,-3 0 0,-41-5 0,41 5 0,-50-4 0,-1 4 0,1 1 0,0 3 0,-76 15 0,104-13 0,0 1 0,1 2 0,-1 0 0,2 1 0,0 2 0,0 1 0,1 0 0,0 2 0,1 1 0,1 0 0,-19 20 0,4-1 0,10-10 0,0 0 0,-26 36 0,45-50 0,0 0 0,0 0 0,1 0 0,1 1 0,0 0 0,0 0 0,1 1 0,1-1 0,-4 26 0,0 60 0,8 132 0,3-78 0,-4-120 0,1 0 0,6 36 0,-4-54 0,1 1 0,0-1 0,1 0 0,0 0 0,1-1 0,15 25 0,28 35 0,2-2 0,4-3 0,3-2 0,2-2 0,4-3 0,1-4 0,4-1 0,1-4 0,137 75 0,-118-78 0,143 74 0,-190-104 0,0-2 0,1-2 0,77 17 0,-66-23 0,108 4 0,-131-13 0,0-1 0,0-2 0,-1-1 0,60-15 0,349-81 0,-339 82 0,-84 15 0,1 0 0,-1-1 0,0-1 0,0 0 0,-1-1 0,0-1 0,0-1 0,0 0 0,-1 0 0,0-2 0,-1 0 0,15-13 0,-7 4 0,0-2 0,-1 0 0,-1-1 0,-2-1 0,0 0 0,-1-2 0,-2 0 0,0 0 0,14-39 0,-16 27 0,-1-2 0,-2 0 0,4-44 0,2-123 0,-12 160 0,3-208 0,-28-282 0,18 407 0,5 90 0,-2-1 0,-2 1 0,-13-69 0,13 99 0,0 1 0,-1 0 0,0 0 0,-1 0 0,0 1 0,0 0 0,0 0 0,-1 0 0,0 0 0,0 1 0,-1 0 0,1 0 0,-2 1 0,-13-9 0,-9-3 0,-1 0 0,-45-16 0,-100-20 0,86 28 0,44 15 0,0 1 0,0 3 0,-48-1 0,-10-1 0,-150-18 0,183 19 0,-1 3 0,1 4 0,0 2 0,-79 13 0,-301 44 0,151-53-38,192-7-1289,79 1-5499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814866"/>
          </a:xfrm>
        </p:spPr>
        <p:txBody>
          <a:bodyPr/>
          <a:lstStyle>
            <a:lvl1pPr>
              <a:defRPr/>
            </a:lvl1pPr>
          </a:lstStyle>
          <a:p>
            <a:r>
              <a:rPr lang="en-US"/>
              <a:t>Title Only</a:t>
            </a:r>
          </a:p>
        </p:txBody>
      </p:sp>
    </p:spTree>
    <p:extLst>
      <p:ext uri="{BB962C8B-B14F-4D97-AF65-F5344CB8AC3E}">
        <p14:creationId xmlns:p14="http://schemas.microsoft.com/office/powerpoint/2010/main" val="707951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947D-2320-49F1-17E9-FE01A97C18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C473BD-ACA3-59E7-E903-C18D446FE4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41AC4B-38AB-7E17-A435-72D24D542662}"/>
              </a:ext>
            </a:extLst>
          </p:cNvPr>
          <p:cNvSpPr>
            <a:spLocks noGrp="1"/>
          </p:cNvSpPr>
          <p:nvPr>
            <p:ph type="dt" sz="half" idx="10"/>
          </p:nvPr>
        </p:nvSpPr>
        <p:spPr/>
        <p:txBody>
          <a:bodyPr/>
          <a:lstStyle/>
          <a:p>
            <a:fld id="{D889BAA6-F6BA-4ADC-8D63-079A795CE4C3}" type="datetimeFigureOut">
              <a:rPr lang="en-US" smtClean="0"/>
              <a:t>10/8/2025</a:t>
            </a:fld>
            <a:endParaRPr lang="en-US"/>
          </a:p>
        </p:txBody>
      </p:sp>
      <p:sp>
        <p:nvSpPr>
          <p:cNvPr id="5" name="Footer Placeholder 4">
            <a:extLst>
              <a:ext uri="{FF2B5EF4-FFF2-40B4-BE49-F238E27FC236}">
                <a16:creationId xmlns:a16="http://schemas.microsoft.com/office/drawing/2014/main" id="{443A3397-BB7A-DD0E-E0C4-FB37A2927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C6EB0-631A-8C3F-31A2-A4F062B4F298}"/>
              </a:ext>
            </a:extLst>
          </p:cNvPr>
          <p:cNvSpPr>
            <a:spLocks noGrp="1"/>
          </p:cNvSpPr>
          <p:nvPr>
            <p:ph type="sldNum" sz="quarter" idx="12"/>
          </p:nvPr>
        </p:nvSpPr>
        <p:spPr/>
        <p:txBody>
          <a:bodyPr/>
          <a:lstStyle/>
          <a:p>
            <a:fld id="{ED670ABC-32D7-4B87-A420-A2A5E9865683}" type="slidenum">
              <a:rPr lang="en-US" smtClean="0"/>
              <a:t>‹#›</a:t>
            </a:fld>
            <a:endParaRPr lang="en-US"/>
          </a:p>
        </p:txBody>
      </p:sp>
    </p:spTree>
    <p:extLst>
      <p:ext uri="{BB962C8B-B14F-4D97-AF65-F5344CB8AC3E}">
        <p14:creationId xmlns:p14="http://schemas.microsoft.com/office/powerpoint/2010/main" val="246203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94B0C9B-62D7-524A-9975-B6A29194CB5F}"/>
              </a:ext>
            </a:extLst>
          </p:cNvPr>
          <p:cNvSpPr txBox="1">
            <a:spLocks/>
          </p:cNvSpPr>
          <p:nvPr userDrawn="1"/>
        </p:nvSpPr>
        <p:spPr>
          <a:xfrm>
            <a:off x="602342" y="0"/>
            <a:ext cx="11347413" cy="5791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a:lstStyle>
          <a:p>
            <a:endParaRPr lang="en-US" sz="3000"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32113" y="649223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02342" y="0"/>
            <a:ext cx="11347413" cy="579120"/>
          </a:xfrm>
          <a:prstGeom prst="rect">
            <a:avLst/>
          </a:prstGeom>
        </p:spPr>
        <p:txBody>
          <a:bodyPr vert="horz" lIns="91440" tIns="45720" rIns="91440" bIns="45720" rtlCol="0" anchor="ctr">
            <a:normAutofit/>
          </a:bodyPr>
          <a:lstStyle/>
          <a:p>
            <a:endParaRPr lang="en-US" dirty="0"/>
          </a:p>
        </p:txBody>
      </p:sp>
      <p:sp>
        <p:nvSpPr>
          <p:cNvPr id="2" name="TextBox 1">
            <a:extLst>
              <a:ext uri="{FF2B5EF4-FFF2-40B4-BE49-F238E27FC236}">
                <a16:creationId xmlns:a16="http://schemas.microsoft.com/office/drawing/2014/main" id="{A4434472-1602-AB41-BDAD-A875EAD192E3}"/>
              </a:ext>
            </a:extLst>
          </p:cNvPr>
          <p:cNvSpPr txBox="1"/>
          <p:nvPr userDrawn="1"/>
        </p:nvSpPr>
        <p:spPr>
          <a:xfrm>
            <a:off x="743919" y="6424047"/>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3" name="TextBox 2">
            <a:extLst>
              <a:ext uri="{FF2B5EF4-FFF2-40B4-BE49-F238E27FC236}">
                <a16:creationId xmlns:a16="http://schemas.microsoft.com/office/drawing/2014/main" id="{31C210C8-68D7-9243-B443-CDE6C5AE7AD3}"/>
              </a:ext>
            </a:extLst>
          </p:cNvPr>
          <p:cNvSpPr txBox="1"/>
          <p:nvPr userDrawn="1"/>
        </p:nvSpPr>
        <p:spPr>
          <a:xfrm>
            <a:off x="1868214" y="6503276"/>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22F8D595-4F86-9D4C-993A-17FEF958C837}"/>
              </a:ext>
            </a:extLst>
          </p:cNvPr>
          <p:cNvSpPr txBox="1"/>
          <p:nvPr userDrawn="1"/>
        </p:nvSpPr>
        <p:spPr>
          <a:xfrm>
            <a:off x="1804946" y="6671144"/>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406393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4" name="Slide Number Placeholder 5">
            <a:extLst>
              <a:ext uri="{FF2B5EF4-FFF2-40B4-BE49-F238E27FC236}">
                <a16:creationId xmlns:a16="http://schemas.microsoft.com/office/drawing/2014/main" id="{78C77706-4E73-C9A1-0F30-D5BB4F39571F}"/>
              </a:ext>
            </a:extLst>
          </p:cNvPr>
          <p:cNvSpPr txBox="1">
            <a:spLocks/>
          </p:cNvSpPr>
          <p:nvPr userDrawn="1"/>
        </p:nvSpPr>
        <p:spPr>
          <a:xfrm>
            <a:off x="11530018" y="6532342"/>
            <a:ext cx="432486" cy="365125"/>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a:t>
            </a:fld>
            <a:endParaRPr lang="en-US" dirty="0"/>
          </a:p>
        </p:txBody>
      </p:sp>
      <p:sp>
        <p:nvSpPr>
          <p:cNvPr id="7" name="Text Placeholder 2">
            <a:extLst>
              <a:ext uri="{FF2B5EF4-FFF2-40B4-BE49-F238E27FC236}">
                <a16:creationId xmlns:a16="http://schemas.microsoft.com/office/drawing/2014/main" id="{6A7E76BC-5F6E-1DAE-E096-C6CA63B7ED72}"/>
              </a:ext>
            </a:extLst>
          </p:cNvPr>
          <p:cNvSpPr txBox="1">
            <a:spLocks/>
          </p:cNvSpPr>
          <p:nvPr userDrawn="1"/>
        </p:nvSpPr>
        <p:spPr>
          <a:xfrm>
            <a:off x="361845" y="6538242"/>
            <a:ext cx="4003677" cy="36512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EIC Echelon 0-1 Mini-Workshop, October 8, 2025</a:t>
            </a:r>
          </a:p>
        </p:txBody>
      </p:sp>
      <p:sp>
        <p:nvSpPr>
          <p:cNvPr id="8" name="Text Placeholder 2">
            <a:extLst>
              <a:ext uri="{FF2B5EF4-FFF2-40B4-BE49-F238E27FC236}">
                <a16:creationId xmlns:a16="http://schemas.microsoft.com/office/drawing/2014/main" id="{0A1731D9-ABB6-1306-8A88-E87485801DEE}"/>
              </a:ext>
            </a:extLst>
          </p:cNvPr>
          <p:cNvSpPr txBox="1">
            <a:spLocks/>
          </p:cNvSpPr>
          <p:nvPr userDrawn="1"/>
        </p:nvSpPr>
        <p:spPr>
          <a:xfrm>
            <a:off x="6096000" y="6532342"/>
            <a:ext cx="2659380" cy="36512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 Landgraf</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8" r:id="rId4"/>
    <p:sldLayoutId id="2147483672" r:id="rId5"/>
    <p:sldLayoutId id="2147483674" r:id="rId6"/>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24.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916202" y="1771945"/>
            <a:ext cx="10758497" cy="1947460"/>
          </a:xfrm>
        </p:spPr>
        <p:txBody>
          <a:bodyPr>
            <a:normAutofit/>
          </a:bodyPr>
          <a:lstStyle/>
          <a:p>
            <a:r>
              <a:rPr lang="en-US" dirty="0"/>
              <a:t>Echelon 0 – status and plans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813174" y="5086055"/>
            <a:ext cx="10334625" cy="746185"/>
          </a:xfrm>
        </p:spPr>
        <p:txBody>
          <a:bodyPr>
            <a:normAutofit/>
          </a:bodyPr>
          <a:lstStyle/>
          <a:p>
            <a:r>
              <a:rPr lang="en-US" dirty="0"/>
              <a:t>EIC Echelon 0-1 Mini-Workshop</a:t>
            </a:r>
          </a:p>
          <a:p>
            <a:r>
              <a:rPr lang="en-US" dirty="0"/>
              <a:t>October 8, 2025</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941173" y="2871779"/>
            <a:ext cx="10334625" cy="1259607"/>
          </a:xfrm>
        </p:spPr>
        <p:txBody>
          <a:bodyPr/>
          <a:lstStyle/>
          <a:p>
            <a:r>
              <a:rPr lang="en-US" dirty="0"/>
              <a:t>Jeff Landgraf (BNL)</a:t>
            </a:r>
            <a:endParaRPr lang="en-US" sz="2000" dirty="0"/>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08363-E8C3-2B69-523F-AED884DBA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6E3E8-7D2F-44F9-DF40-1732895ABB94}"/>
              </a:ext>
            </a:extLst>
          </p:cNvPr>
          <p:cNvSpPr>
            <a:spLocks noGrp="1"/>
          </p:cNvSpPr>
          <p:nvPr>
            <p:ph type="title"/>
          </p:nvPr>
        </p:nvSpPr>
        <p:spPr/>
        <p:txBody>
          <a:bodyPr/>
          <a:lstStyle/>
          <a:p>
            <a:r>
              <a:rPr lang="en-US" dirty="0"/>
              <a:t>Synchrotron radiation study evolution…</a:t>
            </a:r>
          </a:p>
        </p:txBody>
      </p:sp>
      <p:sp>
        <p:nvSpPr>
          <p:cNvPr id="5" name="TextBox 4">
            <a:extLst>
              <a:ext uri="{FF2B5EF4-FFF2-40B4-BE49-F238E27FC236}">
                <a16:creationId xmlns:a16="http://schemas.microsoft.com/office/drawing/2014/main" id="{C33C81B0-DF10-4297-1D15-34C84042A388}"/>
              </a:ext>
            </a:extLst>
          </p:cNvPr>
          <p:cNvSpPr txBox="1"/>
          <p:nvPr/>
        </p:nvSpPr>
        <p:spPr>
          <a:xfrm>
            <a:off x="7385050" y="5585418"/>
            <a:ext cx="1672253" cy="369332"/>
          </a:xfrm>
          <a:prstGeom prst="rect">
            <a:avLst/>
          </a:prstGeom>
          <a:noFill/>
        </p:spPr>
        <p:txBody>
          <a:bodyPr wrap="none" rtlCol="0">
            <a:spAutoFit/>
          </a:bodyPr>
          <a:lstStyle/>
          <a:p>
            <a:r>
              <a:rPr lang="en-US" dirty="0"/>
              <a:t>Andrii </a:t>
            </a:r>
            <a:r>
              <a:rPr lang="en-US" dirty="0" err="1"/>
              <a:t>Natochii</a:t>
            </a:r>
            <a:endParaRPr lang="en-US" dirty="0"/>
          </a:p>
        </p:txBody>
      </p:sp>
      <p:sp>
        <p:nvSpPr>
          <p:cNvPr id="6" name="TextBox 5">
            <a:extLst>
              <a:ext uri="{FF2B5EF4-FFF2-40B4-BE49-F238E27FC236}">
                <a16:creationId xmlns:a16="http://schemas.microsoft.com/office/drawing/2014/main" id="{787DCEED-7EA1-B6E0-B74F-80D77E08E72C}"/>
              </a:ext>
            </a:extLst>
          </p:cNvPr>
          <p:cNvSpPr txBox="1"/>
          <p:nvPr/>
        </p:nvSpPr>
        <p:spPr>
          <a:xfrm>
            <a:off x="400051" y="954368"/>
            <a:ext cx="3098800" cy="4524315"/>
          </a:xfrm>
          <a:prstGeom prst="rect">
            <a:avLst/>
          </a:prstGeom>
          <a:noFill/>
        </p:spPr>
        <p:txBody>
          <a:bodyPr wrap="square" rtlCol="0">
            <a:spAutoFit/>
          </a:bodyPr>
          <a:lstStyle/>
          <a:p>
            <a:r>
              <a:rPr lang="en-US" dirty="0">
                <a:solidFill>
                  <a:srgbClr val="0070C0"/>
                </a:solidFill>
              </a:rPr>
              <a:t>10/5 GeV simulations</a:t>
            </a:r>
          </a:p>
          <a:p>
            <a:endParaRPr lang="en-US" dirty="0">
              <a:solidFill>
                <a:srgbClr val="0070C0"/>
              </a:solidFill>
            </a:endParaRPr>
          </a:p>
          <a:p>
            <a:r>
              <a:rPr lang="en-US" dirty="0">
                <a:solidFill>
                  <a:schemeClr val="accent5">
                    <a:lumMod val="75000"/>
                  </a:schemeClr>
                </a:solidFill>
                <a:sym typeface="Wingdings" panose="05000000000000000000" pitchFamily="2" charset="2"/>
              </a:rPr>
              <a:t>Absorbed Synchrotron Radiation doesn’t scale as expected</a:t>
            </a:r>
          </a:p>
          <a:p>
            <a:endParaRPr lang="en-US" dirty="0">
              <a:sym typeface="Wingdings" panose="05000000000000000000" pitchFamily="2" charset="2"/>
            </a:endParaRPr>
          </a:p>
          <a:p>
            <a:r>
              <a:rPr lang="en-US" dirty="0">
                <a:solidFill>
                  <a:srgbClr val="00B050"/>
                </a:solidFill>
                <a:sym typeface="Wingdings" panose="05000000000000000000" pitchFamily="2" charset="2"/>
              </a:rPr>
              <a:t>High energy radiation was already absorbed in beam-pipe, so distribution is nearly the same</a:t>
            </a:r>
            <a:endParaRPr lang="en-US" dirty="0">
              <a:solidFill>
                <a:srgbClr val="00B050"/>
              </a:solidFill>
            </a:endParaRPr>
          </a:p>
          <a:p>
            <a:endParaRPr lang="en-US" dirty="0"/>
          </a:p>
          <a:p>
            <a:r>
              <a:rPr lang="en-US" dirty="0"/>
              <a:t>Conclusion:  </a:t>
            </a:r>
          </a:p>
          <a:p>
            <a:r>
              <a:rPr lang="en-US" dirty="0"/>
              <a:t>Only beam current matters.  Expect an order of magnitude increase in effect from 18 GeV </a:t>
            </a:r>
            <a:r>
              <a:rPr lang="en-US" dirty="0">
                <a:sym typeface="Wingdings" panose="05000000000000000000" pitchFamily="2" charset="2"/>
              </a:rPr>
              <a:t> 10 / 5 GeV!</a:t>
            </a:r>
          </a:p>
        </p:txBody>
      </p:sp>
      <p:pic>
        <p:nvPicPr>
          <p:cNvPr id="7" name="Picture 6">
            <a:extLst>
              <a:ext uri="{FF2B5EF4-FFF2-40B4-BE49-F238E27FC236}">
                <a16:creationId xmlns:a16="http://schemas.microsoft.com/office/drawing/2014/main" id="{3195EA64-DAA8-45FA-DBD2-61414DB32261}"/>
              </a:ext>
            </a:extLst>
          </p:cNvPr>
          <p:cNvPicPr>
            <a:picLocks noChangeAspect="1"/>
          </p:cNvPicPr>
          <p:nvPr/>
        </p:nvPicPr>
        <p:blipFill>
          <a:blip r:embed="rId2"/>
          <a:stretch>
            <a:fillRect/>
          </a:stretch>
        </p:blipFill>
        <p:spPr>
          <a:xfrm>
            <a:off x="3644226" y="954368"/>
            <a:ext cx="8361421" cy="4697132"/>
          </a:xfrm>
          <a:prstGeom prst="rect">
            <a:avLst/>
          </a:prstGeom>
        </p:spPr>
      </p:pic>
      <p:sp>
        <p:nvSpPr>
          <p:cNvPr id="10" name="TextBox 9">
            <a:extLst>
              <a:ext uri="{FF2B5EF4-FFF2-40B4-BE49-F238E27FC236}">
                <a16:creationId xmlns:a16="http://schemas.microsoft.com/office/drawing/2014/main" id="{B6603C9C-CBED-7FCA-CBA7-6D510A3CE493}"/>
              </a:ext>
            </a:extLst>
          </p:cNvPr>
          <p:cNvSpPr txBox="1"/>
          <p:nvPr/>
        </p:nvSpPr>
        <p:spPr>
          <a:xfrm>
            <a:off x="400051" y="5618185"/>
            <a:ext cx="3098800" cy="369332"/>
          </a:xfrm>
          <a:prstGeom prst="rect">
            <a:avLst/>
          </a:prstGeom>
          <a:noFill/>
        </p:spPr>
        <p:txBody>
          <a:bodyPr wrap="square" rtlCol="0">
            <a:spAutoFit/>
          </a:bodyPr>
          <a:lstStyle/>
          <a:p>
            <a:r>
              <a:rPr lang="en-US" dirty="0">
                <a:solidFill>
                  <a:srgbClr val="00B050"/>
                </a:solidFill>
                <a:sym typeface="Wingdings" panose="05000000000000000000" pitchFamily="2" charset="2"/>
              </a:rPr>
              <a:t>Beam pipe design ongoing...</a:t>
            </a:r>
            <a:endParaRPr lang="en-US" dirty="0">
              <a:solidFill>
                <a:srgbClr val="00B050"/>
              </a:solidFill>
            </a:endParaRPr>
          </a:p>
        </p:txBody>
      </p:sp>
    </p:spTree>
    <p:extLst>
      <p:ext uri="{BB962C8B-B14F-4D97-AF65-F5344CB8AC3E}">
        <p14:creationId xmlns:p14="http://schemas.microsoft.com/office/powerpoint/2010/main" val="3603178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B5E0-DE02-0C7B-A542-E0C38D786BFD}"/>
              </a:ext>
            </a:extLst>
          </p:cNvPr>
          <p:cNvSpPr>
            <a:spLocks noGrp="1"/>
          </p:cNvSpPr>
          <p:nvPr>
            <p:ph type="title"/>
          </p:nvPr>
        </p:nvSpPr>
        <p:spPr/>
        <p:txBody>
          <a:bodyPr/>
          <a:lstStyle/>
          <a:p>
            <a:r>
              <a:rPr lang="en-US" dirty="0"/>
              <a:t>Requirements (Hit Rates)</a:t>
            </a:r>
          </a:p>
        </p:txBody>
      </p:sp>
      <p:pic>
        <p:nvPicPr>
          <p:cNvPr id="4" name="Picture 3">
            <a:extLst>
              <a:ext uri="{FF2B5EF4-FFF2-40B4-BE49-F238E27FC236}">
                <a16:creationId xmlns:a16="http://schemas.microsoft.com/office/drawing/2014/main" id="{92A88069-2334-0113-8631-95C525EBBFB0}"/>
              </a:ext>
            </a:extLst>
          </p:cNvPr>
          <p:cNvPicPr>
            <a:picLocks noChangeAspect="1"/>
          </p:cNvPicPr>
          <p:nvPr/>
        </p:nvPicPr>
        <p:blipFill>
          <a:blip r:embed="rId2"/>
          <a:stretch>
            <a:fillRect/>
          </a:stretch>
        </p:blipFill>
        <p:spPr>
          <a:xfrm>
            <a:off x="569390" y="1173874"/>
            <a:ext cx="5361954" cy="4776348"/>
          </a:xfrm>
          <a:prstGeom prst="rect">
            <a:avLst/>
          </a:prstGeom>
        </p:spPr>
      </p:pic>
      <p:pic>
        <p:nvPicPr>
          <p:cNvPr id="5" name="Picture 4">
            <a:extLst>
              <a:ext uri="{FF2B5EF4-FFF2-40B4-BE49-F238E27FC236}">
                <a16:creationId xmlns:a16="http://schemas.microsoft.com/office/drawing/2014/main" id="{8652A797-E7AD-43B0-4464-F546D959E7BB}"/>
              </a:ext>
            </a:extLst>
          </p:cNvPr>
          <p:cNvPicPr>
            <a:picLocks noChangeAspect="1"/>
          </p:cNvPicPr>
          <p:nvPr/>
        </p:nvPicPr>
        <p:blipFill>
          <a:blip r:embed="rId3"/>
          <a:stretch>
            <a:fillRect/>
          </a:stretch>
        </p:blipFill>
        <p:spPr>
          <a:xfrm>
            <a:off x="6021809" y="1112487"/>
            <a:ext cx="5939388" cy="4776348"/>
          </a:xfrm>
          <a:prstGeom prst="rect">
            <a:avLst/>
          </a:prstGeom>
        </p:spPr>
      </p:pic>
      <p:cxnSp>
        <p:nvCxnSpPr>
          <p:cNvPr id="7" name="Straight Connector 6">
            <a:extLst>
              <a:ext uri="{FF2B5EF4-FFF2-40B4-BE49-F238E27FC236}">
                <a16:creationId xmlns:a16="http://schemas.microsoft.com/office/drawing/2014/main" id="{673FE7B0-8567-A51A-2DDC-C9B0DC1EFDE1}"/>
              </a:ext>
            </a:extLst>
          </p:cNvPr>
          <p:cNvCxnSpPr/>
          <p:nvPr/>
        </p:nvCxnSpPr>
        <p:spPr>
          <a:xfrm>
            <a:off x="8231144" y="2364699"/>
            <a:ext cx="357765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1A9D80-D609-0A77-F5C5-982D820332E6}"/>
              </a:ext>
            </a:extLst>
          </p:cNvPr>
          <p:cNvCxnSpPr>
            <a:cxnSpLocks/>
          </p:cNvCxnSpPr>
          <p:nvPr/>
        </p:nvCxnSpPr>
        <p:spPr>
          <a:xfrm>
            <a:off x="6648432" y="2364699"/>
            <a:ext cx="357266"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ADEB44-4AAC-0C11-5155-ABB2A795A64B}"/>
              </a:ext>
            </a:extLst>
          </p:cNvPr>
          <p:cNvSpPr txBox="1"/>
          <p:nvPr/>
        </p:nvSpPr>
        <p:spPr>
          <a:xfrm>
            <a:off x="8635878" y="2103089"/>
            <a:ext cx="1478290" cy="261610"/>
          </a:xfrm>
          <a:prstGeom prst="rect">
            <a:avLst/>
          </a:prstGeom>
          <a:noFill/>
        </p:spPr>
        <p:txBody>
          <a:bodyPr wrap="none" rtlCol="0">
            <a:spAutoFit/>
          </a:bodyPr>
          <a:lstStyle/>
          <a:p>
            <a:r>
              <a:rPr lang="en-US" sz="1100" b="1" dirty="0">
                <a:solidFill>
                  <a:srgbClr val="002060"/>
                </a:solidFill>
              </a:rPr>
              <a:t>CALOROC (50 kHz)</a:t>
            </a:r>
          </a:p>
        </p:txBody>
      </p:sp>
      <p:cxnSp>
        <p:nvCxnSpPr>
          <p:cNvPr id="11" name="Straight Connector 10">
            <a:extLst>
              <a:ext uri="{FF2B5EF4-FFF2-40B4-BE49-F238E27FC236}">
                <a16:creationId xmlns:a16="http://schemas.microsoft.com/office/drawing/2014/main" id="{B26E82F3-9DCE-925F-1245-26AD313241CF}"/>
              </a:ext>
            </a:extLst>
          </p:cNvPr>
          <p:cNvCxnSpPr/>
          <p:nvPr/>
        </p:nvCxnSpPr>
        <p:spPr>
          <a:xfrm>
            <a:off x="8231144" y="2468381"/>
            <a:ext cx="357765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B5B542-BBD3-38AA-C456-0EE37AFAC2B3}"/>
              </a:ext>
            </a:extLst>
          </p:cNvPr>
          <p:cNvCxnSpPr>
            <a:cxnSpLocks/>
          </p:cNvCxnSpPr>
          <p:nvPr/>
        </p:nvCxnSpPr>
        <p:spPr>
          <a:xfrm>
            <a:off x="6648432" y="2468381"/>
            <a:ext cx="35726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B5A335-9433-D747-6343-1CEB9244F937}"/>
              </a:ext>
            </a:extLst>
          </p:cNvPr>
          <p:cNvSpPr txBox="1"/>
          <p:nvPr/>
        </p:nvSpPr>
        <p:spPr>
          <a:xfrm>
            <a:off x="10101365" y="2463373"/>
            <a:ext cx="1244251" cy="261610"/>
          </a:xfrm>
          <a:prstGeom prst="rect">
            <a:avLst/>
          </a:prstGeom>
          <a:noFill/>
          <a:ln>
            <a:noFill/>
          </a:ln>
        </p:spPr>
        <p:txBody>
          <a:bodyPr wrap="none" rtlCol="0">
            <a:spAutoFit/>
          </a:bodyPr>
          <a:lstStyle/>
          <a:p>
            <a:r>
              <a:rPr lang="en-US" sz="1100" b="1" dirty="0">
                <a:solidFill>
                  <a:schemeClr val="bg2"/>
                </a:solidFill>
              </a:rPr>
              <a:t>SALSA (25 kHz)</a:t>
            </a:r>
          </a:p>
        </p:txBody>
      </p:sp>
      <p:cxnSp>
        <p:nvCxnSpPr>
          <p:cNvPr id="14" name="Straight Connector 13">
            <a:extLst>
              <a:ext uri="{FF2B5EF4-FFF2-40B4-BE49-F238E27FC236}">
                <a16:creationId xmlns:a16="http://schemas.microsoft.com/office/drawing/2014/main" id="{DB7AF7A1-7B23-40C4-AAA9-1CC94D356F0C}"/>
              </a:ext>
            </a:extLst>
          </p:cNvPr>
          <p:cNvCxnSpPr>
            <a:cxnSpLocks/>
          </p:cNvCxnSpPr>
          <p:nvPr/>
        </p:nvCxnSpPr>
        <p:spPr>
          <a:xfrm>
            <a:off x="6648432" y="3089224"/>
            <a:ext cx="516036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DEBFFE1-DAD1-9E1A-995D-88E686756826}"/>
              </a:ext>
            </a:extLst>
          </p:cNvPr>
          <p:cNvSpPr txBox="1"/>
          <p:nvPr/>
        </p:nvSpPr>
        <p:spPr>
          <a:xfrm>
            <a:off x="10101365" y="3084216"/>
            <a:ext cx="1313180" cy="261610"/>
          </a:xfrm>
          <a:prstGeom prst="rect">
            <a:avLst/>
          </a:prstGeom>
          <a:noFill/>
          <a:ln>
            <a:noFill/>
          </a:ln>
        </p:spPr>
        <p:txBody>
          <a:bodyPr wrap="none" rtlCol="0">
            <a:spAutoFit/>
          </a:bodyPr>
          <a:lstStyle/>
          <a:p>
            <a:r>
              <a:rPr lang="en-US" sz="1100" b="1" dirty="0">
                <a:solidFill>
                  <a:srgbClr val="00B050"/>
                </a:solidFill>
              </a:rPr>
              <a:t>EICROC (350 Hz)</a:t>
            </a:r>
          </a:p>
        </p:txBody>
      </p:sp>
      <p:sp>
        <p:nvSpPr>
          <p:cNvPr id="3" name="Rectangle: Rounded Corners 2">
            <a:extLst>
              <a:ext uri="{FF2B5EF4-FFF2-40B4-BE49-F238E27FC236}">
                <a16:creationId xmlns:a16="http://schemas.microsoft.com/office/drawing/2014/main" id="{2AF4042E-FB3D-7969-1502-F9E773BB2295}"/>
              </a:ext>
            </a:extLst>
          </p:cNvPr>
          <p:cNvSpPr/>
          <p:nvPr/>
        </p:nvSpPr>
        <p:spPr>
          <a:xfrm>
            <a:off x="10239700" y="262336"/>
            <a:ext cx="1721497"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Charge 1</a:t>
            </a:r>
          </a:p>
        </p:txBody>
      </p:sp>
    </p:spTree>
    <p:extLst>
      <p:ext uri="{BB962C8B-B14F-4D97-AF65-F5344CB8AC3E}">
        <p14:creationId xmlns:p14="http://schemas.microsoft.com/office/powerpoint/2010/main" val="1546043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A0085-B4F5-AB78-0193-9EC169445E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E47A8-A4D9-919E-14DB-37E7F247107C}"/>
              </a:ext>
            </a:extLst>
          </p:cNvPr>
          <p:cNvSpPr>
            <a:spLocks noGrp="1"/>
          </p:cNvSpPr>
          <p:nvPr>
            <p:ph type="title"/>
          </p:nvPr>
        </p:nvSpPr>
        <p:spPr/>
        <p:txBody>
          <a:bodyPr/>
          <a:lstStyle/>
          <a:p>
            <a:r>
              <a:rPr lang="en-US" dirty="0"/>
              <a:t>Requirements (Data Volumes)</a:t>
            </a:r>
          </a:p>
        </p:txBody>
      </p:sp>
      <p:graphicFrame>
        <p:nvGraphicFramePr>
          <p:cNvPr id="10" name="Table 9">
            <a:extLst>
              <a:ext uri="{FF2B5EF4-FFF2-40B4-BE49-F238E27FC236}">
                <a16:creationId xmlns:a16="http://schemas.microsoft.com/office/drawing/2014/main" id="{40663CF4-4DFC-EF5E-28E2-21DE88CE2846}"/>
              </a:ext>
            </a:extLst>
          </p:cNvPr>
          <p:cNvGraphicFramePr>
            <a:graphicFrameLocks noGrp="1"/>
          </p:cNvGraphicFramePr>
          <p:nvPr>
            <p:extLst>
              <p:ext uri="{D42A27DB-BD31-4B8C-83A1-F6EECF244321}">
                <p14:modId xmlns:p14="http://schemas.microsoft.com/office/powerpoint/2010/main" val="1271635159"/>
              </p:ext>
            </p:extLst>
          </p:nvPr>
        </p:nvGraphicFramePr>
        <p:xfrm>
          <a:off x="517624" y="1510142"/>
          <a:ext cx="10776726" cy="2683590"/>
        </p:xfrm>
        <a:graphic>
          <a:graphicData uri="http://schemas.openxmlformats.org/drawingml/2006/table">
            <a:tbl>
              <a:tblPr firstRow="1" bandRow="1">
                <a:tableStyleId>{5C22544A-7EE6-4342-B048-85BDC9FD1C3A}</a:tableStyleId>
              </a:tblPr>
              <a:tblGrid>
                <a:gridCol w="1341090">
                  <a:extLst>
                    <a:ext uri="{9D8B030D-6E8A-4147-A177-3AD203B41FA5}">
                      <a16:colId xmlns:a16="http://schemas.microsoft.com/office/drawing/2014/main" val="80810521"/>
                    </a:ext>
                  </a:extLst>
                </a:gridCol>
                <a:gridCol w="496786">
                  <a:extLst>
                    <a:ext uri="{9D8B030D-6E8A-4147-A177-3AD203B41FA5}">
                      <a16:colId xmlns:a16="http://schemas.microsoft.com/office/drawing/2014/main" val="382882737"/>
                    </a:ext>
                  </a:extLst>
                </a:gridCol>
                <a:gridCol w="483359">
                  <a:extLst>
                    <a:ext uri="{9D8B030D-6E8A-4147-A177-3AD203B41FA5}">
                      <a16:colId xmlns:a16="http://schemas.microsoft.com/office/drawing/2014/main" val="2568535712"/>
                    </a:ext>
                  </a:extLst>
                </a:gridCol>
                <a:gridCol w="1925980">
                  <a:extLst>
                    <a:ext uri="{9D8B030D-6E8A-4147-A177-3AD203B41FA5}">
                      <a16:colId xmlns:a16="http://schemas.microsoft.com/office/drawing/2014/main" val="4206295918"/>
                    </a:ext>
                  </a:extLst>
                </a:gridCol>
                <a:gridCol w="1061804">
                  <a:extLst>
                    <a:ext uri="{9D8B030D-6E8A-4147-A177-3AD203B41FA5}">
                      <a16:colId xmlns:a16="http://schemas.microsoft.com/office/drawing/2014/main" val="224061762"/>
                    </a:ext>
                  </a:extLst>
                </a:gridCol>
                <a:gridCol w="1061804">
                  <a:extLst>
                    <a:ext uri="{9D8B030D-6E8A-4147-A177-3AD203B41FA5}">
                      <a16:colId xmlns:a16="http://schemas.microsoft.com/office/drawing/2014/main" val="1875459607"/>
                    </a:ext>
                  </a:extLst>
                </a:gridCol>
                <a:gridCol w="1061804">
                  <a:extLst>
                    <a:ext uri="{9D8B030D-6E8A-4147-A177-3AD203B41FA5}">
                      <a16:colId xmlns:a16="http://schemas.microsoft.com/office/drawing/2014/main" val="680834751"/>
                    </a:ext>
                  </a:extLst>
                </a:gridCol>
                <a:gridCol w="903115">
                  <a:extLst>
                    <a:ext uri="{9D8B030D-6E8A-4147-A177-3AD203B41FA5}">
                      <a16:colId xmlns:a16="http://schemas.microsoft.com/office/drawing/2014/main" val="3618876592"/>
                    </a:ext>
                  </a:extLst>
                </a:gridCol>
                <a:gridCol w="1220492">
                  <a:extLst>
                    <a:ext uri="{9D8B030D-6E8A-4147-A177-3AD203B41FA5}">
                      <a16:colId xmlns:a16="http://schemas.microsoft.com/office/drawing/2014/main" val="3796966555"/>
                    </a:ext>
                  </a:extLst>
                </a:gridCol>
                <a:gridCol w="1220492">
                  <a:extLst>
                    <a:ext uri="{9D8B030D-6E8A-4147-A177-3AD203B41FA5}">
                      <a16:colId xmlns:a16="http://schemas.microsoft.com/office/drawing/2014/main" val="1769043368"/>
                    </a:ext>
                  </a:extLst>
                </a:gridCol>
              </a:tblGrid>
              <a:tr h="549990">
                <a:tc>
                  <a:txBody>
                    <a:bodyPr/>
                    <a:lstStyle/>
                    <a:p>
                      <a:pPr algn="ctr"/>
                      <a:r>
                        <a:rPr lang="en-US" sz="800" dirty="0"/>
                        <a:t>ASIC</a:t>
                      </a:r>
                    </a:p>
                  </a:txBody>
                  <a:tcPr/>
                </a:tc>
                <a:tc>
                  <a:txBody>
                    <a:bodyPr/>
                    <a:lstStyle/>
                    <a:p>
                      <a:pPr algn="ctr"/>
                      <a:r>
                        <a:rPr lang="en-US" sz="800" dirty="0"/>
                        <a:t>Charge Share</a:t>
                      </a:r>
                    </a:p>
                  </a:txBody>
                  <a:tcPr vert="vert270"/>
                </a:tc>
                <a:tc>
                  <a:txBody>
                    <a:bodyPr/>
                    <a:lstStyle/>
                    <a:p>
                      <a:pPr algn="ctr"/>
                      <a:r>
                        <a:rPr lang="en-US" sz="800" dirty="0"/>
                        <a:t>Time Readout</a:t>
                      </a:r>
                    </a:p>
                  </a:txBody>
                  <a:tcPr vert="vert270"/>
                </a:tc>
                <a:tc>
                  <a:txBody>
                    <a:bodyPr/>
                    <a:lstStyle/>
                    <a:p>
                      <a:pPr algn="ctr"/>
                      <a:r>
                        <a:rPr lang="en-US" sz="800" dirty="0"/>
                        <a:t>Formula</a:t>
                      </a:r>
                    </a:p>
                  </a:txBody>
                  <a:tcPr/>
                </a:tc>
                <a:tc>
                  <a:txBody>
                    <a:bodyPr/>
                    <a:lstStyle/>
                    <a:p>
                      <a:pPr algn="ctr"/>
                      <a:r>
                        <a:rPr lang="en-US" sz="800" dirty="0"/>
                        <a:t>Bits / Hit FEB</a:t>
                      </a:r>
                    </a:p>
                  </a:txBody>
                  <a:tcPr/>
                </a:tc>
                <a:tc>
                  <a:txBody>
                    <a:bodyPr/>
                    <a:lstStyle/>
                    <a:p>
                      <a:pPr algn="ctr"/>
                      <a:r>
                        <a:rPr lang="en-US" sz="800" dirty="0"/>
                        <a:t>Old</a:t>
                      </a:r>
                    </a:p>
                    <a:p>
                      <a:pPr algn="ctr"/>
                      <a:r>
                        <a:rPr lang="en-US" sz="800" dirty="0" err="1"/>
                        <a:t>HitSize</a:t>
                      </a:r>
                      <a:endParaRPr lang="en-US" sz="800" dirty="0"/>
                    </a:p>
                  </a:txBody>
                  <a:tcPr/>
                </a:tc>
                <a:tc>
                  <a:txBody>
                    <a:bodyPr/>
                    <a:lstStyle/>
                    <a:p>
                      <a:pPr algn="ctr"/>
                      <a:r>
                        <a:rPr lang="en-US" sz="800" dirty="0"/>
                        <a:t>Bits / Noise</a:t>
                      </a:r>
                    </a:p>
                    <a:p>
                      <a:pPr algn="ctr"/>
                      <a:r>
                        <a:rPr lang="en-US" sz="800" dirty="0"/>
                        <a:t>FEB</a:t>
                      </a:r>
                    </a:p>
                  </a:txBody>
                  <a:tcPr/>
                </a:tc>
                <a:tc>
                  <a:txBody>
                    <a:bodyPr/>
                    <a:lstStyle/>
                    <a:p>
                      <a:pPr algn="ctr"/>
                      <a:r>
                        <a:rPr lang="en-US" sz="800" dirty="0"/>
                        <a:t>Bits / DAQ Output</a:t>
                      </a:r>
                    </a:p>
                  </a:txBody>
                  <a:tcPr/>
                </a:tc>
                <a:tc>
                  <a:txBody>
                    <a:bodyPr/>
                    <a:lstStyle/>
                    <a:p>
                      <a:pPr algn="ctr"/>
                      <a:r>
                        <a:rPr lang="en-US" sz="800" dirty="0"/>
                        <a:t>Max Rate</a:t>
                      </a:r>
                    </a:p>
                    <a:p>
                      <a:pPr algn="ctr"/>
                      <a:r>
                        <a:rPr lang="en-US" sz="800" dirty="0"/>
                        <a:t>(ASIC)</a:t>
                      </a:r>
                    </a:p>
                  </a:txBody>
                  <a:tcPr/>
                </a:tc>
                <a:tc>
                  <a:txBody>
                    <a:bodyPr/>
                    <a:lstStyle/>
                    <a:p>
                      <a:pPr algn="ctr"/>
                      <a:r>
                        <a:rPr lang="en-US" sz="800" dirty="0"/>
                        <a:t>Max Rate (Noise)</a:t>
                      </a:r>
                    </a:p>
                  </a:txBody>
                  <a:tcPr/>
                </a:tc>
                <a:extLst>
                  <a:ext uri="{0D108BD9-81ED-4DB2-BD59-A6C34878D82A}">
                    <a16:rowId xmlns:a16="http://schemas.microsoft.com/office/drawing/2014/main" val="3478535463"/>
                  </a:ext>
                </a:extLst>
              </a:tr>
              <a:tr h="213241">
                <a:tc>
                  <a:txBody>
                    <a:bodyPr/>
                    <a:lstStyle/>
                    <a:p>
                      <a:r>
                        <a:rPr lang="en-US" sz="800" dirty="0"/>
                        <a:t>ITS-3</a:t>
                      </a:r>
                    </a:p>
                  </a:txBody>
                  <a:tcPr/>
                </a:tc>
                <a:tc>
                  <a:txBody>
                    <a:bodyPr/>
                    <a:lstStyle/>
                    <a:p>
                      <a:r>
                        <a:rPr lang="en-US" sz="800" dirty="0"/>
                        <a:t>4</a:t>
                      </a:r>
                    </a:p>
                  </a:txBody>
                  <a:tcPr/>
                </a:tc>
                <a:tc>
                  <a:txBody>
                    <a:bodyPr/>
                    <a:lstStyle/>
                    <a:p>
                      <a:r>
                        <a:rPr lang="en-US" sz="800" dirty="0"/>
                        <a:t>1</a:t>
                      </a:r>
                    </a:p>
                  </a:txBody>
                  <a:tcPr/>
                </a:tc>
                <a:tc>
                  <a:txBody>
                    <a:bodyPr/>
                    <a:lstStyle/>
                    <a:p>
                      <a:r>
                        <a:rPr lang="en-US" sz="800" dirty="0"/>
                        <a:t>16 x (C+3)</a:t>
                      </a:r>
                    </a:p>
                  </a:txBody>
                  <a:tcPr/>
                </a:tc>
                <a:tc>
                  <a:txBody>
                    <a:bodyPr/>
                    <a:lstStyle/>
                    <a:p>
                      <a:r>
                        <a:rPr lang="en-US" sz="800" dirty="0"/>
                        <a:t>112</a:t>
                      </a:r>
                    </a:p>
                  </a:txBody>
                  <a:tcPr/>
                </a:tc>
                <a:tc>
                  <a:txBody>
                    <a:bodyPr/>
                    <a:lstStyle/>
                    <a:p>
                      <a:r>
                        <a:rPr lang="en-US" sz="800" dirty="0"/>
                        <a:t>128</a:t>
                      </a:r>
                    </a:p>
                  </a:txBody>
                  <a:tcPr/>
                </a:tc>
                <a:tc>
                  <a:txBody>
                    <a:bodyPr/>
                    <a:lstStyle/>
                    <a:p>
                      <a:r>
                        <a:rPr lang="en-US" sz="800" dirty="0"/>
                        <a:t>64</a:t>
                      </a:r>
                    </a:p>
                  </a:txBody>
                  <a:tcPr/>
                </a:tc>
                <a:tc>
                  <a:txBody>
                    <a:bodyPr/>
                    <a:lstStyle/>
                    <a:p>
                      <a:r>
                        <a:rPr lang="en-US" sz="800" dirty="0"/>
                        <a:t>128</a:t>
                      </a:r>
                    </a:p>
                  </a:txBody>
                  <a:tcPr/>
                </a:tc>
                <a:tc>
                  <a:txBody>
                    <a:bodyPr/>
                    <a:lstStyle/>
                    <a:p>
                      <a:r>
                        <a:rPr lang="en-US" sz="800" dirty="0"/>
                        <a:t>Not simple</a:t>
                      </a:r>
                    </a:p>
                  </a:txBody>
                  <a:tcPr/>
                </a:tc>
                <a:tc>
                  <a:txBody>
                    <a:bodyPr/>
                    <a:lstStyle/>
                    <a:p>
                      <a:r>
                        <a:rPr lang="en-US" sz="800" dirty="0"/>
                        <a:t>Not simple</a:t>
                      </a:r>
                    </a:p>
                  </a:txBody>
                  <a:tcPr/>
                </a:tc>
                <a:extLst>
                  <a:ext uri="{0D108BD9-81ED-4DB2-BD59-A6C34878D82A}">
                    <a16:rowId xmlns:a16="http://schemas.microsoft.com/office/drawing/2014/main" val="2481748609"/>
                  </a:ext>
                </a:extLst>
              </a:tr>
              <a:tr h="213241">
                <a:tc>
                  <a:txBody>
                    <a:bodyPr/>
                    <a:lstStyle/>
                    <a:p>
                      <a:r>
                        <a:rPr lang="en-US" sz="800" dirty="0" err="1"/>
                        <a:t>Timepix</a:t>
                      </a:r>
                      <a:endParaRPr lang="en-US" sz="800" dirty="0"/>
                    </a:p>
                  </a:txBody>
                  <a:tcPr/>
                </a:tc>
                <a:tc>
                  <a:txBody>
                    <a:bodyPr/>
                    <a:lstStyle/>
                    <a:p>
                      <a:endParaRPr lang="en-US" sz="800" dirty="0"/>
                    </a:p>
                  </a:txBody>
                  <a:tcPr/>
                </a:tc>
                <a:tc>
                  <a:txBody>
                    <a:bodyPr/>
                    <a:lstStyle/>
                    <a:p>
                      <a:r>
                        <a:rPr lang="en-US" sz="800" dirty="0"/>
                        <a:t>1</a:t>
                      </a:r>
                    </a:p>
                  </a:txBody>
                  <a:tcPr/>
                </a:tc>
                <a:tc>
                  <a:txBody>
                    <a:bodyPr/>
                    <a:lstStyle/>
                    <a:p>
                      <a:r>
                        <a:rPr lang="en-US" sz="800" dirty="0"/>
                        <a:t>64</a:t>
                      </a:r>
                    </a:p>
                  </a:txBody>
                  <a:tcPr/>
                </a:tc>
                <a:tc>
                  <a:txBody>
                    <a:bodyPr/>
                    <a:lstStyle/>
                    <a:p>
                      <a:r>
                        <a:rPr lang="en-US" sz="800" dirty="0"/>
                        <a:t>64 </a:t>
                      </a:r>
                    </a:p>
                  </a:txBody>
                  <a:tcPr/>
                </a:tc>
                <a:tc>
                  <a:txBody>
                    <a:bodyPr/>
                    <a:lstStyle/>
                    <a:p>
                      <a:r>
                        <a:rPr lang="en-US" sz="800" dirty="0"/>
                        <a:t>64</a:t>
                      </a:r>
                    </a:p>
                  </a:txBody>
                  <a:tcPr/>
                </a:tc>
                <a:tc>
                  <a:txBody>
                    <a:bodyPr/>
                    <a:lstStyle/>
                    <a:p>
                      <a:r>
                        <a:rPr lang="en-US" sz="800" dirty="0"/>
                        <a:t>64</a:t>
                      </a:r>
                    </a:p>
                  </a:txBody>
                  <a:tcPr/>
                </a:tc>
                <a:tc>
                  <a:txBody>
                    <a:bodyPr/>
                    <a:lstStyle/>
                    <a:p>
                      <a:r>
                        <a:rPr lang="en-US" sz="800" dirty="0"/>
                        <a:t>64</a:t>
                      </a:r>
                    </a:p>
                  </a:txBody>
                  <a:tcPr/>
                </a:tc>
                <a:tc>
                  <a:txBody>
                    <a:bodyPr/>
                    <a:lstStyle/>
                    <a:p>
                      <a:r>
                        <a:rPr lang="en-US" sz="800" dirty="0"/>
                        <a:t>600 MHz</a:t>
                      </a:r>
                    </a:p>
                  </a:txBody>
                  <a:tcPr/>
                </a:tc>
                <a:tc>
                  <a:txBody>
                    <a:bodyPr/>
                    <a:lstStyle/>
                    <a:p>
                      <a:r>
                        <a:rPr lang="en-US" sz="800" dirty="0"/>
                        <a:t>70 kHz / pixel</a:t>
                      </a:r>
                    </a:p>
                  </a:txBody>
                  <a:tcPr/>
                </a:tc>
                <a:extLst>
                  <a:ext uri="{0D108BD9-81ED-4DB2-BD59-A6C34878D82A}">
                    <a16:rowId xmlns:a16="http://schemas.microsoft.com/office/drawing/2014/main" val="1715520323"/>
                  </a:ext>
                </a:extLst>
              </a:tr>
              <a:tr h="213241">
                <a:tc>
                  <a:txBody>
                    <a:bodyPr/>
                    <a:lstStyle/>
                    <a:p>
                      <a:r>
                        <a:rPr lang="en-US" sz="800" dirty="0"/>
                        <a:t>Discrete (FECAL)</a:t>
                      </a:r>
                    </a:p>
                  </a:txBody>
                  <a:tcPr/>
                </a:tc>
                <a:tc>
                  <a:txBody>
                    <a:bodyPr/>
                    <a:lstStyle/>
                    <a:p>
                      <a:r>
                        <a:rPr lang="en-US" sz="800" dirty="0"/>
                        <a:t>4</a:t>
                      </a:r>
                    </a:p>
                  </a:txBody>
                  <a:tcPr/>
                </a:tc>
                <a:tc>
                  <a:txBody>
                    <a:bodyPr/>
                    <a:lstStyle/>
                    <a:p>
                      <a:r>
                        <a:rPr lang="en-US" sz="800" dirty="0"/>
                        <a:t>5</a:t>
                      </a:r>
                    </a:p>
                  </a:txBody>
                  <a:tcPr/>
                </a:tc>
                <a:tc>
                  <a:txBody>
                    <a:bodyPr/>
                    <a:lstStyle/>
                    <a:p>
                      <a:r>
                        <a:rPr lang="en-US" sz="800" dirty="0"/>
                        <a:t>12 x C x (5 x T + 7) </a:t>
                      </a:r>
                    </a:p>
                  </a:txBody>
                  <a:tcPr/>
                </a:tc>
                <a:tc>
                  <a:txBody>
                    <a:bodyPr/>
                    <a:lstStyle/>
                    <a:p>
                      <a:r>
                        <a:rPr lang="en-US" sz="800" dirty="0"/>
                        <a:t>576</a:t>
                      </a:r>
                    </a:p>
                  </a:txBody>
                  <a:tcPr/>
                </a:tc>
                <a:tc>
                  <a:txBody>
                    <a:bodyPr/>
                    <a:lstStyle/>
                    <a:p>
                      <a:r>
                        <a:rPr lang="en-US" sz="800" dirty="0"/>
                        <a:t>144</a:t>
                      </a:r>
                    </a:p>
                  </a:txBody>
                  <a:tcPr/>
                </a:tc>
                <a:tc>
                  <a:txBody>
                    <a:bodyPr/>
                    <a:lstStyle/>
                    <a:p>
                      <a:r>
                        <a:rPr lang="en-US" sz="800" dirty="0"/>
                        <a:t>144</a:t>
                      </a:r>
                    </a:p>
                  </a:txBody>
                  <a:tcPr/>
                </a:tc>
                <a:tc>
                  <a:txBody>
                    <a:bodyPr/>
                    <a:lstStyle/>
                    <a:p>
                      <a:r>
                        <a:rPr lang="en-US" sz="800" dirty="0"/>
                        <a:t>128</a:t>
                      </a:r>
                    </a:p>
                  </a:txBody>
                  <a:tcPr/>
                </a:tc>
                <a:tc>
                  <a:txBody>
                    <a:bodyPr/>
                    <a:lstStyle/>
                    <a:p>
                      <a:r>
                        <a:rPr lang="en-US" sz="800" dirty="0"/>
                        <a:t>1.6 MHz </a:t>
                      </a:r>
                    </a:p>
                  </a:txBody>
                  <a:tcPr/>
                </a:tc>
                <a:tc>
                  <a:txBody>
                    <a:bodyPr/>
                    <a:lstStyle/>
                    <a:p>
                      <a:r>
                        <a:rPr lang="en-US" sz="800" dirty="0"/>
                        <a:t>50 kHz / </a:t>
                      </a:r>
                      <a:r>
                        <a:rPr lang="en-US" sz="800" dirty="0" err="1"/>
                        <a:t>ch</a:t>
                      </a:r>
                      <a:endParaRPr lang="en-US" sz="800" dirty="0"/>
                    </a:p>
                  </a:txBody>
                  <a:tcPr/>
                </a:tc>
                <a:extLst>
                  <a:ext uri="{0D108BD9-81ED-4DB2-BD59-A6C34878D82A}">
                    <a16:rowId xmlns:a16="http://schemas.microsoft.com/office/drawing/2014/main" val="1149294718"/>
                  </a:ext>
                </a:extLst>
              </a:tr>
              <a:tr h="213241">
                <a:tc>
                  <a:txBody>
                    <a:bodyPr/>
                    <a:lstStyle/>
                    <a:p>
                      <a:r>
                        <a:rPr lang="en-US" sz="800" dirty="0"/>
                        <a:t>CALOROC</a:t>
                      </a:r>
                    </a:p>
                  </a:txBody>
                  <a:tcPr/>
                </a:tc>
                <a:tc>
                  <a:txBody>
                    <a:bodyPr/>
                    <a:lstStyle/>
                    <a:p>
                      <a:r>
                        <a:rPr lang="en-US" sz="800" dirty="0"/>
                        <a:t>4</a:t>
                      </a:r>
                    </a:p>
                  </a:txBody>
                  <a:tcPr/>
                </a:tc>
                <a:tc>
                  <a:txBody>
                    <a:bodyPr/>
                    <a:lstStyle/>
                    <a:p>
                      <a:r>
                        <a:rPr lang="en-US" sz="800" dirty="0"/>
                        <a:t>5</a:t>
                      </a:r>
                    </a:p>
                  </a:txBody>
                  <a:tcPr/>
                </a:tc>
                <a:tc>
                  <a:txBody>
                    <a:bodyPr/>
                    <a:lstStyle/>
                    <a:p>
                      <a:r>
                        <a:rPr lang="en-US" sz="800" dirty="0"/>
                        <a:t>32 x T x (4 + C)</a:t>
                      </a:r>
                    </a:p>
                  </a:txBody>
                  <a:tcPr/>
                </a:tc>
                <a:tc>
                  <a:txBody>
                    <a:bodyPr/>
                    <a:lstStyle/>
                    <a:p>
                      <a:r>
                        <a:rPr lang="en-US" sz="800" dirty="0"/>
                        <a:t>1280</a:t>
                      </a:r>
                    </a:p>
                  </a:txBody>
                  <a:tcPr/>
                </a:tc>
                <a:tc>
                  <a:txBody>
                    <a:bodyPr/>
                    <a:lstStyle/>
                    <a:p>
                      <a:r>
                        <a:rPr lang="en-US" sz="800" dirty="0"/>
                        <a:t>480</a:t>
                      </a:r>
                    </a:p>
                  </a:txBody>
                  <a:tcPr/>
                </a:tc>
                <a:tc>
                  <a:txBody>
                    <a:bodyPr/>
                    <a:lstStyle/>
                    <a:p>
                      <a:r>
                        <a:rPr lang="en-US" sz="800" dirty="0"/>
                        <a:t>800</a:t>
                      </a:r>
                    </a:p>
                  </a:txBody>
                  <a:tcPr/>
                </a:tc>
                <a:tc>
                  <a:txBody>
                    <a:bodyPr/>
                    <a:lstStyle/>
                    <a:p>
                      <a:r>
                        <a:rPr lang="en-US" sz="800" dirty="0"/>
                        <a:t>128</a:t>
                      </a:r>
                    </a:p>
                  </a:txBody>
                  <a:tcPr/>
                </a:tc>
                <a:tc>
                  <a:txBody>
                    <a:bodyPr/>
                    <a:lstStyle/>
                    <a:p>
                      <a:r>
                        <a:rPr lang="en-US" sz="800" dirty="0"/>
                        <a:t>3.2 MHz</a:t>
                      </a:r>
                    </a:p>
                  </a:txBody>
                  <a:tcPr/>
                </a:tc>
                <a:tc>
                  <a:txBody>
                    <a:bodyPr/>
                    <a:lstStyle/>
                    <a:p>
                      <a:r>
                        <a:rPr lang="en-US" sz="800" dirty="0"/>
                        <a:t>50 kHz / </a:t>
                      </a:r>
                      <a:r>
                        <a:rPr lang="en-US" sz="800" dirty="0" err="1"/>
                        <a:t>ch</a:t>
                      </a:r>
                      <a:endParaRPr lang="en-US" sz="800" dirty="0"/>
                    </a:p>
                  </a:txBody>
                  <a:tcPr/>
                </a:tc>
                <a:extLst>
                  <a:ext uri="{0D108BD9-81ED-4DB2-BD59-A6C34878D82A}">
                    <a16:rowId xmlns:a16="http://schemas.microsoft.com/office/drawing/2014/main" val="2749082244"/>
                  </a:ext>
                </a:extLst>
              </a:tr>
              <a:tr h="213241">
                <a:tc>
                  <a:txBody>
                    <a:bodyPr/>
                    <a:lstStyle/>
                    <a:p>
                      <a:r>
                        <a:rPr lang="en-US" sz="800" dirty="0" err="1"/>
                        <a:t>EcalBarrelSciFi</a:t>
                      </a:r>
                      <a:endParaRPr lang="en-US" sz="800" dirty="0"/>
                    </a:p>
                  </a:txBody>
                  <a:tcPr/>
                </a:tc>
                <a:tc>
                  <a:txBody>
                    <a:bodyPr/>
                    <a:lstStyle/>
                    <a:p>
                      <a:r>
                        <a:rPr lang="en-US" sz="800" dirty="0"/>
                        <a:t>4</a:t>
                      </a:r>
                    </a:p>
                  </a:txBody>
                  <a:tcPr/>
                </a:tc>
                <a:tc>
                  <a:txBody>
                    <a:bodyPr/>
                    <a:lstStyle/>
                    <a:p>
                      <a:r>
                        <a:rPr lang="en-US" sz="800" dirty="0"/>
                        <a:t>5</a:t>
                      </a:r>
                    </a:p>
                  </a:txBody>
                  <a:tcPr/>
                </a:tc>
                <a:tc>
                  <a:txBody>
                    <a:bodyPr/>
                    <a:lstStyle/>
                    <a:p>
                      <a:r>
                        <a:rPr lang="en-US" sz="800" dirty="0"/>
                        <a:t>2 x ( 32 x T x (4 x C) )</a:t>
                      </a:r>
                    </a:p>
                  </a:txBody>
                  <a:tcPr/>
                </a:tc>
                <a:tc>
                  <a:txBody>
                    <a:bodyPr/>
                    <a:lstStyle/>
                    <a:p>
                      <a:r>
                        <a:rPr lang="en-US" sz="800" dirty="0"/>
                        <a:t>2560</a:t>
                      </a:r>
                    </a:p>
                  </a:txBody>
                  <a:tcPr/>
                </a:tc>
                <a:tc>
                  <a:txBody>
                    <a:bodyPr/>
                    <a:lstStyle/>
                    <a:p>
                      <a:r>
                        <a:rPr lang="en-US" sz="800" dirty="0"/>
                        <a:t>960</a:t>
                      </a:r>
                    </a:p>
                  </a:txBody>
                  <a:tcPr/>
                </a:tc>
                <a:tc>
                  <a:txBody>
                    <a:bodyPr/>
                    <a:lstStyle/>
                    <a:p>
                      <a:r>
                        <a:rPr lang="en-US" sz="800" dirty="0"/>
                        <a:t>800</a:t>
                      </a:r>
                    </a:p>
                  </a:txBody>
                  <a:tcPr/>
                </a:tc>
                <a:tc>
                  <a:txBody>
                    <a:bodyPr/>
                    <a:lstStyle/>
                    <a:p>
                      <a:r>
                        <a:rPr lang="en-US" sz="800" dirty="0"/>
                        <a:t>128</a:t>
                      </a:r>
                    </a:p>
                  </a:txBody>
                  <a:tcPr/>
                </a:tc>
                <a:tc>
                  <a:txBody>
                    <a:bodyPr/>
                    <a:lstStyle/>
                    <a:p>
                      <a:r>
                        <a:rPr lang="en-US" sz="800" dirty="0"/>
                        <a:t>3.2 MHz </a:t>
                      </a:r>
                    </a:p>
                  </a:txBody>
                  <a:tcPr/>
                </a:tc>
                <a:tc>
                  <a:txBody>
                    <a:bodyPr/>
                    <a:lstStyle/>
                    <a:p>
                      <a:r>
                        <a:rPr lang="en-US" sz="800" dirty="0"/>
                        <a:t>50 kHz / </a:t>
                      </a:r>
                      <a:r>
                        <a:rPr lang="en-US" sz="800" dirty="0" err="1"/>
                        <a:t>ch</a:t>
                      </a:r>
                      <a:endParaRPr lang="en-US" sz="800" dirty="0"/>
                    </a:p>
                  </a:txBody>
                  <a:tcPr/>
                </a:tc>
                <a:extLst>
                  <a:ext uri="{0D108BD9-81ED-4DB2-BD59-A6C34878D82A}">
                    <a16:rowId xmlns:a16="http://schemas.microsoft.com/office/drawing/2014/main" val="680400179"/>
                  </a:ext>
                </a:extLst>
              </a:tr>
              <a:tr h="213241">
                <a:tc>
                  <a:txBody>
                    <a:bodyPr/>
                    <a:lstStyle/>
                    <a:p>
                      <a:r>
                        <a:rPr lang="en-US" sz="800" dirty="0">
                          <a:solidFill>
                            <a:schemeClr val="bg1">
                              <a:lumMod val="65000"/>
                            </a:schemeClr>
                          </a:solidFill>
                        </a:rPr>
                        <a:t>EICROC1</a:t>
                      </a:r>
                    </a:p>
                  </a:txBody>
                  <a:tcPr/>
                </a:tc>
                <a:tc>
                  <a:txBody>
                    <a:bodyPr/>
                    <a:lstStyle/>
                    <a:p>
                      <a:r>
                        <a:rPr lang="en-US" sz="800" dirty="0">
                          <a:solidFill>
                            <a:schemeClr val="bg1">
                              <a:lumMod val="65000"/>
                            </a:schemeClr>
                          </a:solidFill>
                        </a:rPr>
                        <a:t>128</a:t>
                      </a:r>
                    </a:p>
                  </a:txBody>
                  <a:tcPr/>
                </a:tc>
                <a:tc>
                  <a:txBody>
                    <a:bodyPr/>
                    <a:lstStyle/>
                    <a:p>
                      <a:r>
                        <a:rPr lang="en-US" sz="800" dirty="0">
                          <a:solidFill>
                            <a:schemeClr val="bg1">
                              <a:lumMod val="65000"/>
                            </a:schemeClr>
                          </a:solidFill>
                        </a:rPr>
                        <a:t>8</a:t>
                      </a:r>
                    </a:p>
                  </a:txBody>
                  <a:tcPr/>
                </a:tc>
                <a:tc>
                  <a:txBody>
                    <a:bodyPr/>
                    <a:lstStyle/>
                    <a:p>
                      <a:r>
                        <a:rPr lang="en-US" sz="800" dirty="0">
                          <a:solidFill>
                            <a:schemeClr val="bg1">
                              <a:lumMod val="65000"/>
                            </a:schemeClr>
                          </a:solidFill>
                        </a:rPr>
                        <a:t>(T x 24 + 8) x C</a:t>
                      </a:r>
                    </a:p>
                  </a:txBody>
                  <a:tcPr/>
                </a:tc>
                <a:tc>
                  <a:txBody>
                    <a:bodyPr/>
                    <a:lstStyle/>
                    <a:p>
                      <a:r>
                        <a:rPr lang="en-US" sz="800" dirty="0">
                          <a:solidFill>
                            <a:schemeClr val="bg1">
                              <a:lumMod val="65000"/>
                            </a:schemeClr>
                          </a:solidFill>
                        </a:rPr>
                        <a:t>25600</a:t>
                      </a:r>
                    </a:p>
                  </a:txBody>
                  <a:tcPr/>
                </a:tc>
                <a:tc>
                  <a:txBody>
                    <a:bodyPr/>
                    <a:lstStyle/>
                    <a:p>
                      <a:r>
                        <a:rPr lang="en-US" sz="800" dirty="0">
                          <a:solidFill>
                            <a:schemeClr val="bg1">
                              <a:lumMod val="65000"/>
                            </a:schemeClr>
                          </a:solidFill>
                        </a:rPr>
                        <a:t>576</a:t>
                      </a:r>
                    </a:p>
                  </a:txBody>
                  <a:tcPr/>
                </a:tc>
                <a:tc>
                  <a:txBody>
                    <a:bodyPr/>
                    <a:lstStyle/>
                    <a:p>
                      <a:endParaRPr lang="en-US" sz="800" dirty="0">
                        <a:solidFill>
                          <a:schemeClr val="bg1">
                            <a:lumMod val="65000"/>
                          </a:schemeClr>
                        </a:solidFill>
                      </a:endParaRPr>
                    </a:p>
                  </a:txBody>
                  <a:tcPr/>
                </a:tc>
                <a:tc>
                  <a:txBody>
                    <a:bodyPr/>
                    <a:lstStyle/>
                    <a:p>
                      <a:endParaRPr lang="en-US" sz="800" dirty="0">
                        <a:solidFill>
                          <a:schemeClr val="bg1">
                            <a:lumMod val="65000"/>
                          </a:schemeClr>
                        </a:solidFill>
                      </a:endParaRPr>
                    </a:p>
                  </a:txBody>
                  <a:tcPr/>
                </a:tc>
                <a:tc>
                  <a:txBody>
                    <a:bodyPr/>
                    <a:lstStyle/>
                    <a:p>
                      <a:r>
                        <a:rPr lang="en-US" sz="800" dirty="0">
                          <a:solidFill>
                            <a:schemeClr val="bg1">
                              <a:lumMod val="65000"/>
                            </a:schemeClr>
                          </a:solidFill>
                        </a:rPr>
                        <a:t>384 Hz</a:t>
                      </a:r>
                    </a:p>
                  </a:txBody>
                  <a:tcPr/>
                </a:tc>
                <a:tc>
                  <a:txBody>
                    <a:bodyPr/>
                    <a:lstStyle/>
                    <a:p>
                      <a:r>
                        <a:rPr lang="en-US" sz="800" dirty="0">
                          <a:solidFill>
                            <a:schemeClr val="bg1">
                              <a:lumMod val="65000"/>
                            </a:schemeClr>
                          </a:solidFill>
                        </a:rPr>
                        <a:t>12 </a:t>
                      </a:r>
                      <a:r>
                        <a:rPr lang="en-US" sz="800" dirty="0" err="1">
                          <a:solidFill>
                            <a:schemeClr val="bg1">
                              <a:lumMod val="65000"/>
                            </a:schemeClr>
                          </a:solidFill>
                        </a:rPr>
                        <a:t>hz</a:t>
                      </a:r>
                      <a:r>
                        <a:rPr lang="en-US" sz="800" dirty="0">
                          <a:solidFill>
                            <a:schemeClr val="bg1">
                              <a:lumMod val="65000"/>
                            </a:schemeClr>
                          </a:solidFill>
                        </a:rPr>
                        <a:t> / </a:t>
                      </a:r>
                      <a:r>
                        <a:rPr lang="en-US" sz="800" dirty="0" err="1">
                          <a:solidFill>
                            <a:schemeClr val="bg1">
                              <a:lumMod val="65000"/>
                            </a:schemeClr>
                          </a:solidFill>
                        </a:rPr>
                        <a:t>ch</a:t>
                      </a:r>
                      <a:endParaRPr lang="en-US" sz="800" dirty="0">
                        <a:solidFill>
                          <a:schemeClr val="bg1">
                            <a:lumMod val="65000"/>
                          </a:schemeClr>
                        </a:solidFill>
                      </a:endParaRPr>
                    </a:p>
                  </a:txBody>
                  <a:tcPr/>
                </a:tc>
                <a:extLst>
                  <a:ext uri="{0D108BD9-81ED-4DB2-BD59-A6C34878D82A}">
                    <a16:rowId xmlns:a16="http://schemas.microsoft.com/office/drawing/2014/main" val="3277409537"/>
                  </a:ext>
                </a:extLst>
              </a:tr>
              <a:tr h="213241">
                <a:tc>
                  <a:txBody>
                    <a:bodyPr/>
                    <a:lstStyle/>
                    <a:p>
                      <a:r>
                        <a:rPr lang="en-US" sz="800" dirty="0"/>
                        <a:t>EICROC2</a:t>
                      </a:r>
                    </a:p>
                  </a:txBody>
                  <a:tcPr/>
                </a:tc>
                <a:tc>
                  <a:txBody>
                    <a:bodyPr/>
                    <a:lstStyle/>
                    <a:p>
                      <a:r>
                        <a:rPr lang="en-US" sz="800" dirty="0"/>
                        <a:t>9</a:t>
                      </a:r>
                    </a:p>
                  </a:txBody>
                  <a:tcPr/>
                </a:tc>
                <a:tc>
                  <a:txBody>
                    <a:bodyPr/>
                    <a:lstStyle/>
                    <a:p>
                      <a:r>
                        <a:rPr lang="en-US" sz="800" dirty="0"/>
                        <a:t>5</a:t>
                      </a:r>
                    </a:p>
                  </a:txBody>
                  <a:tcPr/>
                </a:tc>
                <a:tc>
                  <a:txBody>
                    <a:bodyPr/>
                    <a:lstStyle/>
                    <a:p>
                      <a:r>
                        <a:rPr lang="en-US" sz="800" dirty="0"/>
                        <a:t>(60 + T x 8) x C</a:t>
                      </a:r>
                    </a:p>
                  </a:txBody>
                  <a:tcPr/>
                </a:tc>
                <a:tc>
                  <a:txBody>
                    <a:bodyPr/>
                    <a:lstStyle/>
                    <a:p>
                      <a:r>
                        <a:rPr lang="en-US" sz="800" dirty="0"/>
                        <a:t>900</a:t>
                      </a:r>
                    </a:p>
                  </a:txBody>
                  <a:tcPr/>
                </a:tc>
                <a:tc>
                  <a:txBody>
                    <a:bodyPr/>
                    <a:lstStyle/>
                    <a:p>
                      <a:r>
                        <a:rPr lang="en-US" sz="800" dirty="0"/>
                        <a:t>576</a:t>
                      </a:r>
                    </a:p>
                  </a:txBody>
                  <a:tcPr/>
                </a:tc>
                <a:tc>
                  <a:txBody>
                    <a:bodyPr/>
                    <a:lstStyle/>
                    <a:p>
                      <a:r>
                        <a:rPr lang="en-US" sz="800" dirty="0"/>
                        <a:t>900</a:t>
                      </a:r>
                    </a:p>
                  </a:txBody>
                  <a:tcPr/>
                </a:tc>
                <a:tc>
                  <a:txBody>
                    <a:bodyPr/>
                    <a:lstStyle/>
                    <a:p>
                      <a:r>
                        <a:rPr lang="en-US" sz="800" dirty="0"/>
                        <a:t>128</a:t>
                      </a:r>
                    </a:p>
                  </a:txBody>
                  <a:tcPr/>
                </a:tc>
                <a:tc>
                  <a:txBody>
                    <a:bodyPr/>
                    <a:lstStyle/>
                    <a:p>
                      <a:r>
                        <a:rPr lang="en-US" sz="800" dirty="0"/>
                        <a:t>358 kHz</a:t>
                      </a:r>
                    </a:p>
                  </a:txBody>
                  <a:tcPr/>
                </a:tc>
                <a:tc>
                  <a:txBody>
                    <a:bodyPr/>
                    <a:lstStyle/>
                    <a:p>
                      <a:r>
                        <a:rPr lang="en-US" sz="800" dirty="0"/>
                        <a:t>350 </a:t>
                      </a:r>
                      <a:r>
                        <a:rPr lang="en-US" sz="800" dirty="0" err="1"/>
                        <a:t>hz</a:t>
                      </a:r>
                      <a:r>
                        <a:rPr lang="en-US" sz="800" dirty="0"/>
                        <a:t> / </a:t>
                      </a:r>
                      <a:r>
                        <a:rPr lang="en-US" sz="800" dirty="0" err="1"/>
                        <a:t>ch</a:t>
                      </a:r>
                      <a:endParaRPr lang="en-US" sz="800" dirty="0"/>
                    </a:p>
                  </a:txBody>
                  <a:tcPr/>
                </a:tc>
                <a:extLst>
                  <a:ext uri="{0D108BD9-81ED-4DB2-BD59-A6C34878D82A}">
                    <a16:rowId xmlns:a16="http://schemas.microsoft.com/office/drawing/2014/main" val="192106066"/>
                  </a:ext>
                </a:extLst>
              </a:tr>
              <a:tr h="213241">
                <a:tc>
                  <a:txBody>
                    <a:bodyPr/>
                    <a:lstStyle/>
                    <a:p>
                      <a:r>
                        <a:rPr lang="en-US" sz="800" dirty="0"/>
                        <a:t>FCFD</a:t>
                      </a:r>
                    </a:p>
                  </a:txBody>
                  <a:tcPr/>
                </a:tc>
                <a:tc>
                  <a:txBody>
                    <a:bodyPr/>
                    <a:lstStyle/>
                    <a:p>
                      <a:r>
                        <a:rPr lang="en-US" sz="800" dirty="0"/>
                        <a:t>4 </a:t>
                      </a:r>
                    </a:p>
                  </a:txBody>
                  <a:tcPr/>
                </a:tc>
                <a:tc>
                  <a:txBody>
                    <a:bodyPr/>
                    <a:lstStyle/>
                    <a:p>
                      <a:r>
                        <a:rPr lang="en-US" sz="800" dirty="0"/>
                        <a:t>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32 x T x (4 + C)</a:t>
                      </a:r>
                    </a:p>
                  </a:txBody>
                  <a:tcPr/>
                </a:tc>
                <a:tc>
                  <a:txBody>
                    <a:bodyPr/>
                    <a:lstStyle/>
                    <a:p>
                      <a:r>
                        <a:rPr lang="en-US" sz="800" dirty="0"/>
                        <a:t>1280</a:t>
                      </a:r>
                    </a:p>
                  </a:txBody>
                  <a:tcPr/>
                </a:tc>
                <a:tc>
                  <a:txBody>
                    <a:bodyPr/>
                    <a:lstStyle/>
                    <a:p>
                      <a:r>
                        <a:rPr lang="en-US" sz="800" dirty="0"/>
                        <a:t>192</a:t>
                      </a:r>
                    </a:p>
                  </a:txBody>
                  <a:tcPr/>
                </a:tc>
                <a:tc>
                  <a:txBody>
                    <a:bodyPr/>
                    <a:lstStyle/>
                    <a:p>
                      <a:r>
                        <a:rPr lang="en-US" sz="800" dirty="0"/>
                        <a:t>800</a:t>
                      </a:r>
                    </a:p>
                  </a:txBody>
                  <a:tcPr/>
                </a:tc>
                <a:tc>
                  <a:txBody>
                    <a:bodyPr/>
                    <a:lstStyle/>
                    <a:p>
                      <a:r>
                        <a:rPr lang="en-US" sz="800" dirty="0"/>
                        <a:t>128</a:t>
                      </a:r>
                    </a:p>
                  </a:txBody>
                  <a:tcPr/>
                </a:tc>
                <a:tc>
                  <a:txBody>
                    <a:bodyPr/>
                    <a:lstStyle/>
                    <a:p>
                      <a:r>
                        <a:rPr lang="en-US" sz="800" dirty="0"/>
                        <a:t>1.6 </a:t>
                      </a:r>
                      <a:r>
                        <a:rPr lang="en-US" sz="800" dirty="0" err="1"/>
                        <a:t>mHz</a:t>
                      </a:r>
                      <a:endParaRPr lang="en-US" sz="800" dirty="0"/>
                    </a:p>
                  </a:txBody>
                  <a:tcPr/>
                </a:tc>
                <a:tc>
                  <a:txBody>
                    <a:bodyPr/>
                    <a:lstStyle/>
                    <a:p>
                      <a:r>
                        <a:rPr lang="en-US" sz="800" dirty="0"/>
                        <a:t>50 kHz / </a:t>
                      </a:r>
                      <a:r>
                        <a:rPr lang="en-US" sz="800" dirty="0" err="1"/>
                        <a:t>ch</a:t>
                      </a:r>
                      <a:endParaRPr lang="en-US" sz="800" dirty="0"/>
                    </a:p>
                  </a:txBody>
                  <a:tcPr/>
                </a:tc>
                <a:extLst>
                  <a:ext uri="{0D108BD9-81ED-4DB2-BD59-A6C34878D82A}">
                    <a16:rowId xmlns:a16="http://schemas.microsoft.com/office/drawing/2014/main" val="1561427354"/>
                  </a:ext>
                </a:extLst>
              </a:tr>
              <a:tr h="213241">
                <a:tc>
                  <a:txBody>
                    <a:bodyPr/>
                    <a:lstStyle/>
                    <a:p>
                      <a:r>
                        <a:rPr lang="en-US" sz="800" dirty="0"/>
                        <a:t>ALCOR</a:t>
                      </a:r>
                    </a:p>
                  </a:txBody>
                  <a:tcPr/>
                </a:tc>
                <a:tc>
                  <a:txBody>
                    <a:bodyPr/>
                    <a:lstStyle/>
                    <a:p>
                      <a:r>
                        <a:rPr lang="en-US" sz="800" dirty="0"/>
                        <a:t>1</a:t>
                      </a:r>
                    </a:p>
                  </a:txBody>
                  <a:tcPr/>
                </a:tc>
                <a:tc>
                  <a:txBody>
                    <a:bodyPr/>
                    <a:lstStyle/>
                    <a:p>
                      <a:r>
                        <a:rPr lang="en-US" sz="800" dirty="0"/>
                        <a:t>1</a:t>
                      </a:r>
                    </a:p>
                  </a:txBody>
                  <a:tcPr/>
                </a:tc>
                <a:tc>
                  <a:txBody>
                    <a:bodyPr/>
                    <a:lstStyle/>
                    <a:p>
                      <a:r>
                        <a:rPr lang="en-US" sz="800" dirty="0"/>
                        <a:t>64</a:t>
                      </a:r>
                    </a:p>
                  </a:txBody>
                  <a:tcPr/>
                </a:tc>
                <a:tc>
                  <a:txBody>
                    <a:bodyPr/>
                    <a:lstStyle/>
                    <a:p>
                      <a:r>
                        <a:rPr lang="en-US" sz="800" dirty="0"/>
                        <a:t>64</a:t>
                      </a:r>
                    </a:p>
                  </a:txBody>
                  <a:tcPr/>
                </a:tc>
                <a:tc>
                  <a:txBody>
                    <a:bodyPr/>
                    <a:lstStyle/>
                    <a:p>
                      <a:r>
                        <a:rPr lang="en-US" sz="800" dirty="0"/>
                        <a:t>64</a:t>
                      </a:r>
                    </a:p>
                  </a:txBody>
                  <a:tcPr/>
                </a:tc>
                <a:tc>
                  <a:txBody>
                    <a:bodyPr/>
                    <a:lstStyle/>
                    <a:p>
                      <a:r>
                        <a:rPr lang="en-US" sz="800" dirty="0"/>
                        <a:t>64</a:t>
                      </a:r>
                    </a:p>
                  </a:txBody>
                  <a:tcPr/>
                </a:tc>
                <a:tc>
                  <a:txBody>
                    <a:bodyPr/>
                    <a:lstStyle/>
                    <a:p>
                      <a:r>
                        <a:rPr lang="en-US" sz="800" dirty="0"/>
                        <a:t>64</a:t>
                      </a:r>
                    </a:p>
                  </a:txBody>
                  <a:tcPr/>
                </a:tc>
                <a:tc>
                  <a:txBody>
                    <a:bodyPr/>
                    <a:lstStyle/>
                    <a:p>
                      <a:r>
                        <a:rPr lang="en-US" sz="800" dirty="0"/>
                        <a:t>19.2 </a:t>
                      </a:r>
                      <a:r>
                        <a:rPr lang="en-US" sz="800" dirty="0" err="1"/>
                        <a:t>mHz</a:t>
                      </a:r>
                      <a:endParaRPr lang="en-US" sz="800" dirty="0"/>
                    </a:p>
                  </a:txBody>
                  <a:tcPr/>
                </a:tc>
                <a:tc>
                  <a:txBody>
                    <a:bodyPr/>
                    <a:lstStyle/>
                    <a:p>
                      <a:r>
                        <a:rPr lang="en-US" sz="800" dirty="0"/>
                        <a:t>300 kHz / </a:t>
                      </a:r>
                      <a:r>
                        <a:rPr lang="en-US" sz="800" dirty="0" err="1"/>
                        <a:t>ch</a:t>
                      </a:r>
                      <a:endParaRPr lang="en-US" sz="800" dirty="0"/>
                    </a:p>
                  </a:txBody>
                  <a:tcPr/>
                </a:tc>
                <a:extLst>
                  <a:ext uri="{0D108BD9-81ED-4DB2-BD59-A6C34878D82A}">
                    <a16:rowId xmlns:a16="http://schemas.microsoft.com/office/drawing/2014/main" val="1733134411"/>
                  </a:ext>
                </a:extLst>
              </a:tr>
              <a:tr h="213241">
                <a:tc>
                  <a:txBody>
                    <a:bodyPr/>
                    <a:lstStyle/>
                    <a:p>
                      <a:r>
                        <a:rPr lang="en-US" sz="800" dirty="0"/>
                        <a:t>SALSA</a:t>
                      </a:r>
                    </a:p>
                  </a:txBody>
                  <a:tcPr/>
                </a:tc>
                <a:tc>
                  <a:txBody>
                    <a:bodyPr/>
                    <a:lstStyle/>
                    <a:p>
                      <a:r>
                        <a:rPr lang="en-US" sz="800" dirty="0"/>
                        <a:t>4</a:t>
                      </a:r>
                    </a:p>
                  </a:txBody>
                  <a:tcPr/>
                </a:tc>
                <a:tc>
                  <a:txBody>
                    <a:bodyPr/>
                    <a:lstStyle/>
                    <a:p>
                      <a:r>
                        <a:rPr lang="en-US" sz="8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C * (T + 4) * 32</a:t>
                      </a:r>
                    </a:p>
                  </a:txBody>
                  <a:tcPr/>
                </a:tc>
                <a:tc>
                  <a:txBody>
                    <a:bodyPr/>
                    <a:lstStyle/>
                    <a:p>
                      <a:r>
                        <a:rPr lang="en-US" sz="800" dirty="0"/>
                        <a:t>1152</a:t>
                      </a:r>
                    </a:p>
                  </a:txBody>
                  <a:tcPr/>
                </a:tc>
                <a:tc>
                  <a:txBody>
                    <a:bodyPr/>
                    <a:lstStyle/>
                    <a:p>
                      <a:r>
                        <a:rPr lang="en-US" sz="800" dirty="0"/>
                        <a:t>320</a:t>
                      </a:r>
                    </a:p>
                  </a:txBody>
                  <a:tcPr/>
                </a:tc>
                <a:tc>
                  <a:txBody>
                    <a:bodyPr/>
                    <a:lstStyle/>
                    <a:p>
                      <a:r>
                        <a:rPr lang="en-US" sz="800" dirty="0"/>
                        <a:t>288</a:t>
                      </a:r>
                    </a:p>
                  </a:txBody>
                  <a:tcPr/>
                </a:tc>
                <a:tc>
                  <a:txBody>
                    <a:bodyPr/>
                    <a:lstStyle/>
                    <a:p>
                      <a:r>
                        <a:rPr lang="en-US" sz="800" dirty="0"/>
                        <a:t>128</a:t>
                      </a:r>
                    </a:p>
                  </a:txBody>
                  <a:tcPr/>
                </a:tc>
                <a:tc>
                  <a:txBody>
                    <a:bodyPr/>
                    <a:lstStyle/>
                    <a:p>
                      <a:r>
                        <a:rPr lang="en-US" sz="800" dirty="0"/>
                        <a:t>1.6 </a:t>
                      </a:r>
                      <a:r>
                        <a:rPr lang="en-US" sz="800" dirty="0" err="1"/>
                        <a:t>mHz</a:t>
                      </a:r>
                      <a:endParaRPr lang="en-US" sz="800" dirty="0"/>
                    </a:p>
                  </a:txBody>
                  <a:tcPr/>
                </a:tc>
                <a:tc>
                  <a:txBody>
                    <a:bodyPr/>
                    <a:lstStyle/>
                    <a:p>
                      <a:r>
                        <a:rPr lang="en-US" sz="800" dirty="0"/>
                        <a:t>25 kHz / </a:t>
                      </a:r>
                      <a:r>
                        <a:rPr lang="en-US" sz="800" dirty="0" err="1"/>
                        <a:t>ch</a:t>
                      </a:r>
                      <a:endParaRPr lang="en-US" sz="800" dirty="0"/>
                    </a:p>
                  </a:txBody>
                  <a:tcPr/>
                </a:tc>
                <a:extLst>
                  <a:ext uri="{0D108BD9-81ED-4DB2-BD59-A6C34878D82A}">
                    <a16:rowId xmlns:a16="http://schemas.microsoft.com/office/drawing/2014/main" val="1522061572"/>
                  </a:ext>
                </a:extLst>
              </a:tr>
            </a:tbl>
          </a:graphicData>
        </a:graphic>
      </p:graphicFrame>
      <p:sp>
        <p:nvSpPr>
          <p:cNvPr id="5" name="TextBox 4">
            <a:extLst>
              <a:ext uri="{FF2B5EF4-FFF2-40B4-BE49-F238E27FC236}">
                <a16:creationId xmlns:a16="http://schemas.microsoft.com/office/drawing/2014/main" id="{17A6EF3B-F76E-764C-6A66-CAA2BFFBD1D6}"/>
              </a:ext>
            </a:extLst>
          </p:cNvPr>
          <p:cNvSpPr txBox="1"/>
          <p:nvPr/>
        </p:nvSpPr>
        <p:spPr>
          <a:xfrm>
            <a:off x="461963" y="863811"/>
            <a:ext cx="10832387"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t>Data volumes depend upon specific readout format and assumptions about the charge sharing / particle (C) and the number of time bins sampled for wave form readout (T).   </a:t>
            </a:r>
          </a:p>
          <a:p>
            <a:pPr marL="171450" indent="-171450">
              <a:buFont typeface="Arial" panose="020B0604020202020204" pitchFamily="34" charset="0"/>
              <a:buChar char="•"/>
            </a:pPr>
            <a:r>
              <a:rPr lang="en-US" sz="1200" dirty="0"/>
              <a:t>Progress in the ASIC design / documentation give us detailed numbers for readout data</a:t>
            </a:r>
          </a:p>
        </p:txBody>
      </p:sp>
      <p:sp>
        <p:nvSpPr>
          <p:cNvPr id="3" name="TextBox 2">
            <a:extLst>
              <a:ext uri="{FF2B5EF4-FFF2-40B4-BE49-F238E27FC236}">
                <a16:creationId xmlns:a16="http://schemas.microsoft.com/office/drawing/2014/main" id="{AE8F11D6-FAE2-3D6D-C041-BAC3540E2C56}"/>
              </a:ext>
            </a:extLst>
          </p:cNvPr>
          <p:cNvSpPr txBox="1"/>
          <p:nvPr/>
        </p:nvSpPr>
        <p:spPr>
          <a:xfrm>
            <a:off x="489793" y="4217721"/>
            <a:ext cx="10832387" cy="2677656"/>
          </a:xfrm>
          <a:prstGeom prst="rect">
            <a:avLst/>
          </a:prstGeom>
          <a:noFill/>
        </p:spPr>
        <p:txBody>
          <a:bodyPr wrap="square" rtlCol="0">
            <a:spAutoFit/>
          </a:bodyPr>
          <a:lstStyle/>
          <a:p>
            <a:pPr marL="171450" indent="-171450">
              <a:buFont typeface="Arial" panose="020B0604020202020204" pitchFamily="34" charset="0"/>
              <a:buChar char="•"/>
            </a:pPr>
            <a:r>
              <a:rPr lang="en-US" sz="1200" dirty="0"/>
              <a:t>These numbers are known to detector groups and bottle-necks are being / have been addressed by each group</a:t>
            </a:r>
          </a:p>
          <a:p>
            <a:pPr marL="628650" lvl="1" indent="-171450">
              <a:buFont typeface="Arial" panose="020B0604020202020204" pitchFamily="34" charset="0"/>
              <a:buChar char="•"/>
            </a:pPr>
            <a:r>
              <a:rPr lang="en-US" sz="1200" b="1" i="1" dirty="0" err="1"/>
              <a:t>dRICH</a:t>
            </a:r>
            <a:r>
              <a:rPr lang="en-US" sz="1200" dirty="0"/>
              <a:t> – Single Photon response </a:t>
            </a:r>
            <a:r>
              <a:rPr lang="en-US" sz="1200" dirty="0">
                <a:sym typeface="Wingdings" panose="05000000000000000000" pitchFamily="2" charset="2"/>
              </a:rPr>
              <a:t> high sensitivity to dark currents:    High level </a:t>
            </a:r>
            <a:r>
              <a:rPr lang="en-US" sz="1200" dirty="0"/>
              <a:t>ML filter implemented in FPGA (implemented in FELIX boards) (Pietro Antonioli Presentation)</a:t>
            </a:r>
          </a:p>
          <a:p>
            <a:pPr marL="628650" lvl="1" indent="-171450">
              <a:buFont typeface="Arial" panose="020B0604020202020204" pitchFamily="34" charset="0"/>
              <a:buChar char="•"/>
            </a:pPr>
            <a:r>
              <a:rPr lang="en-US" sz="1200" b="1" i="1" dirty="0"/>
              <a:t>Low Q2 Tagger </a:t>
            </a:r>
            <a:r>
              <a:rPr lang="en-US" sz="1200" dirty="0"/>
              <a:t>– High rates from </a:t>
            </a:r>
            <a:r>
              <a:rPr lang="en-US" sz="1200" dirty="0" err="1"/>
              <a:t>Bremstrahlung</a:t>
            </a:r>
            <a:r>
              <a:rPr lang="en-US" sz="1200" dirty="0"/>
              <a:t> along beam pipe:   High level filter based requiring hadron in central detector (Ken Livingston Presentation)</a:t>
            </a:r>
          </a:p>
          <a:p>
            <a:pPr marL="628650" lvl="1" indent="-171450">
              <a:buFont typeface="Arial" panose="020B0604020202020204" pitchFamily="34" charset="0"/>
              <a:buChar char="•"/>
            </a:pPr>
            <a:r>
              <a:rPr lang="en-US" sz="1200" b="1" i="1" dirty="0"/>
              <a:t>Calorimeters</a:t>
            </a:r>
            <a:r>
              <a:rPr lang="en-US" sz="1200" dirty="0"/>
              <a:t> – Radiation to </a:t>
            </a:r>
            <a:r>
              <a:rPr lang="en-US" sz="1200" dirty="0" err="1"/>
              <a:t>SiPM</a:t>
            </a:r>
            <a:r>
              <a:rPr lang="en-US" sz="1200" dirty="0"/>
              <a:t> may limit thresholds to be consistent with noise rates:  Calorimeter DSC organizing detector-by-detector noise simulation and analysis</a:t>
            </a:r>
          </a:p>
          <a:p>
            <a:pPr marL="628650" lvl="1" indent="-171450">
              <a:buFont typeface="Arial" panose="020B0604020202020204" pitchFamily="34" charset="0"/>
              <a:buChar char="•"/>
            </a:pPr>
            <a:r>
              <a:rPr lang="en-US" sz="1200" b="1" i="1" dirty="0"/>
              <a:t>Lumi Direct Photon Calorimeter </a:t>
            </a:r>
            <a:r>
              <a:rPr lang="en-US" sz="1200" dirty="0"/>
              <a:t>– 100 channels of streamed ADC’s converted to sum / time integrated channel histograms by DAM board</a:t>
            </a:r>
          </a:p>
          <a:p>
            <a:pPr marL="628650" lvl="1" indent="-171450">
              <a:buFont typeface="Arial" panose="020B0604020202020204" pitchFamily="34" charset="0"/>
              <a:buChar char="•"/>
            </a:pPr>
            <a:r>
              <a:rPr lang="en-US" sz="1200" b="1" i="1" dirty="0"/>
              <a:t>Synchrotron Radiation </a:t>
            </a:r>
            <a:r>
              <a:rPr lang="en-US" sz="1200" dirty="0"/>
              <a:t>– Synchrotron radiation simulations and beam pipe analysis &amp; design ongoing</a:t>
            </a:r>
          </a:p>
          <a:p>
            <a:pPr marL="171450" indent="-171450">
              <a:buFont typeface="Arial" panose="020B0604020202020204" pitchFamily="34" charset="0"/>
              <a:buChar char="•"/>
            </a:pPr>
            <a:r>
              <a:rPr lang="en-US" sz="1200" b="1" i="1" dirty="0"/>
              <a:t>Electronics and DAQ groups </a:t>
            </a:r>
            <a:r>
              <a:rPr lang="en-US" sz="1200" dirty="0"/>
              <a:t>– Ensure GTU / DAM  protocol supports high level filters with cross detector data passing</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p:txBody>
      </p:sp>
      <p:sp>
        <p:nvSpPr>
          <p:cNvPr id="4" name="Rectangle: Rounded Corners 3">
            <a:extLst>
              <a:ext uri="{FF2B5EF4-FFF2-40B4-BE49-F238E27FC236}">
                <a16:creationId xmlns:a16="http://schemas.microsoft.com/office/drawing/2014/main" id="{703E938F-6FC3-4F89-9E48-3703AC572032}"/>
              </a:ext>
            </a:extLst>
          </p:cNvPr>
          <p:cNvSpPr/>
          <p:nvPr/>
        </p:nvSpPr>
        <p:spPr>
          <a:xfrm>
            <a:off x="10239700" y="262336"/>
            <a:ext cx="1721497"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Charge 1</a:t>
            </a:r>
          </a:p>
        </p:txBody>
      </p:sp>
    </p:spTree>
    <p:extLst>
      <p:ext uri="{BB962C8B-B14F-4D97-AF65-F5344CB8AC3E}">
        <p14:creationId xmlns:p14="http://schemas.microsoft.com/office/powerpoint/2010/main" val="3136383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9177-7443-4C1A-EE20-A2AC92CBE62B}"/>
              </a:ext>
            </a:extLst>
          </p:cNvPr>
          <p:cNvSpPr>
            <a:spLocks noGrp="1"/>
          </p:cNvSpPr>
          <p:nvPr>
            <p:ph type="title"/>
          </p:nvPr>
        </p:nvSpPr>
        <p:spPr/>
        <p:txBody>
          <a:bodyPr>
            <a:normAutofit/>
          </a:bodyPr>
          <a:lstStyle/>
          <a:p>
            <a:r>
              <a:rPr lang="en-US" dirty="0"/>
              <a:t>Requirements (Data Volumes)</a:t>
            </a:r>
          </a:p>
        </p:txBody>
      </p:sp>
      <p:pic>
        <p:nvPicPr>
          <p:cNvPr id="4" name="Picture 3">
            <a:extLst>
              <a:ext uri="{FF2B5EF4-FFF2-40B4-BE49-F238E27FC236}">
                <a16:creationId xmlns:a16="http://schemas.microsoft.com/office/drawing/2014/main" id="{E1F7F9B8-29B5-FF40-ECF5-CCD8CF368EEF}"/>
              </a:ext>
            </a:extLst>
          </p:cNvPr>
          <p:cNvPicPr>
            <a:picLocks noChangeAspect="1"/>
          </p:cNvPicPr>
          <p:nvPr/>
        </p:nvPicPr>
        <p:blipFill>
          <a:blip r:embed="rId2"/>
          <a:stretch>
            <a:fillRect/>
          </a:stretch>
        </p:blipFill>
        <p:spPr>
          <a:xfrm>
            <a:off x="643761" y="880978"/>
            <a:ext cx="5104626" cy="4008235"/>
          </a:xfrm>
          <a:prstGeom prst="rect">
            <a:avLst/>
          </a:prstGeom>
        </p:spPr>
      </p:pic>
      <p:pic>
        <p:nvPicPr>
          <p:cNvPr id="6" name="Picture 5">
            <a:extLst>
              <a:ext uri="{FF2B5EF4-FFF2-40B4-BE49-F238E27FC236}">
                <a16:creationId xmlns:a16="http://schemas.microsoft.com/office/drawing/2014/main" id="{E61AE7D9-C699-6017-EC47-F6C2585C3877}"/>
              </a:ext>
            </a:extLst>
          </p:cNvPr>
          <p:cNvPicPr>
            <a:picLocks noChangeAspect="1"/>
          </p:cNvPicPr>
          <p:nvPr/>
        </p:nvPicPr>
        <p:blipFill>
          <a:blip r:embed="rId3"/>
          <a:stretch>
            <a:fillRect/>
          </a:stretch>
        </p:blipFill>
        <p:spPr>
          <a:xfrm>
            <a:off x="6096000" y="929103"/>
            <a:ext cx="5305568" cy="3911983"/>
          </a:xfrm>
          <a:prstGeom prst="rect">
            <a:avLst/>
          </a:prstGeom>
        </p:spPr>
      </p:pic>
      <p:sp>
        <p:nvSpPr>
          <p:cNvPr id="3" name="TextBox 2">
            <a:extLst>
              <a:ext uri="{FF2B5EF4-FFF2-40B4-BE49-F238E27FC236}">
                <a16:creationId xmlns:a16="http://schemas.microsoft.com/office/drawing/2014/main" id="{F0E8CD6D-63D5-EF05-4206-3E1DB6A22AAD}"/>
              </a:ext>
            </a:extLst>
          </p:cNvPr>
          <p:cNvSpPr txBox="1"/>
          <p:nvPr/>
        </p:nvSpPr>
        <p:spPr>
          <a:xfrm>
            <a:off x="1168401" y="4889213"/>
            <a:ext cx="10515600" cy="830997"/>
          </a:xfrm>
          <a:prstGeom prst="rect">
            <a:avLst/>
          </a:prstGeom>
          <a:noFill/>
        </p:spPr>
        <p:txBody>
          <a:bodyPr wrap="square" rtlCol="0">
            <a:spAutoFit/>
          </a:bodyPr>
          <a:lstStyle/>
          <a:p>
            <a:pPr marL="285750" indent="-285750">
              <a:buFont typeface="Arial" panose="020B0604020202020204" pitchFamily="34" charset="0"/>
              <a:buChar char="•"/>
            </a:pPr>
            <a:r>
              <a:rPr lang="en-US" sz="1200" dirty="0"/>
              <a:t>These are well within our capabilities (ignoring for now the SR)</a:t>
            </a:r>
          </a:p>
          <a:p>
            <a:pPr marL="285750" indent="-285750">
              <a:buFont typeface="Arial" panose="020B0604020202020204" pitchFamily="34" charset="0"/>
              <a:buChar char="•"/>
            </a:pPr>
            <a:r>
              <a:rPr lang="en-US" sz="1200" dirty="0"/>
              <a:t>The goal of not touching the data at all in DAQ is not likely to be possible at high luminosities, however the ASIC formats are not very compressed, we can likely get to 100 </a:t>
            </a:r>
            <a:r>
              <a:rPr lang="en-US" sz="1200" dirty="0" err="1"/>
              <a:t>gbps</a:t>
            </a:r>
            <a:r>
              <a:rPr lang="en-US" sz="1200" dirty="0"/>
              <a:t> target via lossless repacking and/or simple analysis such as clustering</a:t>
            </a:r>
          </a:p>
          <a:p>
            <a:pPr marL="285750" indent="-285750">
              <a:buFont typeface="Arial" panose="020B0604020202020204" pitchFamily="34" charset="0"/>
              <a:buChar char="•"/>
            </a:pPr>
            <a:r>
              <a:rPr lang="en-US" sz="1200" dirty="0"/>
              <a:t>We need to evaluate the maximum rate regions of each detector to ensure the ASICs can keep up with the data volume.</a:t>
            </a:r>
          </a:p>
        </p:txBody>
      </p:sp>
      <p:sp>
        <p:nvSpPr>
          <p:cNvPr id="5" name="Rectangle: Rounded Corners 4">
            <a:extLst>
              <a:ext uri="{FF2B5EF4-FFF2-40B4-BE49-F238E27FC236}">
                <a16:creationId xmlns:a16="http://schemas.microsoft.com/office/drawing/2014/main" id="{1DB3E067-871C-1D7B-6EEE-FE5BC90DA790}"/>
              </a:ext>
            </a:extLst>
          </p:cNvPr>
          <p:cNvSpPr/>
          <p:nvPr/>
        </p:nvSpPr>
        <p:spPr>
          <a:xfrm>
            <a:off x="10239700" y="275307"/>
            <a:ext cx="1721497" cy="3657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Charge 1</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6B95281-DBF9-C779-BCA0-A4969BCE17BC}"/>
                  </a:ext>
                </a:extLst>
              </p14:cNvPr>
              <p14:cNvContentPartPr/>
              <p14:nvPr/>
            </p14:nvContentPartPr>
            <p14:xfrm>
              <a:off x="7885275" y="3705180"/>
              <a:ext cx="1184400" cy="716760"/>
            </p14:xfrm>
          </p:contentPart>
        </mc:Choice>
        <mc:Fallback xmlns="">
          <p:pic>
            <p:nvPicPr>
              <p:cNvPr id="7" name="Ink 6">
                <a:extLst>
                  <a:ext uri="{FF2B5EF4-FFF2-40B4-BE49-F238E27FC236}">
                    <a16:creationId xmlns:a16="http://schemas.microsoft.com/office/drawing/2014/main" id="{D6B95281-DBF9-C779-BCA0-A4969BCE17BC}"/>
                  </a:ext>
                </a:extLst>
              </p:cNvPr>
              <p:cNvPicPr/>
              <p:nvPr/>
            </p:nvPicPr>
            <p:blipFill>
              <a:blip r:embed="rId5"/>
              <a:stretch>
                <a:fillRect/>
              </a:stretch>
            </p:blipFill>
            <p:spPr>
              <a:xfrm>
                <a:off x="7867635" y="3687180"/>
                <a:ext cx="1220040" cy="75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18542193-CD68-62CE-0D0A-BFE801790E61}"/>
                  </a:ext>
                </a:extLst>
              </p14:cNvPr>
              <p14:cNvContentPartPr/>
              <p14:nvPr/>
            </p14:nvContentPartPr>
            <p14:xfrm>
              <a:off x="2627115" y="3599700"/>
              <a:ext cx="1012320" cy="879840"/>
            </p14:xfrm>
          </p:contentPart>
        </mc:Choice>
        <mc:Fallback xmlns="">
          <p:pic>
            <p:nvPicPr>
              <p:cNvPr id="8" name="Ink 7">
                <a:extLst>
                  <a:ext uri="{FF2B5EF4-FFF2-40B4-BE49-F238E27FC236}">
                    <a16:creationId xmlns:a16="http://schemas.microsoft.com/office/drawing/2014/main" id="{18542193-CD68-62CE-0D0A-BFE801790E61}"/>
                  </a:ext>
                </a:extLst>
              </p:cNvPr>
              <p:cNvPicPr/>
              <p:nvPr/>
            </p:nvPicPr>
            <p:blipFill>
              <a:blip r:embed="rId7"/>
              <a:stretch>
                <a:fillRect/>
              </a:stretch>
            </p:blipFill>
            <p:spPr>
              <a:xfrm>
                <a:off x="2609115" y="3582060"/>
                <a:ext cx="1047960" cy="915480"/>
              </a:xfrm>
              <a:prstGeom prst="rect">
                <a:avLst/>
              </a:prstGeom>
            </p:spPr>
          </p:pic>
        </mc:Fallback>
      </mc:AlternateContent>
    </p:spTree>
    <p:extLst>
      <p:ext uri="{BB962C8B-B14F-4D97-AF65-F5344CB8AC3E}">
        <p14:creationId xmlns:p14="http://schemas.microsoft.com/office/powerpoint/2010/main" val="134283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CE707E-67BC-0029-3CD2-C4ABF7E4ACBA}"/>
              </a:ext>
            </a:extLst>
          </p:cNvPr>
          <p:cNvSpPr/>
          <p:nvPr/>
        </p:nvSpPr>
        <p:spPr>
          <a:xfrm>
            <a:off x="564924" y="2914159"/>
            <a:ext cx="6188302" cy="314887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69E4F8-1058-340F-C935-2DCF11E4CB0B}"/>
              </a:ext>
            </a:extLst>
          </p:cNvPr>
          <p:cNvSpPr/>
          <p:nvPr/>
        </p:nvSpPr>
        <p:spPr>
          <a:xfrm>
            <a:off x="600075" y="904621"/>
            <a:ext cx="10606233" cy="187668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3FB922-92DB-755C-EE29-1B7DB06F5C05}"/>
              </a:ext>
            </a:extLst>
          </p:cNvPr>
          <p:cNvSpPr>
            <a:spLocks noGrp="1"/>
          </p:cNvSpPr>
          <p:nvPr>
            <p:ph type="title"/>
          </p:nvPr>
        </p:nvSpPr>
        <p:spPr/>
        <p:txBody>
          <a:bodyPr/>
          <a:lstStyle/>
          <a:p>
            <a:r>
              <a:rPr lang="en-US" dirty="0"/>
              <a:t>ASIC Data Formats </a:t>
            </a:r>
            <a:r>
              <a:rPr lang="en-US" dirty="0">
                <a:sym typeface="Wingdings" panose="05000000000000000000" pitchFamily="2" charset="2"/>
              </a:rPr>
              <a:t> Data Model</a:t>
            </a:r>
            <a:endParaRPr lang="en-US" dirty="0"/>
          </a:p>
        </p:txBody>
      </p:sp>
      <p:pic>
        <p:nvPicPr>
          <p:cNvPr id="4" name="Picture 3">
            <a:extLst>
              <a:ext uri="{FF2B5EF4-FFF2-40B4-BE49-F238E27FC236}">
                <a16:creationId xmlns:a16="http://schemas.microsoft.com/office/drawing/2014/main" id="{10574D19-DB6C-E0EC-231E-0735E6CA4611}"/>
              </a:ext>
            </a:extLst>
          </p:cNvPr>
          <p:cNvPicPr>
            <a:picLocks noChangeAspect="1"/>
          </p:cNvPicPr>
          <p:nvPr/>
        </p:nvPicPr>
        <p:blipFill>
          <a:blip r:embed="rId2"/>
          <a:stretch>
            <a:fillRect/>
          </a:stretch>
        </p:blipFill>
        <p:spPr>
          <a:xfrm>
            <a:off x="3401705" y="969977"/>
            <a:ext cx="4932670" cy="948042"/>
          </a:xfrm>
          <a:prstGeom prst="rect">
            <a:avLst/>
          </a:prstGeom>
        </p:spPr>
      </p:pic>
      <p:sp>
        <p:nvSpPr>
          <p:cNvPr id="5" name="TextBox 4">
            <a:extLst>
              <a:ext uri="{FF2B5EF4-FFF2-40B4-BE49-F238E27FC236}">
                <a16:creationId xmlns:a16="http://schemas.microsoft.com/office/drawing/2014/main" id="{9AC590E5-D08D-676E-A9CB-DC2FB30171D1}"/>
              </a:ext>
            </a:extLst>
          </p:cNvPr>
          <p:cNvSpPr txBox="1"/>
          <p:nvPr/>
        </p:nvSpPr>
        <p:spPr>
          <a:xfrm>
            <a:off x="600075" y="969977"/>
            <a:ext cx="2146742" cy="369332"/>
          </a:xfrm>
          <a:prstGeom prst="rect">
            <a:avLst/>
          </a:prstGeom>
          <a:noFill/>
        </p:spPr>
        <p:txBody>
          <a:bodyPr wrap="none" rtlCol="0">
            <a:spAutoFit/>
          </a:bodyPr>
          <a:lstStyle/>
          <a:p>
            <a:r>
              <a:rPr lang="en-US" dirty="0"/>
              <a:t>EICROC1: (No ZS)</a:t>
            </a:r>
          </a:p>
        </p:txBody>
      </p:sp>
      <p:pic>
        <p:nvPicPr>
          <p:cNvPr id="7" name="Picture 6">
            <a:extLst>
              <a:ext uri="{FF2B5EF4-FFF2-40B4-BE49-F238E27FC236}">
                <a16:creationId xmlns:a16="http://schemas.microsoft.com/office/drawing/2014/main" id="{2B52D8A4-3948-7C3E-BFFB-C33D055E256F}"/>
              </a:ext>
            </a:extLst>
          </p:cNvPr>
          <p:cNvPicPr>
            <a:picLocks noChangeAspect="1"/>
          </p:cNvPicPr>
          <p:nvPr/>
        </p:nvPicPr>
        <p:blipFill>
          <a:blip r:embed="rId3"/>
          <a:srcRect t="30759"/>
          <a:stretch>
            <a:fillRect/>
          </a:stretch>
        </p:blipFill>
        <p:spPr>
          <a:xfrm>
            <a:off x="3144530" y="2073130"/>
            <a:ext cx="8061778" cy="556395"/>
          </a:xfrm>
          <a:prstGeom prst="rect">
            <a:avLst/>
          </a:prstGeom>
        </p:spPr>
      </p:pic>
      <p:sp>
        <p:nvSpPr>
          <p:cNvPr id="8" name="TextBox 7">
            <a:extLst>
              <a:ext uri="{FF2B5EF4-FFF2-40B4-BE49-F238E27FC236}">
                <a16:creationId xmlns:a16="http://schemas.microsoft.com/office/drawing/2014/main" id="{728448EA-7435-DF85-44BD-2E5CFA93E7E9}"/>
              </a:ext>
            </a:extLst>
          </p:cNvPr>
          <p:cNvSpPr txBox="1"/>
          <p:nvPr/>
        </p:nvSpPr>
        <p:spPr>
          <a:xfrm>
            <a:off x="600075" y="2166661"/>
            <a:ext cx="1338828" cy="369332"/>
          </a:xfrm>
          <a:prstGeom prst="rect">
            <a:avLst/>
          </a:prstGeom>
          <a:noFill/>
        </p:spPr>
        <p:txBody>
          <a:bodyPr wrap="none" rtlCol="0">
            <a:spAutoFit/>
          </a:bodyPr>
          <a:lstStyle/>
          <a:p>
            <a:r>
              <a:rPr lang="en-US" dirty="0"/>
              <a:t>EICROC2: </a:t>
            </a:r>
          </a:p>
        </p:txBody>
      </p:sp>
      <p:sp>
        <p:nvSpPr>
          <p:cNvPr id="9" name="TextBox 8">
            <a:extLst>
              <a:ext uri="{FF2B5EF4-FFF2-40B4-BE49-F238E27FC236}">
                <a16:creationId xmlns:a16="http://schemas.microsoft.com/office/drawing/2014/main" id="{25047DA0-42CF-38AB-305D-EDBCBBB947D8}"/>
              </a:ext>
            </a:extLst>
          </p:cNvPr>
          <p:cNvSpPr txBox="1"/>
          <p:nvPr/>
        </p:nvSpPr>
        <p:spPr>
          <a:xfrm>
            <a:off x="8648700" y="991145"/>
            <a:ext cx="2072683" cy="307777"/>
          </a:xfrm>
          <a:prstGeom prst="rect">
            <a:avLst/>
          </a:prstGeom>
          <a:noFill/>
        </p:spPr>
        <p:txBody>
          <a:bodyPr wrap="none" rtlCol="0">
            <a:spAutoFit/>
          </a:bodyPr>
          <a:lstStyle/>
          <a:p>
            <a:r>
              <a:rPr lang="en-US" sz="1400" dirty="0"/>
              <a:t>8 x (12b TCD/12b ADC)</a:t>
            </a:r>
          </a:p>
        </p:txBody>
      </p:sp>
      <p:pic>
        <p:nvPicPr>
          <p:cNvPr id="11" name="Picture 10">
            <a:extLst>
              <a:ext uri="{FF2B5EF4-FFF2-40B4-BE49-F238E27FC236}">
                <a16:creationId xmlns:a16="http://schemas.microsoft.com/office/drawing/2014/main" id="{C7CFE4C8-CD6E-1728-6F6D-23378EA66FC8}"/>
              </a:ext>
            </a:extLst>
          </p:cNvPr>
          <p:cNvPicPr>
            <a:picLocks noChangeAspect="1"/>
          </p:cNvPicPr>
          <p:nvPr/>
        </p:nvPicPr>
        <p:blipFill>
          <a:blip r:embed="rId4"/>
          <a:stretch>
            <a:fillRect/>
          </a:stretch>
        </p:blipFill>
        <p:spPr>
          <a:xfrm>
            <a:off x="639455" y="3318491"/>
            <a:ext cx="2810245" cy="2744538"/>
          </a:xfrm>
          <a:prstGeom prst="rect">
            <a:avLst/>
          </a:prstGeom>
        </p:spPr>
      </p:pic>
      <p:pic>
        <p:nvPicPr>
          <p:cNvPr id="13" name="Picture 12">
            <a:extLst>
              <a:ext uri="{FF2B5EF4-FFF2-40B4-BE49-F238E27FC236}">
                <a16:creationId xmlns:a16="http://schemas.microsoft.com/office/drawing/2014/main" id="{2B85FC69-2015-539E-79BC-2374AA0CBB61}"/>
              </a:ext>
            </a:extLst>
          </p:cNvPr>
          <p:cNvPicPr>
            <a:picLocks noChangeAspect="1"/>
          </p:cNvPicPr>
          <p:nvPr/>
        </p:nvPicPr>
        <p:blipFill>
          <a:blip r:embed="rId5"/>
          <a:stretch>
            <a:fillRect/>
          </a:stretch>
        </p:blipFill>
        <p:spPr>
          <a:xfrm>
            <a:off x="3842824" y="3318490"/>
            <a:ext cx="2831496" cy="2699685"/>
          </a:xfrm>
          <a:prstGeom prst="rect">
            <a:avLst/>
          </a:prstGeom>
        </p:spPr>
      </p:pic>
      <p:sp>
        <p:nvSpPr>
          <p:cNvPr id="14" name="TextBox 13">
            <a:extLst>
              <a:ext uri="{FF2B5EF4-FFF2-40B4-BE49-F238E27FC236}">
                <a16:creationId xmlns:a16="http://schemas.microsoft.com/office/drawing/2014/main" id="{61034664-6948-69C9-5F3C-C0D23C078262}"/>
              </a:ext>
            </a:extLst>
          </p:cNvPr>
          <p:cNvSpPr txBox="1"/>
          <p:nvPr/>
        </p:nvSpPr>
        <p:spPr>
          <a:xfrm>
            <a:off x="904912" y="2946763"/>
            <a:ext cx="4891083" cy="369332"/>
          </a:xfrm>
          <a:prstGeom prst="rect">
            <a:avLst/>
          </a:prstGeom>
          <a:noFill/>
        </p:spPr>
        <p:txBody>
          <a:bodyPr wrap="none" rtlCol="0">
            <a:spAutoFit/>
          </a:bodyPr>
          <a:lstStyle/>
          <a:p>
            <a:r>
              <a:rPr lang="en-US" dirty="0" err="1"/>
              <a:t>Caloroc</a:t>
            </a:r>
            <a:r>
              <a:rPr lang="en-US" dirty="0"/>
              <a:t> A			</a:t>
            </a:r>
            <a:r>
              <a:rPr lang="en-US" dirty="0" err="1"/>
              <a:t>Caloroc</a:t>
            </a:r>
            <a:r>
              <a:rPr lang="en-US" dirty="0"/>
              <a:t> B</a:t>
            </a:r>
          </a:p>
        </p:txBody>
      </p:sp>
      <p:sp>
        <p:nvSpPr>
          <p:cNvPr id="17" name="TextBox 16">
            <a:extLst>
              <a:ext uri="{FF2B5EF4-FFF2-40B4-BE49-F238E27FC236}">
                <a16:creationId xmlns:a16="http://schemas.microsoft.com/office/drawing/2014/main" id="{64B38147-929A-6730-258A-49BDBFADF55F}"/>
              </a:ext>
            </a:extLst>
          </p:cNvPr>
          <p:cNvSpPr txBox="1"/>
          <p:nvPr/>
        </p:nvSpPr>
        <p:spPr>
          <a:xfrm>
            <a:off x="7203994" y="2980489"/>
            <a:ext cx="4524375" cy="3016210"/>
          </a:xfrm>
          <a:prstGeom prst="rect">
            <a:avLst/>
          </a:prstGeom>
          <a:noFill/>
        </p:spPr>
        <p:txBody>
          <a:bodyPr wrap="square" rtlCol="0">
            <a:spAutoFit/>
          </a:bodyPr>
          <a:lstStyle/>
          <a:p>
            <a:r>
              <a:rPr lang="en-US" sz="1000" dirty="0"/>
              <a:t> </a:t>
            </a:r>
            <a:r>
              <a:rPr lang="en-US" sz="1000" b="1" i="1" dirty="0" err="1"/>
              <a:t>DataModel</a:t>
            </a:r>
            <a:r>
              <a:rPr lang="en-US" sz="1000" b="1" i="1" dirty="0"/>
              <a:t>:</a:t>
            </a:r>
          </a:p>
          <a:p>
            <a:endParaRPr lang="en-US" sz="1000" dirty="0"/>
          </a:p>
          <a:p>
            <a:r>
              <a:rPr lang="en-US" sz="1000" dirty="0"/>
              <a:t>edm4hep::</a:t>
            </a:r>
            <a:r>
              <a:rPr lang="en-US" sz="1000" dirty="0" err="1"/>
              <a:t>RawCalorimeterHit</a:t>
            </a:r>
            <a:r>
              <a:rPr lang="en-US" sz="1000" dirty="0"/>
              <a:t>:</a:t>
            </a:r>
          </a:p>
          <a:p>
            <a:r>
              <a:rPr lang="en-US" sz="1000" dirty="0"/>
              <a:t>    Description: "Raw calorimeter hit"</a:t>
            </a:r>
          </a:p>
          <a:p>
            <a:r>
              <a:rPr lang="en-US" sz="1000" dirty="0"/>
              <a:t>    Author: "EDM4hep authors"</a:t>
            </a:r>
          </a:p>
          <a:p>
            <a:r>
              <a:rPr lang="en-US" sz="1000" dirty="0"/>
              <a:t>    Members:</a:t>
            </a:r>
          </a:p>
          <a:p>
            <a:r>
              <a:rPr lang="en-US" sz="1000" dirty="0"/>
              <a:t>      - uint64_t </a:t>
            </a:r>
            <a:r>
              <a:rPr lang="en-US" sz="1000" dirty="0" err="1"/>
              <a:t>cellID</a:t>
            </a:r>
            <a:r>
              <a:rPr lang="en-US" sz="1000" dirty="0"/>
              <a:t>   // detector specific (geometrical) cell id</a:t>
            </a:r>
          </a:p>
          <a:p>
            <a:r>
              <a:rPr lang="en-US" sz="1000" dirty="0"/>
              <a:t>      - int32_t amplitude               // amplitude of the hit in ADC counts</a:t>
            </a:r>
          </a:p>
          <a:p>
            <a:r>
              <a:rPr lang="en-US" sz="1000" dirty="0"/>
              <a:t>      - int32_t </a:t>
            </a:r>
            <a:r>
              <a:rPr lang="en-US" sz="1000" dirty="0" err="1"/>
              <a:t>timeStamp</a:t>
            </a:r>
            <a:r>
              <a:rPr lang="en-US" sz="1000" dirty="0"/>
              <a:t>               // time stamp for the hit</a:t>
            </a:r>
          </a:p>
          <a:p>
            <a:endParaRPr lang="en-US" sz="1000" dirty="0"/>
          </a:p>
          <a:p>
            <a:endParaRPr lang="en-US" sz="1000" dirty="0"/>
          </a:p>
          <a:p>
            <a:r>
              <a:rPr lang="en-US" sz="1000" dirty="0"/>
              <a:t> edm4eic::</a:t>
            </a:r>
            <a:r>
              <a:rPr lang="en-US" sz="1000" dirty="0" err="1"/>
              <a:t>RawTrackerHit</a:t>
            </a:r>
            <a:r>
              <a:rPr lang="en-US" sz="1000" dirty="0"/>
              <a:t>:</a:t>
            </a:r>
          </a:p>
          <a:p>
            <a:r>
              <a:rPr lang="en-US" sz="1000" dirty="0"/>
              <a:t>    Description: "Raw (digitized) tracker hit"</a:t>
            </a:r>
          </a:p>
          <a:p>
            <a:r>
              <a:rPr lang="en-US" sz="1000" dirty="0"/>
              <a:t>    Author: "W. Armstrong, S. Joosten"</a:t>
            </a:r>
          </a:p>
          <a:p>
            <a:r>
              <a:rPr lang="en-US" sz="1000" dirty="0"/>
              <a:t>    Members:</a:t>
            </a:r>
          </a:p>
          <a:p>
            <a:r>
              <a:rPr lang="en-US" sz="1000" dirty="0"/>
              <a:t>      - uint64_t          </a:t>
            </a:r>
            <a:r>
              <a:rPr lang="en-US" sz="1000" dirty="0" err="1"/>
              <a:t>cellID</a:t>
            </a:r>
            <a:r>
              <a:rPr lang="en-US" sz="1000" dirty="0"/>
              <a:t>            // The detector specific (geometrical) cell id.</a:t>
            </a:r>
          </a:p>
          <a:p>
            <a:r>
              <a:rPr lang="en-US" sz="1000" dirty="0"/>
              <a:t>      - int32_t           charge            // ADC value</a:t>
            </a:r>
          </a:p>
          <a:p>
            <a:r>
              <a:rPr lang="en-US" sz="1000" dirty="0"/>
              <a:t>      ## @TODO: is charge appropriate here? Needs revisiting.</a:t>
            </a:r>
          </a:p>
          <a:p>
            <a:r>
              <a:rPr lang="en-US" sz="1000" dirty="0"/>
              <a:t>      - int32_t           </a:t>
            </a:r>
            <a:r>
              <a:rPr lang="en-US" sz="1000" dirty="0" err="1"/>
              <a:t>timeStamp</a:t>
            </a:r>
            <a:r>
              <a:rPr lang="en-US" sz="1000" dirty="0"/>
              <a:t>         // TDC value.</a:t>
            </a:r>
          </a:p>
        </p:txBody>
      </p:sp>
      <p:sp>
        <p:nvSpPr>
          <p:cNvPr id="18" name="Rectangle 17">
            <a:extLst>
              <a:ext uri="{FF2B5EF4-FFF2-40B4-BE49-F238E27FC236}">
                <a16:creationId xmlns:a16="http://schemas.microsoft.com/office/drawing/2014/main" id="{DF8A959D-317D-224F-EACC-F0514967F621}"/>
              </a:ext>
            </a:extLst>
          </p:cNvPr>
          <p:cNvSpPr/>
          <p:nvPr/>
        </p:nvSpPr>
        <p:spPr>
          <a:xfrm>
            <a:off x="985692" y="1632488"/>
            <a:ext cx="9169911" cy="4044412"/>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schemeClr val="tx1">
                    <a:lumMod val="95000"/>
                    <a:lumOff val="5000"/>
                  </a:schemeClr>
                </a:solidFill>
              </a:rPr>
              <a:t>To fill the gap between the data formats and the data model I propose:</a:t>
            </a:r>
          </a:p>
          <a:p>
            <a:endParaRPr lang="en-US" sz="1400" dirty="0">
              <a:solidFill>
                <a:schemeClr val="tx1">
                  <a:lumMod val="95000"/>
                  <a:lumOff val="5000"/>
                </a:schemeClr>
              </a:solidFill>
            </a:endParaRPr>
          </a:p>
          <a:p>
            <a:pPr marL="342900" indent="-342900">
              <a:buAutoNum type="arabicPeriod"/>
            </a:pPr>
            <a:r>
              <a:rPr lang="en-US" sz="1400" dirty="0">
                <a:solidFill>
                  <a:schemeClr val="tx1">
                    <a:lumMod val="95000"/>
                    <a:lumOff val="5000"/>
                  </a:schemeClr>
                </a:solidFill>
              </a:rPr>
              <a:t>Intermediate data formats:</a:t>
            </a:r>
          </a:p>
          <a:p>
            <a:pPr lvl="1"/>
            <a:r>
              <a:rPr lang="en-US" sz="1400" dirty="0">
                <a:solidFill>
                  <a:schemeClr val="tx1">
                    <a:lumMod val="95000"/>
                    <a:lumOff val="5000"/>
                  </a:schemeClr>
                </a:solidFill>
              </a:rPr>
              <a:t>RAW1            	-- The raw ASIC banks with appropriate headers (Small fraction of </a:t>
            </a:r>
            <a:r>
              <a:rPr lang="en-US" sz="1400" dirty="0" err="1">
                <a:solidFill>
                  <a:schemeClr val="tx1">
                    <a:lumMod val="95000"/>
                    <a:lumOff val="5000"/>
                  </a:schemeClr>
                </a:solidFill>
              </a:rPr>
              <a:t>evts</a:t>
            </a:r>
            <a:r>
              <a:rPr lang="en-US" sz="1400" dirty="0">
                <a:solidFill>
                  <a:schemeClr val="tx1">
                    <a:lumMod val="95000"/>
                    <a:lumOff val="5000"/>
                  </a:schemeClr>
                </a:solidFill>
              </a:rPr>
              <a:t>)</a:t>
            </a:r>
          </a:p>
          <a:p>
            <a:pPr lvl="1"/>
            <a:r>
              <a:rPr lang="en-US" sz="1400" dirty="0">
                <a:solidFill>
                  <a:schemeClr val="tx1">
                    <a:lumMod val="95000"/>
                    <a:lumOff val="5000"/>
                  </a:schemeClr>
                </a:solidFill>
              </a:rPr>
              <a:t>RAW2            	-- Information equivalent compressed versions    (Small fraction of </a:t>
            </a:r>
            <a:r>
              <a:rPr lang="en-US" sz="1400" dirty="0" err="1">
                <a:solidFill>
                  <a:schemeClr val="tx1">
                    <a:lumMod val="95000"/>
                    <a:lumOff val="5000"/>
                  </a:schemeClr>
                </a:solidFill>
              </a:rPr>
              <a:t>evts</a:t>
            </a:r>
            <a:r>
              <a:rPr lang="en-US" sz="1400" dirty="0">
                <a:solidFill>
                  <a:schemeClr val="tx1">
                    <a:lumMod val="95000"/>
                    <a:lumOff val="5000"/>
                  </a:schemeClr>
                </a:solidFill>
              </a:rPr>
              <a:t>)</a:t>
            </a:r>
          </a:p>
          <a:p>
            <a:pPr lvl="1"/>
            <a:r>
              <a:rPr lang="en-US" sz="1400" dirty="0">
                <a:solidFill>
                  <a:schemeClr val="tx1">
                    <a:lumMod val="95000"/>
                    <a:lumOff val="5000"/>
                  </a:schemeClr>
                </a:solidFill>
              </a:rPr>
              <a:t>CLUSTER1	-- Compressed versions closer to data format (e.g. sum ADCs from all samples)</a:t>
            </a:r>
          </a:p>
          <a:p>
            <a:pPr lvl="1"/>
            <a:r>
              <a:rPr lang="en-US" sz="1400" dirty="0">
                <a:solidFill>
                  <a:schemeClr val="tx1">
                    <a:lumMod val="95000"/>
                    <a:lumOff val="5000"/>
                  </a:schemeClr>
                </a:solidFill>
              </a:rPr>
              <a:t>CLUSTER2	-- Further compressed versions (e.g. combine near channel hits to single hit with averaged 		    positions)</a:t>
            </a:r>
          </a:p>
          <a:p>
            <a:pPr lvl="1"/>
            <a:r>
              <a:rPr lang="en-US" sz="1400" dirty="0">
                <a:solidFill>
                  <a:schemeClr val="tx1">
                    <a:lumMod val="95000"/>
                    <a:lumOff val="5000"/>
                  </a:schemeClr>
                </a:solidFill>
              </a:rPr>
              <a:t>(…)  </a:t>
            </a:r>
          </a:p>
          <a:p>
            <a:pPr lvl="1"/>
            <a:endParaRPr lang="en-US" sz="1400" dirty="0">
              <a:solidFill>
                <a:schemeClr val="tx1">
                  <a:lumMod val="95000"/>
                  <a:lumOff val="5000"/>
                </a:schemeClr>
              </a:solidFill>
            </a:endParaRPr>
          </a:p>
          <a:p>
            <a:pPr marL="342900" indent="-342900">
              <a:buAutoNum type="arabicPeriod" startAt="2"/>
            </a:pPr>
            <a:r>
              <a:rPr lang="en-US" sz="1400" dirty="0">
                <a:solidFill>
                  <a:schemeClr val="tx1">
                    <a:lumMod val="95000"/>
                    <a:lumOff val="5000"/>
                  </a:schemeClr>
                </a:solidFill>
              </a:rPr>
              <a:t>Associated readers/analyzers for each format to convert to ultimate definition of the </a:t>
            </a:r>
            <a:r>
              <a:rPr lang="en-US" sz="1400" dirty="0" err="1">
                <a:solidFill>
                  <a:schemeClr val="tx1">
                    <a:lumMod val="95000"/>
                    <a:lumOff val="5000"/>
                  </a:schemeClr>
                </a:solidFill>
              </a:rPr>
              <a:t>RawXXXHit</a:t>
            </a:r>
            <a:r>
              <a:rPr lang="en-US" sz="1400" dirty="0">
                <a:solidFill>
                  <a:schemeClr val="tx1">
                    <a:lumMod val="95000"/>
                    <a:lumOff val="5000"/>
                  </a:schemeClr>
                </a:solidFill>
              </a:rPr>
              <a:t> data model entries</a:t>
            </a:r>
          </a:p>
          <a:p>
            <a:pPr marL="342900" indent="-342900">
              <a:buAutoNum type="arabicPeriod" startAt="2"/>
            </a:pPr>
            <a:endParaRPr lang="en-US" sz="1400" dirty="0">
              <a:solidFill>
                <a:schemeClr val="tx1">
                  <a:lumMod val="95000"/>
                  <a:lumOff val="5000"/>
                </a:schemeClr>
              </a:solidFill>
            </a:endParaRPr>
          </a:p>
          <a:p>
            <a:r>
              <a:rPr lang="en-US" sz="1400" dirty="0">
                <a:solidFill>
                  <a:schemeClr val="tx1">
                    <a:lumMod val="95000"/>
                    <a:lumOff val="5000"/>
                  </a:schemeClr>
                </a:solidFill>
              </a:rPr>
              <a:t>These assumptions are the source of the x5 reduction in data volumes (in most detectors) between the FEB data rates and the DAQ output rates.</a:t>
            </a:r>
          </a:p>
          <a:p>
            <a:endParaRPr lang="en-US" sz="1400" dirty="0">
              <a:solidFill>
                <a:schemeClr val="tx1">
                  <a:lumMod val="95000"/>
                  <a:lumOff val="5000"/>
                </a:schemeClr>
              </a:solidFill>
            </a:endParaRPr>
          </a:p>
          <a:p>
            <a:r>
              <a:rPr lang="en-US" sz="1400" dirty="0">
                <a:solidFill>
                  <a:schemeClr val="tx1">
                    <a:lumMod val="95000"/>
                    <a:lumOff val="5000"/>
                  </a:schemeClr>
                </a:solidFill>
              </a:rPr>
              <a:t>The idea would be to adjust the event fractions for the RAW versions, to preserve as much “untouched” data as is consistent with bandwidth allocations.</a:t>
            </a:r>
          </a:p>
        </p:txBody>
      </p:sp>
    </p:spTree>
    <p:extLst>
      <p:ext uri="{BB962C8B-B14F-4D97-AF65-F5344CB8AC3E}">
        <p14:creationId xmlns:p14="http://schemas.microsoft.com/office/powerpoint/2010/main" val="71668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AFE2-5336-10E6-C223-E346DEA8CAA8}"/>
              </a:ext>
            </a:extLst>
          </p:cNvPr>
          <p:cNvSpPr>
            <a:spLocks noGrp="1"/>
          </p:cNvSpPr>
          <p:nvPr>
            <p:ph type="title"/>
          </p:nvPr>
        </p:nvSpPr>
        <p:spPr/>
        <p:txBody>
          <a:bodyPr/>
          <a:lstStyle/>
          <a:p>
            <a:r>
              <a:rPr lang="en-US" dirty="0"/>
              <a:t>Data Interface to Echelon-1</a:t>
            </a:r>
          </a:p>
        </p:txBody>
      </p:sp>
      <p:sp>
        <p:nvSpPr>
          <p:cNvPr id="3" name="TextBox 2">
            <a:extLst>
              <a:ext uri="{FF2B5EF4-FFF2-40B4-BE49-F238E27FC236}">
                <a16:creationId xmlns:a16="http://schemas.microsoft.com/office/drawing/2014/main" id="{9DC105C1-EFEF-01E3-6B40-97A3B20AE319}"/>
              </a:ext>
            </a:extLst>
          </p:cNvPr>
          <p:cNvSpPr txBox="1"/>
          <p:nvPr/>
        </p:nvSpPr>
        <p:spPr>
          <a:xfrm>
            <a:off x="486385" y="961579"/>
            <a:ext cx="10791215" cy="5139869"/>
          </a:xfrm>
          <a:prstGeom prst="rect">
            <a:avLst/>
          </a:prstGeom>
          <a:noFill/>
        </p:spPr>
        <p:txBody>
          <a:bodyPr wrap="square" rtlCol="0">
            <a:spAutoFit/>
          </a:bodyPr>
          <a:lstStyle/>
          <a:p>
            <a:r>
              <a:rPr lang="en-US" sz="2000" dirty="0">
                <a:solidFill>
                  <a:schemeClr val="tx2"/>
                </a:solidFill>
              </a:rPr>
              <a:t>Currently being worked on in the context of the “Orchestration” workflow test bed.  Interface to Echelon-0 is currently simple:</a:t>
            </a:r>
          </a:p>
          <a:p>
            <a:endParaRPr lang="en-US" sz="800" dirty="0"/>
          </a:p>
          <a:p>
            <a:pPr lvl="1"/>
            <a:r>
              <a:rPr lang="en-US" sz="1200" dirty="0"/>
              <a:t>Part 1:    DAQ writes STFs to the </a:t>
            </a:r>
            <a:r>
              <a:rPr lang="en-US" sz="1200" dirty="0" err="1"/>
              <a:t>Rucio</a:t>
            </a:r>
            <a:r>
              <a:rPr lang="en-US" sz="1200" dirty="0"/>
              <a:t> disk.</a:t>
            </a:r>
          </a:p>
          <a:p>
            <a:pPr lvl="1"/>
            <a:endParaRPr lang="en-US" sz="1200" dirty="0"/>
          </a:p>
          <a:p>
            <a:pPr lvl="1"/>
            <a:r>
              <a:rPr lang="en-US" sz="1200" dirty="0"/>
              <a:t>Part 2:    Message interface between DAQ and orchestration</a:t>
            </a:r>
          </a:p>
          <a:p>
            <a:pPr lvl="1"/>
            <a:endParaRPr lang="en-US" sz="1200" dirty="0"/>
          </a:p>
          <a:p>
            <a:pPr lvl="3"/>
            <a:r>
              <a:rPr lang="en-US" sz="1200" dirty="0"/>
              <a:t>DAQ Broadcasts messages to Orchestration via ActiveMQ</a:t>
            </a:r>
          </a:p>
          <a:p>
            <a:pPr marL="2171700" lvl="4" indent="-342900">
              <a:buAutoNum type="arabicPeriod"/>
            </a:pPr>
            <a:r>
              <a:rPr lang="en-US" sz="1200" dirty="0"/>
              <a:t>Run Start          </a:t>
            </a:r>
            <a:r>
              <a:rPr lang="en-US" sz="1200" dirty="0">
                <a:sym typeface="Wingdings" panose="05000000000000000000" pitchFamily="2" charset="2"/>
              </a:rPr>
              <a:t> At the start of a run</a:t>
            </a:r>
            <a:endParaRPr lang="en-US" sz="1200" dirty="0"/>
          </a:p>
          <a:p>
            <a:pPr marL="2171700" lvl="4" indent="-342900">
              <a:buAutoNum type="arabicPeriod"/>
            </a:pPr>
            <a:r>
              <a:rPr lang="en-US" sz="1200" dirty="0"/>
              <a:t>STF Available   </a:t>
            </a:r>
            <a:r>
              <a:rPr lang="en-US" sz="1200" dirty="0">
                <a:sym typeface="Wingdings" panose="05000000000000000000" pitchFamily="2" charset="2"/>
              </a:rPr>
              <a:t> When STF is created on disk</a:t>
            </a:r>
            <a:endParaRPr lang="en-US" sz="1200" dirty="0"/>
          </a:p>
          <a:p>
            <a:pPr marL="2171700" lvl="4" indent="-342900">
              <a:buAutoNum type="arabicPeriod"/>
            </a:pPr>
            <a:r>
              <a:rPr lang="en-US" sz="1200" dirty="0"/>
              <a:t>STF Transfer    </a:t>
            </a:r>
            <a:r>
              <a:rPr lang="en-US" sz="1200" dirty="0">
                <a:sym typeface="Wingdings" panose="05000000000000000000" pitchFamily="2" charset="2"/>
              </a:rPr>
              <a:t> When STF is complete on disk</a:t>
            </a:r>
          </a:p>
          <a:p>
            <a:pPr marL="2171700" lvl="4" indent="-342900">
              <a:buAutoNum type="arabicPeriod"/>
            </a:pPr>
            <a:r>
              <a:rPr lang="en-US" sz="1200" dirty="0">
                <a:solidFill>
                  <a:schemeClr val="bg1">
                    <a:lumMod val="50000"/>
                  </a:schemeClr>
                </a:solidFill>
                <a:sym typeface="Wingdings" panose="05000000000000000000" pitchFamily="2" charset="2"/>
              </a:rPr>
              <a:t>(Run Stop)         Assumed?</a:t>
            </a:r>
          </a:p>
          <a:p>
            <a:endParaRPr lang="en-US" sz="800" dirty="0"/>
          </a:p>
          <a:p>
            <a:r>
              <a:rPr lang="en-US" sz="2000" dirty="0">
                <a:solidFill>
                  <a:schemeClr val="tx2"/>
                </a:solidFill>
              </a:rPr>
              <a:t>The most challenging part developing this into an automated system for executing reconstruction and calibration on the flow </a:t>
            </a:r>
            <a:r>
              <a:rPr lang="en-US" sz="2000">
                <a:solidFill>
                  <a:schemeClr val="tx2"/>
                </a:solidFill>
              </a:rPr>
              <a:t>will be developing </a:t>
            </a:r>
            <a:r>
              <a:rPr lang="en-US" sz="2000" dirty="0">
                <a:solidFill>
                  <a:schemeClr val="tx2"/>
                </a:solidFill>
              </a:rPr>
              <a:t>state machines and linking them to tasks that need to be done:</a:t>
            </a:r>
          </a:p>
          <a:p>
            <a:endParaRPr lang="en-US" sz="800" dirty="0"/>
          </a:p>
          <a:p>
            <a:pPr lvl="1"/>
            <a:r>
              <a:rPr lang="en-US" sz="1200" dirty="0"/>
              <a:t>Definition of the data:</a:t>
            </a:r>
          </a:p>
          <a:p>
            <a:pPr marL="1085850" lvl="2" indent="-171450">
              <a:buFont typeface="Wingdings" panose="05000000000000000000" pitchFamily="2" charset="2"/>
              <a:buChar char="Ø"/>
            </a:pPr>
            <a:r>
              <a:rPr lang="en-US" sz="1200" dirty="0"/>
              <a:t>Which detectors are present?  What condition are they in (production/calibration)?  What special conditions (lasers, enabled/disabled features) are in place?  What’s the status of beam?   What’s the condition of Magnet, or environmental factors?   Is the run valid for physics or is it for testing feature upgrades?  Did the run complete properly?</a:t>
            </a:r>
          </a:p>
          <a:p>
            <a:pPr lvl="2"/>
            <a:endParaRPr lang="en-US" sz="1200" dirty="0"/>
          </a:p>
          <a:p>
            <a:pPr lvl="1"/>
            <a:r>
              <a:rPr lang="en-US" sz="1200" dirty="0"/>
              <a:t>Definition of </a:t>
            </a:r>
            <a:r>
              <a:rPr lang="en-US" sz="1200" dirty="0" err="1"/>
              <a:t>ePIC’s</a:t>
            </a:r>
            <a:r>
              <a:rPr lang="en-US" sz="1200" dirty="0"/>
              <a:t> situation:</a:t>
            </a:r>
          </a:p>
          <a:p>
            <a:pPr marL="1085850" lvl="2" indent="-171450">
              <a:buFont typeface="Wingdings" panose="05000000000000000000" pitchFamily="2" charset="2"/>
              <a:buChar char="Ø"/>
            </a:pPr>
            <a:r>
              <a:rPr lang="en-US" sz="1200" dirty="0"/>
              <a:t>What calibrations need to be done?  What are the requirements for each?  What data is needed to do each task?</a:t>
            </a:r>
          </a:p>
          <a:p>
            <a:pPr lvl="2"/>
            <a:endParaRPr lang="en-US" sz="1200" dirty="0"/>
          </a:p>
        </p:txBody>
      </p:sp>
    </p:spTree>
    <p:extLst>
      <p:ext uri="{BB962C8B-B14F-4D97-AF65-F5344CB8AC3E}">
        <p14:creationId xmlns:p14="http://schemas.microsoft.com/office/powerpoint/2010/main" val="2263163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AFEB-95D1-B672-030F-AEEDA411C3A6}"/>
              </a:ext>
            </a:extLst>
          </p:cNvPr>
          <p:cNvSpPr>
            <a:spLocks noGrp="1"/>
          </p:cNvSpPr>
          <p:nvPr>
            <p:ph type="title"/>
          </p:nvPr>
        </p:nvSpPr>
        <p:spPr/>
        <p:txBody>
          <a:bodyPr/>
          <a:lstStyle/>
          <a:p>
            <a:r>
              <a:rPr lang="en-US" dirty="0"/>
              <a:t>Other interfaces to Echelon-1</a:t>
            </a:r>
          </a:p>
        </p:txBody>
      </p:sp>
      <p:sp>
        <p:nvSpPr>
          <p:cNvPr id="3" name="TextBox 2">
            <a:extLst>
              <a:ext uri="{FF2B5EF4-FFF2-40B4-BE49-F238E27FC236}">
                <a16:creationId xmlns:a16="http://schemas.microsoft.com/office/drawing/2014/main" id="{4C1E8A45-1583-330E-6352-D9E20696D664}"/>
              </a:ext>
            </a:extLst>
          </p:cNvPr>
          <p:cNvSpPr txBox="1"/>
          <p:nvPr/>
        </p:nvSpPr>
        <p:spPr>
          <a:xfrm>
            <a:off x="629056" y="933855"/>
            <a:ext cx="11070076" cy="4801314"/>
          </a:xfrm>
          <a:prstGeom prst="rect">
            <a:avLst/>
          </a:prstGeom>
          <a:noFill/>
        </p:spPr>
        <p:txBody>
          <a:bodyPr wrap="square" rtlCol="0">
            <a:spAutoFit/>
          </a:bodyPr>
          <a:lstStyle/>
          <a:p>
            <a:pPr marL="342900" indent="-342900">
              <a:buFont typeface="+mj-lt"/>
              <a:buAutoNum type="arabicPeriod"/>
            </a:pPr>
            <a:r>
              <a:rPr lang="en-US" dirty="0"/>
              <a:t>Machine Learning Interface</a:t>
            </a:r>
          </a:p>
          <a:p>
            <a:pPr marL="742950" lvl="1" indent="-285750">
              <a:buFont typeface="Arial" panose="020B0604020202020204" pitchFamily="34" charset="0"/>
              <a:buChar char="•"/>
            </a:pPr>
            <a:r>
              <a:rPr lang="en-US" dirty="0"/>
              <a:t>The echelon-0 would contain a Model Context Protocol server for interface to AI/ML developments</a:t>
            </a:r>
          </a:p>
          <a:p>
            <a:pPr marL="742950" lvl="1" indent="-285750">
              <a:buFont typeface="Arial" panose="020B0604020202020204" pitchFamily="34" charset="0"/>
              <a:buChar char="•"/>
            </a:pPr>
            <a:r>
              <a:rPr lang="en-US" dirty="0"/>
              <a:t>This is a low overhead mechanism to publish arbitrary information on an opt-in model.</a:t>
            </a:r>
          </a:p>
          <a:p>
            <a:pPr marL="742950" lvl="1" indent="-285750">
              <a:buFont typeface="Arial" panose="020B0604020202020204" pitchFamily="34" charset="0"/>
              <a:buChar char="•"/>
            </a:pPr>
            <a:r>
              <a:rPr lang="en-US" dirty="0"/>
              <a:t>Provides a mechanism to design ML dataflows, but these require specification of information needed</a:t>
            </a:r>
          </a:p>
          <a:p>
            <a:pPr marL="742950" lvl="1" indent="-285750">
              <a:buFont typeface="Arial" panose="020B0604020202020204" pitchFamily="34" charset="0"/>
              <a:buChar char="•"/>
            </a:pPr>
            <a:endParaRPr lang="en-US" dirty="0"/>
          </a:p>
          <a:p>
            <a:pPr marL="342900" indent="-342900">
              <a:buFont typeface="+mj-lt"/>
              <a:buAutoNum type="arabicPeriod"/>
            </a:pPr>
            <a:r>
              <a:rPr lang="en-US" dirty="0"/>
              <a:t>Calibration flow from Echelon-1 to Echelon-0</a:t>
            </a:r>
          </a:p>
          <a:p>
            <a:pPr marL="742950" lvl="1" indent="-285750">
              <a:buFont typeface="Arial" panose="020B0604020202020204" pitchFamily="34" charset="0"/>
              <a:buChar char="•"/>
            </a:pPr>
            <a:r>
              <a:rPr lang="en-US" dirty="0"/>
              <a:t>Some calibrations need to be installed into FEBs (other places).   E.g.  Pedestal values.</a:t>
            </a:r>
          </a:p>
          <a:p>
            <a:pPr marL="742950" lvl="1" indent="-285750">
              <a:buFont typeface="Arial" panose="020B0604020202020204" pitchFamily="34" charset="0"/>
              <a:buChar char="•"/>
            </a:pPr>
            <a:r>
              <a:rPr lang="en-US" dirty="0"/>
              <a:t>Are some calibrations done in Echelon-0?  Pedestals are a prime example.  Gains? </a:t>
            </a:r>
            <a:r>
              <a:rPr lang="en-US" dirty="0" err="1"/>
              <a:t>dRICH</a:t>
            </a:r>
            <a:r>
              <a:rPr lang="en-US" dirty="0"/>
              <a:t> shutter channel-by-channel time window adjustments?</a:t>
            </a:r>
          </a:p>
          <a:p>
            <a:pPr marL="742950" lvl="1" indent="-285750">
              <a:buFont typeface="Arial" panose="020B0604020202020204" pitchFamily="34" charset="0"/>
              <a:buChar char="•"/>
            </a:pPr>
            <a:r>
              <a:rPr lang="en-US" dirty="0"/>
              <a:t>There is a distinction between continuous calibration values generated, and installed calibration values – these must be tracked and collaboration understanding of the difference must be clear</a:t>
            </a:r>
          </a:p>
          <a:p>
            <a:pPr marL="742950" lvl="1" indent="-285750">
              <a:buFont typeface="Arial" panose="020B0604020202020204" pitchFamily="34" charset="0"/>
              <a:buChar char="•"/>
            </a:pPr>
            <a:endParaRPr lang="en-US" dirty="0"/>
          </a:p>
          <a:p>
            <a:pPr marL="342900" indent="-342900">
              <a:buFont typeface="+mj-lt"/>
              <a:buAutoNum type="arabicPeriod"/>
            </a:pPr>
            <a:r>
              <a:rPr lang="en-US" dirty="0"/>
              <a:t>Mentioned before – but interface assumed not defined:  Conditions databases.  Run Log databases.  Shift log databases.</a:t>
            </a:r>
          </a:p>
          <a:p>
            <a:pPr marL="342900" indent="-342900">
              <a:buFont typeface="+mj-lt"/>
              <a:buAutoNum type="arabicPeriod"/>
            </a:pPr>
            <a:endParaRPr lang="en-US" dirty="0"/>
          </a:p>
          <a:p>
            <a:pPr marL="342900" indent="-342900">
              <a:buFont typeface="+mj-lt"/>
              <a:buAutoNum type="arabicPeriod"/>
            </a:pPr>
            <a:r>
              <a:rPr lang="en-US" dirty="0"/>
              <a:t>EIC databases.  Does access go through </a:t>
            </a:r>
            <a:r>
              <a:rPr lang="en-US" dirty="0" err="1"/>
              <a:t>ePIC</a:t>
            </a:r>
            <a:r>
              <a:rPr lang="en-US" dirty="0"/>
              <a:t> slow controls, or does echelon-1 have a direct interface to collider controls databases?</a:t>
            </a:r>
          </a:p>
        </p:txBody>
      </p:sp>
    </p:spTree>
    <p:extLst>
      <p:ext uri="{BB962C8B-B14F-4D97-AF65-F5344CB8AC3E}">
        <p14:creationId xmlns:p14="http://schemas.microsoft.com/office/powerpoint/2010/main" val="2991083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2A17-1A70-C06A-B239-7BB71314AE07}"/>
              </a:ext>
            </a:extLst>
          </p:cNvPr>
          <p:cNvSpPr>
            <a:spLocks noGrp="1"/>
          </p:cNvSpPr>
          <p:nvPr>
            <p:ph type="title"/>
          </p:nvPr>
        </p:nvSpPr>
        <p:spPr/>
        <p:txBody>
          <a:bodyPr/>
          <a:lstStyle/>
          <a:p>
            <a:r>
              <a:rPr lang="en-US" dirty="0"/>
              <a:t>Questions / Discussion?	</a:t>
            </a:r>
          </a:p>
        </p:txBody>
      </p:sp>
    </p:spTree>
    <p:extLst>
      <p:ext uri="{BB962C8B-B14F-4D97-AF65-F5344CB8AC3E}">
        <p14:creationId xmlns:p14="http://schemas.microsoft.com/office/powerpoint/2010/main" val="1683513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6E7A-17B2-9EF1-550A-9C972B6CFA3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D73E20B-410B-F954-6538-322ABF2FB7F1}"/>
              </a:ext>
            </a:extLst>
          </p:cNvPr>
          <p:cNvSpPr>
            <a:spLocks noGrp="1"/>
          </p:cNvSpPr>
          <p:nvPr>
            <p:ph idx="1"/>
          </p:nvPr>
        </p:nvSpPr>
        <p:spPr/>
        <p:txBody>
          <a:bodyPr/>
          <a:lstStyle/>
          <a:p>
            <a:r>
              <a:rPr lang="en-US" dirty="0"/>
              <a:t>What is Echelon-0 and how does it fit in with Electronics, DAQ and Slow Controls?</a:t>
            </a:r>
          </a:p>
          <a:p>
            <a:r>
              <a:rPr lang="en-US" dirty="0"/>
              <a:t>Timing Requirements &amp; impact on calibrations</a:t>
            </a:r>
          </a:p>
          <a:p>
            <a:r>
              <a:rPr lang="en-US" dirty="0"/>
              <a:t>Data Volumes</a:t>
            </a:r>
          </a:p>
          <a:p>
            <a:r>
              <a:rPr lang="en-US" dirty="0"/>
              <a:t>ASIC data formats and </a:t>
            </a:r>
            <a:r>
              <a:rPr lang="en-US" dirty="0" err="1"/>
              <a:t>ePIC</a:t>
            </a:r>
            <a:r>
              <a:rPr lang="en-US" dirty="0"/>
              <a:t> data model</a:t>
            </a:r>
          </a:p>
          <a:p>
            <a:r>
              <a:rPr lang="en-US" dirty="0"/>
              <a:t>Interfaces to Echelon-1</a:t>
            </a:r>
          </a:p>
          <a:p>
            <a:endParaRPr lang="en-US" dirty="0"/>
          </a:p>
        </p:txBody>
      </p:sp>
    </p:spTree>
    <p:extLst>
      <p:ext uri="{BB962C8B-B14F-4D97-AF65-F5344CB8AC3E}">
        <p14:creationId xmlns:p14="http://schemas.microsoft.com/office/powerpoint/2010/main" val="950299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3DC5E93-D541-3E18-EFA9-8AED128D7A79}"/>
              </a:ext>
            </a:extLst>
          </p:cNvPr>
          <p:cNvPicPr>
            <a:picLocks noChangeAspect="1"/>
          </p:cNvPicPr>
          <p:nvPr/>
        </p:nvPicPr>
        <p:blipFill>
          <a:blip r:embed="rId2"/>
          <a:srcRect l="2483" t="8970" r="6443" b="466"/>
          <a:stretch/>
        </p:blipFill>
        <p:spPr>
          <a:xfrm>
            <a:off x="2791804" y="932425"/>
            <a:ext cx="8991262" cy="5145186"/>
          </a:xfrm>
          <a:prstGeom prst="rect">
            <a:avLst/>
          </a:prstGeom>
          <a:ln>
            <a:solidFill>
              <a:schemeClr val="tx1"/>
            </a:solidFill>
          </a:ln>
        </p:spPr>
      </p:pic>
      <p:sp>
        <p:nvSpPr>
          <p:cNvPr id="2" name="Title 1">
            <a:extLst>
              <a:ext uri="{FF2B5EF4-FFF2-40B4-BE49-F238E27FC236}">
                <a16:creationId xmlns:a16="http://schemas.microsoft.com/office/drawing/2014/main" id="{60F9CBAF-FA58-2A00-951D-12942F429C9F}"/>
              </a:ext>
            </a:extLst>
          </p:cNvPr>
          <p:cNvSpPr>
            <a:spLocks noGrp="1"/>
          </p:cNvSpPr>
          <p:nvPr>
            <p:ph type="title"/>
          </p:nvPr>
        </p:nvSpPr>
        <p:spPr/>
        <p:txBody>
          <a:bodyPr>
            <a:normAutofit/>
          </a:bodyPr>
          <a:lstStyle/>
          <a:p>
            <a:r>
              <a:rPr lang="en-US" sz="3200" dirty="0" err="1"/>
              <a:t>ePIC</a:t>
            </a:r>
            <a:r>
              <a:rPr lang="en-US" sz="3200" dirty="0"/>
              <a:t> Streaming DAQ/Computing Architecture</a:t>
            </a:r>
          </a:p>
        </p:txBody>
      </p:sp>
      <p:sp>
        <p:nvSpPr>
          <p:cNvPr id="11" name="TextBox 4">
            <a:extLst>
              <a:ext uri="{FF2B5EF4-FFF2-40B4-BE49-F238E27FC236}">
                <a16:creationId xmlns:a16="http://schemas.microsoft.com/office/drawing/2014/main" id="{3B06CE96-F08E-95AF-0F85-64B39964A8E4}"/>
              </a:ext>
            </a:extLst>
          </p:cNvPr>
          <p:cNvSpPr txBox="1"/>
          <p:nvPr/>
        </p:nvSpPr>
        <p:spPr>
          <a:xfrm>
            <a:off x="329893" y="842750"/>
            <a:ext cx="2267003" cy="440120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u="sng" dirty="0">
                <a:latin typeface="Arial"/>
                <a:cs typeface="Arial"/>
              </a:rPr>
              <a:t>EIC Specs</a:t>
            </a:r>
          </a:p>
          <a:p>
            <a:endParaRPr lang="en-US" sz="1200" b="1" u="sng" dirty="0">
              <a:latin typeface="Arial"/>
              <a:cs typeface="Arial"/>
            </a:endParaRPr>
          </a:p>
          <a:p>
            <a:pPr marL="171450" indent="-171450">
              <a:buFont typeface="Arial" panose="020B0604020202020204" pitchFamily="34" charset="0"/>
              <a:buChar char="•"/>
            </a:pPr>
            <a:r>
              <a:rPr lang="en-US" sz="1200" dirty="0">
                <a:latin typeface="Arial"/>
                <a:cs typeface="Arial"/>
              </a:rPr>
              <a:t>Bunch Crossing</a:t>
            </a:r>
          </a:p>
          <a:p>
            <a:pPr marL="341313" indent="-166688"/>
            <a:r>
              <a:rPr lang="en-US" sz="1200" dirty="0">
                <a:latin typeface="Arial"/>
                <a:cs typeface="Arial"/>
              </a:rPr>
              <a:t>~ 10.2 ns (98.5 MHz)</a:t>
            </a:r>
            <a:endParaRPr lang="en-US" dirty="0">
              <a:latin typeface="Arial"/>
              <a:cs typeface="Arial"/>
            </a:endParaRPr>
          </a:p>
          <a:p>
            <a:pPr marL="171450" indent="-171450">
              <a:buFont typeface="Arial" panose="020B0604020202020204" pitchFamily="34" charset="0"/>
              <a:buChar char="•"/>
            </a:pPr>
            <a:endParaRPr lang="en-US" sz="1200" dirty="0">
              <a:latin typeface="Arial"/>
              <a:cs typeface="Arial"/>
            </a:endParaRPr>
          </a:p>
          <a:p>
            <a:pPr marL="171450" indent="-171450">
              <a:buFont typeface="Arial" panose="020B0604020202020204" pitchFamily="34" charset="0"/>
              <a:buChar char="•"/>
            </a:pPr>
            <a:r>
              <a:rPr lang="en-US" sz="1200" dirty="0">
                <a:latin typeface="Arial"/>
                <a:cs typeface="Arial"/>
              </a:rPr>
              <a:t>Interaction Rate</a:t>
            </a:r>
          </a:p>
          <a:p>
            <a:pPr marL="341313" indent="-166688"/>
            <a:r>
              <a:rPr lang="en-US" sz="1200" dirty="0">
                <a:latin typeface="Arial"/>
                <a:cs typeface="Arial"/>
              </a:rPr>
              <a:t>~ 2 us (500 kHz)</a:t>
            </a:r>
          </a:p>
          <a:p>
            <a:pPr marL="171450" indent="-171450">
              <a:buFont typeface="Arial" panose="020B0604020202020204" pitchFamily="34" charset="0"/>
              <a:buChar char="•"/>
            </a:pPr>
            <a:endParaRPr lang="en-US" sz="1200" dirty="0">
              <a:latin typeface="Arial"/>
              <a:cs typeface="Arial"/>
            </a:endParaRPr>
          </a:p>
          <a:p>
            <a:pPr marL="171450" indent="-171450">
              <a:buFont typeface="Arial" panose="020B0604020202020204" pitchFamily="34" charset="0"/>
              <a:buChar char="•"/>
            </a:pPr>
            <a:r>
              <a:rPr lang="en-US" sz="1200" dirty="0">
                <a:latin typeface="Arial"/>
                <a:cs typeface="Arial"/>
              </a:rPr>
              <a:t>High Luminosity</a:t>
            </a:r>
          </a:p>
          <a:p>
            <a:pPr marL="341313" indent="-166688"/>
            <a:r>
              <a:rPr lang="en-US" sz="1200" dirty="0">
                <a:latin typeface="Arial"/>
                <a:cs typeface="Arial"/>
              </a:rPr>
              <a:t>-- up to </a:t>
            </a:r>
            <a:r>
              <a:rPr lang="en-US" sz="1200" dirty="0">
                <a:solidFill>
                  <a:srgbClr val="000000"/>
                </a:solidFill>
                <a:effectLst/>
                <a:latin typeface="Arial" panose="020B0604020202020204" pitchFamily="34" charset="0"/>
              </a:rPr>
              <a:t>10</a:t>
            </a:r>
            <a:r>
              <a:rPr lang="en-US" sz="1200" baseline="30000" dirty="0">
                <a:solidFill>
                  <a:srgbClr val="000000"/>
                </a:solidFill>
                <a:effectLst/>
                <a:latin typeface="Arial" panose="020B0604020202020204" pitchFamily="34" charset="0"/>
              </a:rPr>
              <a:t>34</a:t>
            </a:r>
            <a:r>
              <a:rPr lang="en-US" sz="1200" dirty="0">
                <a:solidFill>
                  <a:srgbClr val="000000"/>
                </a:solidFill>
                <a:effectLst/>
                <a:latin typeface="Arial" panose="020B0604020202020204" pitchFamily="34" charset="0"/>
              </a:rPr>
              <a:t> cm</a:t>
            </a:r>
            <a:r>
              <a:rPr lang="en-US" sz="1400" baseline="30000" dirty="0">
                <a:solidFill>
                  <a:srgbClr val="000000"/>
                </a:solidFill>
                <a:effectLst/>
                <a:latin typeface="Arial" panose="020B0604020202020204" pitchFamily="34" charset="0"/>
              </a:rPr>
              <a:t>-2</a:t>
            </a:r>
            <a:r>
              <a:rPr lang="en-US" sz="1200" dirty="0">
                <a:solidFill>
                  <a:srgbClr val="000000"/>
                </a:solidFill>
                <a:effectLst/>
                <a:latin typeface="Arial" panose="020B0604020202020204" pitchFamily="34" charset="0"/>
              </a:rPr>
              <a:t>s</a:t>
            </a:r>
            <a:r>
              <a:rPr lang="en-US" sz="1600" baseline="30000" dirty="0">
                <a:solidFill>
                  <a:srgbClr val="000000"/>
                </a:solidFill>
                <a:effectLst/>
                <a:latin typeface="Arial" panose="020B0604020202020204" pitchFamily="34" charset="0"/>
              </a:rPr>
              <a:t>-1</a:t>
            </a:r>
            <a:endParaRPr lang="en-US" sz="1200" dirty="0">
              <a:latin typeface="Arial"/>
              <a:cs typeface="Arial"/>
            </a:endParaRPr>
          </a:p>
          <a:p>
            <a:pPr marL="341313" indent="-166688"/>
            <a:r>
              <a:rPr lang="en-US" sz="1200" dirty="0">
                <a:latin typeface="Arial"/>
                <a:cs typeface="Arial"/>
              </a:rPr>
              <a:t>-- Low occupancy physics signal</a:t>
            </a:r>
          </a:p>
          <a:p>
            <a:pPr marL="341313" indent="-166688"/>
            <a:r>
              <a:rPr lang="en-US" sz="1200" dirty="0">
                <a:latin typeface="Arial"/>
                <a:cs typeface="Arial"/>
              </a:rPr>
              <a:t>-- Background and noise</a:t>
            </a:r>
          </a:p>
          <a:p>
            <a:pPr marL="341313" indent="-166688"/>
            <a:r>
              <a:rPr lang="en-US" sz="1200" dirty="0">
                <a:latin typeface="Arial"/>
                <a:cs typeface="Arial"/>
              </a:rPr>
              <a:t>    significant for some </a:t>
            </a:r>
          </a:p>
          <a:p>
            <a:pPr marL="341313" indent="-166688"/>
            <a:r>
              <a:rPr lang="en-US" sz="1200" dirty="0">
                <a:latin typeface="Arial"/>
                <a:cs typeface="Arial"/>
              </a:rPr>
              <a:t>    sub-systems</a:t>
            </a:r>
          </a:p>
          <a:p>
            <a:pPr marL="285750" indent="-285750">
              <a:buFont typeface="Arial" panose="020B0604020202020204" pitchFamily="34" charset="0"/>
              <a:buChar char="•"/>
            </a:pPr>
            <a:endParaRPr lang="en-US" sz="1200" dirty="0"/>
          </a:p>
          <a:p>
            <a:pPr marL="174625" indent="-174625">
              <a:buFont typeface="Arial" panose="020B0604020202020204" pitchFamily="34" charset="0"/>
              <a:buChar char="•"/>
            </a:pPr>
            <a:r>
              <a:rPr lang="en-US" sz="1200" dirty="0"/>
              <a:t>Each bunch can have different polarization states</a:t>
            </a:r>
          </a:p>
          <a:p>
            <a:pPr marL="341313" indent="-166688"/>
            <a:r>
              <a:rPr lang="en-US" sz="1200" dirty="0"/>
              <a:t>-- DAQ must tag data to specific bunch crossings</a:t>
            </a:r>
          </a:p>
          <a:p>
            <a:pPr marL="341313" indent="-166688"/>
            <a:r>
              <a:rPr lang="en-US" sz="1200" dirty="0"/>
              <a:t>-- Need to track luminosity for each bunch crossing</a:t>
            </a:r>
          </a:p>
          <a:p>
            <a:endParaRPr lang="en-US" sz="1200" dirty="0">
              <a:latin typeface="Arial"/>
              <a:cs typeface="Arial"/>
            </a:endParaRPr>
          </a:p>
        </p:txBody>
      </p:sp>
      <p:sp>
        <p:nvSpPr>
          <p:cNvPr id="3" name="TextBox 2">
            <a:extLst>
              <a:ext uri="{FF2B5EF4-FFF2-40B4-BE49-F238E27FC236}">
                <a16:creationId xmlns:a16="http://schemas.microsoft.com/office/drawing/2014/main" id="{56252FE0-EACF-EFE9-69AD-AA7FAE1CC09D}"/>
              </a:ext>
            </a:extLst>
          </p:cNvPr>
          <p:cNvSpPr txBox="1"/>
          <p:nvPr/>
        </p:nvSpPr>
        <p:spPr>
          <a:xfrm>
            <a:off x="7666922" y="1033754"/>
            <a:ext cx="960519" cy="261610"/>
          </a:xfrm>
          <a:prstGeom prst="rect">
            <a:avLst/>
          </a:prstGeom>
          <a:noFill/>
        </p:spPr>
        <p:txBody>
          <a:bodyPr wrap="none" rtlCol="0">
            <a:spAutoFit/>
          </a:bodyPr>
          <a:lstStyle/>
          <a:p>
            <a:r>
              <a:rPr lang="en-US" sz="1100" dirty="0">
                <a:solidFill>
                  <a:srgbClr val="0070C0"/>
                </a:solidFill>
              </a:rPr>
              <a:t>(Computing)</a:t>
            </a:r>
          </a:p>
        </p:txBody>
      </p:sp>
      <p:sp>
        <p:nvSpPr>
          <p:cNvPr id="5" name="TextBox 4">
            <a:extLst>
              <a:ext uri="{FF2B5EF4-FFF2-40B4-BE49-F238E27FC236}">
                <a16:creationId xmlns:a16="http://schemas.microsoft.com/office/drawing/2014/main" id="{6BE28545-0E3A-B390-6CB5-69F658425A95}"/>
              </a:ext>
            </a:extLst>
          </p:cNvPr>
          <p:cNvSpPr txBox="1"/>
          <p:nvPr/>
        </p:nvSpPr>
        <p:spPr>
          <a:xfrm>
            <a:off x="6577881" y="1903194"/>
            <a:ext cx="1027845" cy="461665"/>
          </a:xfrm>
          <a:prstGeom prst="rect">
            <a:avLst/>
          </a:prstGeom>
          <a:noFill/>
        </p:spPr>
        <p:txBody>
          <a:bodyPr wrap="none" rtlCol="0">
            <a:spAutoFit/>
          </a:bodyPr>
          <a:lstStyle/>
          <a:p>
            <a:r>
              <a:rPr lang="en-US" sz="800" dirty="0"/>
              <a:t>Frame Builder</a:t>
            </a:r>
          </a:p>
          <a:p>
            <a:r>
              <a:rPr lang="en-US" sz="800" dirty="0"/>
              <a:t>Data Concentrator</a:t>
            </a:r>
          </a:p>
          <a:p>
            <a:r>
              <a:rPr lang="en-US" sz="800" dirty="0"/>
              <a:t>(FBDC Server)</a:t>
            </a:r>
          </a:p>
        </p:txBody>
      </p:sp>
      <p:sp>
        <p:nvSpPr>
          <p:cNvPr id="6" name="Rectangle 5">
            <a:extLst>
              <a:ext uri="{FF2B5EF4-FFF2-40B4-BE49-F238E27FC236}">
                <a16:creationId xmlns:a16="http://schemas.microsoft.com/office/drawing/2014/main" id="{340CBC66-35C1-036E-C8D1-76C1B0D2D1D8}"/>
              </a:ext>
            </a:extLst>
          </p:cNvPr>
          <p:cNvSpPr/>
          <p:nvPr/>
        </p:nvSpPr>
        <p:spPr>
          <a:xfrm>
            <a:off x="9448836" y="3044758"/>
            <a:ext cx="512289" cy="267984"/>
          </a:xfrm>
          <a:prstGeom prst="rect">
            <a:avLst/>
          </a:prstGeom>
          <a:solidFill>
            <a:srgbClr val="60A916"/>
          </a:solidFill>
          <a:ln>
            <a:solidFill>
              <a:srgbClr val="60A9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925E19C-2A46-8AB0-3C4C-69F75F4F4452}"/>
              </a:ext>
            </a:extLst>
          </p:cNvPr>
          <p:cNvSpPr txBox="1"/>
          <p:nvPr/>
        </p:nvSpPr>
        <p:spPr>
          <a:xfrm>
            <a:off x="9407572" y="3062454"/>
            <a:ext cx="614271" cy="230832"/>
          </a:xfrm>
          <a:prstGeom prst="rect">
            <a:avLst/>
          </a:prstGeom>
          <a:noFill/>
        </p:spPr>
        <p:txBody>
          <a:bodyPr wrap="none" rtlCol="0">
            <a:spAutoFit/>
          </a:bodyPr>
          <a:lstStyle/>
          <a:p>
            <a:r>
              <a:rPr lang="en-US" sz="900" dirty="0">
                <a:solidFill>
                  <a:schemeClr val="bg1"/>
                </a:solidFill>
              </a:rPr>
              <a:t>Controls</a:t>
            </a:r>
          </a:p>
        </p:txBody>
      </p:sp>
    </p:spTree>
    <p:extLst>
      <p:ext uri="{BB962C8B-B14F-4D97-AF65-F5344CB8AC3E}">
        <p14:creationId xmlns:p14="http://schemas.microsoft.com/office/powerpoint/2010/main" val="1575973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C21A67A-AA0F-5481-D4A3-051A8A9863C9}"/>
              </a:ext>
            </a:extLst>
          </p:cNvPr>
          <p:cNvSpPr/>
          <p:nvPr/>
        </p:nvSpPr>
        <p:spPr>
          <a:xfrm>
            <a:off x="6239070" y="883516"/>
            <a:ext cx="5268384" cy="2969036"/>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7212F63A-A39B-7CFC-C5D1-9207CCAFD276}"/>
              </a:ext>
            </a:extLst>
          </p:cNvPr>
          <p:cNvSpPr/>
          <p:nvPr/>
        </p:nvSpPr>
        <p:spPr>
          <a:xfrm>
            <a:off x="6236920" y="2169110"/>
            <a:ext cx="1728557" cy="1683441"/>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3DDB7A6-841C-9FC0-0BFF-C3F7384AC297}"/>
              </a:ext>
            </a:extLst>
          </p:cNvPr>
          <p:cNvSpPr/>
          <p:nvPr/>
        </p:nvSpPr>
        <p:spPr>
          <a:xfrm>
            <a:off x="2674570" y="2424204"/>
            <a:ext cx="1504950" cy="382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Epics </a:t>
            </a:r>
          </a:p>
          <a:p>
            <a:pPr algn="ctr"/>
            <a:r>
              <a:rPr lang="en-US" sz="1100" dirty="0"/>
              <a:t>Server</a:t>
            </a:r>
          </a:p>
        </p:txBody>
      </p:sp>
      <p:sp>
        <p:nvSpPr>
          <p:cNvPr id="6" name="Rectangle 5">
            <a:extLst>
              <a:ext uri="{FF2B5EF4-FFF2-40B4-BE49-F238E27FC236}">
                <a16:creationId xmlns:a16="http://schemas.microsoft.com/office/drawing/2014/main" id="{0DE6E198-6C4C-F2C6-132F-1F7D4F7210A0}"/>
              </a:ext>
            </a:extLst>
          </p:cNvPr>
          <p:cNvSpPr/>
          <p:nvPr/>
        </p:nvSpPr>
        <p:spPr>
          <a:xfrm>
            <a:off x="2654332" y="1121923"/>
            <a:ext cx="1504950" cy="383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Control GUIs</a:t>
            </a:r>
          </a:p>
        </p:txBody>
      </p:sp>
      <p:sp>
        <p:nvSpPr>
          <p:cNvPr id="10" name="Rectangle 9">
            <a:extLst>
              <a:ext uri="{FF2B5EF4-FFF2-40B4-BE49-F238E27FC236}">
                <a16:creationId xmlns:a16="http://schemas.microsoft.com/office/drawing/2014/main" id="{6C3D9B29-B1D3-D71F-533B-978021E72784}"/>
              </a:ext>
            </a:extLst>
          </p:cNvPr>
          <p:cNvSpPr/>
          <p:nvPr/>
        </p:nvSpPr>
        <p:spPr>
          <a:xfrm>
            <a:off x="6364185" y="3958597"/>
            <a:ext cx="1504950" cy="4017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Controllers</a:t>
            </a:r>
          </a:p>
        </p:txBody>
      </p:sp>
      <p:sp>
        <p:nvSpPr>
          <p:cNvPr id="15" name="Rectangle 14">
            <a:extLst>
              <a:ext uri="{FF2B5EF4-FFF2-40B4-BE49-F238E27FC236}">
                <a16:creationId xmlns:a16="http://schemas.microsoft.com/office/drawing/2014/main" id="{5C8BE656-E64B-C42D-4807-D775EF4678E3}"/>
              </a:ext>
            </a:extLst>
          </p:cNvPr>
          <p:cNvSpPr/>
          <p:nvPr/>
        </p:nvSpPr>
        <p:spPr>
          <a:xfrm>
            <a:off x="8171058" y="3955427"/>
            <a:ext cx="1504950" cy="404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Rack Power</a:t>
            </a:r>
          </a:p>
        </p:txBody>
      </p:sp>
      <p:sp>
        <p:nvSpPr>
          <p:cNvPr id="17" name="Rectangle 16">
            <a:extLst>
              <a:ext uri="{FF2B5EF4-FFF2-40B4-BE49-F238E27FC236}">
                <a16:creationId xmlns:a16="http://schemas.microsoft.com/office/drawing/2014/main" id="{90BCE7C6-E26E-4D33-3BD3-587CAF20C7F4}"/>
              </a:ext>
            </a:extLst>
          </p:cNvPr>
          <p:cNvSpPr/>
          <p:nvPr/>
        </p:nvSpPr>
        <p:spPr>
          <a:xfrm>
            <a:off x="4508166" y="3958597"/>
            <a:ext cx="1504950" cy="404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Sensors</a:t>
            </a:r>
          </a:p>
        </p:txBody>
      </p:sp>
      <p:sp>
        <p:nvSpPr>
          <p:cNvPr id="18" name="Rectangle 17">
            <a:extLst>
              <a:ext uri="{FF2B5EF4-FFF2-40B4-BE49-F238E27FC236}">
                <a16:creationId xmlns:a16="http://schemas.microsoft.com/office/drawing/2014/main" id="{7C172D95-C2F4-4728-9825-598FF2DDB9B3}"/>
              </a:ext>
            </a:extLst>
          </p:cNvPr>
          <p:cNvSpPr/>
          <p:nvPr/>
        </p:nvSpPr>
        <p:spPr>
          <a:xfrm>
            <a:off x="2672420" y="3958597"/>
            <a:ext cx="1504950" cy="3988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DAQ FEB Control &amp; Monitoring</a:t>
            </a:r>
          </a:p>
        </p:txBody>
      </p:sp>
      <p:sp>
        <p:nvSpPr>
          <p:cNvPr id="19" name="Rectangle 18">
            <a:extLst>
              <a:ext uri="{FF2B5EF4-FFF2-40B4-BE49-F238E27FC236}">
                <a16:creationId xmlns:a16="http://schemas.microsoft.com/office/drawing/2014/main" id="{0C459E1E-F179-AB78-DABD-32E8FD61007D}"/>
              </a:ext>
            </a:extLst>
          </p:cNvPr>
          <p:cNvSpPr/>
          <p:nvPr/>
        </p:nvSpPr>
        <p:spPr>
          <a:xfrm>
            <a:off x="4553112" y="1121922"/>
            <a:ext cx="1504950" cy="383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Alarm Handler</a:t>
            </a:r>
          </a:p>
        </p:txBody>
      </p:sp>
      <p:sp>
        <p:nvSpPr>
          <p:cNvPr id="20" name="Rectangle 19">
            <a:extLst>
              <a:ext uri="{FF2B5EF4-FFF2-40B4-BE49-F238E27FC236}">
                <a16:creationId xmlns:a16="http://schemas.microsoft.com/office/drawing/2014/main" id="{C323C939-F8B2-8B04-8E1A-5CB5BCF21D10}"/>
              </a:ext>
            </a:extLst>
          </p:cNvPr>
          <p:cNvSpPr/>
          <p:nvPr/>
        </p:nvSpPr>
        <p:spPr>
          <a:xfrm>
            <a:off x="4506016" y="2422704"/>
            <a:ext cx="1504950" cy="3910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Archiver</a:t>
            </a:r>
          </a:p>
        </p:txBody>
      </p:sp>
      <p:sp>
        <p:nvSpPr>
          <p:cNvPr id="21" name="Rectangle 20">
            <a:extLst>
              <a:ext uri="{FF2B5EF4-FFF2-40B4-BE49-F238E27FC236}">
                <a16:creationId xmlns:a16="http://schemas.microsoft.com/office/drawing/2014/main" id="{1796DAFE-ED0F-2D77-DC4B-1D9EDA87EE11}"/>
              </a:ext>
            </a:extLst>
          </p:cNvPr>
          <p:cNvSpPr/>
          <p:nvPr/>
        </p:nvSpPr>
        <p:spPr>
          <a:xfrm>
            <a:off x="6337462" y="2422703"/>
            <a:ext cx="1504950" cy="3910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Echelon 0 DB Storage</a:t>
            </a:r>
          </a:p>
        </p:txBody>
      </p:sp>
      <p:sp>
        <p:nvSpPr>
          <p:cNvPr id="22" name="Rectangle 21">
            <a:extLst>
              <a:ext uri="{FF2B5EF4-FFF2-40B4-BE49-F238E27FC236}">
                <a16:creationId xmlns:a16="http://schemas.microsoft.com/office/drawing/2014/main" id="{3D8D40D2-F7EB-9715-33BC-4D2036D9808A}"/>
              </a:ext>
            </a:extLst>
          </p:cNvPr>
          <p:cNvSpPr/>
          <p:nvPr/>
        </p:nvSpPr>
        <p:spPr>
          <a:xfrm>
            <a:off x="8172083" y="2422064"/>
            <a:ext cx="1504950" cy="382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Echelon XX DB Storage</a:t>
            </a:r>
          </a:p>
        </p:txBody>
      </p:sp>
      <p:sp>
        <p:nvSpPr>
          <p:cNvPr id="23" name="Rectangle 22">
            <a:extLst>
              <a:ext uri="{FF2B5EF4-FFF2-40B4-BE49-F238E27FC236}">
                <a16:creationId xmlns:a16="http://schemas.microsoft.com/office/drawing/2014/main" id="{21DEAEBD-F792-1B25-AD61-F4748B09BEF5}"/>
              </a:ext>
            </a:extLst>
          </p:cNvPr>
          <p:cNvSpPr/>
          <p:nvPr/>
        </p:nvSpPr>
        <p:spPr>
          <a:xfrm>
            <a:off x="6431654" y="1121923"/>
            <a:ext cx="1504950" cy="3836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DB Display Interface</a:t>
            </a:r>
          </a:p>
        </p:txBody>
      </p:sp>
      <p:sp>
        <p:nvSpPr>
          <p:cNvPr id="24" name="TextBox 23">
            <a:extLst>
              <a:ext uri="{FF2B5EF4-FFF2-40B4-BE49-F238E27FC236}">
                <a16:creationId xmlns:a16="http://schemas.microsoft.com/office/drawing/2014/main" id="{4E30381B-4623-8584-CDF6-438AA2ECA1F0}"/>
              </a:ext>
            </a:extLst>
          </p:cNvPr>
          <p:cNvSpPr txBox="1"/>
          <p:nvPr/>
        </p:nvSpPr>
        <p:spPr>
          <a:xfrm>
            <a:off x="2703443" y="1486352"/>
            <a:ext cx="1504950" cy="707886"/>
          </a:xfrm>
          <a:prstGeom prst="rect">
            <a:avLst/>
          </a:prstGeom>
          <a:noFill/>
        </p:spPr>
        <p:txBody>
          <a:bodyPr wrap="square" rtlCol="0">
            <a:spAutoFit/>
          </a:bodyPr>
          <a:lstStyle/>
          <a:p>
            <a:pPr marL="171450" indent="-171450">
              <a:buFont typeface="Arial" panose="020B0604020202020204" pitchFamily="34" charset="0"/>
              <a:buChar char="•"/>
            </a:pPr>
            <a:r>
              <a:rPr lang="en-US" sz="800" dirty="0"/>
              <a:t>By detector, to specify detector structure, and operating modes</a:t>
            </a:r>
          </a:p>
          <a:p>
            <a:pPr marL="171450" indent="-171450">
              <a:buFont typeface="Arial" panose="020B0604020202020204" pitchFamily="34" charset="0"/>
              <a:buChar char="•"/>
            </a:pPr>
            <a:r>
              <a:rPr lang="en-US" sz="800" dirty="0"/>
              <a:t>Need to select GUI supported writing packages</a:t>
            </a:r>
          </a:p>
        </p:txBody>
      </p:sp>
      <p:sp>
        <p:nvSpPr>
          <p:cNvPr id="25" name="TextBox 24">
            <a:extLst>
              <a:ext uri="{FF2B5EF4-FFF2-40B4-BE49-F238E27FC236}">
                <a16:creationId xmlns:a16="http://schemas.microsoft.com/office/drawing/2014/main" id="{A6B29D60-0FED-E8F1-9AD0-067F023480E6}"/>
              </a:ext>
            </a:extLst>
          </p:cNvPr>
          <p:cNvSpPr txBox="1"/>
          <p:nvPr/>
        </p:nvSpPr>
        <p:spPr>
          <a:xfrm>
            <a:off x="4581985" y="1486352"/>
            <a:ext cx="1504950" cy="461665"/>
          </a:xfrm>
          <a:prstGeom prst="rect">
            <a:avLst/>
          </a:prstGeom>
          <a:noFill/>
        </p:spPr>
        <p:txBody>
          <a:bodyPr wrap="square" rtlCol="0">
            <a:spAutoFit/>
          </a:bodyPr>
          <a:lstStyle/>
          <a:p>
            <a:pPr marL="171450" indent="-171450">
              <a:buFont typeface="Arial" panose="020B0604020202020204" pitchFamily="34" charset="0"/>
              <a:buChar char="•"/>
            </a:pPr>
            <a:r>
              <a:rPr lang="en-US" sz="800" dirty="0"/>
              <a:t>Should be configurable to allow monitoring of any Epics data</a:t>
            </a:r>
          </a:p>
        </p:txBody>
      </p:sp>
      <p:sp>
        <p:nvSpPr>
          <p:cNvPr id="26" name="TextBox 25">
            <a:extLst>
              <a:ext uri="{FF2B5EF4-FFF2-40B4-BE49-F238E27FC236}">
                <a16:creationId xmlns:a16="http://schemas.microsoft.com/office/drawing/2014/main" id="{D762E26A-FBA3-F8DB-5DF5-B0EB1395AF45}"/>
              </a:ext>
            </a:extLst>
          </p:cNvPr>
          <p:cNvSpPr txBox="1"/>
          <p:nvPr/>
        </p:nvSpPr>
        <p:spPr>
          <a:xfrm>
            <a:off x="6460527" y="1469922"/>
            <a:ext cx="1504950" cy="584775"/>
          </a:xfrm>
          <a:prstGeom prst="rect">
            <a:avLst/>
          </a:prstGeom>
          <a:noFill/>
        </p:spPr>
        <p:txBody>
          <a:bodyPr wrap="square" rtlCol="0">
            <a:spAutoFit/>
          </a:bodyPr>
          <a:lstStyle/>
          <a:p>
            <a:pPr marL="171450" indent="-171450">
              <a:buFont typeface="Arial" panose="020B0604020202020204" pitchFamily="34" charset="0"/>
              <a:buChar char="•"/>
            </a:pPr>
            <a:r>
              <a:rPr lang="en-US" sz="800" dirty="0"/>
              <a:t>Time series history for all variables</a:t>
            </a:r>
          </a:p>
          <a:p>
            <a:pPr marL="171450" indent="-171450">
              <a:buFont typeface="Arial" panose="020B0604020202020204" pitchFamily="34" charset="0"/>
              <a:buChar char="•"/>
            </a:pPr>
            <a:r>
              <a:rPr lang="en-US" sz="800" dirty="0"/>
              <a:t>Selectable correlation</a:t>
            </a:r>
          </a:p>
          <a:p>
            <a:pPr marL="171450" indent="-171450">
              <a:buFont typeface="Arial" panose="020B0604020202020204" pitchFamily="34" charset="0"/>
              <a:buChar char="•"/>
            </a:pPr>
            <a:r>
              <a:rPr lang="en-US" sz="800" dirty="0"/>
              <a:t>Synergy with collider?</a:t>
            </a:r>
          </a:p>
        </p:txBody>
      </p:sp>
      <p:sp>
        <p:nvSpPr>
          <p:cNvPr id="28" name="TextBox 27">
            <a:extLst>
              <a:ext uri="{FF2B5EF4-FFF2-40B4-BE49-F238E27FC236}">
                <a16:creationId xmlns:a16="http://schemas.microsoft.com/office/drawing/2014/main" id="{DF0E3E35-70B0-54BB-C5EC-E20CCC423359}"/>
              </a:ext>
            </a:extLst>
          </p:cNvPr>
          <p:cNvSpPr txBox="1"/>
          <p:nvPr/>
        </p:nvSpPr>
        <p:spPr>
          <a:xfrm>
            <a:off x="443103" y="34099"/>
            <a:ext cx="8738290" cy="523220"/>
          </a:xfrm>
          <a:prstGeom prst="rect">
            <a:avLst/>
          </a:prstGeom>
          <a:noFill/>
        </p:spPr>
        <p:txBody>
          <a:bodyPr wrap="none" rtlCol="0">
            <a:spAutoFit/>
          </a:bodyPr>
          <a:lstStyle/>
          <a:p>
            <a:r>
              <a:rPr lang="en-US" sz="2800" dirty="0"/>
              <a:t>EPIC Slow Controls Components  (Is this echelon-0?)</a:t>
            </a:r>
          </a:p>
        </p:txBody>
      </p:sp>
      <p:sp>
        <p:nvSpPr>
          <p:cNvPr id="29" name="TextBox 28">
            <a:extLst>
              <a:ext uri="{FF2B5EF4-FFF2-40B4-BE49-F238E27FC236}">
                <a16:creationId xmlns:a16="http://schemas.microsoft.com/office/drawing/2014/main" id="{CFEA6969-57B8-F0E1-73AE-3BA46C96451B}"/>
              </a:ext>
            </a:extLst>
          </p:cNvPr>
          <p:cNvSpPr txBox="1"/>
          <p:nvPr/>
        </p:nvSpPr>
        <p:spPr>
          <a:xfrm>
            <a:off x="2674570" y="2855321"/>
            <a:ext cx="1504950" cy="1077218"/>
          </a:xfrm>
          <a:prstGeom prst="rect">
            <a:avLst/>
          </a:prstGeom>
          <a:noFill/>
        </p:spPr>
        <p:txBody>
          <a:bodyPr wrap="square" rtlCol="0">
            <a:spAutoFit/>
          </a:bodyPr>
          <a:lstStyle/>
          <a:p>
            <a:pPr marL="171450" indent="-171450">
              <a:buFont typeface="Arial" panose="020B0604020202020204" pitchFamily="34" charset="0"/>
              <a:buChar char="•"/>
            </a:pPr>
            <a:r>
              <a:rPr lang="en-US" sz="800" dirty="0"/>
              <a:t>Small number of LINUX servers</a:t>
            </a:r>
          </a:p>
          <a:p>
            <a:pPr marL="171450" indent="-171450">
              <a:buFont typeface="Arial" panose="020B0604020202020204" pitchFamily="34" charset="0"/>
              <a:buChar char="•"/>
            </a:pPr>
            <a:r>
              <a:rPr lang="en-US" sz="800" dirty="0"/>
              <a:t>Communicate with Sensors and controls using Soft or Hard IOCs</a:t>
            </a:r>
          </a:p>
          <a:p>
            <a:pPr marL="171450" indent="-171450">
              <a:buFont typeface="Arial" panose="020B0604020202020204" pitchFamily="34" charset="0"/>
              <a:buChar char="•"/>
            </a:pPr>
            <a:r>
              <a:rPr lang="en-US" sz="800" dirty="0"/>
              <a:t>Communicate with IOCs using ethernet network</a:t>
            </a:r>
          </a:p>
          <a:p>
            <a:pPr marL="171450" indent="-171450">
              <a:buFont typeface="Arial" panose="020B0604020202020204" pitchFamily="34" charset="0"/>
              <a:buChar char="•"/>
            </a:pPr>
            <a:endParaRPr lang="en-US" sz="800" dirty="0"/>
          </a:p>
        </p:txBody>
      </p:sp>
      <p:sp>
        <p:nvSpPr>
          <p:cNvPr id="30" name="TextBox 29">
            <a:extLst>
              <a:ext uri="{FF2B5EF4-FFF2-40B4-BE49-F238E27FC236}">
                <a16:creationId xmlns:a16="http://schemas.microsoft.com/office/drawing/2014/main" id="{FA29FB6F-1E89-B324-8651-9A3AD49B4E4A}"/>
              </a:ext>
            </a:extLst>
          </p:cNvPr>
          <p:cNvSpPr txBox="1"/>
          <p:nvPr/>
        </p:nvSpPr>
        <p:spPr>
          <a:xfrm>
            <a:off x="6312889" y="2840140"/>
            <a:ext cx="1504950" cy="830997"/>
          </a:xfrm>
          <a:prstGeom prst="rect">
            <a:avLst/>
          </a:prstGeom>
          <a:noFill/>
        </p:spPr>
        <p:txBody>
          <a:bodyPr wrap="square" rtlCol="0">
            <a:spAutoFit/>
          </a:bodyPr>
          <a:lstStyle/>
          <a:p>
            <a:pPr marL="171450" indent="-171450">
              <a:buFont typeface="Arial" panose="020B0604020202020204" pitchFamily="34" charset="0"/>
              <a:buChar char="•"/>
            </a:pPr>
            <a:r>
              <a:rPr lang="en-US" sz="800" dirty="0"/>
              <a:t>Assume relational DB such as </a:t>
            </a:r>
            <a:r>
              <a:rPr lang="en-US" sz="800" dirty="0" err="1"/>
              <a:t>mysql</a:t>
            </a:r>
            <a:endParaRPr lang="en-US" sz="800" dirty="0"/>
          </a:p>
          <a:p>
            <a:pPr marL="171450" indent="-171450">
              <a:buFont typeface="Arial" panose="020B0604020202020204" pitchFamily="34" charset="0"/>
              <a:buChar char="•"/>
            </a:pPr>
            <a:r>
              <a:rPr lang="en-US" sz="800" dirty="0"/>
              <a:t>Table design needs to have general storage mechanism including schema evolution</a:t>
            </a:r>
          </a:p>
          <a:p>
            <a:endParaRPr lang="en-US" sz="800" dirty="0"/>
          </a:p>
        </p:txBody>
      </p:sp>
      <p:sp>
        <p:nvSpPr>
          <p:cNvPr id="31" name="TextBox 30">
            <a:extLst>
              <a:ext uri="{FF2B5EF4-FFF2-40B4-BE49-F238E27FC236}">
                <a16:creationId xmlns:a16="http://schemas.microsoft.com/office/drawing/2014/main" id="{3D0EC4A2-6CA9-1175-A5A9-B8128FAF06CE}"/>
              </a:ext>
            </a:extLst>
          </p:cNvPr>
          <p:cNvSpPr txBox="1"/>
          <p:nvPr/>
        </p:nvSpPr>
        <p:spPr>
          <a:xfrm>
            <a:off x="8144335" y="2829931"/>
            <a:ext cx="1504950" cy="830997"/>
          </a:xfrm>
          <a:prstGeom prst="rect">
            <a:avLst/>
          </a:prstGeom>
          <a:noFill/>
        </p:spPr>
        <p:txBody>
          <a:bodyPr wrap="square" rtlCol="0">
            <a:spAutoFit/>
          </a:bodyPr>
          <a:lstStyle/>
          <a:p>
            <a:pPr marL="171450" indent="-171450">
              <a:buFont typeface="Arial" panose="020B0604020202020204" pitchFamily="34" charset="0"/>
              <a:buChar char="•"/>
            </a:pPr>
            <a:r>
              <a:rPr lang="en-US" sz="800" dirty="0"/>
              <a:t>Replications of online DB at echelon 1, 2 institutions</a:t>
            </a:r>
          </a:p>
          <a:p>
            <a:endParaRPr lang="en-US" sz="800" dirty="0"/>
          </a:p>
          <a:p>
            <a:endParaRPr lang="en-US" sz="800" dirty="0"/>
          </a:p>
          <a:p>
            <a:pPr marL="171450" indent="-171450">
              <a:buFont typeface="Arial" panose="020B0604020202020204" pitchFamily="34" charset="0"/>
              <a:buChar char="•"/>
            </a:pPr>
            <a:endParaRPr lang="en-US" sz="800" dirty="0"/>
          </a:p>
        </p:txBody>
      </p:sp>
      <p:sp>
        <p:nvSpPr>
          <p:cNvPr id="32" name="TextBox 31">
            <a:extLst>
              <a:ext uri="{FF2B5EF4-FFF2-40B4-BE49-F238E27FC236}">
                <a16:creationId xmlns:a16="http://schemas.microsoft.com/office/drawing/2014/main" id="{C02F0171-DFF9-20B3-0513-F52320B32B1E}"/>
              </a:ext>
            </a:extLst>
          </p:cNvPr>
          <p:cNvSpPr txBox="1"/>
          <p:nvPr/>
        </p:nvSpPr>
        <p:spPr>
          <a:xfrm>
            <a:off x="4508166" y="2855321"/>
            <a:ext cx="1504950" cy="1077218"/>
          </a:xfrm>
          <a:prstGeom prst="rect">
            <a:avLst/>
          </a:prstGeom>
          <a:noFill/>
        </p:spPr>
        <p:txBody>
          <a:bodyPr wrap="square" rtlCol="0">
            <a:spAutoFit/>
          </a:bodyPr>
          <a:lstStyle/>
          <a:p>
            <a:pPr marL="171450" indent="-171450">
              <a:buFont typeface="Arial" panose="020B0604020202020204" pitchFamily="34" charset="0"/>
              <a:buChar char="•"/>
            </a:pPr>
            <a:r>
              <a:rPr lang="en-US" sz="800" dirty="0"/>
              <a:t>Investigate!</a:t>
            </a:r>
          </a:p>
          <a:p>
            <a:pPr marL="347663" lvl="1" indent="-177800">
              <a:buFont typeface="Arial" panose="020B0604020202020204" pitchFamily="34" charset="0"/>
              <a:buChar char="•"/>
            </a:pPr>
            <a:r>
              <a:rPr lang="en-US" sz="800" dirty="0"/>
              <a:t>EIC (custom/consult)</a:t>
            </a:r>
          </a:p>
          <a:p>
            <a:pPr marL="347663" lvl="1" indent="-177800">
              <a:buFont typeface="Arial" panose="020B0604020202020204" pitchFamily="34" charset="0"/>
              <a:buChar char="•"/>
            </a:pPr>
            <a:r>
              <a:rPr lang="en-US" sz="800" dirty="0"/>
              <a:t>RDB archiver </a:t>
            </a:r>
          </a:p>
          <a:p>
            <a:pPr marL="347663" lvl="1" indent="-177800">
              <a:buFont typeface="Arial" panose="020B0604020202020204" pitchFamily="34" charset="0"/>
              <a:buChar char="•"/>
            </a:pPr>
            <a:r>
              <a:rPr lang="en-US" sz="800" dirty="0"/>
              <a:t>SLAC archiver appliance</a:t>
            </a:r>
          </a:p>
          <a:p>
            <a:pPr marL="347663" lvl="1" indent="-177800">
              <a:buFont typeface="Arial" panose="020B0604020202020204" pitchFamily="34" charset="0"/>
              <a:buChar char="•"/>
            </a:pPr>
            <a:r>
              <a:rPr lang="en-US" sz="800"/>
              <a:t>Channel Archive</a:t>
            </a:r>
            <a:r>
              <a:rPr lang="en-US" sz="800" dirty="0"/>
              <a:t>r</a:t>
            </a:r>
          </a:p>
          <a:p>
            <a:pPr marL="347663" lvl="1" indent="-177800">
              <a:buFont typeface="Arial" panose="020B0604020202020204" pitchFamily="34" charset="0"/>
              <a:buChar char="•"/>
            </a:pPr>
            <a:endParaRPr lang="en-US" sz="800" dirty="0"/>
          </a:p>
          <a:p>
            <a:pPr marL="171450" indent="-171450">
              <a:buFont typeface="Arial" panose="020B0604020202020204" pitchFamily="34" charset="0"/>
              <a:buChar char="•"/>
            </a:pPr>
            <a:endParaRPr lang="en-US" sz="800" dirty="0"/>
          </a:p>
        </p:txBody>
      </p:sp>
      <p:sp>
        <p:nvSpPr>
          <p:cNvPr id="33" name="TextBox 32">
            <a:extLst>
              <a:ext uri="{FF2B5EF4-FFF2-40B4-BE49-F238E27FC236}">
                <a16:creationId xmlns:a16="http://schemas.microsoft.com/office/drawing/2014/main" id="{84D69929-9A3F-8704-6371-FDFE131B3075}"/>
              </a:ext>
            </a:extLst>
          </p:cNvPr>
          <p:cNvSpPr txBox="1"/>
          <p:nvPr/>
        </p:nvSpPr>
        <p:spPr>
          <a:xfrm>
            <a:off x="2672419" y="4423056"/>
            <a:ext cx="1717998" cy="707886"/>
          </a:xfrm>
          <a:prstGeom prst="rect">
            <a:avLst/>
          </a:prstGeom>
          <a:noFill/>
        </p:spPr>
        <p:txBody>
          <a:bodyPr wrap="square" rtlCol="0">
            <a:spAutoFit/>
          </a:bodyPr>
          <a:lstStyle/>
          <a:p>
            <a:pPr marL="171450" indent="-171450">
              <a:buFont typeface="Arial" panose="020B0604020202020204" pitchFamily="34" charset="0"/>
              <a:buChar char="•"/>
            </a:pPr>
            <a:r>
              <a:rPr lang="en-US" sz="800" dirty="0"/>
              <a:t>Expect ~100 DAQ soft IOCs</a:t>
            </a:r>
          </a:p>
          <a:p>
            <a:pPr marL="171450" indent="-171450">
              <a:buFont typeface="Arial" panose="020B0604020202020204" pitchFamily="34" charset="0"/>
              <a:buChar char="•"/>
            </a:pPr>
            <a:r>
              <a:rPr lang="en-US" sz="800" dirty="0"/>
              <a:t>Configuration of ASICs likely through DAQ configuration files, not EPICs.  IOCs insert commands into DAQ link.</a:t>
            </a:r>
          </a:p>
        </p:txBody>
      </p:sp>
      <p:sp>
        <p:nvSpPr>
          <p:cNvPr id="9" name="TextBox 8">
            <a:extLst>
              <a:ext uri="{FF2B5EF4-FFF2-40B4-BE49-F238E27FC236}">
                <a16:creationId xmlns:a16="http://schemas.microsoft.com/office/drawing/2014/main" id="{1E2D057E-859F-2094-0F70-C8FE96EA1B83}"/>
              </a:ext>
            </a:extLst>
          </p:cNvPr>
          <p:cNvSpPr txBox="1"/>
          <p:nvPr/>
        </p:nvSpPr>
        <p:spPr>
          <a:xfrm>
            <a:off x="4456905" y="4405010"/>
            <a:ext cx="1504950" cy="584775"/>
          </a:xfrm>
          <a:prstGeom prst="rect">
            <a:avLst/>
          </a:prstGeom>
          <a:noFill/>
        </p:spPr>
        <p:txBody>
          <a:bodyPr wrap="square" rtlCol="0">
            <a:spAutoFit/>
          </a:bodyPr>
          <a:lstStyle/>
          <a:p>
            <a:pPr marL="171450" indent="-171450">
              <a:buFont typeface="Arial" panose="020B0604020202020204" pitchFamily="34" charset="0"/>
              <a:buChar char="•"/>
            </a:pPr>
            <a:r>
              <a:rPr lang="en-US" sz="800" dirty="0"/>
              <a:t>Controlled via Ethernet</a:t>
            </a:r>
          </a:p>
          <a:p>
            <a:pPr marL="171450" indent="-171450">
              <a:buFont typeface="Arial" panose="020B0604020202020204" pitchFamily="34" charset="0"/>
              <a:buChar char="•"/>
            </a:pPr>
            <a:r>
              <a:rPr lang="en-US" sz="800" dirty="0"/>
              <a:t>Internal IOC or Soft IOC running on DAQ room computers</a:t>
            </a:r>
          </a:p>
        </p:txBody>
      </p:sp>
      <p:sp>
        <p:nvSpPr>
          <p:cNvPr id="11" name="TextBox 10">
            <a:extLst>
              <a:ext uri="{FF2B5EF4-FFF2-40B4-BE49-F238E27FC236}">
                <a16:creationId xmlns:a16="http://schemas.microsoft.com/office/drawing/2014/main" id="{A19C5F57-B100-3997-273A-5421B967BF67}"/>
              </a:ext>
            </a:extLst>
          </p:cNvPr>
          <p:cNvSpPr txBox="1"/>
          <p:nvPr/>
        </p:nvSpPr>
        <p:spPr>
          <a:xfrm>
            <a:off x="6337462" y="4411078"/>
            <a:ext cx="1504950" cy="707886"/>
          </a:xfrm>
          <a:prstGeom prst="rect">
            <a:avLst/>
          </a:prstGeom>
          <a:noFill/>
        </p:spPr>
        <p:txBody>
          <a:bodyPr wrap="square" rtlCol="0">
            <a:spAutoFit/>
          </a:bodyPr>
          <a:lstStyle/>
          <a:p>
            <a:pPr marL="171450" indent="-171450">
              <a:buFont typeface="Arial" panose="020B0604020202020204" pitchFamily="34" charset="0"/>
              <a:buChar char="•"/>
            </a:pPr>
            <a:r>
              <a:rPr lang="en-US" sz="800" dirty="0"/>
              <a:t>Controlled via Ethernet</a:t>
            </a:r>
          </a:p>
          <a:p>
            <a:pPr marL="171450" indent="-171450">
              <a:buFont typeface="Arial" panose="020B0604020202020204" pitchFamily="34" charset="0"/>
              <a:buChar char="•"/>
            </a:pPr>
            <a:r>
              <a:rPr lang="en-US" sz="800" dirty="0"/>
              <a:t>Internal IOC or Soft IOC</a:t>
            </a:r>
          </a:p>
          <a:p>
            <a:pPr marL="171450" indent="-171450">
              <a:buFont typeface="Arial" panose="020B0604020202020204" pitchFamily="34" charset="0"/>
              <a:buChar char="•"/>
            </a:pPr>
            <a:r>
              <a:rPr lang="en-US" sz="800" dirty="0"/>
              <a:t>Types:  HV, LV, gas systems, motor control, </a:t>
            </a:r>
          </a:p>
          <a:p>
            <a:endParaRPr lang="en-US" sz="800" dirty="0"/>
          </a:p>
        </p:txBody>
      </p:sp>
      <p:sp>
        <p:nvSpPr>
          <p:cNvPr id="38" name="TextBox 37">
            <a:extLst>
              <a:ext uri="{FF2B5EF4-FFF2-40B4-BE49-F238E27FC236}">
                <a16:creationId xmlns:a16="http://schemas.microsoft.com/office/drawing/2014/main" id="{E3DDAB6E-0085-43E6-106D-E923A668FE0A}"/>
              </a:ext>
            </a:extLst>
          </p:cNvPr>
          <p:cNvSpPr txBox="1"/>
          <p:nvPr/>
        </p:nvSpPr>
        <p:spPr>
          <a:xfrm>
            <a:off x="8220169" y="4386805"/>
            <a:ext cx="1247775" cy="215444"/>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800" dirty="0"/>
              <a:t>PDUs</a:t>
            </a:r>
          </a:p>
        </p:txBody>
      </p:sp>
      <p:sp>
        <p:nvSpPr>
          <p:cNvPr id="7" name="Rectangle 6">
            <a:extLst>
              <a:ext uri="{FF2B5EF4-FFF2-40B4-BE49-F238E27FC236}">
                <a16:creationId xmlns:a16="http://schemas.microsoft.com/office/drawing/2014/main" id="{0ED78A01-61FD-2DBF-B723-1E2D58E771F6}"/>
              </a:ext>
            </a:extLst>
          </p:cNvPr>
          <p:cNvSpPr/>
          <p:nvPr/>
        </p:nvSpPr>
        <p:spPr>
          <a:xfrm>
            <a:off x="10002504" y="3969252"/>
            <a:ext cx="1504950" cy="3910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Rack-End Circuit Breakers</a:t>
            </a:r>
          </a:p>
        </p:txBody>
      </p:sp>
      <p:sp>
        <p:nvSpPr>
          <p:cNvPr id="13" name="TextBox 12">
            <a:extLst>
              <a:ext uri="{FF2B5EF4-FFF2-40B4-BE49-F238E27FC236}">
                <a16:creationId xmlns:a16="http://schemas.microsoft.com/office/drawing/2014/main" id="{759D414E-2261-FCAE-C441-321E60EF4F90}"/>
              </a:ext>
            </a:extLst>
          </p:cNvPr>
          <p:cNvSpPr txBox="1"/>
          <p:nvPr/>
        </p:nvSpPr>
        <p:spPr>
          <a:xfrm>
            <a:off x="10002504" y="4386322"/>
            <a:ext cx="1504950"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t>PLC Based control?</a:t>
            </a:r>
          </a:p>
        </p:txBody>
      </p:sp>
      <p:sp>
        <p:nvSpPr>
          <p:cNvPr id="39" name="TextBox 38">
            <a:extLst>
              <a:ext uri="{FF2B5EF4-FFF2-40B4-BE49-F238E27FC236}">
                <a16:creationId xmlns:a16="http://schemas.microsoft.com/office/drawing/2014/main" id="{921628B4-9EFE-7E8D-7A20-7D9E831380CF}"/>
              </a:ext>
            </a:extLst>
          </p:cNvPr>
          <p:cNvSpPr txBox="1"/>
          <p:nvPr/>
        </p:nvSpPr>
        <p:spPr>
          <a:xfrm rot="20185750">
            <a:off x="569362" y="1267432"/>
            <a:ext cx="1749197" cy="369332"/>
          </a:xfrm>
          <a:prstGeom prst="rect">
            <a:avLst/>
          </a:prstGeom>
          <a:noFill/>
        </p:spPr>
        <p:txBody>
          <a:bodyPr wrap="none" rtlCol="0">
            <a:spAutoFit/>
          </a:bodyPr>
          <a:lstStyle/>
          <a:p>
            <a:r>
              <a:rPr lang="en-US" dirty="0">
                <a:solidFill>
                  <a:schemeClr val="bg2">
                    <a:lumMod val="50000"/>
                  </a:schemeClr>
                </a:solidFill>
              </a:rPr>
              <a:t>User Interfaces</a:t>
            </a:r>
          </a:p>
        </p:txBody>
      </p:sp>
      <p:sp>
        <p:nvSpPr>
          <p:cNvPr id="40" name="TextBox 39">
            <a:extLst>
              <a:ext uri="{FF2B5EF4-FFF2-40B4-BE49-F238E27FC236}">
                <a16:creationId xmlns:a16="http://schemas.microsoft.com/office/drawing/2014/main" id="{69F7B856-B470-51EA-0FB6-DB2B5ED28F93}"/>
              </a:ext>
            </a:extLst>
          </p:cNvPr>
          <p:cNvSpPr txBox="1"/>
          <p:nvPr/>
        </p:nvSpPr>
        <p:spPr>
          <a:xfrm rot="20185750">
            <a:off x="859331" y="2428452"/>
            <a:ext cx="1069524" cy="369332"/>
          </a:xfrm>
          <a:prstGeom prst="rect">
            <a:avLst/>
          </a:prstGeom>
          <a:noFill/>
        </p:spPr>
        <p:txBody>
          <a:bodyPr wrap="none" rtlCol="0">
            <a:spAutoFit/>
          </a:bodyPr>
          <a:lstStyle/>
          <a:p>
            <a:r>
              <a:rPr lang="en-US" dirty="0">
                <a:solidFill>
                  <a:schemeClr val="bg2">
                    <a:lumMod val="50000"/>
                  </a:schemeClr>
                </a:solidFill>
              </a:rPr>
              <a:t>Services</a:t>
            </a:r>
          </a:p>
        </p:txBody>
      </p:sp>
      <p:sp>
        <p:nvSpPr>
          <p:cNvPr id="41" name="TextBox 40">
            <a:extLst>
              <a:ext uri="{FF2B5EF4-FFF2-40B4-BE49-F238E27FC236}">
                <a16:creationId xmlns:a16="http://schemas.microsoft.com/office/drawing/2014/main" id="{D78FE268-02B3-94AE-95EA-AA09E9102891}"/>
              </a:ext>
            </a:extLst>
          </p:cNvPr>
          <p:cNvSpPr txBox="1"/>
          <p:nvPr/>
        </p:nvSpPr>
        <p:spPr>
          <a:xfrm rot="20185750">
            <a:off x="723249" y="4159738"/>
            <a:ext cx="1441420" cy="369332"/>
          </a:xfrm>
          <a:prstGeom prst="rect">
            <a:avLst/>
          </a:prstGeom>
          <a:noFill/>
        </p:spPr>
        <p:txBody>
          <a:bodyPr wrap="none" rtlCol="0">
            <a:spAutoFit/>
          </a:bodyPr>
          <a:lstStyle/>
          <a:p>
            <a:r>
              <a:rPr lang="en-US" dirty="0">
                <a:solidFill>
                  <a:schemeClr val="bg2">
                    <a:lumMod val="50000"/>
                  </a:schemeClr>
                </a:solidFill>
              </a:rPr>
              <a:t>Subsystems</a:t>
            </a:r>
          </a:p>
        </p:txBody>
      </p:sp>
      <p:sp>
        <p:nvSpPr>
          <p:cNvPr id="45" name="TextBox 44">
            <a:extLst>
              <a:ext uri="{FF2B5EF4-FFF2-40B4-BE49-F238E27FC236}">
                <a16:creationId xmlns:a16="http://schemas.microsoft.com/office/drawing/2014/main" id="{26AC49F7-62AD-B3AF-7DCD-C08D13ECD4DC}"/>
              </a:ext>
            </a:extLst>
          </p:cNvPr>
          <p:cNvSpPr txBox="1"/>
          <p:nvPr/>
        </p:nvSpPr>
        <p:spPr>
          <a:xfrm>
            <a:off x="3381264" y="5160776"/>
            <a:ext cx="7440178" cy="923330"/>
          </a:xfrm>
          <a:prstGeom prst="rect">
            <a:avLst/>
          </a:prstGeom>
          <a:noFill/>
        </p:spPr>
        <p:txBody>
          <a:bodyPr wrap="none" rtlCol="0">
            <a:spAutoFit/>
          </a:bodyPr>
          <a:lstStyle/>
          <a:p>
            <a:pPr marL="231775" indent="-231775">
              <a:buFont typeface="Arial" panose="020B0604020202020204" pitchFamily="34" charset="0"/>
              <a:buChar char="•"/>
            </a:pPr>
            <a:r>
              <a:rPr lang="en-US" sz="1400" dirty="0">
                <a:solidFill>
                  <a:srgbClr val="002060"/>
                </a:solidFill>
              </a:rPr>
              <a:t>Status is delayed with respect to many parts of system: e.g. no testbeds yet. </a:t>
            </a:r>
          </a:p>
          <a:p>
            <a:pPr marL="0" lvl="1" indent="-230188">
              <a:buFont typeface="Arial" panose="020B0604020202020204" pitchFamily="34" charset="0"/>
              <a:buChar char="•"/>
              <a:tabLst>
                <a:tab pos="173038" algn="l"/>
              </a:tabLst>
            </a:pPr>
            <a:r>
              <a:rPr lang="en-US" sz="1400" dirty="0">
                <a:solidFill>
                  <a:srgbClr val="002060"/>
                </a:solidFill>
              </a:rPr>
              <a:t>Scale has been surveyed:       </a:t>
            </a:r>
          </a:p>
          <a:p>
            <a:pPr marL="227012" lvl="2">
              <a:tabLst>
                <a:tab pos="173038" algn="l"/>
              </a:tabLst>
            </a:pPr>
            <a:r>
              <a:rPr lang="en-US" sz="1200" dirty="0">
                <a:solidFill>
                  <a:srgbClr val="002060"/>
                </a:solidFill>
              </a:rPr>
              <a:t>~ 500k variables to be tracked, 55 TB/year,  70 Mbps network traffic</a:t>
            </a:r>
          </a:p>
          <a:p>
            <a:pPr marL="0" lvl="1" indent="-230188">
              <a:buFont typeface="Arial" panose="020B0604020202020204" pitchFamily="34" charset="0"/>
              <a:buChar char="•"/>
              <a:tabLst>
                <a:tab pos="173038" algn="l"/>
              </a:tabLst>
            </a:pPr>
            <a:r>
              <a:rPr lang="en-US" sz="1400" dirty="0">
                <a:solidFill>
                  <a:srgbClr val="002060"/>
                </a:solidFill>
              </a:rPr>
              <a:t>Electronics suggestions started, space needed on platform estimated, but needs revision</a:t>
            </a:r>
          </a:p>
        </p:txBody>
      </p:sp>
      <p:sp>
        <p:nvSpPr>
          <p:cNvPr id="46" name="TextBox 45">
            <a:extLst>
              <a:ext uri="{FF2B5EF4-FFF2-40B4-BE49-F238E27FC236}">
                <a16:creationId xmlns:a16="http://schemas.microsoft.com/office/drawing/2014/main" id="{AF3FE0AE-049D-B6D2-A219-8C3FADCA62CB}"/>
              </a:ext>
            </a:extLst>
          </p:cNvPr>
          <p:cNvSpPr txBox="1"/>
          <p:nvPr/>
        </p:nvSpPr>
        <p:spPr>
          <a:xfrm>
            <a:off x="8649530" y="1049030"/>
            <a:ext cx="2791470" cy="923330"/>
          </a:xfrm>
          <a:prstGeom prst="rect">
            <a:avLst/>
          </a:prstGeom>
          <a:noFill/>
        </p:spPr>
        <p:txBody>
          <a:bodyPr wrap="square" rtlCol="0">
            <a:spAutoFit/>
          </a:bodyPr>
          <a:lstStyle/>
          <a:p>
            <a:r>
              <a:rPr lang="en-US" dirty="0"/>
              <a:t>Conditions DB:</a:t>
            </a:r>
          </a:p>
          <a:p>
            <a:pPr marL="227013" lvl="1"/>
            <a:r>
              <a:rPr lang="en-US" dirty="0"/>
              <a:t>Echelon 1/X interaction and implementations</a:t>
            </a:r>
          </a:p>
        </p:txBody>
      </p:sp>
    </p:spTree>
    <p:extLst>
      <p:ext uri="{BB962C8B-B14F-4D97-AF65-F5344CB8AC3E}">
        <p14:creationId xmlns:p14="http://schemas.microsoft.com/office/powerpoint/2010/main" val="137265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802B-99A3-8102-768E-88875AA4AC30}"/>
              </a:ext>
            </a:extLst>
          </p:cNvPr>
          <p:cNvSpPr>
            <a:spLocks noGrp="1"/>
          </p:cNvSpPr>
          <p:nvPr>
            <p:ph type="title"/>
          </p:nvPr>
        </p:nvSpPr>
        <p:spPr/>
        <p:txBody>
          <a:bodyPr/>
          <a:lstStyle/>
          <a:p>
            <a:r>
              <a:rPr lang="en-US" dirty="0"/>
              <a:t>Physical Space</a:t>
            </a:r>
          </a:p>
        </p:txBody>
      </p:sp>
      <p:grpSp>
        <p:nvGrpSpPr>
          <p:cNvPr id="12" name="Group 11">
            <a:extLst>
              <a:ext uri="{FF2B5EF4-FFF2-40B4-BE49-F238E27FC236}">
                <a16:creationId xmlns:a16="http://schemas.microsoft.com/office/drawing/2014/main" id="{66FFD91C-3E7E-7323-C740-DA2BD794016F}"/>
              </a:ext>
            </a:extLst>
          </p:cNvPr>
          <p:cNvGrpSpPr>
            <a:grpSpLocks noChangeAspect="1"/>
          </p:cNvGrpSpPr>
          <p:nvPr/>
        </p:nvGrpSpPr>
        <p:grpSpPr>
          <a:xfrm rot="16200000">
            <a:off x="6867970" y="1124014"/>
            <a:ext cx="5559544" cy="4386373"/>
            <a:chOff x="1036713" y="-528407"/>
            <a:chExt cx="10155658" cy="8543669"/>
          </a:xfrm>
        </p:grpSpPr>
        <p:sp>
          <p:nvSpPr>
            <p:cNvPr id="13" name="Arc 12">
              <a:extLst>
                <a:ext uri="{FF2B5EF4-FFF2-40B4-BE49-F238E27FC236}">
                  <a16:creationId xmlns:a16="http://schemas.microsoft.com/office/drawing/2014/main" id="{D8D8EE3D-3BCC-F01A-2C1D-33DE0B61A26A}"/>
                </a:ext>
              </a:extLst>
            </p:cNvPr>
            <p:cNvSpPr/>
            <p:nvPr/>
          </p:nvSpPr>
          <p:spPr>
            <a:xfrm rot="4981163">
              <a:off x="6894357" y="5020814"/>
              <a:ext cx="1573926" cy="1639212"/>
            </a:xfrm>
            <a:prstGeom prst="arc">
              <a:avLst>
                <a:gd name="adj1" fmla="val 16200000"/>
                <a:gd name="adj2" fmla="val 18621968"/>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4" name="Group 13">
              <a:extLst>
                <a:ext uri="{FF2B5EF4-FFF2-40B4-BE49-F238E27FC236}">
                  <a16:creationId xmlns:a16="http://schemas.microsoft.com/office/drawing/2014/main" id="{CC91CFF9-39EF-F72C-8B21-A503D63AFF1F}"/>
                </a:ext>
              </a:extLst>
            </p:cNvPr>
            <p:cNvGrpSpPr/>
            <p:nvPr/>
          </p:nvGrpSpPr>
          <p:grpSpPr>
            <a:xfrm>
              <a:off x="1036713" y="-528407"/>
              <a:ext cx="10155658" cy="8543669"/>
              <a:chOff x="1036713" y="-528407"/>
              <a:chExt cx="10155658" cy="8543669"/>
            </a:xfrm>
          </p:grpSpPr>
          <p:pic>
            <p:nvPicPr>
              <p:cNvPr id="15" name="Picture 14">
                <a:extLst>
                  <a:ext uri="{FF2B5EF4-FFF2-40B4-BE49-F238E27FC236}">
                    <a16:creationId xmlns:a16="http://schemas.microsoft.com/office/drawing/2014/main" id="{67C17BCA-5C36-CA21-A08F-76971F36A9B0}"/>
                  </a:ext>
                </a:extLst>
              </p:cNvPr>
              <p:cNvPicPr>
                <a:picLocks noChangeAspect="1"/>
              </p:cNvPicPr>
              <p:nvPr/>
            </p:nvPicPr>
            <p:blipFill>
              <a:blip r:embed="rId2"/>
              <a:stretch>
                <a:fillRect/>
              </a:stretch>
            </p:blipFill>
            <p:spPr>
              <a:xfrm>
                <a:off x="1498831" y="1017579"/>
                <a:ext cx="9114108" cy="4822841"/>
              </a:xfrm>
              <a:prstGeom prst="rect">
                <a:avLst/>
              </a:prstGeom>
            </p:spPr>
          </p:pic>
          <p:sp>
            <p:nvSpPr>
              <p:cNvPr id="16" name="TextBox 15">
                <a:extLst>
                  <a:ext uri="{FF2B5EF4-FFF2-40B4-BE49-F238E27FC236}">
                    <a16:creationId xmlns:a16="http://schemas.microsoft.com/office/drawing/2014/main" id="{7457B9C5-0664-4CF5-A35B-DC0CF0925F35}"/>
                  </a:ext>
                </a:extLst>
              </p:cNvPr>
              <p:cNvSpPr txBox="1"/>
              <p:nvPr/>
            </p:nvSpPr>
            <p:spPr>
              <a:xfrm rot="5400000">
                <a:off x="9881020" y="2920839"/>
                <a:ext cx="2127952" cy="494751"/>
              </a:xfrm>
              <a:prstGeom prst="rect">
                <a:avLst/>
              </a:prstGeom>
              <a:noFill/>
            </p:spPr>
            <p:txBody>
              <a:bodyPr wrap="none" rtlCol="0">
                <a:spAutoFit/>
              </a:bodyPr>
              <a:lstStyle/>
              <a:p>
                <a:r>
                  <a:rPr lang="en-US" sz="1600" dirty="0">
                    <a:solidFill>
                      <a:srgbClr val="0070C0"/>
                    </a:solidFill>
                    <a:latin typeface="+mj-lt"/>
                  </a:rPr>
                  <a:t>DAQ Room</a:t>
                </a:r>
              </a:p>
            </p:txBody>
          </p:sp>
          <p:sp>
            <p:nvSpPr>
              <p:cNvPr id="17" name="TextBox 16">
                <a:extLst>
                  <a:ext uri="{FF2B5EF4-FFF2-40B4-BE49-F238E27FC236}">
                    <a16:creationId xmlns:a16="http://schemas.microsoft.com/office/drawing/2014/main" id="{6E8631F5-D138-230A-5450-C58E407FCBF9}"/>
                  </a:ext>
                </a:extLst>
              </p:cNvPr>
              <p:cNvSpPr txBox="1"/>
              <p:nvPr/>
            </p:nvSpPr>
            <p:spPr>
              <a:xfrm rot="5400000">
                <a:off x="2208521" y="-264436"/>
                <a:ext cx="1483712" cy="955770"/>
              </a:xfrm>
              <a:prstGeom prst="rect">
                <a:avLst/>
              </a:prstGeom>
              <a:noFill/>
            </p:spPr>
            <p:txBody>
              <a:bodyPr wrap="none" rtlCol="0">
                <a:spAutoFit/>
              </a:bodyPr>
              <a:lstStyle/>
              <a:p>
                <a:pPr algn="ctr"/>
                <a:r>
                  <a:rPr lang="en-US" sz="1400" dirty="0"/>
                  <a:t>Control</a:t>
                </a:r>
              </a:p>
              <a:p>
                <a:pPr algn="ctr"/>
                <a:r>
                  <a:rPr lang="en-US" sz="1400" dirty="0"/>
                  <a:t>Room</a:t>
                </a:r>
              </a:p>
            </p:txBody>
          </p:sp>
          <p:sp>
            <p:nvSpPr>
              <p:cNvPr id="18" name="TextBox 17">
                <a:extLst>
                  <a:ext uri="{FF2B5EF4-FFF2-40B4-BE49-F238E27FC236}">
                    <a16:creationId xmlns:a16="http://schemas.microsoft.com/office/drawing/2014/main" id="{A87F54B5-D1B2-DDF6-96BC-14DD0111577A}"/>
                  </a:ext>
                </a:extLst>
              </p:cNvPr>
              <p:cNvSpPr txBox="1"/>
              <p:nvPr/>
            </p:nvSpPr>
            <p:spPr>
              <a:xfrm rot="5400000">
                <a:off x="846711" y="3073863"/>
                <a:ext cx="829780" cy="449775"/>
              </a:xfrm>
              <a:prstGeom prst="rect">
                <a:avLst/>
              </a:prstGeom>
              <a:noFill/>
            </p:spPr>
            <p:txBody>
              <a:bodyPr wrap="none" rtlCol="0">
                <a:spAutoFit/>
              </a:bodyPr>
              <a:lstStyle/>
              <a:p>
                <a:r>
                  <a:rPr lang="en-US" sz="1400" dirty="0"/>
                  <a:t>26 ft</a:t>
                </a:r>
              </a:p>
            </p:txBody>
          </p:sp>
          <p:sp>
            <p:nvSpPr>
              <p:cNvPr id="19" name="TextBox 18">
                <a:extLst>
                  <a:ext uri="{FF2B5EF4-FFF2-40B4-BE49-F238E27FC236}">
                    <a16:creationId xmlns:a16="http://schemas.microsoft.com/office/drawing/2014/main" id="{9B288DF6-D44A-8340-EE19-5F0FA44C1672}"/>
                  </a:ext>
                </a:extLst>
              </p:cNvPr>
              <p:cNvSpPr txBox="1"/>
              <p:nvPr/>
            </p:nvSpPr>
            <p:spPr>
              <a:xfrm rot="5400000">
                <a:off x="5721826" y="6015927"/>
                <a:ext cx="829780" cy="449775"/>
              </a:xfrm>
              <a:prstGeom prst="rect">
                <a:avLst/>
              </a:prstGeom>
              <a:noFill/>
            </p:spPr>
            <p:txBody>
              <a:bodyPr wrap="none" rtlCol="0">
                <a:spAutoFit/>
              </a:bodyPr>
              <a:lstStyle/>
              <a:p>
                <a:r>
                  <a:rPr lang="en-US" sz="1400" dirty="0"/>
                  <a:t>48 ft</a:t>
                </a:r>
              </a:p>
            </p:txBody>
          </p:sp>
          <p:cxnSp>
            <p:nvCxnSpPr>
              <p:cNvPr id="20" name="Straight Arrow Connector 19">
                <a:extLst>
                  <a:ext uri="{FF2B5EF4-FFF2-40B4-BE49-F238E27FC236}">
                    <a16:creationId xmlns:a16="http://schemas.microsoft.com/office/drawing/2014/main" id="{A99F98F9-B0C5-9057-425B-CCA0B8ADABE2}"/>
                  </a:ext>
                </a:extLst>
              </p:cNvPr>
              <p:cNvCxnSpPr>
                <a:cxnSpLocks/>
              </p:cNvCxnSpPr>
              <p:nvPr/>
            </p:nvCxnSpPr>
            <p:spPr>
              <a:xfrm>
                <a:off x="1661531" y="5851571"/>
                <a:ext cx="8396867"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6909EE3-BFA8-1C89-7A6D-005600F2DC75}"/>
                  </a:ext>
                </a:extLst>
              </p:cNvPr>
              <p:cNvCxnSpPr>
                <a:cxnSpLocks/>
              </p:cNvCxnSpPr>
              <p:nvPr/>
            </p:nvCxnSpPr>
            <p:spPr>
              <a:xfrm flipV="1">
                <a:off x="1506437" y="1084487"/>
                <a:ext cx="0" cy="4689025"/>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FCF19AF-8A8A-4FBF-A430-6FD7EB5DC1DC}"/>
                  </a:ext>
                </a:extLst>
              </p:cNvPr>
              <p:cNvCxnSpPr>
                <a:cxnSpLocks/>
              </p:cNvCxnSpPr>
              <p:nvPr/>
            </p:nvCxnSpPr>
            <p:spPr>
              <a:xfrm flipH="1" flipV="1">
                <a:off x="7772400" y="5691587"/>
                <a:ext cx="579864" cy="549228"/>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4B2FE8-8AB9-9F75-970B-BE3D7571EFB0}"/>
                  </a:ext>
                </a:extLst>
              </p:cNvPr>
              <p:cNvSpPr txBox="1"/>
              <p:nvPr/>
            </p:nvSpPr>
            <p:spPr>
              <a:xfrm rot="5400000">
                <a:off x="7537758" y="6551983"/>
                <a:ext cx="1970789" cy="955770"/>
              </a:xfrm>
              <a:prstGeom prst="rect">
                <a:avLst/>
              </a:prstGeom>
              <a:noFill/>
            </p:spPr>
            <p:txBody>
              <a:bodyPr wrap="none" rtlCol="0">
                <a:spAutoFit/>
              </a:bodyPr>
              <a:lstStyle/>
              <a:p>
                <a:r>
                  <a:rPr lang="en-US" sz="1400" dirty="0">
                    <a:solidFill>
                      <a:srgbClr val="FF0000"/>
                    </a:solidFill>
                  </a:rPr>
                  <a:t>Assembly </a:t>
                </a:r>
              </a:p>
              <a:p>
                <a:pPr algn="ctr"/>
                <a:r>
                  <a:rPr lang="en-US" sz="1400" dirty="0">
                    <a:solidFill>
                      <a:srgbClr val="FF0000"/>
                    </a:solidFill>
                  </a:rPr>
                  <a:t>Hall</a:t>
                </a:r>
              </a:p>
            </p:txBody>
          </p:sp>
        </p:grpSp>
      </p:grpSp>
      <p:pic>
        <p:nvPicPr>
          <p:cNvPr id="24" name="Picture 2">
            <a:extLst>
              <a:ext uri="{FF2B5EF4-FFF2-40B4-BE49-F238E27FC236}">
                <a16:creationId xmlns:a16="http://schemas.microsoft.com/office/drawing/2014/main" id="{B542650B-B9BC-7198-8AD6-178D25FED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82" y="1025040"/>
            <a:ext cx="6593805" cy="491158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DA1EFA1-DEC2-2107-8F51-7C1A247E6C96}"/>
              </a:ext>
            </a:extLst>
          </p:cNvPr>
          <p:cNvSpPr/>
          <p:nvPr/>
        </p:nvSpPr>
        <p:spPr>
          <a:xfrm>
            <a:off x="1565745" y="1583634"/>
            <a:ext cx="693750" cy="1263521"/>
          </a:xfrm>
          <a:prstGeom prst="rect">
            <a:avLst/>
          </a:prstGeom>
          <a:solidFill>
            <a:schemeClr val="tx2">
              <a:lumMod val="60000"/>
              <a:lumOff val="4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25FADB5-3203-B9FE-C343-1C00BBBC5736}"/>
              </a:ext>
            </a:extLst>
          </p:cNvPr>
          <p:cNvSpPr txBox="1"/>
          <p:nvPr/>
        </p:nvSpPr>
        <p:spPr>
          <a:xfrm>
            <a:off x="1556055" y="1934243"/>
            <a:ext cx="693750" cy="738664"/>
          </a:xfrm>
          <a:prstGeom prst="rect">
            <a:avLst/>
          </a:prstGeom>
          <a:noFill/>
        </p:spPr>
        <p:txBody>
          <a:bodyPr wrap="square" rtlCol="0">
            <a:spAutoFit/>
          </a:bodyPr>
          <a:lstStyle/>
          <a:p>
            <a:pPr algn="ctr"/>
            <a:r>
              <a:rPr lang="en-US" sz="1200" dirty="0"/>
              <a:t>DAQ Room</a:t>
            </a:r>
            <a:r>
              <a:rPr lang="en-US" dirty="0"/>
              <a:t>	</a:t>
            </a:r>
          </a:p>
        </p:txBody>
      </p:sp>
      <p:sp>
        <p:nvSpPr>
          <p:cNvPr id="29" name="Rectangle 28">
            <a:extLst>
              <a:ext uri="{FF2B5EF4-FFF2-40B4-BE49-F238E27FC236}">
                <a16:creationId xmlns:a16="http://schemas.microsoft.com/office/drawing/2014/main" id="{2B23F31B-C73B-D604-A713-AE754C09E17D}"/>
              </a:ext>
            </a:extLst>
          </p:cNvPr>
          <p:cNvSpPr/>
          <p:nvPr/>
        </p:nvSpPr>
        <p:spPr>
          <a:xfrm>
            <a:off x="8416143" y="1352295"/>
            <a:ext cx="2031956" cy="35510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2E40B9C-E970-05AE-E43E-B9720B046A5D}"/>
              </a:ext>
            </a:extLst>
          </p:cNvPr>
          <p:cNvSpPr/>
          <p:nvPr/>
        </p:nvSpPr>
        <p:spPr>
          <a:xfrm>
            <a:off x="8391202" y="1232157"/>
            <a:ext cx="1110608" cy="2021251"/>
          </a:xfrm>
          <a:prstGeom prst="rect">
            <a:avLst/>
          </a:prstGeom>
          <a:solidFill>
            <a:schemeClr val="accent1">
              <a:alpha val="20000"/>
            </a:schemeClr>
          </a:solidFill>
          <a:ln w="31750" cmpd="sng">
            <a:solidFill>
              <a:schemeClr val="tx1"/>
            </a:solidFill>
            <a:prstDash val="dash"/>
            <a:extLst>
              <a:ext uri="{C807C97D-BFC1-408E-A445-0C87EB9F89A2}">
                <ask:lineSketchStyleProps xmlns:ask="http://schemas.microsoft.com/office/drawing/2018/sketchyshapes" sd="1219033472">
                  <a:custGeom>
                    <a:avLst/>
                    <a:gdLst>
                      <a:gd name="connsiteX0" fmla="*/ 0 w 1192643"/>
                      <a:gd name="connsiteY0" fmla="*/ 0 h 2256256"/>
                      <a:gd name="connsiteX1" fmla="*/ 584395 w 1192643"/>
                      <a:gd name="connsiteY1" fmla="*/ 0 h 2256256"/>
                      <a:gd name="connsiteX2" fmla="*/ 1192643 w 1192643"/>
                      <a:gd name="connsiteY2" fmla="*/ 0 h 2256256"/>
                      <a:gd name="connsiteX3" fmla="*/ 1192643 w 1192643"/>
                      <a:gd name="connsiteY3" fmla="*/ 609189 h 2256256"/>
                      <a:gd name="connsiteX4" fmla="*/ 1192643 w 1192643"/>
                      <a:gd name="connsiteY4" fmla="*/ 1173253 h 2256256"/>
                      <a:gd name="connsiteX5" fmla="*/ 1192643 w 1192643"/>
                      <a:gd name="connsiteY5" fmla="*/ 1692192 h 2256256"/>
                      <a:gd name="connsiteX6" fmla="*/ 1192643 w 1192643"/>
                      <a:gd name="connsiteY6" fmla="*/ 2256256 h 2256256"/>
                      <a:gd name="connsiteX7" fmla="*/ 596322 w 1192643"/>
                      <a:gd name="connsiteY7" fmla="*/ 2256256 h 2256256"/>
                      <a:gd name="connsiteX8" fmla="*/ 0 w 1192643"/>
                      <a:gd name="connsiteY8" fmla="*/ 2256256 h 2256256"/>
                      <a:gd name="connsiteX9" fmla="*/ 0 w 1192643"/>
                      <a:gd name="connsiteY9" fmla="*/ 1759880 h 2256256"/>
                      <a:gd name="connsiteX10" fmla="*/ 0 w 1192643"/>
                      <a:gd name="connsiteY10" fmla="*/ 1218378 h 2256256"/>
                      <a:gd name="connsiteX11" fmla="*/ 0 w 1192643"/>
                      <a:gd name="connsiteY11" fmla="*/ 676877 h 2256256"/>
                      <a:gd name="connsiteX12" fmla="*/ 0 w 1192643"/>
                      <a:gd name="connsiteY12" fmla="*/ 0 h 225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643" h="2256256" extrusionOk="0">
                        <a:moveTo>
                          <a:pt x="0" y="0"/>
                        </a:moveTo>
                        <a:cubicBezTo>
                          <a:pt x="291962" y="-47552"/>
                          <a:pt x="439225" y="68740"/>
                          <a:pt x="584395" y="0"/>
                        </a:cubicBezTo>
                        <a:cubicBezTo>
                          <a:pt x="729566" y="-68740"/>
                          <a:pt x="951071" y="50744"/>
                          <a:pt x="1192643" y="0"/>
                        </a:cubicBezTo>
                        <a:cubicBezTo>
                          <a:pt x="1193784" y="241500"/>
                          <a:pt x="1173175" y="479541"/>
                          <a:pt x="1192643" y="609189"/>
                        </a:cubicBezTo>
                        <a:cubicBezTo>
                          <a:pt x="1212111" y="738837"/>
                          <a:pt x="1154527" y="947345"/>
                          <a:pt x="1192643" y="1173253"/>
                        </a:cubicBezTo>
                        <a:cubicBezTo>
                          <a:pt x="1230759" y="1399161"/>
                          <a:pt x="1141860" y="1579933"/>
                          <a:pt x="1192643" y="1692192"/>
                        </a:cubicBezTo>
                        <a:cubicBezTo>
                          <a:pt x="1243426" y="1804451"/>
                          <a:pt x="1189321" y="1986261"/>
                          <a:pt x="1192643" y="2256256"/>
                        </a:cubicBezTo>
                        <a:cubicBezTo>
                          <a:pt x="1024020" y="2313664"/>
                          <a:pt x="826890" y="2232883"/>
                          <a:pt x="596322" y="2256256"/>
                        </a:cubicBezTo>
                        <a:cubicBezTo>
                          <a:pt x="365754" y="2279629"/>
                          <a:pt x="266703" y="2231627"/>
                          <a:pt x="0" y="2256256"/>
                        </a:cubicBezTo>
                        <a:cubicBezTo>
                          <a:pt x="-46166" y="2025021"/>
                          <a:pt x="22452" y="1956574"/>
                          <a:pt x="0" y="1759880"/>
                        </a:cubicBezTo>
                        <a:cubicBezTo>
                          <a:pt x="-22452" y="1563186"/>
                          <a:pt x="42352" y="1467817"/>
                          <a:pt x="0" y="1218378"/>
                        </a:cubicBezTo>
                        <a:cubicBezTo>
                          <a:pt x="-42352" y="968939"/>
                          <a:pt x="23573" y="797927"/>
                          <a:pt x="0" y="676877"/>
                        </a:cubicBezTo>
                        <a:cubicBezTo>
                          <a:pt x="-23573" y="555827"/>
                          <a:pt x="44809" y="326232"/>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E0CFAA-A584-4A86-94D8-77DAEC03D873}"/>
              </a:ext>
            </a:extLst>
          </p:cNvPr>
          <p:cNvSpPr txBox="1"/>
          <p:nvPr/>
        </p:nvSpPr>
        <p:spPr>
          <a:xfrm>
            <a:off x="7243220" y="1452816"/>
            <a:ext cx="1050288" cy="1169551"/>
          </a:xfrm>
          <a:prstGeom prst="rect">
            <a:avLst/>
          </a:prstGeom>
          <a:noFill/>
        </p:spPr>
        <p:txBody>
          <a:bodyPr wrap="none" rtlCol="0">
            <a:spAutoFit/>
          </a:bodyPr>
          <a:lstStyle/>
          <a:p>
            <a:pPr algn="ctr"/>
            <a:r>
              <a:rPr lang="en-US" sz="1400" dirty="0"/>
              <a:t>19’x12’</a:t>
            </a:r>
          </a:p>
          <a:p>
            <a:pPr algn="ctr"/>
            <a:r>
              <a:rPr lang="en-US" sz="1400" dirty="0"/>
              <a:t>Requested</a:t>
            </a:r>
          </a:p>
          <a:p>
            <a:pPr algn="ctr"/>
            <a:r>
              <a:rPr lang="en-US" sz="1400" dirty="0"/>
              <a:t>Telecom</a:t>
            </a:r>
          </a:p>
          <a:p>
            <a:pPr algn="ctr"/>
            <a:r>
              <a:rPr lang="en-US" sz="1400" dirty="0"/>
              <a:t>Room</a:t>
            </a:r>
          </a:p>
          <a:p>
            <a:pPr algn="ctr"/>
            <a:r>
              <a:rPr lang="en-US" sz="1400" dirty="0"/>
              <a:t>(EIC)</a:t>
            </a:r>
          </a:p>
        </p:txBody>
      </p:sp>
      <p:pic>
        <p:nvPicPr>
          <p:cNvPr id="31" name="Picture 30">
            <a:extLst>
              <a:ext uri="{FF2B5EF4-FFF2-40B4-BE49-F238E27FC236}">
                <a16:creationId xmlns:a16="http://schemas.microsoft.com/office/drawing/2014/main" id="{46935265-5281-B563-4D89-5F52E550A335}"/>
              </a:ext>
            </a:extLst>
          </p:cNvPr>
          <p:cNvPicPr>
            <a:picLocks noChangeAspect="1"/>
          </p:cNvPicPr>
          <p:nvPr/>
        </p:nvPicPr>
        <p:blipFill>
          <a:blip r:embed="rId4"/>
          <a:stretch>
            <a:fillRect/>
          </a:stretch>
        </p:blipFill>
        <p:spPr>
          <a:xfrm rot="16200000">
            <a:off x="8880864" y="3551579"/>
            <a:ext cx="2430109" cy="501340"/>
          </a:xfrm>
          <a:prstGeom prst="rect">
            <a:avLst/>
          </a:prstGeom>
        </p:spPr>
      </p:pic>
      <p:pic>
        <p:nvPicPr>
          <p:cNvPr id="33" name="Picture 32">
            <a:extLst>
              <a:ext uri="{FF2B5EF4-FFF2-40B4-BE49-F238E27FC236}">
                <a16:creationId xmlns:a16="http://schemas.microsoft.com/office/drawing/2014/main" id="{3EA4DC23-904B-B843-054F-BF35613C76BF}"/>
              </a:ext>
            </a:extLst>
          </p:cNvPr>
          <p:cNvPicPr>
            <a:picLocks noChangeAspect="1"/>
          </p:cNvPicPr>
          <p:nvPr/>
        </p:nvPicPr>
        <p:blipFill>
          <a:blip r:embed="rId5"/>
          <a:stretch>
            <a:fillRect/>
          </a:stretch>
        </p:blipFill>
        <p:spPr>
          <a:xfrm rot="16200000">
            <a:off x="8191121" y="4147462"/>
            <a:ext cx="1225613" cy="400071"/>
          </a:xfrm>
          <a:prstGeom prst="rect">
            <a:avLst/>
          </a:prstGeom>
        </p:spPr>
      </p:pic>
      <p:pic>
        <p:nvPicPr>
          <p:cNvPr id="34" name="Picture 33">
            <a:extLst>
              <a:ext uri="{FF2B5EF4-FFF2-40B4-BE49-F238E27FC236}">
                <a16:creationId xmlns:a16="http://schemas.microsoft.com/office/drawing/2014/main" id="{FCA5522D-8CA0-ECEC-AD62-54E1B40B84A4}"/>
              </a:ext>
            </a:extLst>
          </p:cNvPr>
          <p:cNvPicPr>
            <a:picLocks noChangeAspect="1"/>
          </p:cNvPicPr>
          <p:nvPr/>
        </p:nvPicPr>
        <p:blipFill>
          <a:blip r:embed="rId5"/>
          <a:stretch>
            <a:fillRect/>
          </a:stretch>
        </p:blipFill>
        <p:spPr>
          <a:xfrm rot="16200000">
            <a:off x="8806635" y="4158863"/>
            <a:ext cx="1225613" cy="400071"/>
          </a:xfrm>
          <a:prstGeom prst="rect">
            <a:avLst/>
          </a:prstGeom>
        </p:spPr>
      </p:pic>
      <p:sp>
        <p:nvSpPr>
          <p:cNvPr id="35" name="TextBox 34">
            <a:extLst>
              <a:ext uri="{FF2B5EF4-FFF2-40B4-BE49-F238E27FC236}">
                <a16:creationId xmlns:a16="http://schemas.microsoft.com/office/drawing/2014/main" id="{6153826C-B76D-026B-A3A4-90DA4A9E2F9D}"/>
              </a:ext>
            </a:extLst>
          </p:cNvPr>
          <p:cNvSpPr txBox="1"/>
          <p:nvPr/>
        </p:nvSpPr>
        <p:spPr>
          <a:xfrm>
            <a:off x="672497" y="1080176"/>
            <a:ext cx="6438621" cy="4770537"/>
          </a:xfrm>
          <a:prstGeom prst="rect">
            <a:avLst/>
          </a:prstGeom>
          <a:pattFill prst="sphere">
            <a:fgClr>
              <a:schemeClr val="bg1">
                <a:lumMod val="95000"/>
              </a:schemeClr>
            </a:fgClr>
            <a:bgClr>
              <a:schemeClr val="bg1"/>
            </a:bgClr>
          </a:pattFill>
        </p:spPr>
        <p:txBody>
          <a:bodyPr wrap="square" rtlCol="0">
            <a:spAutoFit/>
          </a:bodyPr>
          <a:lstStyle/>
          <a:p>
            <a:r>
              <a:rPr lang="en-US" dirty="0"/>
              <a:t>DAQ Room space</a:t>
            </a:r>
          </a:p>
          <a:p>
            <a:endParaRPr lang="en-US" dirty="0"/>
          </a:p>
          <a:p>
            <a:pPr marL="285750" indent="-285750">
              <a:buFont typeface="Wingdings" panose="05000000000000000000" pitchFamily="2" charset="2"/>
              <a:buChar char="q"/>
            </a:pPr>
            <a:r>
              <a:rPr lang="en-US" dirty="0"/>
              <a:t>Main throughfare from control room to Assembly Building</a:t>
            </a:r>
          </a:p>
          <a:p>
            <a:pPr marL="285750" indent="-285750">
              <a:buFont typeface="Wingdings" panose="05000000000000000000" pitchFamily="2" charset="2"/>
              <a:buChar char="q"/>
            </a:pPr>
            <a:r>
              <a:rPr lang="en-US" b="1" i="1" dirty="0"/>
              <a:t>Not </a:t>
            </a:r>
            <a:r>
              <a:rPr lang="en-US" dirty="0"/>
              <a:t>state of art computing center</a:t>
            </a:r>
          </a:p>
          <a:p>
            <a:pPr marL="285750" indent="-285750">
              <a:buFont typeface="Wingdings" panose="05000000000000000000" pitchFamily="2" charset="2"/>
              <a:buChar char="q"/>
            </a:pPr>
            <a:r>
              <a:rPr lang="en-US" dirty="0"/>
              <a:t>Space demands are significant</a:t>
            </a:r>
          </a:p>
          <a:p>
            <a:pPr marL="742950" lvl="1" indent="-285750">
              <a:buFont typeface="Arial" panose="020B0604020202020204" pitchFamily="34" charset="0"/>
              <a:buChar char="•"/>
            </a:pPr>
            <a:r>
              <a:rPr lang="en-US" sz="1600" dirty="0"/>
              <a:t>New EIC telecom room (services for outbuildings)</a:t>
            </a:r>
          </a:p>
          <a:p>
            <a:pPr marL="742950" lvl="1" indent="-285750">
              <a:buFont typeface="Arial" panose="020B0604020202020204" pitchFamily="34" charset="0"/>
              <a:buChar char="•"/>
            </a:pPr>
            <a:r>
              <a:rPr lang="en-US" sz="1600" dirty="0"/>
              <a:t>~100 EBDC Servers (Contain DAM Boards)</a:t>
            </a:r>
          </a:p>
          <a:p>
            <a:pPr marL="742950" lvl="1" indent="-285750">
              <a:buFont typeface="Arial" panose="020B0604020202020204" pitchFamily="34" charset="0"/>
              <a:buChar char="•"/>
            </a:pPr>
            <a:r>
              <a:rPr lang="en-US" sz="1600" dirty="0"/>
              <a:t>~100 Computing Servers</a:t>
            </a:r>
          </a:p>
          <a:p>
            <a:pPr marL="742950" lvl="1" indent="-285750">
              <a:buFont typeface="Arial" panose="020B0604020202020204" pitchFamily="34" charset="0"/>
              <a:buChar char="•"/>
            </a:pPr>
            <a:r>
              <a:rPr lang="en-US" sz="1600" dirty="0"/>
              <a:t>GTU Rack</a:t>
            </a:r>
          </a:p>
          <a:p>
            <a:pPr marL="742950" lvl="1" indent="-285750">
              <a:buFont typeface="Arial" panose="020B0604020202020204" pitchFamily="34" charset="0"/>
              <a:buChar char="•"/>
            </a:pPr>
            <a:r>
              <a:rPr lang="en-US" sz="1600" dirty="0"/>
              <a:t>EIC Controls Racks</a:t>
            </a:r>
          </a:p>
          <a:p>
            <a:pPr marL="742950" lvl="1" indent="-285750">
              <a:buFont typeface="Arial" panose="020B0604020202020204" pitchFamily="34" charset="0"/>
              <a:buChar char="•"/>
            </a:pPr>
            <a:r>
              <a:rPr lang="en-US" sz="1600" dirty="0"/>
              <a:t>Fiber Patch Panels </a:t>
            </a:r>
          </a:p>
          <a:p>
            <a:pPr marL="742950" lvl="1" indent="-285750">
              <a:buFont typeface="Arial" panose="020B0604020202020204" pitchFamily="34" charset="0"/>
              <a:buChar char="•"/>
            </a:pPr>
            <a:r>
              <a:rPr lang="en-US" sz="1600" dirty="0"/>
              <a:t>Network Switches (If in telecom room adds to size)</a:t>
            </a:r>
          </a:p>
          <a:p>
            <a:pPr marL="742950" lvl="1" indent="-285750">
              <a:buFont typeface="Arial" panose="020B0604020202020204" pitchFamily="34" charset="0"/>
              <a:buChar char="•"/>
            </a:pPr>
            <a:r>
              <a:rPr lang="en-US" sz="1600" dirty="0"/>
              <a:t>Cabinets</a:t>
            </a:r>
          </a:p>
          <a:p>
            <a:pPr marL="742950" lvl="1" indent="-285750">
              <a:buFont typeface="Arial" panose="020B0604020202020204" pitchFamily="34" charset="0"/>
              <a:buChar char="•"/>
            </a:pPr>
            <a:r>
              <a:rPr lang="en-US" sz="1600" dirty="0"/>
              <a:t>Workspace table</a:t>
            </a:r>
          </a:p>
          <a:p>
            <a:pPr marL="742950" lvl="1" indent="-285750">
              <a:buFont typeface="Arial" panose="020B0604020202020204" pitchFamily="34" charset="0"/>
              <a:buChar char="•"/>
            </a:pPr>
            <a:r>
              <a:rPr lang="en-US" sz="1600" dirty="0"/>
              <a:t>Power transformer and circuit breakers</a:t>
            </a:r>
          </a:p>
          <a:p>
            <a:pPr marL="285750" indent="-285750">
              <a:buFont typeface="Arial" panose="020B0604020202020204" pitchFamily="34" charset="0"/>
              <a:buChar char="•"/>
            </a:pPr>
            <a:endParaRPr lang="en-US" dirty="0"/>
          </a:p>
          <a:p>
            <a:pPr marL="742950" lvl="1" indent="-285750">
              <a:buFont typeface="Wingdings" panose="05000000000000000000" pitchFamily="2" charset="2"/>
              <a:buChar char="Ø"/>
            </a:pPr>
            <a:r>
              <a:rPr lang="en-US" dirty="0"/>
              <a:t>Reduce as much as possible by moving COTS computing to SDCC </a:t>
            </a:r>
          </a:p>
        </p:txBody>
      </p:sp>
    </p:spTree>
    <p:extLst>
      <p:ext uri="{BB962C8B-B14F-4D97-AF65-F5344CB8AC3E}">
        <p14:creationId xmlns:p14="http://schemas.microsoft.com/office/powerpoint/2010/main" val="7179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88AB505-A8C3-EF8A-0D86-B7CFFF23980A}"/>
              </a:ext>
            </a:extLst>
          </p:cNvPr>
          <p:cNvGrpSpPr/>
          <p:nvPr/>
        </p:nvGrpSpPr>
        <p:grpSpPr>
          <a:xfrm>
            <a:off x="6990588" y="3465576"/>
            <a:ext cx="2945892" cy="109728"/>
            <a:chOff x="6990588" y="3465576"/>
            <a:chExt cx="2945892" cy="109728"/>
          </a:xfrm>
        </p:grpSpPr>
        <p:cxnSp>
          <p:nvCxnSpPr>
            <p:cNvPr id="29" name="Straight Connector 28">
              <a:extLst>
                <a:ext uri="{FF2B5EF4-FFF2-40B4-BE49-F238E27FC236}">
                  <a16:creationId xmlns:a16="http://schemas.microsoft.com/office/drawing/2014/main" id="{BE6AB2D6-9308-E652-8684-1B86F4007EC9}"/>
                </a:ext>
              </a:extLst>
            </p:cNvPr>
            <p:cNvCxnSpPr>
              <a:cxnSpLocks/>
            </p:cNvCxnSpPr>
            <p:nvPr/>
          </p:nvCxnSpPr>
          <p:spPr>
            <a:xfrm>
              <a:off x="6990588" y="3575304"/>
              <a:ext cx="29458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82EBAA7-6020-F002-A625-98114D5D051F}"/>
                </a:ext>
              </a:extLst>
            </p:cNvPr>
            <p:cNvCxnSpPr>
              <a:cxnSpLocks/>
            </p:cNvCxnSpPr>
            <p:nvPr/>
          </p:nvCxnSpPr>
          <p:spPr>
            <a:xfrm>
              <a:off x="6990588" y="3538728"/>
              <a:ext cx="29458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2FC8074-F820-804A-0F1D-1D942EE21213}"/>
                </a:ext>
              </a:extLst>
            </p:cNvPr>
            <p:cNvCxnSpPr>
              <a:cxnSpLocks/>
            </p:cNvCxnSpPr>
            <p:nvPr/>
          </p:nvCxnSpPr>
          <p:spPr>
            <a:xfrm>
              <a:off x="6990588" y="3502152"/>
              <a:ext cx="29458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574F3C2-46CB-797F-CFC4-31FBD26F73AA}"/>
                </a:ext>
              </a:extLst>
            </p:cNvPr>
            <p:cNvCxnSpPr>
              <a:cxnSpLocks/>
            </p:cNvCxnSpPr>
            <p:nvPr/>
          </p:nvCxnSpPr>
          <p:spPr>
            <a:xfrm>
              <a:off x="6990588" y="3465576"/>
              <a:ext cx="29458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1CB0796B-96FB-C947-9DB4-1BEE32CC9B62}"/>
              </a:ext>
            </a:extLst>
          </p:cNvPr>
          <p:cNvSpPr>
            <a:spLocks noGrp="1"/>
          </p:cNvSpPr>
          <p:nvPr>
            <p:ph type="sldNum" sz="quarter" idx="4"/>
          </p:nvPr>
        </p:nvSpPr>
        <p:spPr/>
        <p:txBody>
          <a:bodyPr/>
          <a:lstStyle/>
          <a:p>
            <a:fld id="{933A556B-7C63-244D-9B7C-B0EA8042B330}" type="slidenum">
              <a:rPr lang="en-US" smtClean="0"/>
              <a:pPr/>
              <a:t>6</a:t>
            </a:fld>
            <a:endParaRPr lang="en-US" dirty="0"/>
          </a:p>
        </p:txBody>
      </p:sp>
      <p:sp>
        <p:nvSpPr>
          <p:cNvPr id="3" name="Title 2">
            <a:extLst>
              <a:ext uri="{FF2B5EF4-FFF2-40B4-BE49-F238E27FC236}">
                <a16:creationId xmlns:a16="http://schemas.microsoft.com/office/drawing/2014/main" id="{1326C9A9-FC63-764F-9C6B-5710FCB03310}"/>
              </a:ext>
            </a:extLst>
          </p:cNvPr>
          <p:cNvSpPr>
            <a:spLocks noGrp="1"/>
          </p:cNvSpPr>
          <p:nvPr>
            <p:ph type="title"/>
          </p:nvPr>
        </p:nvSpPr>
        <p:spPr>
          <a:xfrm>
            <a:off x="449906" y="-1"/>
            <a:ext cx="11499850" cy="769553"/>
          </a:xfrm>
        </p:spPr>
        <p:txBody>
          <a:bodyPr>
            <a:normAutofit/>
          </a:bodyPr>
          <a:lstStyle/>
          <a:p>
            <a:r>
              <a:rPr lang="en-US" sz="3600" dirty="0"/>
              <a:t>Splitting of Echelon 0</a:t>
            </a:r>
          </a:p>
        </p:txBody>
      </p:sp>
      <p:sp>
        <p:nvSpPr>
          <p:cNvPr id="4" name="Rectangle 3">
            <a:extLst>
              <a:ext uri="{FF2B5EF4-FFF2-40B4-BE49-F238E27FC236}">
                <a16:creationId xmlns:a16="http://schemas.microsoft.com/office/drawing/2014/main" id="{93FD3DAB-476D-997B-2708-F90D4186EF18}"/>
              </a:ext>
            </a:extLst>
          </p:cNvPr>
          <p:cNvSpPr/>
          <p:nvPr/>
        </p:nvSpPr>
        <p:spPr>
          <a:xfrm>
            <a:off x="5377535" y="4623521"/>
            <a:ext cx="2446742" cy="1361362"/>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8E5BAE-7800-3DA7-3F87-6CABEA9E30B6}"/>
              </a:ext>
            </a:extLst>
          </p:cNvPr>
          <p:cNvPicPr>
            <a:picLocks noChangeAspect="1"/>
          </p:cNvPicPr>
          <p:nvPr/>
        </p:nvPicPr>
        <p:blipFill>
          <a:blip r:embed="rId2"/>
          <a:stretch>
            <a:fillRect/>
          </a:stretch>
        </p:blipFill>
        <p:spPr>
          <a:xfrm rot="16200000">
            <a:off x="5924855" y="4085459"/>
            <a:ext cx="1361362" cy="2437486"/>
          </a:xfrm>
          <a:prstGeom prst="rect">
            <a:avLst/>
          </a:prstGeom>
          <a:solidFill>
            <a:schemeClr val="tx2">
              <a:lumMod val="40000"/>
              <a:lumOff val="60000"/>
            </a:schemeClr>
          </a:solidFill>
          <a:ln>
            <a:solidFill>
              <a:schemeClr val="tx1"/>
            </a:solidFill>
          </a:ln>
        </p:spPr>
      </p:pic>
      <p:sp>
        <p:nvSpPr>
          <p:cNvPr id="6" name="Text Placeholder 2">
            <a:extLst>
              <a:ext uri="{FF2B5EF4-FFF2-40B4-BE49-F238E27FC236}">
                <a16:creationId xmlns:a16="http://schemas.microsoft.com/office/drawing/2014/main" id="{5EE87F87-1B79-C279-88EB-4342008050A8}"/>
              </a:ext>
            </a:extLst>
          </p:cNvPr>
          <p:cNvSpPr txBox="1">
            <a:spLocks/>
          </p:cNvSpPr>
          <p:nvPr/>
        </p:nvSpPr>
        <p:spPr>
          <a:xfrm>
            <a:off x="461963" y="981076"/>
            <a:ext cx="11499850" cy="925532"/>
          </a:xfrm>
          <a:prstGeom prst="rect">
            <a:avLst/>
          </a:prstGeom>
        </p:spPr>
        <p:txBody>
          <a:bodyPr/>
          <a:lst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err="1">
                <a:solidFill>
                  <a:srgbClr val="0070C0"/>
                </a:solidFill>
              </a:rPr>
              <a:t>ePIC</a:t>
            </a:r>
            <a:r>
              <a:rPr lang="en-US" sz="2000" dirty="0">
                <a:solidFill>
                  <a:srgbClr val="0070C0"/>
                </a:solidFill>
              </a:rPr>
              <a:t> DAQ and computing will require network connectivity at BNL between resources in IP-6, SDCC as well as development labs that is bandwidth guaranteed and minimizes routing.</a:t>
            </a:r>
          </a:p>
        </p:txBody>
      </p:sp>
      <p:sp>
        <p:nvSpPr>
          <p:cNvPr id="7" name="Rectangle 6">
            <a:extLst>
              <a:ext uri="{FF2B5EF4-FFF2-40B4-BE49-F238E27FC236}">
                <a16:creationId xmlns:a16="http://schemas.microsoft.com/office/drawing/2014/main" id="{57F40A41-82BA-02B4-0915-00988C8744B9}"/>
              </a:ext>
            </a:extLst>
          </p:cNvPr>
          <p:cNvSpPr/>
          <p:nvPr/>
        </p:nvSpPr>
        <p:spPr>
          <a:xfrm>
            <a:off x="9930384" y="3182112"/>
            <a:ext cx="1636776" cy="1746504"/>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A0AB8A-FCD2-63A8-3E72-D6EE3BC4E6A8}"/>
              </a:ext>
            </a:extLst>
          </p:cNvPr>
          <p:cNvSpPr/>
          <p:nvPr/>
        </p:nvSpPr>
        <p:spPr>
          <a:xfrm>
            <a:off x="4931398" y="2083710"/>
            <a:ext cx="2359152" cy="14915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A36CCC-204C-1ACF-C05B-FC288E7320CE}"/>
              </a:ext>
            </a:extLst>
          </p:cNvPr>
          <p:cNvSpPr/>
          <p:nvPr/>
        </p:nvSpPr>
        <p:spPr>
          <a:xfrm>
            <a:off x="6854393" y="4690872"/>
            <a:ext cx="377952" cy="62179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774399-A361-741A-D6BD-1560A0B43E41}"/>
              </a:ext>
            </a:extLst>
          </p:cNvPr>
          <p:cNvSpPr/>
          <p:nvPr/>
        </p:nvSpPr>
        <p:spPr>
          <a:xfrm>
            <a:off x="7384745" y="4690872"/>
            <a:ext cx="377952" cy="62179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69316C-B493-F84D-9F99-6D8F99E6D0DD}"/>
              </a:ext>
            </a:extLst>
          </p:cNvPr>
          <p:cNvSpPr/>
          <p:nvPr/>
        </p:nvSpPr>
        <p:spPr>
          <a:xfrm>
            <a:off x="6324041" y="4690872"/>
            <a:ext cx="377952" cy="62179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1EB8332-4262-0903-028E-F0009FDB5586}"/>
              </a:ext>
            </a:extLst>
          </p:cNvPr>
          <p:cNvSpPr txBox="1"/>
          <p:nvPr/>
        </p:nvSpPr>
        <p:spPr>
          <a:xfrm>
            <a:off x="4914978" y="2090554"/>
            <a:ext cx="838691" cy="369332"/>
          </a:xfrm>
          <a:prstGeom prst="rect">
            <a:avLst/>
          </a:prstGeom>
          <a:noFill/>
        </p:spPr>
        <p:txBody>
          <a:bodyPr wrap="none" rtlCol="0">
            <a:spAutoFit/>
          </a:bodyPr>
          <a:lstStyle/>
          <a:p>
            <a:r>
              <a:rPr lang="en-US" dirty="0"/>
              <a:t>SDCC</a:t>
            </a:r>
          </a:p>
        </p:txBody>
      </p:sp>
      <p:sp>
        <p:nvSpPr>
          <p:cNvPr id="13" name="TextBox 12">
            <a:extLst>
              <a:ext uri="{FF2B5EF4-FFF2-40B4-BE49-F238E27FC236}">
                <a16:creationId xmlns:a16="http://schemas.microsoft.com/office/drawing/2014/main" id="{E3F372F5-6E43-0C73-2935-F872F1A66400}"/>
              </a:ext>
            </a:extLst>
          </p:cNvPr>
          <p:cNvSpPr txBox="1"/>
          <p:nvPr/>
        </p:nvSpPr>
        <p:spPr>
          <a:xfrm>
            <a:off x="6271605" y="5029200"/>
            <a:ext cx="482824" cy="307777"/>
          </a:xfrm>
          <a:prstGeom prst="rect">
            <a:avLst/>
          </a:prstGeom>
          <a:noFill/>
        </p:spPr>
        <p:txBody>
          <a:bodyPr wrap="none" rtlCol="0">
            <a:spAutoFit/>
          </a:bodyPr>
          <a:lstStyle/>
          <a:p>
            <a:r>
              <a:rPr lang="en-US" sz="1400" dirty="0"/>
              <a:t>Lab</a:t>
            </a:r>
          </a:p>
        </p:txBody>
      </p:sp>
      <p:sp>
        <p:nvSpPr>
          <p:cNvPr id="14" name="TextBox 13">
            <a:extLst>
              <a:ext uri="{FF2B5EF4-FFF2-40B4-BE49-F238E27FC236}">
                <a16:creationId xmlns:a16="http://schemas.microsoft.com/office/drawing/2014/main" id="{DF96C23D-0AA5-9E00-3621-DF2C494CFA5F}"/>
              </a:ext>
            </a:extLst>
          </p:cNvPr>
          <p:cNvSpPr txBox="1"/>
          <p:nvPr/>
        </p:nvSpPr>
        <p:spPr>
          <a:xfrm>
            <a:off x="6808053" y="5035296"/>
            <a:ext cx="482824" cy="307777"/>
          </a:xfrm>
          <a:prstGeom prst="rect">
            <a:avLst/>
          </a:prstGeom>
          <a:noFill/>
        </p:spPr>
        <p:txBody>
          <a:bodyPr wrap="none" rtlCol="0">
            <a:spAutoFit/>
          </a:bodyPr>
          <a:lstStyle/>
          <a:p>
            <a:r>
              <a:rPr lang="en-US" sz="1400" dirty="0"/>
              <a:t>Lab</a:t>
            </a:r>
          </a:p>
        </p:txBody>
      </p:sp>
      <p:sp>
        <p:nvSpPr>
          <p:cNvPr id="15" name="TextBox 14">
            <a:extLst>
              <a:ext uri="{FF2B5EF4-FFF2-40B4-BE49-F238E27FC236}">
                <a16:creationId xmlns:a16="http://schemas.microsoft.com/office/drawing/2014/main" id="{3F03B641-1FD0-0C49-4ECA-CD21D831EB18}"/>
              </a:ext>
            </a:extLst>
          </p:cNvPr>
          <p:cNvSpPr txBox="1"/>
          <p:nvPr/>
        </p:nvSpPr>
        <p:spPr>
          <a:xfrm>
            <a:off x="7341453" y="5038344"/>
            <a:ext cx="482824" cy="307777"/>
          </a:xfrm>
          <a:prstGeom prst="rect">
            <a:avLst/>
          </a:prstGeom>
          <a:noFill/>
        </p:spPr>
        <p:txBody>
          <a:bodyPr wrap="none" rtlCol="0">
            <a:spAutoFit/>
          </a:bodyPr>
          <a:lstStyle/>
          <a:p>
            <a:r>
              <a:rPr lang="en-US" sz="1400" dirty="0"/>
              <a:t>Lab</a:t>
            </a:r>
          </a:p>
        </p:txBody>
      </p:sp>
      <p:sp>
        <p:nvSpPr>
          <p:cNvPr id="16" name="TextBox 15">
            <a:extLst>
              <a:ext uri="{FF2B5EF4-FFF2-40B4-BE49-F238E27FC236}">
                <a16:creationId xmlns:a16="http://schemas.microsoft.com/office/drawing/2014/main" id="{E7BFA4E8-3A29-3F14-5EE3-03793B071352}"/>
              </a:ext>
            </a:extLst>
          </p:cNvPr>
          <p:cNvSpPr txBox="1"/>
          <p:nvPr/>
        </p:nvSpPr>
        <p:spPr>
          <a:xfrm>
            <a:off x="11036245" y="3153343"/>
            <a:ext cx="607859" cy="369332"/>
          </a:xfrm>
          <a:prstGeom prst="rect">
            <a:avLst/>
          </a:prstGeom>
          <a:noFill/>
        </p:spPr>
        <p:txBody>
          <a:bodyPr wrap="none" rtlCol="0">
            <a:spAutoFit/>
          </a:bodyPr>
          <a:lstStyle/>
          <a:p>
            <a:r>
              <a:rPr lang="en-US" dirty="0">
                <a:solidFill>
                  <a:srgbClr val="FFFF00"/>
                </a:solidFill>
              </a:rPr>
              <a:t>IP-6</a:t>
            </a:r>
          </a:p>
        </p:txBody>
      </p:sp>
      <p:sp>
        <p:nvSpPr>
          <p:cNvPr id="17" name="Rectangle 16">
            <a:extLst>
              <a:ext uri="{FF2B5EF4-FFF2-40B4-BE49-F238E27FC236}">
                <a16:creationId xmlns:a16="http://schemas.microsoft.com/office/drawing/2014/main" id="{501AA16D-BCFC-150E-28B5-5FB0DE5135AC}"/>
              </a:ext>
            </a:extLst>
          </p:cNvPr>
          <p:cNvSpPr/>
          <p:nvPr/>
        </p:nvSpPr>
        <p:spPr>
          <a:xfrm>
            <a:off x="9930384" y="3190562"/>
            <a:ext cx="1105861" cy="136136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F2DDD3-7C11-E932-BDA9-612EA34E0342}"/>
              </a:ext>
            </a:extLst>
          </p:cNvPr>
          <p:cNvSpPr txBox="1"/>
          <p:nvPr/>
        </p:nvSpPr>
        <p:spPr>
          <a:xfrm>
            <a:off x="9926110" y="3626745"/>
            <a:ext cx="1114408" cy="430887"/>
          </a:xfrm>
          <a:prstGeom prst="rect">
            <a:avLst/>
          </a:prstGeom>
          <a:noFill/>
        </p:spPr>
        <p:txBody>
          <a:bodyPr wrap="none" rtlCol="0">
            <a:spAutoFit/>
          </a:bodyPr>
          <a:lstStyle/>
          <a:p>
            <a:pPr algn="ctr"/>
            <a:r>
              <a:rPr lang="en-US" sz="1200" dirty="0"/>
              <a:t>DAQ Room</a:t>
            </a:r>
          </a:p>
          <a:p>
            <a:pPr algn="ctr"/>
            <a:r>
              <a:rPr lang="en-US" sz="1000" dirty="0"/>
              <a:t>(100 computers)</a:t>
            </a:r>
          </a:p>
        </p:txBody>
      </p:sp>
      <p:sp>
        <p:nvSpPr>
          <p:cNvPr id="19" name="Rectangle 18">
            <a:extLst>
              <a:ext uri="{FF2B5EF4-FFF2-40B4-BE49-F238E27FC236}">
                <a16:creationId xmlns:a16="http://schemas.microsoft.com/office/drawing/2014/main" id="{2D224ADA-91CD-0350-24D3-68FEA82EF300}"/>
              </a:ext>
            </a:extLst>
          </p:cNvPr>
          <p:cNvSpPr/>
          <p:nvPr/>
        </p:nvSpPr>
        <p:spPr>
          <a:xfrm>
            <a:off x="6199831" y="2688671"/>
            <a:ext cx="1090719" cy="89577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E4E9E7E-7CD6-C178-7199-901A02C4B99E}"/>
              </a:ext>
            </a:extLst>
          </p:cNvPr>
          <p:cNvSpPr txBox="1"/>
          <p:nvPr/>
        </p:nvSpPr>
        <p:spPr>
          <a:xfrm>
            <a:off x="6854393" y="1739084"/>
            <a:ext cx="2266326" cy="307777"/>
          </a:xfrm>
          <a:prstGeom prst="rect">
            <a:avLst/>
          </a:prstGeom>
          <a:noFill/>
        </p:spPr>
        <p:txBody>
          <a:bodyPr wrap="none" rtlCol="0">
            <a:spAutoFit/>
          </a:bodyPr>
          <a:lstStyle/>
          <a:p>
            <a:r>
              <a:rPr lang="en-US" sz="1400" dirty="0">
                <a:solidFill>
                  <a:srgbClr val="FF0000"/>
                </a:solidFill>
              </a:rPr>
              <a:t>To JLAB </a:t>
            </a:r>
            <a:r>
              <a:rPr lang="en-US" sz="1400" dirty="0" err="1">
                <a:solidFill>
                  <a:srgbClr val="FF0000"/>
                </a:solidFill>
              </a:rPr>
              <a:t>ePIC</a:t>
            </a:r>
            <a:r>
              <a:rPr lang="en-US" sz="1400" dirty="0">
                <a:solidFill>
                  <a:srgbClr val="FF0000"/>
                </a:solidFill>
              </a:rPr>
              <a:t> (Echelon 1)</a:t>
            </a:r>
          </a:p>
        </p:txBody>
      </p:sp>
      <p:sp>
        <p:nvSpPr>
          <p:cNvPr id="21" name="Rectangle 20">
            <a:extLst>
              <a:ext uri="{FF2B5EF4-FFF2-40B4-BE49-F238E27FC236}">
                <a16:creationId xmlns:a16="http://schemas.microsoft.com/office/drawing/2014/main" id="{07C1739D-E502-8A5F-47FA-F4D407E02CFD}"/>
              </a:ext>
            </a:extLst>
          </p:cNvPr>
          <p:cNvSpPr/>
          <p:nvPr/>
        </p:nvSpPr>
        <p:spPr>
          <a:xfrm>
            <a:off x="4931398" y="3160591"/>
            <a:ext cx="799610" cy="4192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BB6E92B-F5A5-7261-1A58-44D938CC6ACC}"/>
              </a:ext>
            </a:extLst>
          </p:cNvPr>
          <p:cNvSpPr txBox="1"/>
          <p:nvPr/>
        </p:nvSpPr>
        <p:spPr>
          <a:xfrm>
            <a:off x="4898231" y="3122783"/>
            <a:ext cx="885026" cy="461665"/>
          </a:xfrm>
          <a:prstGeom prst="rect">
            <a:avLst/>
          </a:prstGeom>
          <a:solidFill>
            <a:schemeClr val="tx2">
              <a:lumMod val="60000"/>
              <a:lumOff val="40000"/>
            </a:schemeClr>
          </a:solidFill>
        </p:spPr>
        <p:txBody>
          <a:bodyPr wrap="square" rtlCol="0">
            <a:spAutoFit/>
          </a:bodyPr>
          <a:lstStyle/>
          <a:p>
            <a:r>
              <a:rPr lang="en-US" sz="1200" dirty="0">
                <a:solidFill>
                  <a:srgbClr val="FFFF00"/>
                </a:solidFill>
              </a:rPr>
              <a:t>BNL </a:t>
            </a:r>
            <a:r>
              <a:rPr lang="en-US" sz="1200" dirty="0" err="1">
                <a:solidFill>
                  <a:srgbClr val="FFFF00"/>
                </a:solidFill>
              </a:rPr>
              <a:t>ePIC</a:t>
            </a:r>
            <a:endParaRPr lang="en-US" sz="1200" dirty="0">
              <a:solidFill>
                <a:srgbClr val="FFFF00"/>
              </a:solidFill>
            </a:endParaRPr>
          </a:p>
          <a:p>
            <a:r>
              <a:rPr lang="en-US" sz="1200" dirty="0">
                <a:solidFill>
                  <a:srgbClr val="FFFF00"/>
                </a:solidFill>
              </a:rPr>
              <a:t>Echelon 1</a:t>
            </a:r>
          </a:p>
        </p:txBody>
      </p:sp>
      <p:sp>
        <p:nvSpPr>
          <p:cNvPr id="23" name="Rectangle 22">
            <a:extLst>
              <a:ext uri="{FF2B5EF4-FFF2-40B4-BE49-F238E27FC236}">
                <a16:creationId xmlns:a16="http://schemas.microsoft.com/office/drawing/2014/main" id="{06A70A9F-ACE6-50EF-EF47-9E70102248B4}"/>
              </a:ext>
            </a:extLst>
          </p:cNvPr>
          <p:cNvSpPr/>
          <p:nvPr/>
        </p:nvSpPr>
        <p:spPr>
          <a:xfrm>
            <a:off x="6598758" y="2080467"/>
            <a:ext cx="691125" cy="29974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E4EE74A-8A9E-6D0B-3FC2-4E994127DA50}"/>
              </a:ext>
            </a:extLst>
          </p:cNvPr>
          <p:cNvSpPr txBox="1"/>
          <p:nvPr/>
        </p:nvSpPr>
        <p:spPr>
          <a:xfrm>
            <a:off x="6162508" y="2897099"/>
            <a:ext cx="1207718" cy="461665"/>
          </a:xfrm>
          <a:prstGeom prst="rect">
            <a:avLst/>
          </a:prstGeom>
          <a:noFill/>
        </p:spPr>
        <p:txBody>
          <a:bodyPr wrap="square" rtlCol="0">
            <a:spAutoFit/>
          </a:bodyPr>
          <a:lstStyle/>
          <a:p>
            <a:pPr algn="ctr"/>
            <a:r>
              <a:rPr lang="en-US" sz="1400" dirty="0" err="1"/>
              <a:t>ePIC</a:t>
            </a:r>
            <a:r>
              <a:rPr lang="en-US" sz="1400" dirty="0"/>
              <a:t> DAQ</a:t>
            </a:r>
          </a:p>
          <a:p>
            <a:pPr algn="ctr"/>
            <a:r>
              <a:rPr lang="en-US" sz="1000" dirty="0"/>
              <a:t>(100 computers)</a:t>
            </a:r>
          </a:p>
        </p:txBody>
      </p:sp>
      <p:sp>
        <p:nvSpPr>
          <p:cNvPr id="25" name="TextBox 24">
            <a:extLst>
              <a:ext uri="{FF2B5EF4-FFF2-40B4-BE49-F238E27FC236}">
                <a16:creationId xmlns:a16="http://schemas.microsoft.com/office/drawing/2014/main" id="{F8A26BE5-BBED-7510-DDC7-E301C3BC832D}"/>
              </a:ext>
            </a:extLst>
          </p:cNvPr>
          <p:cNvSpPr txBox="1"/>
          <p:nvPr/>
        </p:nvSpPr>
        <p:spPr>
          <a:xfrm>
            <a:off x="6552227" y="2080237"/>
            <a:ext cx="784189" cy="307777"/>
          </a:xfrm>
          <a:prstGeom prst="rect">
            <a:avLst/>
          </a:prstGeom>
          <a:noFill/>
        </p:spPr>
        <p:txBody>
          <a:bodyPr wrap="none" rtlCol="0">
            <a:spAutoFit/>
          </a:bodyPr>
          <a:lstStyle/>
          <a:p>
            <a:r>
              <a:rPr lang="en-US" sz="1400" dirty="0"/>
              <a:t>ESNET</a:t>
            </a:r>
          </a:p>
        </p:txBody>
      </p:sp>
      <p:cxnSp>
        <p:nvCxnSpPr>
          <p:cNvPr id="26" name="Straight Arrow Connector 25">
            <a:extLst>
              <a:ext uri="{FF2B5EF4-FFF2-40B4-BE49-F238E27FC236}">
                <a16:creationId xmlns:a16="http://schemas.microsoft.com/office/drawing/2014/main" id="{ABF175A9-F139-5A0B-DC05-0A88340ECF72}"/>
              </a:ext>
            </a:extLst>
          </p:cNvPr>
          <p:cNvCxnSpPr>
            <a:cxnSpLocks/>
          </p:cNvCxnSpPr>
          <p:nvPr/>
        </p:nvCxnSpPr>
        <p:spPr>
          <a:xfrm flipV="1">
            <a:off x="6944320" y="2374762"/>
            <a:ext cx="2" cy="3291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1278792-4680-D371-D849-BA8CB4E7A5B1}"/>
              </a:ext>
            </a:extLst>
          </p:cNvPr>
          <p:cNvCxnSpPr>
            <a:cxnSpLocks/>
          </p:cNvCxnSpPr>
          <p:nvPr/>
        </p:nvCxnSpPr>
        <p:spPr>
          <a:xfrm flipH="1">
            <a:off x="5736956" y="3370233"/>
            <a:ext cx="425552" cy="40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3C7E761-0568-4E12-FBD3-DF522532E2F5}"/>
              </a:ext>
            </a:extLst>
          </p:cNvPr>
          <p:cNvCxnSpPr>
            <a:cxnSpLocks/>
          </p:cNvCxnSpPr>
          <p:nvPr/>
        </p:nvCxnSpPr>
        <p:spPr>
          <a:xfrm flipV="1">
            <a:off x="7043369" y="3591877"/>
            <a:ext cx="0" cy="1097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C1E80FA7-BDD2-3F36-6B04-0B81A315734B}"/>
              </a:ext>
            </a:extLst>
          </p:cNvPr>
          <p:cNvCxnSpPr>
            <a:stCxn id="11" idx="0"/>
          </p:cNvCxnSpPr>
          <p:nvPr/>
        </p:nvCxnSpPr>
        <p:spPr>
          <a:xfrm rot="5400000" flipH="1" flipV="1">
            <a:off x="6144879" y="3981358"/>
            <a:ext cx="1077652" cy="341376"/>
          </a:xfrm>
          <a:prstGeom prst="curved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310358C3-EA1E-3DE8-CE2E-FF55C8C514EA}"/>
              </a:ext>
            </a:extLst>
          </p:cNvPr>
          <p:cNvCxnSpPr>
            <a:cxnSpLocks/>
          </p:cNvCxnSpPr>
          <p:nvPr/>
        </p:nvCxnSpPr>
        <p:spPr>
          <a:xfrm rot="16200000" flipH="1">
            <a:off x="6836765" y="3971543"/>
            <a:ext cx="1077652" cy="341376"/>
          </a:xfrm>
          <a:prstGeom prst="curved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B4855E8-F7B6-0F14-CCFC-D851139E8750}"/>
              </a:ext>
            </a:extLst>
          </p:cNvPr>
          <p:cNvSpPr txBox="1"/>
          <p:nvPr/>
        </p:nvSpPr>
        <p:spPr>
          <a:xfrm>
            <a:off x="8458429" y="3564375"/>
            <a:ext cx="992579" cy="492443"/>
          </a:xfrm>
          <a:prstGeom prst="rect">
            <a:avLst/>
          </a:prstGeom>
          <a:noFill/>
        </p:spPr>
        <p:txBody>
          <a:bodyPr wrap="none" rtlCol="0">
            <a:spAutoFit/>
          </a:bodyPr>
          <a:lstStyle/>
          <a:p>
            <a:pPr algn="ctr"/>
            <a:r>
              <a:rPr lang="en-US" sz="1600" dirty="0"/>
              <a:t>4Tbps</a:t>
            </a:r>
          </a:p>
          <a:p>
            <a:pPr algn="ctr"/>
            <a:r>
              <a:rPr lang="en-US" sz="1000" dirty="0"/>
              <a:t>(10x400 Gb/s)</a:t>
            </a:r>
          </a:p>
        </p:txBody>
      </p:sp>
      <p:sp>
        <p:nvSpPr>
          <p:cNvPr id="37" name="TextBox 36">
            <a:extLst>
              <a:ext uri="{FF2B5EF4-FFF2-40B4-BE49-F238E27FC236}">
                <a16:creationId xmlns:a16="http://schemas.microsoft.com/office/drawing/2014/main" id="{5B81D5D7-EE64-1FB0-1DC0-25C8DA453D5E}"/>
              </a:ext>
            </a:extLst>
          </p:cNvPr>
          <p:cNvSpPr txBox="1"/>
          <p:nvPr/>
        </p:nvSpPr>
        <p:spPr>
          <a:xfrm>
            <a:off x="6658665" y="4364772"/>
            <a:ext cx="910827" cy="307777"/>
          </a:xfrm>
          <a:prstGeom prst="rect">
            <a:avLst/>
          </a:prstGeom>
          <a:noFill/>
        </p:spPr>
        <p:txBody>
          <a:bodyPr wrap="none" rtlCol="0">
            <a:spAutoFit/>
          </a:bodyPr>
          <a:lstStyle/>
          <a:p>
            <a:r>
              <a:rPr lang="en-US" sz="1400" dirty="0"/>
              <a:t>100Gbps</a:t>
            </a:r>
          </a:p>
        </p:txBody>
      </p:sp>
      <p:sp>
        <p:nvSpPr>
          <p:cNvPr id="38" name="TextBox 37">
            <a:extLst>
              <a:ext uri="{FF2B5EF4-FFF2-40B4-BE49-F238E27FC236}">
                <a16:creationId xmlns:a16="http://schemas.microsoft.com/office/drawing/2014/main" id="{54B2EB59-C8A5-B36B-3E42-C0570BC3A7F8}"/>
              </a:ext>
            </a:extLst>
          </p:cNvPr>
          <p:cNvSpPr txBox="1"/>
          <p:nvPr/>
        </p:nvSpPr>
        <p:spPr>
          <a:xfrm>
            <a:off x="6154320" y="2278813"/>
            <a:ext cx="453970" cy="400110"/>
          </a:xfrm>
          <a:prstGeom prst="rect">
            <a:avLst/>
          </a:prstGeom>
          <a:noFill/>
        </p:spPr>
        <p:txBody>
          <a:bodyPr wrap="none" rtlCol="0">
            <a:spAutoFit/>
          </a:bodyPr>
          <a:lstStyle/>
          <a:p>
            <a:pPr algn="ctr"/>
            <a:r>
              <a:rPr lang="en-US" sz="1000" dirty="0"/>
              <a:t>400</a:t>
            </a:r>
          </a:p>
          <a:p>
            <a:pPr algn="ctr"/>
            <a:r>
              <a:rPr lang="en-US" sz="1000" dirty="0"/>
              <a:t>Gb/s</a:t>
            </a:r>
          </a:p>
        </p:txBody>
      </p:sp>
      <p:sp>
        <p:nvSpPr>
          <p:cNvPr id="39" name="TextBox 38">
            <a:extLst>
              <a:ext uri="{FF2B5EF4-FFF2-40B4-BE49-F238E27FC236}">
                <a16:creationId xmlns:a16="http://schemas.microsoft.com/office/drawing/2014/main" id="{297B9B20-E42C-25E9-B45C-596687C65F9B}"/>
              </a:ext>
            </a:extLst>
          </p:cNvPr>
          <p:cNvSpPr txBox="1"/>
          <p:nvPr/>
        </p:nvSpPr>
        <p:spPr>
          <a:xfrm>
            <a:off x="5773598" y="2954823"/>
            <a:ext cx="521140" cy="400110"/>
          </a:xfrm>
          <a:prstGeom prst="rect">
            <a:avLst/>
          </a:prstGeom>
          <a:noFill/>
        </p:spPr>
        <p:txBody>
          <a:bodyPr wrap="square" rtlCol="0">
            <a:spAutoFit/>
          </a:bodyPr>
          <a:lstStyle/>
          <a:p>
            <a:pPr algn="ctr"/>
            <a:r>
              <a:rPr lang="en-US" sz="1000" dirty="0"/>
              <a:t>400</a:t>
            </a:r>
          </a:p>
          <a:p>
            <a:pPr algn="ctr"/>
            <a:r>
              <a:rPr lang="en-US" sz="1000" dirty="0"/>
              <a:t>Gb/s</a:t>
            </a:r>
          </a:p>
        </p:txBody>
      </p:sp>
      <p:sp>
        <p:nvSpPr>
          <p:cNvPr id="40" name="TextBox 39">
            <a:extLst>
              <a:ext uri="{FF2B5EF4-FFF2-40B4-BE49-F238E27FC236}">
                <a16:creationId xmlns:a16="http://schemas.microsoft.com/office/drawing/2014/main" id="{C286E80B-6D35-4308-2367-F2A95CC28B84}"/>
              </a:ext>
            </a:extLst>
          </p:cNvPr>
          <p:cNvSpPr txBox="1"/>
          <p:nvPr/>
        </p:nvSpPr>
        <p:spPr>
          <a:xfrm>
            <a:off x="348808" y="1906607"/>
            <a:ext cx="4406535" cy="4278094"/>
          </a:xfrm>
          <a:prstGeom prst="rect">
            <a:avLst/>
          </a:prstGeom>
          <a:noFill/>
        </p:spPr>
        <p:txBody>
          <a:bodyPr wrap="square" rtlCol="0">
            <a:spAutoFit/>
          </a:bodyPr>
          <a:lstStyle/>
          <a:p>
            <a:pPr marL="285750" indent="-285750">
              <a:buFont typeface="Wingdings" pitchFamily="2" charset="2"/>
              <a:buChar char="§"/>
            </a:pPr>
            <a:r>
              <a:rPr lang="en-US" sz="1600" dirty="0"/>
              <a:t>Early DAQ &amp; Electronics development will be in labs (Physics, </a:t>
            </a:r>
            <a:r>
              <a:rPr lang="en-US" sz="1600" dirty="0">
                <a:solidFill>
                  <a:srgbClr val="0070C0"/>
                </a:solidFill>
              </a:rPr>
              <a:t>early 2026-</a:t>
            </a:r>
            <a:r>
              <a:rPr lang="en-US" sz="1600" dirty="0"/>
              <a:t>).</a:t>
            </a:r>
          </a:p>
          <a:p>
            <a:endParaRPr lang="en-US" sz="1600" dirty="0"/>
          </a:p>
          <a:p>
            <a:pPr marL="285750" indent="-285750">
              <a:buFont typeface="Wingdings" pitchFamily="2" charset="2"/>
              <a:buChar char="§"/>
            </a:pPr>
            <a:r>
              <a:rPr lang="en-US" sz="1600" dirty="0"/>
              <a:t>Initial computing needs for development would best be placed in a central location (SDCC, initially 1-2 racks, by </a:t>
            </a:r>
            <a:r>
              <a:rPr lang="en-US" sz="1600" dirty="0">
                <a:solidFill>
                  <a:srgbClr val="0070C0"/>
                </a:solidFill>
              </a:rPr>
              <a:t>Q2 FY27</a:t>
            </a:r>
            <a:r>
              <a:rPr lang="en-US" sz="1600" dirty="0"/>
              <a:t>).</a:t>
            </a:r>
          </a:p>
          <a:p>
            <a:endParaRPr lang="en-US" sz="1600" dirty="0"/>
          </a:p>
          <a:p>
            <a:pPr marL="285750" indent="-285750">
              <a:buFont typeface="Wingdings" pitchFamily="2" charset="2"/>
              <a:buChar char="§"/>
            </a:pPr>
            <a:r>
              <a:rPr lang="en-US" sz="1600" dirty="0"/>
              <a:t>As construction and installation ramps up at IP-6 additional Echelon 0 computing resources can be placed in both sites (5-6 racks at SDCC, </a:t>
            </a:r>
            <a:r>
              <a:rPr lang="en-US" sz="1600" dirty="0">
                <a:solidFill>
                  <a:srgbClr val="0070C0"/>
                </a:solidFill>
              </a:rPr>
              <a:t>Q2 FY29</a:t>
            </a:r>
            <a:r>
              <a:rPr lang="en-US" sz="1600" dirty="0"/>
              <a:t>).</a:t>
            </a:r>
          </a:p>
          <a:p>
            <a:endParaRPr lang="en-US" sz="1600" dirty="0"/>
          </a:p>
          <a:p>
            <a:pPr marL="285750" indent="-285750">
              <a:buFont typeface="Wingdings" pitchFamily="2" charset="2"/>
              <a:buChar char="§"/>
            </a:pPr>
            <a:r>
              <a:rPr lang="en-US" sz="1600" dirty="0"/>
              <a:t>For production running it is important to all network infrastructure in place (</a:t>
            </a:r>
            <a:r>
              <a:rPr lang="en-US" sz="1600" dirty="0">
                <a:solidFill>
                  <a:srgbClr val="0070C0"/>
                </a:solidFill>
              </a:rPr>
              <a:t>Q1 FY32</a:t>
            </a:r>
            <a:r>
              <a:rPr lang="en-US" sz="1600" dirty="0"/>
              <a:t>) and have equal and transparent network access from SDCC to both Echelon 1 sites (BNL and JLAB)</a:t>
            </a:r>
          </a:p>
        </p:txBody>
      </p:sp>
      <p:sp>
        <p:nvSpPr>
          <p:cNvPr id="41" name="TextBox 40">
            <a:extLst>
              <a:ext uri="{FF2B5EF4-FFF2-40B4-BE49-F238E27FC236}">
                <a16:creationId xmlns:a16="http://schemas.microsoft.com/office/drawing/2014/main" id="{600354D3-1682-1587-9DA7-4F053364F3B2}"/>
              </a:ext>
            </a:extLst>
          </p:cNvPr>
          <p:cNvSpPr txBox="1"/>
          <p:nvPr/>
        </p:nvSpPr>
        <p:spPr>
          <a:xfrm>
            <a:off x="6813103" y="5573230"/>
            <a:ext cx="1056700" cy="369332"/>
          </a:xfrm>
          <a:prstGeom prst="rect">
            <a:avLst/>
          </a:prstGeom>
          <a:noFill/>
        </p:spPr>
        <p:txBody>
          <a:bodyPr wrap="none" rtlCol="0">
            <a:spAutoFit/>
          </a:bodyPr>
          <a:lstStyle/>
          <a:p>
            <a:r>
              <a:rPr lang="en-US" b="1" dirty="0">
                <a:solidFill>
                  <a:srgbClr val="FFFF00"/>
                </a:solidFill>
              </a:rPr>
              <a:t>Physics</a:t>
            </a:r>
          </a:p>
        </p:txBody>
      </p:sp>
      <p:sp>
        <p:nvSpPr>
          <p:cNvPr id="42" name="TextBox 41">
            <a:extLst>
              <a:ext uri="{FF2B5EF4-FFF2-40B4-BE49-F238E27FC236}">
                <a16:creationId xmlns:a16="http://schemas.microsoft.com/office/drawing/2014/main" id="{DC9B13E9-8133-B198-9498-62898CCFACC3}"/>
              </a:ext>
            </a:extLst>
          </p:cNvPr>
          <p:cNvSpPr txBox="1"/>
          <p:nvPr/>
        </p:nvSpPr>
        <p:spPr>
          <a:xfrm>
            <a:off x="8467834" y="5111565"/>
            <a:ext cx="3176270" cy="923330"/>
          </a:xfrm>
          <a:prstGeom prst="rect">
            <a:avLst/>
          </a:prstGeom>
          <a:noFill/>
        </p:spPr>
        <p:txBody>
          <a:bodyPr wrap="square" rtlCol="0">
            <a:spAutoFit/>
          </a:bodyPr>
          <a:lstStyle/>
          <a:p>
            <a:r>
              <a:rPr lang="en-US" dirty="0">
                <a:solidFill>
                  <a:srgbClr val="00B050"/>
                </a:solidFill>
              </a:rPr>
              <a:t>Green indicated </a:t>
            </a:r>
            <a:r>
              <a:rPr lang="en-US" dirty="0" err="1">
                <a:solidFill>
                  <a:srgbClr val="00B050"/>
                </a:solidFill>
              </a:rPr>
              <a:t>daq.local</a:t>
            </a:r>
            <a:r>
              <a:rPr lang="en-US" dirty="0">
                <a:solidFill>
                  <a:srgbClr val="00B050"/>
                </a:solidFill>
              </a:rPr>
              <a:t> network &amp; computers owned/administered by </a:t>
            </a:r>
            <a:r>
              <a:rPr lang="en-US" dirty="0" err="1">
                <a:solidFill>
                  <a:srgbClr val="00B050"/>
                </a:solidFill>
              </a:rPr>
              <a:t>ePIC</a:t>
            </a:r>
            <a:r>
              <a:rPr lang="en-US" dirty="0">
                <a:solidFill>
                  <a:srgbClr val="00B050"/>
                </a:solidFill>
              </a:rPr>
              <a:t>. </a:t>
            </a:r>
          </a:p>
        </p:txBody>
      </p:sp>
    </p:spTree>
    <p:extLst>
      <p:ext uri="{BB962C8B-B14F-4D97-AF65-F5344CB8AC3E}">
        <p14:creationId xmlns:p14="http://schemas.microsoft.com/office/powerpoint/2010/main" val="2624227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1D0C7-89CD-2ED8-DED5-B2EA93F65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DC3D1-9570-70BD-655A-DB9DC6514C60}"/>
              </a:ext>
            </a:extLst>
          </p:cNvPr>
          <p:cNvSpPr>
            <a:spLocks noGrp="1"/>
          </p:cNvSpPr>
          <p:nvPr>
            <p:ph type="title"/>
          </p:nvPr>
        </p:nvSpPr>
        <p:spPr/>
        <p:txBody>
          <a:bodyPr/>
          <a:lstStyle/>
          <a:p>
            <a:r>
              <a:rPr lang="en-US" dirty="0"/>
              <a:t>Requirements (GTU Timing)</a:t>
            </a:r>
          </a:p>
        </p:txBody>
      </p:sp>
      <p:sp>
        <p:nvSpPr>
          <p:cNvPr id="3" name="TextBox 2">
            <a:extLst>
              <a:ext uri="{FF2B5EF4-FFF2-40B4-BE49-F238E27FC236}">
                <a16:creationId xmlns:a16="http://schemas.microsoft.com/office/drawing/2014/main" id="{8D1510F7-1AAD-4F8C-3078-26A7DD7E2C7E}"/>
              </a:ext>
            </a:extLst>
          </p:cNvPr>
          <p:cNvSpPr txBox="1"/>
          <p:nvPr/>
        </p:nvSpPr>
        <p:spPr>
          <a:xfrm>
            <a:off x="488194" y="814866"/>
            <a:ext cx="9174615" cy="1261884"/>
          </a:xfrm>
          <a:prstGeom prst="rect">
            <a:avLst/>
          </a:prstGeom>
          <a:noFill/>
        </p:spPr>
        <p:txBody>
          <a:bodyPr wrap="square" rtlCol="0">
            <a:spAutoFit/>
          </a:bodyPr>
          <a:lstStyle/>
          <a:p>
            <a:r>
              <a:rPr lang="en-US" sz="2000" dirty="0"/>
              <a:t>EIC / </a:t>
            </a:r>
            <a:r>
              <a:rPr lang="en-US" sz="2000" dirty="0" err="1"/>
              <a:t>ePIC</a:t>
            </a:r>
            <a:r>
              <a:rPr lang="en-US" sz="2000" dirty="0"/>
              <a:t> physics has features which make the timing critical</a:t>
            </a:r>
          </a:p>
          <a:p>
            <a:pPr marL="800100" lvl="1" indent="-342900">
              <a:buAutoNum type="arabicPeriod"/>
            </a:pPr>
            <a:r>
              <a:rPr lang="en-US" sz="1400" dirty="0"/>
              <a:t>10.15 ns bunch crossing separation</a:t>
            </a:r>
          </a:p>
          <a:p>
            <a:pPr marL="800100" lvl="1" indent="-342900">
              <a:buAutoNum type="arabicPeriod"/>
            </a:pPr>
            <a:r>
              <a:rPr lang="en-US" sz="1400" dirty="0"/>
              <a:t>Each bunch crossing can have different polarization states </a:t>
            </a:r>
            <a:r>
              <a:rPr lang="en-US" sz="1400" dirty="0">
                <a:sym typeface="Wingdings" panose="05000000000000000000" pitchFamily="2" charset="2"/>
              </a:rPr>
              <a:t> Events must resolve bunch crossing</a:t>
            </a:r>
            <a:endParaRPr lang="en-US" sz="1400" dirty="0"/>
          </a:p>
          <a:p>
            <a:pPr marL="800100" lvl="1" indent="-342900">
              <a:buAutoNum type="arabicPeriod"/>
            </a:pPr>
            <a:r>
              <a:rPr lang="en-US" sz="1400" dirty="0"/>
              <a:t>The TOF detectors maximum momentum for PID depends upon clock resolution </a:t>
            </a:r>
          </a:p>
          <a:p>
            <a:pPr marL="800100" lvl="1" indent="-342900">
              <a:buAutoNum type="arabicPeriod"/>
            </a:pPr>
            <a:r>
              <a:rPr lang="en-US" sz="1400" dirty="0"/>
              <a:t>Implementation of time window cuts for noise in </a:t>
            </a:r>
            <a:r>
              <a:rPr lang="en-US" sz="1400" dirty="0" err="1"/>
              <a:t>dRICH</a:t>
            </a:r>
            <a:r>
              <a:rPr lang="en-US" sz="1400" dirty="0"/>
              <a:t> </a:t>
            </a:r>
          </a:p>
        </p:txBody>
      </p:sp>
      <p:pic>
        <p:nvPicPr>
          <p:cNvPr id="5" name="Picture 4">
            <a:extLst>
              <a:ext uri="{FF2B5EF4-FFF2-40B4-BE49-F238E27FC236}">
                <a16:creationId xmlns:a16="http://schemas.microsoft.com/office/drawing/2014/main" id="{D78BB7B4-CA34-F5E8-A96A-649419D76861}"/>
              </a:ext>
            </a:extLst>
          </p:cNvPr>
          <p:cNvPicPr>
            <a:picLocks noChangeAspect="1"/>
          </p:cNvPicPr>
          <p:nvPr/>
        </p:nvPicPr>
        <p:blipFill>
          <a:blip r:embed="rId2"/>
          <a:stretch>
            <a:fillRect/>
          </a:stretch>
        </p:blipFill>
        <p:spPr>
          <a:xfrm>
            <a:off x="8936252" y="1701711"/>
            <a:ext cx="3066502" cy="2127777"/>
          </a:xfrm>
          <a:prstGeom prst="rect">
            <a:avLst/>
          </a:prstGeom>
        </p:spPr>
      </p:pic>
      <p:pic>
        <p:nvPicPr>
          <p:cNvPr id="7" name="Picture 6">
            <a:extLst>
              <a:ext uri="{FF2B5EF4-FFF2-40B4-BE49-F238E27FC236}">
                <a16:creationId xmlns:a16="http://schemas.microsoft.com/office/drawing/2014/main" id="{92713B5C-AB09-37A5-BE3A-0CA5D01DD1B7}"/>
              </a:ext>
            </a:extLst>
          </p:cNvPr>
          <p:cNvPicPr>
            <a:picLocks noChangeAspect="1"/>
          </p:cNvPicPr>
          <p:nvPr/>
        </p:nvPicPr>
        <p:blipFill>
          <a:blip r:embed="rId3"/>
          <a:stretch>
            <a:fillRect/>
          </a:stretch>
        </p:blipFill>
        <p:spPr>
          <a:xfrm>
            <a:off x="9881017" y="3938056"/>
            <a:ext cx="2207222" cy="2172554"/>
          </a:xfrm>
          <a:prstGeom prst="rect">
            <a:avLst/>
          </a:prstGeom>
        </p:spPr>
      </p:pic>
      <p:sp>
        <p:nvSpPr>
          <p:cNvPr id="8" name="Rectangle 7">
            <a:extLst>
              <a:ext uri="{FF2B5EF4-FFF2-40B4-BE49-F238E27FC236}">
                <a16:creationId xmlns:a16="http://schemas.microsoft.com/office/drawing/2014/main" id="{F96DC4B6-3AAB-92A2-8812-BA066A1116C0}"/>
              </a:ext>
            </a:extLst>
          </p:cNvPr>
          <p:cNvSpPr/>
          <p:nvPr/>
        </p:nvSpPr>
        <p:spPr>
          <a:xfrm>
            <a:off x="11919038" y="5466945"/>
            <a:ext cx="221082"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54AFE1-9738-8AE3-D064-7D3FBDD62ABC}"/>
              </a:ext>
            </a:extLst>
          </p:cNvPr>
          <p:cNvPicPr>
            <a:picLocks noChangeAspect="1"/>
          </p:cNvPicPr>
          <p:nvPr/>
        </p:nvPicPr>
        <p:blipFill>
          <a:blip r:embed="rId4"/>
          <a:stretch>
            <a:fillRect/>
          </a:stretch>
        </p:blipFill>
        <p:spPr>
          <a:xfrm>
            <a:off x="8884371" y="3691319"/>
            <a:ext cx="1229729" cy="369325"/>
          </a:xfrm>
          <a:prstGeom prst="rect">
            <a:avLst/>
          </a:prstGeom>
        </p:spPr>
      </p:pic>
      <p:sp>
        <p:nvSpPr>
          <p:cNvPr id="13" name="TextBox 12">
            <a:extLst>
              <a:ext uri="{FF2B5EF4-FFF2-40B4-BE49-F238E27FC236}">
                <a16:creationId xmlns:a16="http://schemas.microsoft.com/office/drawing/2014/main" id="{B66A39ED-5DB9-A1FE-F50E-CA46633FF49E}"/>
              </a:ext>
            </a:extLst>
          </p:cNvPr>
          <p:cNvSpPr txBox="1"/>
          <p:nvPr/>
        </p:nvSpPr>
        <p:spPr>
          <a:xfrm>
            <a:off x="1171790" y="5078823"/>
            <a:ext cx="4982576" cy="461665"/>
          </a:xfrm>
          <a:prstGeom prst="rect">
            <a:avLst/>
          </a:prstGeom>
          <a:solidFill>
            <a:schemeClr val="tx2">
              <a:lumMod val="20000"/>
              <a:lumOff val="80000"/>
            </a:schemeClr>
          </a:solidFill>
          <a:ln w="12700">
            <a:solidFill>
              <a:schemeClr val="tx1"/>
            </a:solidFill>
          </a:ln>
        </p:spPr>
        <p:txBody>
          <a:bodyPr wrap="square" rtlCol="0">
            <a:spAutoFit/>
          </a:bodyPr>
          <a:lstStyle/>
          <a:p>
            <a:pPr marL="914400" indent="-914400"/>
            <a:r>
              <a:rPr lang="en-US" sz="800" dirty="0"/>
              <a:t>P-DET-COMP.18:	The GTU will deliver a stable high-resolution clock at the level of 100ps jitter to DET subsystems, with an option to deliver up to a 5ps jitter clock to DET subsystems requiring very high-resolution timing measurements.</a:t>
            </a:r>
          </a:p>
        </p:txBody>
      </p:sp>
      <p:sp>
        <p:nvSpPr>
          <p:cNvPr id="14" name="TextBox 13">
            <a:extLst>
              <a:ext uri="{FF2B5EF4-FFF2-40B4-BE49-F238E27FC236}">
                <a16:creationId xmlns:a16="http://schemas.microsoft.com/office/drawing/2014/main" id="{0D8B8184-F795-DA18-F4D0-D57FD570B2E9}"/>
              </a:ext>
            </a:extLst>
          </p:cNvPr>
          <p:cNvSpPr txBox="1"/>
          <p:nvPr/>
        </p:nvSpPr>
        <p:spPr>
          <a:xfrm>
            <a:off x="1171790" y="5571212"/>
            <a:ext cx="4982576" cy="461665"/>
          </a:xfrm>
          <a:prstGeom prst="rect">
            <a:avLst/>
          </a:prstGeom>
          <a:solidFill>
            <a:schemeClr val="tx2">
              <a:lumMod val="20000"/>
              <a:lumOff val="80000"/>
            </a:schemeClr>
          </a:solidFill>
          <a:ln w="12700">
            <a:solidFill>
              <a:schemeClr val="tx1"/>
            </a:solidFill>
          </a:ln>
        </p:spPr>
        <p:txBody>
          <a:bodyPr wrap="square" rtlCol="0">
            <a:spAutoFit/>
          </a:bodyPr>
          <a:lstStyle/>
          <a:p>
            <a:pPr marL="914400" indent="-914400"/>
            <a:r>
              <a:rPr lang="en-US" sz="800" dirty="0"/>
              <a:t>P-DET-COMP.19: 	The DAQ system will require interfaces to the accelerator which provide timing and data exchange, and allow the accelerator to read the state and condition of detector systems.  </a:t>
            </a:r>
          </a:p>
        </p:txBody>
      </p:sp>
      <p:sp>
        <p:nvSpPr>
          <p:cNvPr id="15" name="TextBox 14">
            <a:extLst>
              <a:ext uri="{FF2B5EF4-FFF2-40B4-BE49-F238E27FC236}">
                <a16:creationId xmlns:a16="http://schemas.microsoft.com/office/drawing/2014/main" id="{D30BDC09-E077-E798-226F-91BBBDD9C7AE}"/>
              </a:ext>
            </a:extLst>
          </p:cNvPr>
          <p:cNvSpPr txBox="1"/>
          <p:nvPr/>
        </p:nvSpPr>
        <p:spPr>
          <a:xfrm>
            <a:off x="643546" y="4839245"/>
            <a:ext cx="5510820" cy="215444"/>
          </a:xfrm>
          <a:prstGeom prst="rect">
            <a:avLst/>
          </a:prstGeom>
          <a:solidFill>
            <a:schemeClr val="tx2">
              <a:lumMod val="20000"/>
              <a:lumOff val="80000"/>
            </a:schemeClr>
          </a:solidFill>
          <a:ln w="12700">
            <a:solidFill>
              <a:schemeClr val="tx1"/>
            </a:solidFill>
          </a:ln>
        </p:spPr>
        <p:txBody>
          <a:bodyPr wrap="square" rtlCol="0">
            <a:spAutoFit/>
          </a:bodyPr>
          <a:lstStyle/>
          <a:p>
            <a:pPr marL="855663" indent="-855663"/>
            <a:r>
              <a:rPr lang="en-US" sz="800" dirty="0"/>
              <a:t>F-DET-COMP.11: 	Global Timing Unit (GTU) will provide common timing information to all DET sub systems</a:t>
            </a:r>
          </a:p>
        </p:txBody>
      </p:sp>
      <p:cxnSp>
        <p:nvCxnSpPr>
          <p:cNvPr id="17" name="Straight Arrow Connector 16">
            <a:extLst>
              <a:ext uri="{FF2B5EF4-FFF2-40B4-BE49-F238E27FC236}">
                <a16:creationId xmlns:a16="http://schemas.microsoft.com/office/drawing/2014/main" id="{2643E78B-2A50-39E0-ADE6-9C25072BE997}"/>
              </a:ext>
            </a:extLst>
          </p:cNvPr>
          <p:cNvCxnSpPr>
            <a:cxnSpLocks/>
          </p:cNvCxnSpPr>
          <p:nvPr/>
        </p:nvCxnSpPr>
        <p:spPr>
          <a:xfrm>
            <a:off x="6225701" y="5363181"/>
            <a:ext cx="239949"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0BB9A7AE-A93B-FAB8-1063-A6EEC3BB8CA6}"/>
              </a:ext>
            </a:extLst>
          </p:cNvPr>
          <p:cNvSpPr txBox="1"/>
          <p:nvPr/>
        </p:nvSpPr>
        <p:spPr>
          <a:xfrm>
            <a:off x="6568961" y="5031430"/>
            <a:ext cx="1944763" cy="1015663"/>
          </a:xfrm>
          <a:prstGeom prst="rect">
            <a:avLst/>
          </a:prstGeom>
          <a:noFill/>
        </p:spPr>
        <p:txBody>
          <a:bodyPr wrap="none" rtlCol="0">
            <a:spAutoFit/>
          </a:bodyPr>
          <a:lstStyle/>
          <a:p>
            <a:r>
              <a:rPr lang="en-US" sz="1000" dirty="0"/>
              <a:t>Requirement is understood</a:t>
            </a:r>
          </a:p>
          <a:p>
            <a:r>
              <a:rPr lang="en-US" sz="1000" dirty="0"/>
              <a:t>Document needs to be refined</a:t>
            </a:r>
          </a:p>
          <a:p>
            <a:endParaRPr lang="en-US" sz="1000" dirty="0"/>
          </a:p>
          <a:p>
            <a:r>
              <a:rPr lang="en-US" sz="1000" dirty="0"/>
              <a:t>&lt; 5 </a:t>
            </a:r>
            <a:r>
              <a:rPr lang="en-US" sz="1000" dirty="0" err="1"/>
              <a:t>ps</a:t>
            </a:r>
            <a:r>
              <a:rPr lang="en-US" sz="1000" dirty="0"/>
              <a:t> jitter for GTU/DAM/RDO</a:t>
            </a:r>
          </a:p>
          <a:p>
            <a:r>
              <a:rPr lang="en-US" sz="1000" dirty="0"/>
              <a:t>&lt; 8 </a:t>
            </a:r>
            <a:r>
              <a:rPr lang="en-US" sz="1000" dirty="0" err="1"/>
              <a:t>ps</a:t>
            </a:r>
            <a:r>
              <a:rPr lang="en-US" sz="1000" dirty="0"/>
              <a:t> jitter for EIC interface</a:t>
            </a:r>
          </a:p>
          <a:p>
            <a:r>
              <a:rPr lang="en-US" sz="1000" dirty="0"/>
              <a:t>&lt; 500 </a:t>
            </a:r>
            <a:r>
              <a:rPr lang="en-US" sz="1000" dirty="0" err="1"/>
              <a:t>ps</a:t>
            </a:r>
            <a:r>
              <a:rPr lang="en-US" sz="1000" dirty="0"/>
              <a:t> absolute time stability</a:t>
            </a:r>
          </a:p>
        </p:txBody>
      </p:sp>
      <mc:AlternateContent xmlns:mc="http://schemas.openxmlformats.org/markup-compatibility/2006" xmlns:a14="http://schemas.microsoft.com/office/drawing/2010/main">
        <mc:Choice Requires="a14">
          <p:graphicFrame>
            <p:nvGraphicFramePr>
              <p:cNvPr id="23" name="Table 22">
                <a:extLst>
                  <a:ext uri="{FF2B5EF4-FFF2-40B4-BE49-F238E27FC236}">
                    <a16:creationId xmlns:a16="http://schemas.microsoft.com/office/drawing/2014/main" id="{1E329CFA-8063-8BE7-3BE2-DC4F4200B485}"/>
                  </a:ext>
                </a:extLst>
              </p:cNvPr>
              <p:cNvGraphicFramePr>
                <a:graphicFrameLocks noGrp="1"/>
              </p:cNvGraphicFramePr>
              <p:nvPr>
                <p:extLst>
                  <p:ext uri="{D42A27DB-BD31-4B8C-83A1-F6EECF244321}">
                    <p14:modId xmlns:p14="http://schemas.microsoft.com/office/powerpoint/2010/main" val="1246934680"/>
                  </p:ext>
                </p:extLst>
              </p:nvPr>
            </p:nvGraphicFramePr>
            <p:xfrm>
              <a:off x="623364" y="2197238"/>
              <a:ext cx="8254521" cy="2546325"/>
            </p:xfrm>
            <a:graphic>
              <a:graphicData uri="http://schemas.openxmlformats.org/drawingml/2006/table">
                <a:tbl>
                  <a:tblPr firstRow="1" bandRow="1">
                    <a:tableStyleId>{93296810-A885-4BE3-A3E7-6D5BEEA58F35}</a:tableStyleId>
                  </a:tblPr>
                  <a:tblGrid>
                    <a:gridCol w="1537880">
                      <a:extLst>
                        <a:ext uri="{9D8B030D-6E8A-4147-A177-3AD203B41FA5}">
                          <a16:colId xmlns:a16="http://schemas.microsoft.com/office/drawing/2014/main" val="320593799"/>
                        </a:ext>
                      </a:extLst>
                    </a:gridCol>
                    <a:gridCol w="2640814">
                      <a:extLst>
                        <a:ext uri="{9D8B030D-6E8A-4147-A177-3AD203B41FA5}">
                          <a16:colId xmlns:a16="http://schemas.microsoft.com/office/drawing/2014/main" val="3162919685"/>
                        </a:ext>
                      </a:extLst>
                    </a:gridCol>
                    <a:gridCol w="4075827">
                      <a:extLst>
                        <a:ext uri="{9D8B030D-6E8A-4147-A177-3AD203B41FA5}">
                          <a16:colId xmlns:a16="http://schemas.microsoft.com/office/drawing/2014/main" val="2223108221"/>
                        </a:ext>
                      </a:extLst>
                    </a:gridCol>
                  </a:tblGrid>
                  <a:tr h="178981">
                    <a:tc>
                      <a:txBody>
                        <a:bodyPr/>
                        <a:lstStyle/>
                        <a:p>
                          <a:r>
                            <a:rPr lang="en-US" sz="900" dirty="0">
                              <a:latin typeface="+mn-lt"/>
                            </a:rPr>
                            <a:t>Mitigation Strategy</a:t>
                          </a:r>
                        </a:p>
                      </a:txBody>
                      <a:tcPr/>
                    </a:tc>
                    <a:tc>
                      <a:txBody>
                        <a:bodyPr/>
                        <a:lstStyle/>
                        <a:p>
                          <a:r>
                            <a:rPr lang="en-US" sz="900" dirty="0">
                              <a:latin typeface="+mn-lt"/>
                            </a:rPr>
                            <a:t>Issue</a:t>
                          </a:r>
                        </a:p>
                      </a:txBody>
                      <a:tcPr/>
                    </a:tc>
                    <a:tc>
                      <a:txBody>
                        <a:bodyPr/>
                        <a:lstStyle/>
                        <a:p>
                          <a:r>
                            <a:rPr lang="en-US" sz="900" dirty="0">
                              <a:latin typeface="+mn-lt"/>
                            </a:rPr>
                            <a:t>Significance</a:t>
                          </a:r>
                        </a:p>
                      </a:txBody>
                      <a:tcPr/>
                    </a:tc>
                    <a:extLst>
                      <a:ext uri="{0D108BD9-81ED-4DB2-BD59-A6C34878D82A}">
                        <a16:rowId xmlns:a16="http://schemas.microsoft.com/office/drawing/2014/main" val="1924936728"/>
                      </a:ext>
                    </a:extLst>
                  </a:tr>
                  <a:tr h="260325">
                    <a:tc rowSpan="6">
                      <a:txBody>
                        <a:bodyPr/>
                        <a:lstStyle/>
                        <a:p>
                          <a:r>
                            <a:rPr lang="en-US" sz="900" dirty="0">
                              <a:latin typeface="+mn-lt"/>
                            </a:rPr>
                            <a:t>Irreducible jitter, </a:t>
                          </a:r>
                        </a:p>
                        <a:p>
                          <a:r>
                            <a:rPr lang="en-US" sz="900" dirty="0">
                              <a:latin typeface="+mn-lt"/>
                            </a:rPr>
                            <a:t>Define requirements for electronics</a:t>
                          </a:r>
                        </a:p>
                      </a:txBody>
                      <a:tcPr/>
                    </a:tc>
                    <a:tc>
                      <a:txBody>
                        <a:bodyPr/>
                        <a:lstStyle/>
                        <a:p>
                          <a:r>
                            <a:rPr lang="en-US" sz="900" dirty="0">
                              <a:latin typeface="+mn-lt"/>
                            </a:rPr>
                            <a:t>RF Signal delivery (EIC Common Platform)</a:t>
                          </a:r>
                        </a:p>
                      </a:txBody>
                      <a:tcPr/>
                    </a:tc>
                    <a:tc>
                      <a:txBody>
                        <a:bodyPr/>
                        <a:lstStyle/>
                        <a:p>
                          <a:r>
                            <a:rPr lang="en-US" sz="900" dirty="0">
                              <a:latin typeface="+mn-lt"/>
                            </a:rPr>
                            <a:t>Basis for </a:t>
                          </a:r>
                          <a:r>
                            <a:rPr lang="en-US" sz="900" dirty="0" err="1">
                              <a:latin typeface="+mn-lt"/>
                            </a:rPr>
                            <a:t>ePIC</a:t>
                          </a:r>
                          <a:r>
                            <a:rPr lang="en-US" sz="900" dirty="0">
                              <a:latin typeface="+mn-lt"/>
                            </a:rPr>
                            <a:t> clock (&lt;8 </a:t>
                          </a:r>
                          <a:r>
                            <a:rPr lang="en-US" sz="900" dirty="0" err="1">
                              <a:latin typeface="+mn-lt"/>
                            </a:rPr>
                            <a:t>ps</a:t>
                          </a:r>
                          <a:r>
                            <a:rPr lang="en-US" sz="900" dirty="0">
                              <a:latin typeface="+mn-lt"/>
                            </a:rPr>
                            <a:t> interface requirement)</a:t>
                          </a:r>
                        </a:p>
                      </a:txBody>
                      <a:tcPr/>
                    </a:tc>
                    <a:extLst>
                      <a:ext uri="{0D108BD9-81ED-4DB2-BD59-A6C34878D82A}">
                        <a16:rowId xmlns:a16="http://schemas.microsoft.com/office/drawing/2014/main" val="206022870"/>
                      </a:ext>
                    </a:extLst>
                  </a:tr>
                  <a:tr h="178981">
                    <a:tc vMerge="1">
                      <a:txBody>
                        <a:bodyPr/>
                        <a:lstStyle/>
                        <a:p>
                          <a:endParaRPr lang="en-US" sz="900" dirty="0">
                            <a:latin typeface="+mn-lt"/>
                          </a:endParaRPr>
                        </a:p>
                      </a:txBody>
                      <a:tcPr/>
                    </a:tc>
                    <a:tc>
                      <a:txBody>
                        <a:bodyPr/>
                        <a:lstStyle/>
                        <a:p>
                          <a:r>
                            <a:rPr lang="en-US" sz="900" dirty="0">
                              <a:latin typeface="+mn-lt"/>
                            </a:rPr>
                            <a:t>Jitter through GTU/DAM/RDO chain</a:t>
                          </a:r>
                        </a:p>
                      </a:txBody>
                      <a:tcPr/>
                    </a:tc>
                    <a:tc>
                      <a:txBody>
                        <a:bodyPr/>
                        <a:lstStyle/>
                        <a:p>
                          <a:r>
                            <a:rPr lang="en-US" sz="900" dirty="0">
                              <a:latin typeface="+mn-lt"/>
                            </a:rPr>
                            <a:t>&lt;5 </a:t>
                          </a:r>
                          <a:r>
                            <a:rPr lang="en-US" sz="900" dirty="0" err="1">
                              <a:latin typeface="+mn-lt"/>
                            </a:rPr>
                            <a:t>ps</a:t>
                          </a:r>
                          <a:endParaRPr lang="en-US" sz="900" dirty="0">
                            <a:latin typeface="+mn-lt"/>
                          </a:endParaRPr>
                        </a:p>
                      </a:txBody>
                      <a:tcPr/>
                    </a:tc>
                    <a:extLst>
                      <a:ext uri="{0D108BD9-81ED-4DB2-BD59-A6C34878D82A}">
                        <a16:rowId xmlns:a16="http://schemas.microsoft.com/office/drawing/2014/main" val="1203194968"/>
                      </a:ext>
                    </a:extLst>
                  </a:tr>
                  <a:tr h="178981">
                    <a:tc vMerge="1">
                      <a:txBody>
                        <a:bodyPr/>
                        <a:lstStyle/>
                        <a:p>
                          <a:endParaRPr lang="en-US" sz="900" dirty="0">
                            <a:latin typeface="+mn-lt"/>
                          </a:endParaRPr>
                        </a:p>
                      </a:txBody>
                      <a:tcPr/>
                    </a:tc>
                    <a:tc>
                      <a:txBody>
                        <a:bodyPr/>
                        <a:lstStyle/>
                        <a:p>
                          <a:r>
                            <a:rPr lang="en-US" sz="900" dirty="0">
                              <a:latin typeface="+mn-lt"/>
                            </a:rPr>
                            <a:t>Phase reproducibility on electronics restart</a:t>
                          </a:r>
                        </a:p>
                      </a:txBody>
                      <a:tcPr/>
                    </a:tc>
                    <a:tc>
                      <a:txBody>
                        <a:bodyPr/>
                        <a:lstStyle/>
                        <a:p>
                          <a:r>
                            <a:rPr lang="en-US" sz="900" dirty="0">
                              <a:latin typeface="+mn-lt"/>
                            </a:rPr>
                            <a:t>&lt;5 </a:t>
                          </a:r>
                          <a:r>
                            <a:rPr lang="en-US" sz="900" dirty="0" err="1">
                              <a:latin typeface="+mn-lt"/>
                            </a:rPr>
                            <a:t>ps</a:t>
                          </a:r>
                          <a:endParaRPr lang="en-US" sz="900" dirty="0">
                            <a:latin typeface="+mn-lt"/>
                          </a:endParaRPr>
                        </a:p>
                      </a:txBody>
                      <a:tcPr/>
                    </a:tc>
                    <a:extLst>
                      <a:ext uri="{0D108BD9-81ED-4DB2-BD59-A6C34878D82A}">
                        <a16:rowId xmlns:a16="http://schemas.microsoft.com/office/drawing/2014/main" val="3381964861"/>
                      </a:ext>
                    </a:extLst>
                  </a:tr>
                  <a:tr h="178981">
                    <a:tc vMerge="1">
                      <a:txBody>
                        <a:bodyPr/>
                        <a:lstStyle/>
                        <a:p>
                          <a:endParaRPr lang="en-US" sz="900" dirty="0">
                            <a:latin typeface="+mn-lt"/>
                          </a:endParaRPr>
                        </a:p>
                      </a:txBody>
                      <a:tcPr/>
                    </a:tc>
                    <a:tc>
                      <a:txBody>
                        <a:bodyPr/>
                        <a:lstStyle/>
                        <a:p>
                          <a:r>
                            <a:rPr lang="en-US" sz="900" dirty="0">
                              <a:latin typeface="+mn-lt"/>
                            </a:rPr>
                            <a:t>ASIC Analog Jitter (EICROC / FCFD)</a:t>
                          </a:r>
                        </a:p>
                      </a:txBody>
                      <a:tcPr/>
                    </a:tc>
                    <a:tc>
                      <a:txBody>
                        <a:bodyPr/>
                        <a:lstStyle/>
                        <a:p>
                          <a:r>
                            <a:rPr lang="en-US" sz="900" dirty="0">
                              <a:latin typeface="+mn-lt"/>
                            </a:rPr>
                            <a:t>O(10 </a:t>
                          </a:r>
                          <a:r>
                            <a:rPr lang="en-US" sz="900" dirty="0" err="1">
                              <a:latin typeface="+mn-lt"/>
                            </a:rPr>
                            <a:t>ps</a:t>
                          </a:r>
                          <a:r>
                            <a:rPr lang="en-US" sz="900" dirty="0">
                              <a:latin typeface="+mn-lt"/>
                            </a:rPr>
                            <a:t>) – EICROC / O(17 </a:t>
                          </a:r>
                          <a:r>
                            <a:rPr lang="en-US" sz="900" dirty="0" err="1">
                              <a:latin typeface="+mn-lt"/>
                            </a:rPr>
                            <a:t>ps</a:t>
                          </a:r>
                          <a:r>
                            <a:rPr lang="en-US" sz="900" dirty="0">
                              <a:latin typeface="+mn-lt"/>
                            </a:rPr>
                            <a:t>) - FCFD for large pulses</a:t>
                          </a:r>
                        </a:p>
                      </a:txBody>
                      <a:tcPr/>
                    </a:tc>
                    <a:extLst>
                      <a:ext uri="{0D108BD9-81ED-4DB2-BD59-A6C34878D82A}">
                        <a16:rowId xmlns:a16="http://schemas.microsoft.com/office/drawing/2014/main" val="3112419729"/>
                      </a:ext>
                    </a:extLst>
                  </a:tr>
                  <a:tr h="178981">
                    <a:tc vMerge="1">
                      <a:txBody>
                        <a:bodyPr/>
                        <a:lstStyle/>
                        <a:p>
                          <a:endParaRPr lang="en-US" sz="900" dirty="0">
                            <a:latin typeface="+mn-lt"/>
                          </a:endParaRPr>
                        </a:p>
                      </a:txBody>
                      <a:tcPr/>
                    </a:tc>
                    <a:tc>
                      <a:txBody>
                        <a:bodyPr/>
                        <a:lstStyle/>
                        <a:p>
                          <a:r>
                            <a:rPr lang="en-US" sz="900" dirty="0">
                              <a:latin typeface="+mn-lt"/>
                            </a:rPr>
                            <a:t>ASIC digital time precision (EICROC / FCFD)</a:t>
                          </a:r>
                        </a:p>
                      </a:txBody>
                      <a:tcPr/>
                    </a:tc>
                    <a:tc>
                      <a:txBody>
                        <a:bodyPr/>
                        <a:lstStyle/>
                        <a:p>
                          <a:r>
                            <a:rPr lang="en-US" sz="900" dirty="0">
                              <a:latin typeface="+mn-lt"/>
                            </a:rPr>
                            <a:t>12 bit @ 40 MHz = 6 </a:t>
                          </a:r>
                          <a:r>
                            <a:rPr lang="en-US" sz="900" dirty="0" err="1">
                              <a:latin typeface="+mn-lt"/>
                            </a:rPr>
                            <a:t>ps</a:t>
                          </a:r>
                          <a:r>
                            <a:rPr lang="en-US" sz="900" dirty="0">
                              <a:latin typeface="+mn-lt"/>
                            </a:rPr>
                            <a:t> (EICROC),    11 bit @ 40 MHz = 12 </a:t>
                          </a:r>
                          <a:r>
                            <a:rPr lang="en-US" sz="900" dirty="0" err="1">
                              <a:latin typeface="+mn-lt"/>
                            </a:rPr>
                            <a:t>ps</a:t>
                          </a:r>
                          <a:r>
                            <a:rPr lang="en-US" sz="900" dirty="0">
                              <a:latin typeface="+mn-lt"/>
                            </a:rPr>
                            <a:t> (FCFD)</a:t>
                          </a:r>
                        </a:p>
                      </a:txBody>
                      <a:tcPr/>
                    </a:tc>
                    <a:extLst>
                      <a:ext uri="{0D108BD9-81ED-4DB2-BD59-A6C34878D82A}">
                        <a16:rowId xmlns:a16="http://schemas.microsoft.com/office/drawing/2014/main" val="690335815"/>
                      </a:ext>
                    </a:extLst>
                  </a:tr>
                  <a:tr h="178981">
                    <a:tc vMerge="1">
                      <a:txBody>
                        <a:bodyPr/>
                        <a:lstStyle/>
                        <a:p>
                          <a:endParaRPr lang="en-US" sz="900" dirty="0">
                            <a:latin typeface="+mn-lt"/>
                          </a:endParaRPr>
                        </a:p>
                      </a:txBody>
                      <a:tcPr/>
                    </a:tc>
                    <a:tc>
                      <a:txBody>
                        <a:bodyPr/>
                        <a:lstStyle/>
                        <a:p>
                          <a:r>
                            <a:rPr lang="en-US" sz="900" dirty="0">
                              <a:latin typeface="+mn-lt"/>
                            </a:rPr>
                            <a:t>Sensor time resolution</a:t>
                          </a:r>
                        </a:p>
                      </a:txBody>
                      <a:tcPr/>
                    </a:tc>
                    <a:tc>
                      <a:txBody>
                        <a:bodyPr/>
                        <a:lstStyle/>
                        <a:p>
                          <a:r>
                            <a:rPr lang="en-US" sz="900" dirty="0">
                              <a:latin typeface="+mn-lt"/>
                            </a:rPr>
                            <a:t>20 </a:t>
                          </a:r>
                          <a:r>
                            <a:rPr lang="en-US" sz="900" dirty="0" err="1">
                              <a:latin typeface="+mn-lt"/>
                            </a:rPr>
                            <a:t>ps</a:t>
                          </a:r>
                          <a:r>
                            <a:rPr lang="en-US" sz="900" dirty="0">
                              <a:latin typeface="+mn-lt"/>
                            </a:rPr>
                            <a:t> (Forward TOF), 25 </a:t>
                          </a:r>
                          <a:r>
                            <a:rPr lang="en-US" sz="900" dirty="0" err="1">
                              <a:latin typeface="+mn-lt"/>
                            </a:rPr>
                            <a:t>ps</a:t>
                          </a:r>
                          <a:r>
                            <a:rPr lang="en-US" sz="900" dirty="0">
                              <a:latin typeface="+mn-lt"/>
                            </a:rPr>
                            <a:t> (Barrel TOF), 30-40 </a:t>
                          </a:r>
                          <a:r>
                            <a:rPr lang="en-US" sz="900" dirty="0" err="1">
                              <a:latin typeface="+mn-lt"/>
                            </a:rPr>
                            <a:t>ps</a:t>
                          </a:r>
                          <a:r>
                            <a:rPr lang="en-US" sz="900" dirty="0">
                              <a:latin typeface="+mn-lt"/>
                            </a:rPr>
                            <a:t> (</a:t>
                          </a:r>
                          <a:r>
                            <a:rPr lang="en-US" sz="900" dirty="0" err="1">
                              <a:latin typeface="+mn-lt"/>
                            </a:rPr>
                            <a:t>pfRICH</a:t>
                          </a:r>
                          <a:r>
                            <a:rPr lang="en-US" sz="900" dirty="0">
                              <a:latin typeface="+mn-lt"/>
                            </a:rPr>
                            <a:t>)</a:t>
                          </a:r>
                        </a:p>
                      </a:txBody>
                      <a:tcPr/>
                    </a:tc>
                    <a:extLst>
                      <a:ext uri="{0D108BD9-81ED-4DB2-BD59-A6C34878D82A}">
                        <a16:rowId xmlns:a16="http://schemas.microsoft.com/office/drawing/2014/main" val="850284222"/>
                      </a:ext>
                    </a:extLst>
                  </a:tr>
                  <a:tr h="178981">
                    <a:tc>
                      <a:txBody>
                        <a:bodyPr/>
                        <a:lstStyle/>
                        <a:p>
                          <a:r>
                            <a:rPr lang="en-US" sz="900" dirty="0">
                              <a:latin typeface="+mn-lt"/>
                            </a:rPr>
                            <a:t>Event by event calibration</a:t>
                          </a:r>
                        </a:p>
                      </a:txBody>
                      <a:tcPr/>
                    </a:tc>
                    <a:tc>
                      <a:txBody>
                        <a:bodyPr/>
                        <a:lstStyle/>
                        <a:p>
                          <a:r>
                            <a:rPr lang="en-US" sz="900" dirty="0">
                              <a:latin typeface="+mn-lt"/>
                            </a:rPr>
                            <a:t>Bunch length / T0 measurement </a:t>
                          </a:r>
                        </a:p>
                      </a:txBody>
                      <a:tcPr/>
                    </a:tc>
                    <a:tc>
                      <a:txBody>
                        <a:bodyPr/>
                        <a:lstStyle/>
                        <a:p>
                          <a:r>
                            <a:rPr lang="en-US" sz="900" dirty="0">
                              <a:latin typeface="+mn-lt"/>
                            </a:rPr>
                            <a:t>ESR </a:t>
                          </a:r>
                          <a14:m>
                            <m:oMath xmlns:m="http://schemas.openxmlformats.org/officeDocument/2006/math">
                              <m:sSub>
                                <m:sSubPr>
                                  <m:ctrlPr>
                                    <a:rPr lang="en-US" sz="900" b="0" i="1" smtClean="0">
                                      <a:latin typeface="Cambria Math" panose="02040503050406030204" pitchFamily="18" charset="0"/>
                                    </a:rPr>
                                  </m:ctrlPr>
                                </m:sSubPr>
                                <m:e>
                                  <m:r>
                                    <a:rPr lang="en-US" sz="900" b="0" smtClean="0">
                                      <a:latin typeface="Cambria Math" panose="02040503050406030204" pitchFamily="18" charset="0"/>
                                    </a:rPr>
                                    <m:t>𝜎</m:t>
                                  </m:r>
                                </m:e>
                                <m:sub>
                                  <m:r>
                                    <a:rPr lang="en-US" sz="900" b="0" smtClean="0">
                                      <a:latin typeface="Cambria Math" panose="02040503050406030204" pitchFamily="18" charset="0"/>
                                    </a:rPr>
                                    <m:t>𝑧</m:t>
                                  </m:r>
                                </m:sub>
                              </m:sSub>
                              <m:r>
                                <a:rPr lang="en-US" sz="900" b="0" smtClean="0">
                                  <a:latin typeface="Cambria Math" panose="02040503050406030204" pitchFamily="18" charset="0"/>
                                </a:rPr>
                                <m:t>=23 −30 </m:t>
                              </m:r>
                            </m:oMath>
                          </a14:m>
                          <a:r>
                            <a:rPr lang="en-US" sz="900" b="0" baseline="0" dirty="0" err="1">
                              <a:latin typeface="+mn-lt"/>
                            </a:rPr>
                            <a:t>ps</a:t>
                          </a:r>
                          <a:r>
                            <a:rPr lang="en-US" sz="900" b="0" baseline="0" dirty="0">
                              <a:latin typeface="+mn-lt"/>
                            </a:rPr>
                            <a:t>, HSR </a:t>
                          </a:r>
                          <a14:m>
                            <m:oMath xmlns:m="http://schemas.openxmlformats.org/officeDocument/2006/math">
                              <m:sSub>
                                <m:sSubPr>
                                  <m:ctrlPr>
                                    <a:rPr lang="en-US" sz="900" b="0" i="1" baseline="0" smtClean="0">
                                      <a:latin typeface="Cambria Math" panose="02040503050406030204" pitchFamily="18" charset="0"/>
                                    </a:rPr>
                                  </m:ctrlPr>
                                </m:sSubPr>
                                <m:e>
                                  <m:r>
                                    <a:rPr lang="en-US" sz="900" b="0" baseline="0" smtClean="0">
                                      <a:latin typeface="Cambria Math" panose="02040503050406030204" pitchFamily="18" charset="0"/>
                                    </a:rPr>
                                    <m:t>𝜎</m:t>
                                  </m:r>
                                </m:e>
                                <m:sub>
                                  <m:r>
                                    <a:rPr lang="en-US" sz="900" b="0" baseline="0" smtClean="0">
                                      <a:latin typeface="Cambria Math" panose="02040503050406030204" pitchFamily="18" charset="0"/>
                                    </a:rPr>
                                    <m:t>𝑧</m:t>
                                  </m:r>
                                </m:sub>
                              </m:sSub>
                              <m:r>
                                <a:rPr lang="en-US" sz="900" b="0" baseline="0" smtClean="0">
                                  <a:latin typeface="Cambria Math" panose="02040503050406030204" pitchFamily="18" charset="0"/>
                                </a:rPr>
                                <m:t>=200−250</m:t>
                              </m:r>
                            </m:oMath>
                          </a14:m>
                          <a:r>
                            <a:rPr lang="en-US" sz="900" b="0" baseline="0" dirty="0">
                              <a:latin typeface="+mn-lt"/>
                            </a:rPr>
                            <a:t> </a:t>
                          </a:r>
                          <a:r>
                            <a:rPr lang="en-US" sz="900" b="0" baseline="0" dirty="0" err="1">
                              <a:latin typeface="+mn-lt"/>
                            </a:rPr>
                            <a:t>ps</a:t>
                          </a:r>
                          <a:r>
                            <a:rPr lang="en-US" sz="900" b="0" baseline="0" dirty="0">
                              <a:latin typeface="+mn-lt"/>
                            </a:rPr>
                            <a:t>,   Vertex Corrected =25ps</a:t>
                          </a:r>
                        </a:p>
                      </a:txBody>
                      <a:tcPr/>
                    </a:tc>
                    <a:extLst>
                      <a:ext uri="{0D108BD9-81ED-4DB2-BD59-A6C34878D82A}">
                        <a16:rowId xmlns:a16="http://schemas.microsoft.com/office/drawing/2014/main" val="1626598057"/>
                      </a:ext>
                    </a:extLst>
                  </a:tr>
                  <a:tr h="202792">
                    <a:tc>
                      <a:txBody>
                        <a:bodyPr/>
                        <a:lstStyle/>
                        <a:p>
                          <a:r>
                            <a:rPr lang="en-US" sz="900" dirty="0">
                              <a:latin typeface="+mn-lt"/>
                            </a:rPr>
                            <a:t>Continuous calibration</a:t>
                          </a:r>
                        </a:p>
                      </a:txBody>
                      <a:tcPr/>
                    </a:tc>
                    <a:tc>
                      <a:txBody>
                        <a:bodyPr/>
                        <a:lstStyle/>
                        <a:p>
                          <a:r>
                            <a:rPr lang="en-US" sz="900" dirty="0">
                              <a:latin typeface="+mn-lt"/>
                            </a:rPr>
                            <a:t>EIC Controls: Temperature Fluctuations</a:t>
                          </a:r>
                        </a:p>
                      </a:txBody>
                      <a:tcPr/>
                    </a:tc>
                    <a:tc>
                      <a:txBody>
                        <a:bodyPr/>
                        <a:lstStyle/>
                        <a:p>
                          <a:r>
                            <a:rPr lang="en-US" sz="900" dirty="0">
                              <a:latin typeface="+mn-lt"/>
                            </a:rPr>
                            <a:t>Worst case estimate O(250ps) – (assuming </a:t>
                          </a:r>
                          <a:r>
                            <a:rPr lang="en-US" sz="900" dirty="0" err="1">
                              <a:latin typeface="+mn-lt"/>
                            </a:rPr>
                            <a:t>deltaT</a:t>
                          </a:r>
                          <a:r>
                            <a:rPr lang="en-US" sz="900" dirty="0">
                              <a:latin typeface="+mn-lt"/>
                            </a:rPr>
                            <a:t>=5 K, 1300 m)</a:t>
                          </a:r>
                        </a:p>
                      </a:txBody>
                      <a:tcPr/>
                    </a:tc>
                    <a:extLst>
                      <a:ext uri="{0D108BD9-81ED-4DB2-BD59-A6C34878D82A}">
                        <a16:rowId xmlns:a16="http://schemas.microsoft.com/office/drawing/2014/main" val="3377144732"/>
                      </a:ext>
                    </a:extLst>
                  </a:tr>
                  <a:tr h="178981">
                    <a:tc>
                      <a:txBody>
                        <a:bodyPr/>
                        <a:lstStyle/>
                        <a:p>
                          <a:endParaRPr lang="en-US" sz="900" dirty="0">
                            <a:latin typeface="+mn-lt"/>
                          </a:endParaRPr>
                        </a:p>
                      </a:txBody>
                      <a:tcPr/>
                    </a:tc>
                    <a:tc>
                      <a:txBody>
                        <a:bodyPr/>
                        <a:lstStyle/>
                        <a:p>
                          <a:r>
                            <a:rPr lang="en-US" sz="900" dirty="0">
                              <a:latin typeface="+mn-lt"/>
                            </a:rPr>
                            <a:t>Temperature fluctuations along fiber path</a:t>
                          </a:r>
                        </a:p>
                      </a:txBody>
                      <a:tcPr/>
                    </a:tc>
                    <a:tc>
                      <a:txBody>
                        <a:bodyPr/>
                        <a:lstStyle/>
                        <a:p>
                          <a:r>
                            <a:rPr lang="en-US" sz="900" dirty="0">
                              <a:latin typeface="+mn-lt"/>
                            </a:rPr>
                            <a:t>IP6 history: worst case O(40 </a:t>
                          </a:r>
                          <a:r>
                            <a:rPr lang="en-US" sz="900" dirty="0" err="1">
                              <a:latin typeface="+mn-lt"/>
                            </a:rPr>
                            <a:t>ps</a:t>
                          </a:r>
                          <a:r>
                            <a:rPr lang="en-US" sz="900" dirty="0">
                              <a:latin typeface="+mn-lt"/>
                            </a:rPr>
                            <a:t>)</a:t>
                          </a:r>
                        </a:p>
                      </a:txBody>
                      <a:tcPr/>
                    </a:tc>
                    <a:extLst>
                      <a:ext uri="{0D108BD9-81ED-4DB2-BD59-A6C34878D82A}">
                        <a16:rowId xmlns:a16="http://schemas.microsoft.com/office/drawing/2014/main" val="4059714652"/>
                      </a:ext>
                    </a:extLst>
                  </a:tr>
                  <a:tr h="178981">
                    <a:tc>
                      <a:txBody>
                        <a:bodyPr/>
                        <a:lstStyle/>
                        <a:p>
                          <a:endParaRPr lang="en-US" sz="900" dirty="0">
                            <a:latin typeface="+mn-lt"/>
                          </a:endParaRPr>
                        </a:p>
                      </a:txBody>
                      <a:tcPr/>
                    </a:tc>
                    <a:tc>
                      <a:txBody>
                        <a:bodyPr/>
                        <a:lstStyle/>
                        <a:p>
                          <a:r>
                            <a:rPr lang="en-US" sz="900" dirty="0">
                              <a:latin typeface="+mn-lt"/>
                            </a:rPr>
                            <a:t>Temperature fluctuations within </a:t>
                          </a:r>
                          <a:r>
                            <a:rPr lang="en-US" sz="900" dirty="0" err="1">
                              <a:latin typeface="+mn-lt"/>
                            </a:rPr>
                            <a:t>ePIC</a:t>
                          </a:r>
                          <a:r>
                            <a:rPr lang="en-US" sz="900" dirty="0">
                              <a:latin typeface="+mn-lt"/>
                            </a:rPr>
                            <a:t> Detector</a:t>
                          </a:r>
                        </a:p>
                      </a:txBody>
                      <a:tcPr/>
                    </a:tc>
                    <a:tc>
                      <a:txBody>
                        <a:bodyPr/>
                        <a:lstStyle/>
                        <a:p>
                          <a:r>
                            <a:rPr lang="en-US" sz="900" dirty="0" err="1">
                              <a:latin typeface="+mn-lt"/>
                            </a:rPr>
                            <a:t>lpGBT</a:t>
                          </a:r>
                          <a:r>
                            <a:rPr lang="en-US" sz="900" dirty="0">
                              <a:latin typeface="+mn-lt"/>
                            </a:rPr>
                            <a:t> ~5ps / K variation</a:t>
                          </a:r>
                        </a:p>
                      </a:txBody>
                      <a:tcPr/>
                    </a:tc>
                    <a:extLst>
                      <a:ext uri="{0D108BD9-81ED-4DB2-BD59-A6C34878D82A}">
                        <a16:rowId xmlns:a16="http://schemas.microsoft.com/office/drawing/2014/main" val="2284059270"/>
                      </a:ext>
                    </a:extLst>
                  </a:tr>
                </a:tbl>
              </a:graphicData>
            </a:graphic>
          </p:graphicFrame>
        </mc:Choice>
        <mc:Fallback xmlns="">
          <p:graphicFrame>
            <p:nvGraphicFramePr>
              <p:cNvPr id="23" name="Table 22">
                <a:extLst>
                  <a:ext uri="{FF2B5EF4-FFF2-40B4-BE49-F238E27FC236}">
                    <a16:creationId xmlns:a16="http://schemas.microsoft.com/office/drawing/2014/main" id="{1E329CFA-8063-8BE7-3BE2-DC4F4200B485}"/>
                  </a:ext>
                </a:extLst>
              </p:cNvPr>
              <p:cNvGraphicFramePr>
                <a:graphicFrameLocks noGrp="1"/>
              </p:cNvGraphicFramePr>
              <p:nvPr>
                <p:extLst>
                  <p:ext uri="{D42A27DB-BD31-4B8C-83A1-F6EECF244321}">
                    <p14:modId xmlns:p14="http://schemas.microsoft.com/office/powerpoint/2010/main" val="1246934680"/>
                  </p:ext>
                </p:extLst>
              </p:nvPr>
            </p:nvGraphicFramePr>
            <p:xfrm>
              <a:off x="623364" y="2197238"/>
              <a:ext cx="8254521" cy="2546325"/>
            </p:xfrm>
            <a:graphic>
              <a:graphicData uri="http://schemas.openxmlformats.org/drawingml/2006/table">
                <a:tbl>
                  <a:tblPr firstRow="1" bandRow="1">
                    <a:tableStyleId>{93296810-A885-4BE3-A3E7-6D5BEEA58F35}</a:tableStyleId>
                  </a:tblPr>
                  <a:tblGrid>
                    <a:gridCol w="1537880">
                      <a:extLst>
                        <a:ext uri="{9D8B030D-6E8A-4147-A177-3AD203B41FA5}">
                          <a16:colId xmlns:a16="http://schemas.microsoft.com/office/drawing/2014/main" val="320593799"/>
                        </a:ext>
                      </a:extLst>
                    </a:gridCol>
                    <a:gridCol w="2640814">
                      <a:extLst>
                        <a:ext uri="{9D8B030D-6E8A-4147-A177-3AD203B41FA5}">
                          <a16:colId xmlns:a16="http://schemas.microsoft.com/office/drawing/2014/main" val="3162919685"/>
                        </a:ext>
                      </a:extLst>
                    </a:gridCol>
                    <a:gridCol w="4075827">
                      <a:extLst>
                        <a:ext uri="{9D8B030D-6E8A-4147-A177-3AD203B41FA5}">
                          <a16:colId xmlns:a16="http://schemas.microsoft.com/office/drawing/2014/main" val="2223108221"/>
                        </a:ext>
                      </a:extLst>
                    </a:gridCol>
                  </a:tblGrid>
                  <a:tr h="228600">
                    <a:tc>
                      <a:txBody>
                        <a:bodyPr/>
                        <a:lstStyle/>
                        <a:p>
                          <a:r>
                            <a:rPr lang="en-US" sz="900" dirty="0">
                              <a:latin typeface="+mn-lt"/>
                            </a:rPr>
                            <a:t>Mitigation Strategy</a:t>
                          </a:r>
                        </a:p>
                      </a:txBody>
                      <a:tcPr/>
                    </a:tc>
                    <a:tc>
                      <a:txBody>
                        <a:bodyPr/>
                        <a:lstStyle/>
                        <a:p>
                          <a:r>
                            <a:rPr lang="en-US" sz="900" dirty="0">
                              <a:latin typeface="+mn-lt"/>
                            </a:rPr>
                            <a:t>Issue</a:t>
                          </a:r>
                        </a:p>
                      </a:txBody>
                      <a:tcPr/>
                    </a:tc>
                    <a:tc>
                      <a:txBody>
                        <a:bodyPr/>
                        <a:lstStyle/>
                        <a:p>
                          <a:r>
                            <a:rPr lang="en-US" sz="900" dirty="0">
                              <a:latin typeface="+mn-lt"/>
                            </a:rPr>
                            <a:t>Significance</a:t>
                          </a:r>
                        </a:p>
                      </a:txBody>
                      <a:tcPr/>
                    </a:tc>
                    <a:extLst>
                      <a:ext uri="{0D108BD9-81ED-4DB2-BD59-A6C34878D82A}">
                        <a16:rowId xmlns:a16="http://schemas.microsoft.com/office/drawing/2014/main" val="1924936728"/>
                      </a:ext>
                    </a:extLst>
                  </a:tr>
                  <a:tr h="260325">
                    <a:tc rowSpan="6">
                      <a:txBody>
                        <a:bodyPr/>
                        <a:lstStyle/>
                        <a:p>
                          <a:r>
                            <a:rPr lang="en-US" sz="900" dirty="0">
                              <a:latin typeface="+mn-lt"/>
                            </a:rPr>
                            <a:t>Irreducible jitter, </a:t>
                          </a:r>
                        </a:p>
                        <a:p>
                          <a:r>
                            <a:rPr lang="en-US" sz="900" dirty="0">
                              <a:latin typeface="+mn-lt"/>
                            </a:rPr>
                            <a:t>Define requirements for electronics</a:t>
                          </a:r>
                        </a:p>
                      </a:txBody>
                      <a:tcPr/>
                    </a:tc>
                    <a:tc>
                      <a:txBody>
                        <a:bodyPr/>
                        <a:lstStyle/>
                        <a:p>
                          <a:r>
                            <a:rPr lang="en-US" sz="900" dirty="0">
                              <a:latin typeface="+mn-lt"/>
                            </a:rPr>
                            <a:t>RF Signal delivery (EIC Common Platform)</a:t>
                          </a:r>
                        </a:p>
                      </a:txBody>
                      <a:tcPr/>
                    </a:tc>
                    <a:tc>
                      <a:txBody>
                        <a:bodyPr/>
                        <a:lstStyle/>
                        <a:p>
                          <a:r>
                            <a:rPr lang="en-US" sz="900" dirty="0">
                              <a:latin typeface="+mn-lt"/>
                            </a:rPr>
                            <a:t>Basis for </a:t>
                          </a:r>
                          <a:r>
                            <a:rPr lang="en-US" sz="900" dirty="0" err="1">
                              <a:latin typeface="+mn-lt"/>
                            </a:rPr>
                            <a:t>ePIC</a:t>
                          </a:r>
                          <a:r>
                            <a:rPr lang="en-US" sz="900" dirty="0">
                              <a:latin typeface="+mn-lt"/>
                            </a:rPr>
                            <a:t> clock (&lt;8 </a:t>
                          </a:r>
                          <a:r>
                            <a:rPr lang="en-US" sz="900" dirty="0" err="1">
                              <a:latin typeface="+mn-lt"/>
                            </a:rPr>
                            <a:t>ps</a:t>
                          </a:r>
                          <a:r>
                            <a:rPr lang="en-US" sz="900" dirty="0">
                              <a:latin typeface="+mn-lt"/>
                            </a:rPr>
                            <a:t> interface requirement)</a:t>
                          </a:r>
                        </a:p>
                      </a:txBody>
                      <a:tcPr/>
                    </a:tc>
                    <a:extLst>
                      <a:ext uri="{0D108BD9-81ED-4DB2-BD59-A6C34878D82A}">
                        <a16:rowId xmlns:a16="http://schemas.microsoft.com/office/drawing/2014/main" val="206022870"/>
                      </a:ext>
                    </a:extLst>
                  </a:tr>
                  <a:tr h="228600">
                    <a:tc vMerge="1">
                      <a:txBody>
                        <a:bodyPr/>
                        <a:lstStyle/>
                        <a:p>
                          <a:endParaRPr lang="en-US" sz="900" dirty="0">
                            <a:latin typeface="+mn-lt"/>
                          </a:endParaRPr>
                        </a:p>
                      </a:txBody>
                      <a:tcPr/>
                    </a:tc>
                    <a:tc>
                      <a:txBody>
                        <a:bodyPr/>
                        <a:lstStyle/>
                        <a:p>
                          <a:r>
                            <a:rPr lang="en-US" sz="900" dirty="0">
                              <a:latin typeface="+mn-lt"/>
                            </a:rPr>
                            <a:t>Jitter through GTU/DAM/RDO chain</a:t>
                          </a:r>
                        </a:p>
                      </a:txBody>
                      <a:tcPr/>
                    </a:tc>
                    <a:tc>
                      <a:txBody>
                        <a:bodyPr/>
                        <a:lstStyle/>
                        <a:p>
                          <a:r>
                            <a:rPr lang="en-US" sz="900" dirty="0">
                              <a:latin typeface="+mn-lt"/>
                            </a:rPr>
                            <a:t>&lt;5 </a:t>
                          </a:r>
                          <a:r>
                            <a:rPr lang="en-US" sz="900" dirty="0" err="1">
                              <a:latin typeface="+mn-lt"/>
                            </a:rPr>
                            <a:t>ps</a:t>
                          </a:r>
                          <a:endParaRPr lang="en-US" sz="900" dirty="0">
                            <a:latin typeface="+mn-lt"/>
                          </a:endParaRPr>
                        </a:p>
                      </a:txBody>
                      <a:tcPr/>
                    </a:tc>
                    <a:extLst>
                      <a:ext uri="{0D108BD9-81ED-4DB2-BD59-A6C34878D82A}">
                        <a16:rowId xmlns:a16="http://schemas.microsoft.com/office/drawing/2014/main" val="1203194968"/>
                      </a:ext>
                    </a:extLst>
                  </a:tr>
                  <a:tr h="228600">
                    <a:tc vMerge="1">
                      <a:txBody>
                        <a:bodyPr/>
                        <a:lstStyle/>
                        <a:p>
                          <a:endParaRPr lang="en-US" sz="900" dirty="0">
                            <a:latin typeface="+mn-lt"/>
                          </a:endParaRPr>
                        </a:p>
                      </a:txBody>
                      <a:tcPr/>
                    </a:tc>
                    <a:tc>
                      <a:txBody>
                        <a:bodyPr/>
                        <a:lstStyle/>
                        <a:p>
                          <a:r>
                            <a:rPr lang="en-US" sz="900" dirty="0">
                              <a:latin typeface="+mn-lt"/>
                            </a:rPr>
                            <a:t>Phase reproducibility on electronics restart</a:t>
                          </a:r>
                        </a:p>
                      </a:txBody>
                      <a:tcPr/>
                    </a:tc>
                    <a:tc>
                      <a:txBody>
                        <a:bodyPr/>
                        <a:lstStyle/>
                        <a:p>
                          <a:r>
                            <a:rPr lang="en-US" sz="900" dirty="0">
                              <a:latin typeface="+mn-lt"/>
                            </a:rPr>
                            <a:t>&lt;5 </a:t>
                          </a:r>
                          <a:r>
                            <a:rPr lang="en-US" sz="900" dirty="0" err="1">
                              <a:latin typeface="+mn-lt"/>
                            </a:rPr>
                            <a:t>ps</a:t>
                          </a:r>
                          <a:endParaRPr lang="en-US" sz="900" dirty="0">
                            <a:latin typeface="+mn-lt"/>
                          </a:endParaRPr>
                        </a:p>
                      </a:txBody>
                      <a:tcPr/>
                    </a:tc>
                    <a:extLst>
                      <a:ext uri="{0D108BD9-81ED-4DB2-BD59-A6C34878D82A}">
                        <a16:rowId xmlns:a16="http://schemas.microsoft.com/office/drawing/2014/main" val="3381964861"/>
                      </a:ext>
                    </a:extLst>
                  </a:tr>
                  <a:tr h="228600">
                    <a:tc vMerge="1">
                      <a:txBody>
                        <a:bodyPr/>
                        <a:lstStyle/>
                        <a:p>
                          <a:endParaRPr lang="en-US" sz="900" dirty="0">
                            <a:latin typeface="+mn-lt"/>
                          </a:endParaRPr>
                        </a:p>
                      </a:txBody>
                      <a:tcPr/>
                    </a:tc>
                    <a:tc>
                      <a:txBody>
                        <a:bodyPr/>
                        <a:lstStyle/>
                        <a:p>
                          <a:r>
                            <a:rPr lang="en-US" sz="900" dirty="0">
                              <a:latin typeface="+mn-lt"/>
                            </a:rPr>
                            <a:t>ASIC Analog Jitter (EICROC / FCFD)</a:t>
                          </a:r>
                        </a:p>
                      </a:txBody>
                      <a:tcPr/>
                    </a:tc>
                    <a:tc>
                      <a:txBody>
                        <a:bodyPr/>
                        <a:lstStyle/>
                        <a:p>
                          <a:r>
                            <a:rPr lang="en-US" sz="900" dirty="0">
                              <a:latin typeface="+mn-lt"/>
                            </a:rPr>
                            <a:t>O(10 </a:t>
                          </a:r>
                          <a:r>
                            <a:rPr lang="en-US" sz="900" dirty="0" err="1">
                              <a:latin typeface="+mn-lt"/>
                            </a:rPr>
                            <a:t>ps</a:t>
                          </a:r>
                          <a:r>
                            <a:rPr lang="en-US" sz="900" dirty="0">
                              <a:latin typeface="+mn-lt"/>
                            </a:rPr>
                            <a:t>) – EICROC / O(17 </a:t>
                          </a:r>
                          <a:r>
                            <a:rPr lang="en-US" sz="900" dirty="0" err="1">
                              <a:latin typeface="+mn-lt"/>
                            </a:rPr>
                            <a:t>ps</a:t>
                          </a:r>
                          <a:r>
                            <a:rPr lang="en-US" sz="900" dirty="0">
                              <a:latin typeface="+mn-lt"/>
                            </a:rPr>
                            <a:t>) - FCFD for large pulses</a:t>
                          </a:r>
                        </a:p>
                      </a:txBody>
                      <a:tcPr/>
                    </a:tc>
                    <a:extLst>
                      <a:ext uri="{0D108BD9-81ED-4DB2-BD59-A6C34878D82A}">
                        <a16:rowId xmlns:a16="http://schemas.microsoft.com/office/drawing/2014/main" val="3112419729"/>
                      </a:ext>
                    </a:extLst>
                  </a:tr>
                  <a:tr h="228600">
                    <a:tc vMerge="1">
                      <a:txBody>
                        <a:bodyPr/>
                        <a:lstStyle/>
                        <a:p>
                          <a:endParaRPr lang="en-US" sz="900" dirty="0">
                            <a:latin typeface="+mn-lt"/>
                          </a:endParaRPr>
                        </a:p>
                      </a:txBody>
                      <a:tcPr/>
                    </a:tc>
                    <a:tc>
                      <a:txBody>
                        <a:bodyPr/>
                        <a:lstStyle/>
                        <a:p>
                          <a:r>
                            <a:rPr lang="en-US" sz="900" dirty="0">
                              <a:latin typeface="+mn-lt"/>
                            </a:rPr>
                            <a:t>ASIC digital time precision (EICROC / FCFD)</a:t>
                          </a:r>
                        </a:p>
                      </a:txBody>
                      <a:tcPr/>
                    </a:tc>
                    <a:tc>
                      <a:txBody>
                        <a:bodyPr/>
                        <a:lstStyle/>
                        <a:p>
                          <a:r>
                            <a:rPr lang="en-US" sz="900" dirty="0">
                              <a:latin typeface="+mn-lt"/>
                            </a:rPr>
                            <a:t>12 bit @ 40 MHz = 6 </a:t>
                          </a:r>
                          <a:r>
                            <a:rPr lang="en-US" sz="900" dirty="0" err="1">
                              <a:latin typeface="+mn-lt"/>
                            </a:rPr>
                            <a:t>ps</a:t>
                          </a:r>
                          <a:r>
                            <a:rPr lang="en-US" sz="900" dirty="0">
                              <a:latin typeface="+mn-lt"/>
                            </a:rPr>
                            <a:t> (EICROC),    11 bit @ 40 MHz = 12 </a:t>
                          </a:r>
                          <a:r>
                            <a:rPr lang="en-US" sz="900" dirty="0" err="1">
                              <a:latin typeface="+mn-lt"/>
                            </a:rPr>
                            <a:t>ps</a:t>
                          </a:r>
                          <a:r>
                            <a:rPr lang="en-US" sz="900" dirty="0">
                              <a:latin typeface="+mn-lt"/>
                            </a:rPr>
                            <a:t> (FCFD)</a:t>
                          </a:r>
                        </a:p>
                      </a:txBody>
                      <a:tcPr/>
                    </a:tc>
                    <a:extLst>
                      <a:ext uri="{0D108BD9-81ED-4DB2-BD59-A6C34878D82A}">
                        <a16:rowId xmlns:a16="http://schemas.microsoft.com/office/drawing/2014/main" val="690335815"/>
                      </a:ext>
                    </a:extLst>
                  </a:tr>
                  <a:tr h="228600">
                    <a:tc vMerge="1">
                      <a:txBody>
                        <a:bodyPr/>
                        <a:lstStyle/>
                        <a:p>
                          <a:endParaRPr lang="en-US" sz="900" dirty="0">
                            <a:latin typeface="+mn-lt"/>
                          </a:endParaRPr>
                        </a:p>
                      </a:txBody>
                      <a:tcPr/>
                    </a:tc>
                    <a:tc>
                      <a:txBody>
                        <a:bodyPr/>
                        <a:lstStyle/>
                        <a:p>
                          <a:r>
                            <a:rPr lang="en-US" sz="900" dirty="0">
                              <a:latin typeface="+mn-lt"/>
                            </a:rPr>
                            <a:t>Sensor time resolution</a:t>
                          </a:r>
                        </a:p>
                      </a:txBody>
                      <a:tcPr/>
                    </a:tc>
                    <a:tc>
                      <a:txBody>
                        <a:bodyPr/>
                        <a:lstStyle/>
                        <a:p>
                          <a:r>
                            <a:rPr lang="en-US" sz="900" dirty="0">
                              <a:latin typeface="+mn-lt"/>
                            </a:rPr>
                            <a:t>20 </a:t>
                          </a:r>
                          <a:r>
                            <a:rPr lang="en-US" sz="900" dirty="0" err="1">
                              <a:latin typeface="+mn-lt"/>
                            </a:rPr>
                            <a:t>ps</a:t>
                          </a:r>
                          <a:r>
                            <a:rPr lang="en-US" sz="900" dirty="0">
                              <a:latin typeface="+mn-lt"/>
                            </a:rPr>
                            <a:t> (Forward TOF), 25 </a:t>
                          </a:r>
                          <a:r>
                            <a:rPr lang="en-US" sz="900" dirty="0" err="1">
                              <a:latin typeface="+mn-lt"/>
                            </a:rPr>
                            <a:t>ps</a:t>
                          </a:r>
                          <a:r>
                            <a:rPr lang="en-US" sz="900" dirty="0">
                              <a:latin typeface="+mn-lt"/>
                            </a:rPr>
                            <a:t> (Barrel TOF), 30-40 </a:t>
                          </a:r>
                          <a:r>
                            <a:rPr lang="en-US" sz="900" dirty="0" err="1">
                              <a:latin typeface="+mn-lt"/>
                            </a:rPr>
                            <a:t>ps</a:t>
                          </a:r>
                          <a:r>
                            <a:rPr lang="en-US" sz="900" dirty="0">
                              <a:latin typeface="+mn-lt"/>
                            </a:rPr>
                            <a:t> (</a:t>
                          </a:r>
                          <a:r>
                            <a:rPr lang="en-US" sz="900" dirty="0" err="1">
                              <a:latin typeface="+mn-lt"/>
                            </a:rPr>
                            <a:t>pfRICH</a:t>
                          </a:r>
                          <a:r>
                            <a:rPr lang="en-US" sz="900" dirty="0">
                              <a:latin typeface="+mn-lt"/>
                            </a:rPr>
                            <a:t>)</a:t>
                          </a:r>
                        </a:p>
                      </a:txBody>
                      <a:tcPr/>
                    </a:tc>
                    <a:extLst>
                      <a:ext uri="{0D108BD9-81ED-4DB2-BD59-A6C34878D82A}">
                        <a16:rowId xmlns:a16="http://schemas.microsoft.com/office/drawing/2014/main" val="850284222"/>
                      </a:ext>
                    </a:extLst>
                  </a:tr>
                  <a:tr h="228600">
                    <a:tc>
                      <a:txBody>
                        <a:bodyPr/>
                        <a:lstStyle/>
                        <a:p>
                          <a:r>
                            <a:rPr lang="en-US" sz="900" dirty="0">
                              <a:latin typeface="+mn-lt"/>
                            </a:rPr>
                            <a:t>Event by event calibration</a:t>
                          </a:r>
                        </a:p>
                      </a:txBody>
                      <a:tcPr/>
                    </a:tc>
                    <a:tc>
                      <a:txBody>
                        <a:bodyPr/>
                        <a:lstStyle/>
                        <a:p>
                          <a:r>
                            <a:rPr lang="en-US" sz="900" dirty="0">
                              <a:latin typeface="+mn-lt"/>
                            </a:rPr>
                            <a:t>Bunch length / T0 measurement </a:t>
                          </a:r>
                        </a:p>
                      </a:txBody>
                      <a:tcPr/>
                    </a:tc>
                    <a:tc>
                      <a:txBody>
                        <a:bodyPr/>
                        <a:lstStyle/>
                        <a:p>
                          <a:endParaRPr lang="en-US"/>
                        </a:p>
                      </a:txBody>
                      <a:tcPr>
                        <a:blipFill>
                          <a:blip r:embed="rId5"/>
                          <a:stretch>
                            <a:fillRect l="-102691" t="-729730" r="-598" b="-313514"/>
                          </a:stretch>
                        </a:blipFill>
                      </a:tcPr>
                    </a:tc>
                    <a:extLst>
                      <a:ext uri="{0D108BD9-81ED-4DB2-BD59-A6C34878D82A}">
                        <a16:rowId xmlns:a16="http://schemas.microsoft.com/office/drawing/2014/main" val="1626598057"/>
                      </a:ext>
                    </a:extLst>
                  </a:tr>
                  <a:tr h="228600">
                    <a:tc>
                      <a:txBody>
                        <a:bodyPr/>
                        <a:lstStyle/>
                        <a:p>
                          <a:r>
                            <a:rPr lang="en-US" sz="900" dirty="0">
                              <a:latin typeface="+mn-lt"/>
                            </a:rPr>
                            <a:t>Continuous calibration</a:t>
                          </a:r>
                        </a:p>
                      </a:txBody>
                      <a:tcPr/>
                    </a:tc>
                    <a:tc>
                      <a:txBody>
                        <a:bodyPr/>
                        <a:lstStyle/>
                        <a:p>
                          <a:r>
                            <a:rPr lang="en-US" sz="900" dirty="0">
                              <a:latin typeface="+mn-lt"/>
                            </a:rPr>
                            <a:t>EIC Controls: Temperature Fluctuations</a:t>
                          </a:r>
                        </a:p>
                      </a:txBody>
                      <a:tcPr/>
                    </a:tc>
                    <a:tc>
                      <a:txBody>
                        <a:bodyPr/>
                        <a:lstStyle/>
                        <a:p>
                          <a:r>
                            <a:rPr lang="en-US" sz="900" dirty="0">
                              <a:latin typeface="+mn-lt"/>
                            </a:rPr>
                            <a:t>Worst case estimate O(250ps) – (assuming </a:t>
                          </a:r>
                          <a:r>
                            <a:rPr lang="en-US" sz="900" dirty="0" err="1">
                              <a:latin typeface="+mn-lt"/>
                            </a:rPr>
                            <a:t>deltaT</a:t>
                          </a:r>
                          <a:r>
                            <a:rPr lang="en-US" sz="900" dirty="0">
                              <a:latin typeface="+mn-lt"/>
                            </a:rPr>
                            <a:t>=5 K, 1300 m)</a:t>
                          </a:r>
                        </a:p>
                      </a:txBody>
                      <a:tcPr/>
                    </a:tc>
                    <a:extLst>
                      <a:ext uri="{0D108BD9-81ED-4DB2-BD59-A6C34878D82A}">
                        <a16:rowId xmlns:a16="http://schemas.microsoft.com/office/drawing/2014/main" val="3377144732"/>
                      </a:ext>
                    </a:extLst>
                  </a:tr>
                  <a:tr h="228600">
                    <a:tc>
                      <a:txBody>
                        <a:bodyPr/>
                        <a:lstStyle/>
                        <a:p>
                          <a:endParaRPr lang="en-US" sz="900" dirty="0">
                            <a:latin typeface="+mn-lt"/>
                          </a:endParaRPr>
                        </a:p>
                      </a:txBody>
                      <a:tcPr/>
                    </a:tc>
                    <a:tc>
                      <a:txBody>
                        <a:bodyPr/>
                        <a:lstStyle/>
                        <a:p>
                          <a:r>
                            <a:rPr lang="en-US" sz="900" dirty="0">
                              <a:latin typeface="+mn-lt"/>
                            </a:rPr>
                            <a:t>Temperature fluctuations along fiber path</a:t>
                          </a:r>
                        </a:p>
                      </a:txBody>
                      <a:tcPr/>
                    </a:tc>
                    <a:tc>
                      <a:txBody>
                        <a:bodyPr/>
                        <a:lstStyle/>
                        <a:p>
                          <a:r>
                            <a:rPr lang="en-US" sz="900" dirty="0">
                              <a:latin typeface="+mn-lt"/>
                            </a:rPr>
                            <a:t>IP6 history: worst case O(40 </a:t>
                          </a:r>
                          <a:r>
                            <a:rPr lang="en-US" sz="900" dirty="0" err="1">
                              <a:latin typeface="+mn-lt"/>
                            </a:rPr>
                            <a:t>ps</a:t>
                          </a:r>
                          <a:r>
                            <a:rPr lang="en-US" sz="900" dirty="0">
                              <a:latin typeface="+mn-lt"/>
                            </a:rPr>
                            <a:t>)</a:t>
                          </a:r>
                        </a:p>
                      </a:txBody>
                      <a:tcPr/>
                    </a:tc>
                    <a:extLst>
                      <a:ext uri="{0D108BD9-81ED-4DB2-BD59-A6C34878D82A}">
                        <a16:rowId xmlns:a16="http://schemas.microsoft.com/office/drawing/2014/main" val="4059714652"/>
                      </a:ext>
                    </a:extLst>
                  </a:tr>
                  <a:tr h="228600">
                    <a:tc>
                      <a:txBody>
                        <a:bodyPr/>
                        <a:lstStyle/>
                        <a:p>
                          <a:endParaRPr lang="en-US" sz="900" dirty="0">
                            <a:latin typeface="+mn-lt"/>
                          </a:endParaRPr>
                        </a:p>
                      </a:txBody>
                      <a:tcPr/>
                    </a:tc>
                    <a:tc>
                      <a:txBody>
                        <a:bodyPr/>
                        <a:lstStyle/>
                        <a:p>
                          <a:r>
                            <a:rPr lang="en-US" sz="900" dirty="0">
                              <a:latin typeface="+mn-lt"/>
                            </a:rPr>
                            <a:t>Temperature fluctuations within </a:t>
                          </a:r>
                          <a:r>
                            <a:rPr lang="en-US" sz="900" dirty="0" err="1">
                              <a:latin typeface="+mn-lt"/>
                            </a:rPr>
                            <a:t>ePIC</a:t>
                          </a:r>
                          <a:r>
                            <a:rPr lang="en-US" sz="900" dirty="0">
                              <a:latin typeface="+mn-lt"/>
                            </a:rPr>
                            <a:t> Detector</a:t>
                          </a:r>
                        </a:p>
                      </a:txBody>
                      <a:tcPr/>
                    </a:tc>
                    <a:tc>
                      <a:txBody>
                        <a:bodyPr/>
                        <a:lstStyle/>
                        <a:p>
                          <a:r>
                            <a:rPr lang="en-US" sz="900" dirty="0" err="1">
                              <a:latin typeface="+mn-lt"/>
                            </a:rPr>
                            <a:t>lpGBT</a:t>
                          </a:r>
                          <a:r>
                            <a:rPr lang="en-US" sz="900" dirty="0">
                              <a:latin typeface="+mn-lt"/>
                            </a:rPr>
                            <a:t> ~5ps / K variation</a:t>
                          </a:r>
                        </a:p>
                      </a:txBody>
                      <a:tcPr/>
                    </a:tc>
                    <a:extLst>
                      <a:ext uri="{0D108BD9-81ED-4DB2-BD59-A6C34878D82A}">
                        <a16:rowId xmlns:a16="http://schemas.microsoft.com/office/drawing/2014/main" val="2284059270"/>
                      </a:ext>
                    </a:extLst>
                  </a:tr>
                </a:tbl>
              </a:graphicData>
            </a:graphic>
          </p:graphicFrame>
        </mc:Fallback>
      </mc:AlternateContent>
      <p:sp>
        <p:nvSpPr>
          <p:cNvPr id="24" name="Rectangle 23">
            <a:extLst>
              <a:ext uri="{FF2B5EF4-FFF2-40B4-BE49-F238E27FC236}">
                <a16:creationId xmlns:a16="http://schemas.microsoft.com/office/drawing/2014/main" id="{90CD8061-726A-96F5-E439-316694A116C7}"/>
              </a:ext>
            </a:extLst>
          </p:cNvPr>
          <p:cNvSpPr/>
          <p:nvPr/>
        </p:nvSpPr>
        <p:spPr>
          <a:xfrm>
            <a:off x="627727" y="2207183"/>
            <a:ext cx="8245793" cy="2536380"/>
          </a:xfrm>
          <a:prstGeom prst="rect">
            <a:avLst/>
          </a:prstGeom>
          <a:solidFill>
            <a:schemeClr val="accent1">
              <a:alpha val="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3569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E3D7-C327-1671-03B6-378E332934D9}"/>
              </a:ext>
            </a:extLst>
          </p:cNvPr>
          <p:cNvSpPr>
            <a:spLocks noGrp="1"/>
          </p:cNvSpPr>
          <p:nvPr>
            <p:ph type="title"/>
          </p:nvPr>
        </p:nvSpPr>
        <p:spPr/>
        <p:txBody>
          <a:bodyPr/>
          <a:lstStyle/>
          <a:p>
            <a:r>
              <a:rPr lang="en-US" dirty="0"/>
              <a:t>Requirements (Data Volumes)</a:t>
            </a:r>
          </a:p>
        </p:txBody>
      </p:sp>
      <p:pic>
        <p:nvPicPr>
          <p:cNvPr id="4" name="Picture 3">
            <a:extLst>
              <a:ext uri="{FF2B5EF4-FFF2-40B4-BE49-F238E27FC236}">
                <a16:creationId xmlns:a16="http://schemas.microsoft.com/office/drawing/2014/main" id="{9FFE8CD9-5850-CB57-C804-F9253C433BCA}"/>
              </a:ext>
            </a:extLst>
          </p:cNvPr>
          <p:cNvPicPr>
            <a:picLocks noChangeAspect="1"/>
          </p:cNvPicPr>
          <p:nvPr/>
        </p:nvPicPr>
        <p:blipFill>
          <a:blip r:embed="rId2"/>
          <a:stretch>
            <a:fillRect/>
          </a:stretch>
        </p:blipFill>
        <p:spPr>
          <a:xfrm>
            <a:off x="6539717" y="3253652"/>
            <a:ext cx="4977832" cy="2815179"/>
          </a:xfrm>
          <a:prstGeom prst="rect">
            <a:avLst/>
          </a:prstGeom>
        </p:spPr>
      </p:pic>
      <p:sp>
        <p:nvSpPr>
          <p:cNvPr id="6" name="Title 1">
            <a:extLst>
              <a:ext uri="{FF2B5EF4-FFF2-40B4-BE49-F238E27FC236}">
                <a16:creationId xmlns:a16="http://schemas.microsoft.com/office/drawing/2014/main" id="{59DCB26B-6565-40E6-DDBA-7F4A378010D2}"/>
              </a:ext>
            </a:extLst>
          </p:cNvPr>
          <p:cNvSpPr txBox="1">
            <a:spLocks/>
          </p:cNvSpPr>
          <p:nvPr/>
        </p:nvSpPr>
        <p:spPr>
          <a:xfrm>
            <a:off x="6615747" y="2663536"/>
            <a:ext cx="5345450" cy="8148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a:lstStyle>
          <a:p>
            <a:r>
              <a:rPr lang="en-US" sz="1400" dirty="0"/>
              <a:t>Finding Correlation between Vacuum and Beam Current</a:t>
            </a:r>
          </a:p>
        </p:txBody>
      </p:sp>
      <p:sp>
        <p:nvSpPr>
          <p:cNvPr id="7" name="TextBox 6">
            <a:extLst>
              <a:ext uri="{FF2B5EF4-FFF2-40B4-BE49-F238E27FC236}">
                <a16:creationId xmlns:a16="http://schemas.microsoft.com/office/drawing/2014/main" id="{E3C740D5-7C2C-E141-21A7-0374C0E50017}"/>
              </a:ext>
            </a:extLst>
          </p:cNvPr>
          <p:cNvSpPr txBox="1"/>
          <p:nvPr/>
        </p:nvSpPr>
        <p:spPr>
          <a:xfrm>
            <a:off x="461963" y="903529"/>
            <a:ext cx="10133956" cy="1077218"/>
          </a:xfrm>
          <a:prstGeom prst="rect">
            <a:avLst/>
          </a:prstGeom>
          <a:noFill/>
        </p:spPr>
        <p:txBody>
          <a:bodyPr wrap="square" rtlCol="0">
            <a:spAutoFit/>
          </a:bodyPr>
          <a:lstStyle/>
          <a:p>
            <a:pPr marL="285750" indent="-285750">
              <a:buFont typeface="Arial" panose="020B0604020202020204" pitchFamily="34" charset="0"/>
              <a:buChar char="•"/>
            </a:pPr>
            <a:r>
              <a:rPr lang="en-US" sz="1400" dirty="0"/>
              <a:t>Streaming readouts are particularly sensitive to backgrounds, noise, and data rate.   These must inform our requirements</a:t>
            </a:r>
          </a:p>
          <a:p>
            <a:pPr marL="285750" indent="-285750">
              <a:buFont typeface="Arial" panose="020B0604020202020204" pitchFamily="34" charset="0"/>
              <a:buChar char="•"/>
            </a:pPr>
            <a:r>
              <a:rPr lang="en-US" sz="1400" dirty="0"/>
              <a:t>Understanding backgrounds is not simple for the EIC</a:t>
            </a:r>
          </a:p>
          <a:p>
            <a:pPr marL="742950" lvl="1" indent="-285750">
              <a:buFont typeface="Arial" panose="020B0604020202020204" pitchFamily="34" charset="0"/>
              <a:buChar char="•"/>
            </a:pPr>
            <a:r>
              <a:rPr lang="en-US" sz="1200" dirty="0"/>
              <a:t>For example, the relationship between vacuum and beam current is complex:</a:t>
            </a:r>
          </a:p>
          <a:p>
            <a:pPr marL="742950" lvl="1" indent="-285750">
              <a:buFont typeface="Arial" panose="020B0604020202020204" pitchFamily="34" charset="0"/>
              <a:buChar char="•"/>
            </a:pPr>
            <a:r>
              <a:rPr lang="en-US" sz="1200" dirty="0"/>
              <a:t>Our simulation assumptions reflect best expected vacuum (10,000 Ahr) and highest designed beam currents – at lower vacuum the beam current must be correspondingly lowered.</a:t>
            </a:r>
          </a:p>
        </p:txBody>
      </p:sp>
      <p:pic>
        <p:nvPicPr>
          <p:cNvPr id="8" name="Picture 7">
            <a:extLst>
              <a:ext uri="{FF2B5EF4-FFF2-40B4-BE49-F238E27FC236}">
                <a16:creationId xmlns:a16="http://schemas.microsoft.com/office/drawing/2014/main" id="{6064FEB2-01A2-5703-6030-40DEC1C50D2A}"/>
              </a:ext>
            </a:extLst>
          </p:cNvPr>
          <p:cNvPicPr>
            <a:picLocks noChangeAspect="1"/>
          </p:cNvPicPr>
          <p:nvPr/>
        </p:nvPicPr>
        <p:blipFill>
          <a:blip r:embed="rId3"/>
          <a:srcRect t="8163"/>
          <a:stretch>
            <a:fillRect/>
          </a:stretch>
        </p:blipFill>
        <p:spPr>
          <a:xfrm>
            <a:off x="674451" y="2979985"/>
            <a:ext cx="4837958" cy="3114978"/>
          </a:xfrm>
          <a:prstGeom prst="rect">
            <a:avLst/>
          </a:prstGeom>
        </p:spPr>
      </p:pic>
      <p:sp>
        <p:nvSpPr>
          <p:cNvPr id="9" name="TextBox 8">
            <a:extLst>
              <a:ext uri="{FF2B5EF4-FFF2-40B4-BE49-F238E27FC236}">
                <a16:creationId xmlns:a16="http://schemas.microsoft.com/office/drawing/2014/main" id="{6A67E239-8EA2-EDA9-8F2C-556EA915A804}"/>
              </a:ext>
            </a:extLst>
          </p:cNvPr>
          <p:cNvSpPr txBox="1"/>
          <p:nvPr/>
        </p:nvSpPr>
        <p:spPr>
          <a:xfrm>
            <a:off x="461963" y="1902767"/>
            <a:ext cx="10471926" cy="861774"/>
          </a:xfrm>
          <a:prstGeom prst="rect">
            <a:avLst/>
          </a:prstGeom>
          <a:noFill/>
        </p:spPr>
        <p:txBody>
          <a:bodyPr wrap="square" rtlCol="0">
            <a:spAutoFit/>
          </a:bodyPr>
          <a:lstStyle/>
          <a:p>
            <a:pPr marL="285750" indent="-285750">
              <a:buFont typeface="Arial" panose="020B0604020202020204" pitchFamily="34" charset="0"/>
              <a:buChar char="•"/>
            </a:pPr>
            <a:r>
              <a:rPr lang="en-US" sz="1400" dirty="0"/>
              <a:t>Synchrotron radiation is a known problem</a:t>
            </a:r>
          </a:p>
          <a:p>
            <a:pPr marL="742950" lvl="1" indent="-285750">
              <a:buFont typeface="Arial" panose="020B0604020202020204" pitchFamily="34" charset="0"/>
              <a:buChar char="•"/>
            </a:pPr>
            <a:r>
              <a:rPr lang="en-US" sz="1200" dirty="0"/>
              <a:t>Huge advances have been made in both simulations and beampipe design (SR masks) and could be read out at current estimates</a:t>
            </a:r>
          </a:p>
          <a:p>
            <a:pPr marL="742950" lvl="1" indent="-285750">
              <a:buFont typeface="Arial" panose="020B0604020202020204" pitchFamily="34" charset="0"/>
              <a:buChar char="•"/>
            </a:pPr>
            <a:r>
              <a:rPr lang="en-US" sz="1200" dirty="0"/>
              <a:t>Beam pipe modifications ongoing with goal of lowering rate by another order of magnitude</a:t>
            </a:r>
          </a:p>
          <a:p>
            <a:pPr marL="742950" lvl="1" indent="-285750">
              <a:buFont typeface="Arial" panose="020B0604020202020204" pitchFamily="34" charset="0"/>
              <a:buChar char="•"/>
            </a:pPr>
            <a:r>
              <a:rPr lang="en-US" sz="1200" dirty="0"/>
              <a:t>Simulations still provide only upper limits for many detectors.  Each detector hit in simulation represents 14 MHz (140 MHz in 10x275 GeV)</a:t>
            </a:r>
          </a:p>
        </p:txBody>
      </p:sp>
      <p:pic>
        <p:nvPicPr>
          <p:cNvPr id="10" name="Picture 9">
            <a:extLst>
              <a:ext uri="{FF2B5EF4-FFF2-40B4-BE49-F238E27FC236}">
                <a16:creationId xmlns:a16="http://schemas.microsoft.com/office/drawing/2014/main" id="{0853A691-1876-ECE0-78E7-D2775FB21925}"/>
              </a:ext>
            </a:extLst>
          </p:cNvPr>
          <p:cNvPicPr>
            <a:picLocks noChangeAspect="1"/>
          </p:cNvPicPr>
          <p:nvPr/>
        </p:nvPicPr>
        <p:blipFill>
          <a:blip r:embed="rId4"/>
          <a:stretch>
            <a:fillRect/>
          </a:stretch>
        </p:blipFill>
        <p:spPr>
          <a:xfrm>
            <a:off x="1695223" y="2972257"/>
            <a:ext cx="2933851" cy="158758"/>
          </a:xfrm>
          <a:prstGeom prst="rect">
            <a:avLst/>
          </a:prstGeom>
        </p:spPr>
      </p:pic>
      <p:sp>
        <p:nvSpPr>
          <p:cNvPr id="11" name="Rectangle 10">
            <a:extLst>
              <a:ext uri="{FF2B5EF4-FFF2-40B4-BE49-F238E27FC236}">
                <a16:creationId xmlns:a16="http://schemas.microsoft.com/office/drawing/2014/main" id="{AB1A4B9B-DDF3-3A6E-E219-5CB32E1FFAA7}"/>
              </a:ext>
            </a:extLst>
          </p:cNvPr>
          <p:cNvSpPr/>
          <p:nvPr/>
        </p:nvSpPr>
        <p:spPr>
          <a:xfrm>
            <a:off x="6156989" y="5977281"/>
            <a:ext cx="1492581" cy="1160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26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8BE0-58E5-829E-DCAC-E710B2C65B3F}"/>
              </a:ext>
            </a:extLst>
          </p:cNvPr>
          <p:cNvSpPr>
            <a:spLocks noGrp="1"/>
          </p:cNvSpPr>
          <p:nvPr>
            <p:ph type="title"/>
          </p:nvPr>
        </p:nvSpPr>
        <p:spPr/>
        <p:txBody>
          <a:bodyPr/>
          <a:lstStyle/>
          <a:p>
            <a:r>
              <a:rPr lang="en-US" dirty="0"/>
              <a:t>Synchrotron radiation study evolution…</a:t>
            </a:r>
          </a:p>
        </p:txBody>
      </p:sp>
      <p:pic>
        <p:nvPicPr>
          <p:cNvPr id="4" name="Picture 3">
            <a:extLst>
              <a:ext uri="{FF2B5EF4-FFF2-40B4-BE49-F238E27FC236}">
                <a16:creationId xmlns:a16="http://schemas.microsoft.com/office/drawing/2014/main" id="{363210B1-A1CD-F06A-11ED-1E76BD66A536}"/>
              </a:ext>
            </a:extLst>
          </p:cNvPr>
          <p:cNvPicPr>
            <a:picLocks noChangeAspect="1"/>
          </p:cNvPicPr>
          <p:nvPr/>
        </p:nvPicPr>
        <p:blipFill>
          <a:blip r:embed="rId2"/>
          <a:stretch>
            <a:fillRect/>
          </a:stretch>
        </p:blipFill>
        <p:spPr>
          <a:xfrm>
            <a:off x="3723497" y="1123950"/>
            <a:ext cx="7989286" cy="4461468"/>
          </a:xfrm>
          <a:prstGeom prst="rect">
            <a:avLst/>
          </a:prstGeom>
        </p:spPr>
      </p:pic>
      <p:sp>
        <p:nvSpPr>
          <p:cNvPr id="5" name="TextBox 4">
            <a:extLst>
              <a:ext uri="{FF2B5EF4-FFF2-40B4-BE49-F238E27FC236}">
                <a16:creationId xmlns:a16="http://schemas.microsoft.com/office/drawing/2014/main" id="{30733DB6-F09C-FB36-FBAB-19B414DF0CD2}"/>
              </a:ext>
            </a:extLst>
          </p:cNvPr>
          <p:cNvSpPr txBox="1"/>
          <p:nvPr/>
        </p:nvSpPr>
        <p:spPr>
          <a:xfrm>
            <a:off x="7385050" y="5585418"/>
            <a:ext cx="1672253" cy="369332"/>
          </a:xfrm>
          <a:prstGeom prst="rect">
            <a:avLst/>
          </a:prstGeom>
          <a:noFill/>
        </p:spPr>
        <p:txBody>
          <a:bodyPr wrap="none" rtlCol="0">
            <a:spAutoFit/>
          </a:bodyPr>
          <a:lstStyle/>
          <a:p>
            <a:r>
              <a:rPr lang="en-US" dirty="0"/>
              <a:t>Andrii </a:t>
            </a:r>
            <a:r>
              <a:rPr lang="en-US" dirty="0" err="1"/>
              <a:t>Natochii</a:t>
            </a:r>
            <a:endParaRPr lang="en-US" dirty="0"/>
          </a:p>
        </p:txBody>
      </p:sp>
      <p:sp>
        <p:nvSpPr>
          <p:cNvPr id="6" name="TextBox 5">
            <a:extLst>
              <a:ext uri="{FF2B5EF4-FFF2-40B4-BE49-F238E27FC236}">
                <a16:creationId xmlns:a16="http://schemas.microsoft.com/office/drawing/2014/main" id="{49132769-EEB3-1A61-6710-EF10BF39165B}"/>
              </a:ext>
            </a:extLst>
          </p:cNvPr>
          <p:cNvSpPr txBox="1"/>
          <p:nvPr/>
        </p:nvSpPr>
        <p:spPr>
          <a:xfrm>
            <a:off x="400051" y="1123950"/>
            <a:ext cx="3098800" cy="4247317"/>
          </a:xfrm>
          <a:prstGeom prst="rect">
            <a:avLst/>
          </a:prstGeom>
          <a:noFill/>
        </p:spPr>
        <p:txBody>
          <a:bodyPr wrap="square" rtlCol="0">
            <a:spAutoFit/>
          </a:bodyPr>
          <a:lstStyle/>
          <a:p>
            <a:r>
              <a:rPr lang="en-US" dirty="0">
                <a:solidFill>
                  <a:srgbClr val="0070C0"/>
                </a:solidFill>
              </a:rPr>
              <a:t>18 GeV electrons simulated</a:t>
            </a:r>
          </a:p>
          <a:p>
            <a:endParaRPr lang="en-US" dirty="0">
              <a:solidFill>
                <a:srgbClr val="0070C0"/>
              </a:solidFill>
            </a:endParaRPr>
          </a:p>
          <a:p>
            <a:r>
              <a:rPr lang="en-US" dirty="0">
                <a:solidFill>
                  <a:schemeClr val="accent5">
                    <a:lumMod val="75000"/>
                  </a:schemeClr>
                </a:solidFill>
              </a:rPr>
              <a:t>Balance Beam Current vs Produced Radiation to </a:t>
            </a:r>
          </a:p>
          <a:p>
            <a:r>
              <a:rPr lang="en-US" dirty="0">
                <a:solidFill>
                  <a:schemeClr val="accent5">
                    <a:lumMod val="75000"/>
                  </a:schemeClr>
                </a:solidFill>
              </a:rPr>
              <a:t>Project </a:t>
            </a:r>
            <a:r>
              <a:rPr lang="en-US" dirty="0">
                <a:solidFill>
                  <a:schemeClr val="accent5">
                    <a:lumMod val="75000"/>
                  </a:schemeClr>
                </a:solidFill>
                <a:sym typeface="Wingdings" panose="05000000000000000000" pitchFamily="2" charset="2"/>
              </a:rPr>
              <a:t> 10 GeV/5 GeV</a:t>
            </a:r>
          </a:p>
          <a:p>
            <a:endParaRPr lang="en-US" dirty="0">
              <a:sym typeface="Wingdings" panose="05000000000000000000" pitchFamily="2" charset="2"/>
            </a:endParaRPr>
          </a:p>
          <a:p>
            <a:r>
              <a:rPr lang="en-US" dirty="0">
                <a:solidFill>
                  <a:srgbClr val="00B050"/>
                </a:solidFill>
                <a:sym typeface="Wingdings" panose="05000000000000000000" pitchFamily="2" charset="2"/>
              </a:rPr>
              <a:t>Energy of produced Synchrotron Radiation goes down by order of magnitude.  Much less gets through beam pipe!</a:t>
            </a:r>
            <a:endParaRPr lang="en-US" dirty="0">
              <a:solidFill>
                <a:srgbClr val="00B050"/>
              </a:solidFill>
            </a:endParaRPr>
          </a:p>
          <a:p>
            <a:endParaRPr lang="en-US" dirty="0"/>
          </a:p>
          <a:p>
            <a:r>
              <a:rPr lang="en-US" dirty="0"/>
              <a:t>Conclusion:  </a:t>
            </a:r>
          </a:p>
          <a:p>
            <a:r>
              <a:rPr lang="en-US" dirty="0"/>
              <a:t>18 GeV is Worst Case Synchrotron Radiation!!</a:t>
            </a:r>
          </a:p>
        </p:txBody>
      </p:sp>
    </p:spTree>
    <p:extLst>
      <p:ext uri="{BB962C8B-B14F-4D97-AF65-F5344CB8AC3E}">
        <p14:creationId xmlns:p14="http://schemas.microsoft.com/office/powerpoint/2010/main" val="331650483"/>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0B03456-9B8D-484F-87DB-076ADB43E9F3}" vid="{D3F09972-1605-9348-86B6-2FB56E667A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bfd71d5-c7ac-4dca-b865-a609d1eb4074" xsi:nil="true"/>
    <lcf76f155ced4ddcb4097134ff3c332f xmlns="9e4a43c1-b2a9-408a-8cac-448eda25f0f3">
      <Terms xmlns="http://schemas.microsoft.com/office/infopath/2007/PartnerControls"/>
    </lcf76f155ced4ddcb4097134ff3c332f>
    <SharedWithUsers xmlns="dd7425a4-fa23-406d-b478-3c2992d2d4ba">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499330D76B4642A0E7B53F4A469F55" ma:contentTypeVersion="14" ma:contentTypeDescription="Create a new document." ma:contentTypeScope="" ma:versionID="9bd72081d61ddd7672fb853d8d442ca6">
  <xsd:schema xmlns:xsd="http://www.w3.org/2001/XMLSchema" xmlns:xs="http://www.w3.org/2001/XMLSchema" xmlns:p="http://schemas.microsoft.com/office/2006/metadata/properties" xmlns:ns2="9e4a43c1-b2a9-408a-8cac-448eda25f0f3" xmlns:ns3="dd7425a4-fa23-406d-b478-3c2992d2d4ba" xmlns:ns4="3bfd71d5-c7ac-4dca-b865-a609d1eb4074" targetNamespace="http://schemas.microsoft.com/office/2006/metadata/properties" ma:root="true" ma:fieldsID="e085e1eba6760f9000955ff7b85eb376" ns2:_="" ns3:_="" ns4:_="">
    <xsd:import namespace="9e4a43c1-b2a9-408a-8cac-448eda25f0f3"/>
    <xsd:import namespace="dd7425a4-fa23-406d-b478-3c2992d2d4ba"/>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a43c1-b2a9-408a-8cac-448eda25f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7425a4-fa23-406d-b478-3c2992d2d4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8A2C5-903B-47C2-98B4-555AC70E4F3B}">
  <ds:schemaRefs>
    <ds:schemaRef ds:uri="http://schemas.microsoft.com/sharepoint/v3/contenttype/forms"/>
  </ds:schemaRefs>
</ds:datastoreItem>
</file>

<file path=customXml/itemProps2.xml><?xml version="1.0" encoding="utf-8"?>
<ds:datastoreItem xmlns:ds="http://schemas.openxmlformats.org/officeDocument/2006/customXml" ds:itemID="{7966BDAA-DFEF-4721-B461-181B05E60D2C}">
  <ds:schemaRefs>
    <ds:schemaRef ds:uri="http://schemas.microsoft.com/office/2006/metadata/properties"/>
    <ds:schemaRef ds:uri="http://schemas.microsoft.com/office/infopath/2007/PartnerControls"/>
    <ds:schemaRef ds:uri="3bfd71d5-c7ac-4dca-b865-a609d1eb4074"/>
    <ds:schemaRef ds:uri="9e4a43c1-b2a9-408a-8cac-448eda25f0f3"/>
    <ds:schemaRef ds:uri="dd7425a4-fa23-406d-b478-3c2992d2d4ba"/>
  </ds:schemaRefs>
</ds:datastoreItem>
</file>

<file path=customXml/itemProps3.xml><?xml version="1.0" encoding="utf-8"?>
<ds:datastoreItem xmlns:ds="http://schemas.openxmlformats.org/officeDocument/2006/customXml" ds:itemID="{7E6CCBA4-3A2F-4673-83B2-539F0355AD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4a43c1-b2a9-408a-8cac-448eda25f0f3"/>
    <ds:schemaRef ds:uri="dd7425a4-fa23-406d-b478-3c2992d2d4ba"/>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EIC_PPT_Template_Widescreen_040425 (2)</Template>
  <TotalTime>5984</TotalTime>
  <Words>2658</Words>
  <Application>Microsoft Office PowerPoint</Application>
  <PresentationFormat>Widescreen</PresentationFormat>
  <Paragraphs>427</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Cambria Math</vt:lpstr>
      <vt:lpstr>Wingdings</vt:lpstr>
      <vt:lpstr>BNL</vt:lpstr>
      <vt:lpstr>Echelon 0 – status and plans</vt:lpstr>
      <vt:lpstr>Outline</vt:lpstr>
      <vt:lpstr>ePIC Streaming DAQ/Computing Architecture</vt:lpstr>
      <vt:lpstr>PowerPoint Presentation</vt:lpstr>
      <vt:lpstr>Physical Space</vt:lpstr>
      <vt:lpstr>Splitting of Echelon 0</vt:lpstr>
      <vt:lpstr>Requirements (GTU Timing)</vt:lpstr>
      <vt:lpstr>Requirements (Data Volumes)</vt:lpstr>
      <vt:lpstr>Synchrotron radiation study evolution…</vt:lpstr>
      <vt:lpstr>Synchrotron radiation study evolution…</vt:lpstr>
      <vt:lpstr>Requirements (Hit Rates)</vt:lpstr>
      <vt:lpstr>Requirements (Data Volumes)</vt:lpstr>
      <vt:lpstr>Requirements (Data Volumes)</vt:lpstr>
      <vt:lpstr>ASIC Data Formats  Data Model</vt:lpstr>
      <vt:lpstr>Data Interface to Echelon-1</vt:lpstr>
      <vt:lpstr>Other interfaces to Echelon-1</vt:lpstr>
      <vt:lpstr>Questions / Discussion? </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Mendez, Anna</dc:creator>
  <cp:keywords/>
  <dc:description/>
  <cp:lastModifiedBy>Jeff Landgraf</cp:lastModifiedBy>
  <cp:revision>6</cp:revision>
  <dcterms:created xsi:type="dcterms:W3CDTF">2025-05-18T16:02:34Z</dcterms:created>
  <dcterms:modified xsi:type="dcterms:W3CDTF">2025-10-08T11:17:57Z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0x010100E6499330D76B4642A0E7B53F4A469F55</vt:lpwstr>
  </property>
  <property fmtid="{D5CDD505-2E9C-101B-9397-08002B2CF9AE}" pid="3" name="Order">
    <vt:r8>119000</vt:r8>
  </property>
  <property fmtid="{D5CDD505-2E9C-101B-9397-08002B2CF9AE}" pid="4" name="TriggerFlowInfo">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ies>
</file>