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1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FF">
        <a:alpha val="0"/>
      </a:srgbClr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4C794"/>
    <a:srgbClr val="909796"/>
    <a:srgbClr val="FFC097"/>
    <a:srgbClr val="FFC096"/>
    <a:srgbClr val="92C692"/>
    <a:srgbClr val="FFBD92"/>
    <a:srgbClr val="939393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21027-F468-4845-9E1B-00575A929351}" v="941" dt="2025-10-14T15:25:31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94492" autoAdjust="0"/>
  </p:normalViewPr>
  <p:slideViewPr>
    <p:cSldViewPr snapToGrid="0">
      <p:cViewPr varScale="1">
        <p:scale>
          <a:sx n="96" d="100"/>
          <a:sy n="96" d="100"/>
        </p:scale>
        <p:origin x="4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Long" userId="6c2fd083e3647dc1" providerId="LiveId" clId="{B69F3A8C-CC30-417C-8324-1A1E97F8AA8E}"/>
    <pc:docChg chg="undo redo custSel addSld delSld modSld sldOrd modShowInfo">
      <pc:chgData name="Elena Long" userId="6c2fd083e3647dc1" providerId="LiveId" clId="{B69F3A8C-CC30-417C-8324-1A1E97F8AA8E}" dt="2022-08-11T23:20:45.598" v="5247" actId="14100"/>
      <pc:docMkLst>
        <pc:docMk/>
      </pc:docMkLst>
      <pc:sldChg chg="modSp mod">
        <pc:chgData name="Elena Long" userId="6c2fd083e3647dc1" providerId="LiveId" clId="{B69F3A8C-CC30-417C-8324-1A1E97F8AA8E}" dt="2022-08-09T18:11:43.933" v="116" actId="20577"/>
        <pc:sldMkLst>
          <pc:docMk/>
          <pc:sldMk cId="2398926399" sldId="256"/>
        </pc:sldMkLst>
      </pc:sldChg>
      <pc:sldChg chg="addSp modSp add mod modAnim">
        <pc:chgData name="Elena Long" userId="6c2fd083e3647dc1" providerId="LiveId" clId="{B69F3A8C-CC30-417C-8324-1A1E97F8AA8E}" dt="2022-08-10T20:11:17.761" v="4661"/>
        <pc:sldMkLst>
          <pc:docMk/>
          <pc:sldMk cId="2618950168" sldId="260"/>
        </pc:sldMkLst>
      </pc:sldChg>
      <pc:sldChg chg="modSp add mod">
        <pc:chgData name="Elena Long" userId="6c2fd083e3647dc1" providerId="LiveId" clId="{B69F3A8C-CC30-417C-8324-1A1E97F8AA8E}" dt="2022-08-10T20:11:27.006" v="4664" actId="1076"/>
        <pc:sldMkLst>
          <pc:docMk/>
          <pc:sldMk cId="342551444" sldId="261"/>
        </pc:sldMkLst>
      </pc:sldChg>
      <pc:sldChg chg="modSp add del">
        <pc:chgData name="Elena Long" userId="6c2fd083e3647dc1" providerId="LiveId" clId="{B69F3A8C-CC30-417C-8324-1A1E97F8AA8E}" dt="2022-08-10T20:11:21.406" v="4662" actId="47"/>
        <pc:sldMkLst>
          <pc:docMk/>
          <pc:sldMk cId="1052862020" sldId="262"/>
        </pc:sldMkLst>
      </pc:sldChg>
      <pc:sldChg chg="modSp add">
        <pc:chgData name="Elena Long" userId="6c2fd083e3647dc1" providerId="LiveId" clId="{B69F3A8C-CC30-417C-8324-1A1E97F8AA8E}" dt="2022-08-10T20:13:01.088" v="4665"/>
        <pc:sldMkLst>
          <pc:docMk/>
          <pc:sldMk cId="2669950560" sldId="263"/>
        </pc:sldMkLst>
      </pc:sldChg>
      <pc:sldChg chg="del">
        <pc:chgData name="Elena Long" userId="6c2fd083e3647dc1" providerId="LiveId" clId="{B69F3A8C-CC30-417C-8324-1A1E97F8AA8E}" dt="2022-08-10T20:36:18.002" v="4852" actId="47"/>
        <pc:sldMkLst>
          <pc:docMk/>
          <pc:sldMk cId="809947817" sldId="399"/>
        </pc:sldMkLst>
      </pc:sldChg>
      <pc:sldChg chg="addSp delSp modSp mod delAnim modAnim">
        <pc:chgData name="Elena Long" userId="6c2fd083e3647dc1" providerId="LiveId" clId="{B69F3A8C-CC30-417C-8324-1A1E97F8AA8E}" dt="2022-08-09T21:36:40.125" v="1296"/>
        <pc:sldMkLst>
          <pc:docMk/>
          <pc:sldMk cId="3084459684" sldId="640"/>
        </pc:sldMkLst>
      </pc:sldChg>
      <pc:sldChg chg="addSp modSp mod">
        <pc:chgData name="Elena Long" userId="6c2fd083e3647dc1" providerId="LiveId" clId="{B69F3A8C-CC30-417C-8324-1A1E97F8AA8E}" dt="2022-08-10T19:20:05.668" v="4011" actId="1076"/>
        <pc:sldMkLst>
          <pc:docMk/>
          <pc:sldMk cId="2454041961" sldId="643"/>
        </pc:sldMkLst>
      </pc:sldChg>
      <pc:sldChg chg="del modAnim">
        <pc:chgData name="Elena Long" userId="6c2fd083e3647dc1" providerId="LiveId" clId="{B69F3A8C-CC30-417C-8324-1A1E97F8AA8E}" dt="2022-08-09T21:42:16.079" v="1306" actId="47"/>
        <pc:sldMkLst>
          <pc:docMk/>
          <pc:sldMk cId="1199067219" sldId="644"/>
        </pc:sldMkLst>
      </pc:sldChg>
      <pc:sldChg chg="del">
        <pc:chgData name="Elena Long" userId="6c2fd083e3647dc1" providerId="LiveId" clId="{B69F3A8C-CC30-417C-8324-1A1E97F8AA8E}" dt="2022-08-09T21:41:32.166" v="1303" actId="47"/>
        <pc:sldMkLst>
          <pc:docMk/>
          <pc:sldMk cId="1671707904" sldId="645"/>
        </pc:sldMkLst>
      </pc:sldChg>
      <pc:sldChg chg="ord">
        <pc:chgData name="Elena Long" userId="6c2fd083e3647dc1" providerId="LiveId" clId="{B69F3A8C-CC30-417C-8324-1A1E97F8AA8E}" dt="2022-08-09T21:41:43.076" v="1305"/>
        <pc:sldMkLst>
          <pc:docMk/>
          <pc:sldMk cId="486219099" sldId="646"/>
        </pc:sldMkLst>
      </pc:sldChg>
      <pc:sldChg chg="ord">
        <pc:chgData name="Elena Long" userId="6c2fd083e3647dc1" providerId="LiveId" clId="{B69F3A8C-CC30-417C-8324-1A1E97F8AA8E}" dt="2022-08-09T21:41:43.076" v="1305"/>
        <pc:sldMkLst>
          <pc:docMk/>
          <pc:sldMk cId="1622356518" sldId="648"/>
        </pc:sldMkLst>
      </pc:sldChg>
      <pc:sldChg chg="ord">
        <pc:chgData name="Elena Long" userId="6c2fd083e3647dc1" providerId="LiveId" clId="{B69F3A8C-CC30-417C-8324-1A1E97F8AA8E}" dt="2022-08-09T21:41:43.076" v="1305"/>
        <pc:sldMkLst>
          <pc:docMk/>
          <pc:sldMk cId="2665583876" sldId="649"/>
        </pc:sldMkLst>
      </pc:sldChg>
      <pc:sldChg chg="ord">
        <pc:chgData name="Elena Long" userId="6c2fd083e3647dc1" providerId="LiveId" clId="{B69F3A8C-CC30-417C-8324-1A1E97F8AA8E}" dt="2022-08-09T21:41:43.076" v="1305"/>
        <pc:sldMkLst>
          <pc:docMk/>
          <pc:sldMk cId="1362879857" sldId="650"/>
        </pc:sldMkLst>
      </pc:sldChg>
      <pc:sldChg chg="ord">
        <pc:chgData name="Elena Long" userId="6c2fd083e3647dc1" providerId="LiveId" clId="{B69F3A8C-CC30-417C-8324-1A1E97F8AA8E}" dt="2022-08-09T21:41:43.076" v="1305"/>
        <pc:sldMkLst>
          <pc:docMk/>
          <pc:sldMk cId="3005096605" sldId="651"/>
        </pc:sldMkLst>
      </pc:sldChg>
      <pc:sldChg chg="del">
        <pc:chgData name="Elena Long" userId="6c2fd083e3647dc1" providerId="LiveId" clId="{B69F3A8C-CC30-417C-8324-1A1E97F8AA8E}" dt="2022-08-09T21:30:17.885" v="1268" actId="47"/>
        <pc:sldMkLst>
          <pc:docMk/>
          <pc:sldMk cId="2308848405" sldId="652"/>
        </pc:sldMkLst>
      </pc:sldChg>
      <pc:sldChg chg="del">
        <pc:chgData name="Elena Long" userId="6c2fd083e3647dc1" providerId="LiveId" clId="{B69F3A8C-CC30-417C-8324-1A1E97F8AA8E}" dt="2022-08-09T21:42:39.646" v="1307" actId="47"/>
        <pc:sldMkLst>
          <pc:docMk/>
          <pc:sldMk cId="4042473691" sldId="658"/>
        </pc:sldMkLst>
      </pc:sldChg>
      <pc:sldChg chg="modSp mod ord">
        <pc:chgData name="Elena Long" userId="6c2fd083e3647dc1" providerId="LiveId" clId="{B69F3A8C-CC30-417C-8324-1A1E97F8AA8E}" dt="2022-08-09T21:46:57.685" v="1314"/>
        <pc:sldMkLst>
          <pc:docMk/>
          <pc:sldMk cId="2741989170" sldId="668"/>
        </pc:sldMkLst>
      </pc:sldChg>
      <pc:sldChg chg="addSp delSp modSp del mod modAnim">
        <pc:chgData name="Elena Long" userId="6c2fd083e3647dc1" providerId="LiveId" clId="{B69F3A8C-CC30-417C-8324-1A1E97F8AA8E}" dt="2022-08-10T19:23:54.141" v="4052" actId="47"/>
        <pc:sldMkLst>
          <pc:docMk/>
          <pc:sldMk cId="1662755657" sldId="691"/>
        </pc:sldMkLst>
      </pc:sldChg>
      <pc:sldChg chg="addSp delSp modSp mod">
        <pc:chgData name="Elena Long" userId="6c2fd083e3647dc1" providerId="LiveId" clId="{B69F3A8C-CC30-417C-8324-1A1E97F8AA8E}" dt="2022-08-10T19:20:51.375" v="4044" actId="20577"/>
        <pc:sldMkLst>
          <pc:docMk/>
          <pc:sldMk cId="2331292021" sldId="693"/>
        </pc:sldMkLst>
      </pc:sldChg>
      <pc:sldChg chg="ord">
        <pc:chgData name="Elena Long" userId="6c2fd083e3647dc1" providerId="LiveId" clId="{B69F3A8C-CC30-417C-8324-1A1E97F8AA8E}" dt="2022-08-09T21:32:26.511" v="1270"/>
        <pc:sldMkLst>
          <pc:docMk/>
          <pc:sldMk cId="1920640512" sldId="694"/>
        </pc:sldMkLst>
      </pc:sldChg>
      <pc:sldChg chg="addSp delSp modSp mod delAnim modAnim">
        <pc:chgData name="Elena Long" userId="6c2fd083e3647dc1" providerId="LiveId" clId="{B69F3A8C-CC30-417C-8324-1A1E97F8AA8E}" dt="2022-08-10T19:50:31.420" v="4469"/>
        <pc:sldMkLst>
          <pc:docMk/>
          <pc:sldMk cId="2380330078" sldId="695"/>
        </pc:sldMkLst>
      </pc:sldChg>
      <pc:sldChg chg="addSp delSp modSp mod addAnim delAnim modAnim">
        <pc:chgData name="Elena Long" userId="6c2fd083e3647dc1" providerId="LiveId" clId="{B69F3A8C-CC30-417C-8324-1A1E97F8AA8E}" dt="2022-08-10T19:17:02.136" v="3977" actId="1035"/>
        <pc:sldMkLst>
          <pc:docMk/>
          <pc:sldMk cId="2064732714" sldId="696"/>
        </pc:sldMkLst>
      </pc:sldChg>
      <pc:sldChg chg="modSp ord modAnim">
        <pc:chgData name="Elena Long" userId="6c2fd083e3647dc1" providerId="LiveId" clId="{B69F3A8C-CC30-417C-8324-1A1E97F8AA8E}" dt="2022-08-10T20:16:46.887" v="4667"/>
        <pc:sldMkLst>
          <pc:docMk/>
          <pc:sldMk cId="29391096" sldId="697"/>
        </pc:sldMkLst>
      </pc:sldChg>
      <pc:sldChg chg="modAnim">
        <pc:chgData name="Elena Long" userId="6c2fd083e3647dc1" providerId="LiveId" clId="{B69F3A8C-CC30-417C-8324-1A1E97F8AA8E}" dt="2022-08-09T21:35:53.616" v="1292"/>
        <pc:sldMkLst>
          <pc:docMk/>
          <pc:sldMk cId="3335799438" sldId="698"/>
        </pc:sldMkLst>
      </pc:sldChg>
      <pc:sldChg chg="modSp del mod">
        <pc:chgData name="Elena Long" userId="6c2fd083e3647dc1" providerId="LiveId" clId="{B69F3A8C-CC30-417C-8324-1A1E97F8AA8E}" dt="2022-08-09T21:28:44.437" v="1265" actId="47"/>
        <pc:sldMkLst>
          <pc:docMk/>
          <pc:sldMk cId="959829567" sldId="699"/>
        </pc:sldMkLst>
      </pc:sldChg>
      <pc:sldChg chg="modAnim">
        <pc:chgData name="Elena Long" userId="6c2fd083e3647dc1" providerId="LiveId" clId="{B69F3A8C-CC30-417C-8324-1A1E97F8AA8E}" dt="2022-08-09T21:36:04.424" v="1293"/>
        <pc:sldMkLst>
          <pc:docMk/>
          <pc:sldMk cId="1417630648" sldId="700"/>
        </pc:sldMkLst>
      </pc:sldChg>
      <pc:sldChg chg="del">
        <pc:chgData name="Elena Long" userId="6c2fd083e3647dc1" providerId="LiveId" clId="{B69F3A8C-CC30-417C-8324-1A1E97F8AA8E}" dt="2022-08-09T21:28:44.437" v="1265" actId="47"/>
        <pc:sldMkLst>
          <pc:docMk/>
          <pc:sldMk cId="2134092817" sldId="701"/>
        </pc:sldMkLst>
      </pc:sldChg>
      <pc:sldChg chg="ord">
        <pc:chgData name="Elena Long" userId="6c2fd083e3647dc1" providerId="LiveId" clId="{B69F3A8C-CC30-417C-8324-1A1E97F8AA8E}" dt="2022-08-09T21:59:08.860" v="1589"/>
        <pc:sldMkLst>
          <pc:docMk/>
          <pc:sldMk cId="4212804818" sldId="709"/>
        </pc:sldMkLst>
      </pc:sldChg>
      <pc:sldChg chg="del">
        <pc:chgData name="Elena Long" userId="6c2fd083e3647dc1" providerId="LiveId" clId="{B69F3A8C-CC30-417C-8324-1A1E97F8AA8E}" dt="2022-08-09T21:51:33.161" v="1385" actId="47"/>
        <pc:sldMkLst>
          <pc:docMk/>
          <pc:sldMk cId="804402486" sldId="715"/>
        </pc:sldMkLst>
      </pc:sldChg>
      <pc:sldChg chg="addSp delSp modSp add del mod ord">
        <pc:chgData name="Elena Long" userId="6c2fd083e3647dc1" providerId="LiveId" clId="{B69F3A8C-CC30-417C-8324-1A1E97F8AA8E}" dt="2022-08-10T19:10:49.928" v="3891"/>
        <pc:sldMkLst>
          <pc:docMk/>
          <pc:sldMk cId="3206549581" sldId="724"/>
        </pc:sldMkLst>
      </pc:sldChg>
      <pc:sldChg chg="del">
        <pc:chgData name="Elena Long" userId="6c2fd083e3647dc1" providerId="LiveId" clId="{B69F3A8C-CC30-417C-8324-1A1E97F8AA8E}" dt="2022-08-09T18:15:53.315" v="125" actId="47"/>
        <pc:sldMkLst>
          <pc:docMk/>
          <pc:sldMk cId="957324597" sldId="725"/>
        </pc:sldMkLst>
      </pc:sldChg>
      <pc:sldChg chg="delSp modSp del mod delAnim modAnim">
        <pc:chgData name="Elena Long" userId="6c2fd083e3647dc1" providerId="LiveId" clId="{B69F3A8C-CC30-417C-8324-1A1E97F8AA8E}" dt="2022-08-09T18:49:17.276" v="148" actId="47"/>
        <pc:sldMkLst>
          <pc:docMk/>
          <pc:sldMk cId="3674750305" sldId="735"/>
        </pc:sldMkLst>
      </pc:sldChg>
      <pc:sldChg chg="ord">
        <pc:chgData name="Elena Long" userId="6c2fd083e3647dc1" providerId="LiveId" clId="{B69F3A8C-CC30-417C-8324-1A1E97F8AA8E}" dt="2022-08-09T21:32:53.103" v="1272"/>
        <pc:sldMkLst>
          <pc:docMk/>
          <pc:sldMk cId="3430823214" sldId="738"/>
        </pc:sldMkLst>
      </pc:sldChg>
      <pc:sldChg chg="del">
        <pc:chgData name="Elena Long" userId="6c2fd083e3647dc1" providerId="LiveId" clId="{B69F3A8C-CC30-417C-8324-1A1E97F8AA8E}" dt="2022-08-09T18:47:35.740" v="130" actId="47"/>
        <pc:sldMkLst>
          <pc:docMk/>
          <pc:sldMk cId="3960983191" sldId="743"/>
        </pc:sldMkLst>
      </pc:sldChg>
      <pc:sldChg chg="addSp delSp modSp add mod delAnim modAnim">
        <pc:chgData name="Elena Long" userId="6c2fd083e3647dc1" providerId="LiveId" clId="{B69F3A8C-CC30-417C-8324-1A1E97F8AA8E}" dt="2022-08-11T18:16:29.479" v="5091"/>
        <pc:sldMkLst>
          <pc:docMk/>
          <pc:sldMk cId="349661478" sldId="750"/>
        </pc:sldMkLst>
      </pc:sldChg>
      <pc:sldChg chg="add">
        <pc:chgData name="Elena Long" userId="6c2fd083e3647dc1" providerId="LiveId" clId="{B69F3A8C-CC30-417C-8324-1A1E97F8AA8E}" dt="2022-08-09T21:41:09.665" v="1302"/>
        <pc:sldMkLst>
          <pc:docMk/>
          <pc:sldMk cId="490030963" sldId="761"/>
        </pc:sldMkLst>
      </pc:sldChg>
      <pc:sldChg chg="add">
        <pc:chgData name="Elena Long" userId="6c2fd083e3647dc1" providerId="LiveId" clId="{B69F3A8C-CC30-417C-8324-1A1E97F8AA8E}" dt="2022-08-09T21:41:09.665" v="1302"/>
        <pc:sldMkLst>
          <pc:docMk/>
          <pc:sldMk cId="3977577100" sldId="763"/>
        </pc:sldMkLst>
      </pc:sldChg>
      <pc:sldChg chg="add">
        <pc:chgData name="Elena Long" userId="6c2fd083e3647dc1" providerId="LiveId" clId="{B69F3A8C-CC30-417C-8324-1A1E97F8AA8E}" dt="2022-08-09T21:41:09.665" v="1302"/>
        <pc:sldMkLst>
          <pc:docMk/>
          <pc:sldMk cId="3210644711" sldId="765"/>
        </pc:sldMkLst>
      </pc:sldChg>
      <pc:sldChg chg="addSp modSp add modAnim">
        <pc:chgData name="Elena Long" userId="6c2fd083e3647dc1" providerId="LiveId" clId="{B69F3A8C-CC30-417C-8324-1A1E97F8AA8E}" dt="2022-08-09T21:58:21.435" v="1586"/>
        <pc:sldMkLst>
          <pc:docMk/>
          <pc:sldMk cId="2835569962" sldId="766"/>
        </pc:sldMkLst>
      </pc:sldChg>
      <pc:sldChg chg="add">
        <pc:chgData name="Elena Long" userId="6c2fd083e3647dc1" providerId="LiveId" clId="{B69F3A8C-CC30-417C-8324-1A1E97F8AA8E}" dt="2022-08-09T21:41:09.665" v="1302"/>
        <pc:sldMkLst>
          <pc:docMk/>
          <pc:sldMk cId="2158358097" sldId="767"/>
        </pc:sldMkLst>
      </pc:sldChg>
      <pc:sldChg chg="delSp add del mod">
        <pc:chgData name="Elena Long" userId="6c2fd083e3647dc1" providerId="LiveId" clId="{B69F3A8C-CC30-417C-8324-1A1E97F8AA8E}" dt="2022-08-09T21:58:32.017" v="1587" actId="47"/>
        <pc:sldMkLst>
          <pc:docMk/>
          <pc:sldMk cId="869751272" sldId="768"/>
        </pc:sldMkLst>
      </pc:sldChg>
      <pc:sldChg chg="add">
        <pc:chgData name="Elena Long" userId="6c2fd083e3647dc1" providerId="LiveId" clId="{B69F3A8C-CC30-417C-8324-1A1E97F8AA8E}" dt="2022-08-09T21:41:09.665" v="1302"/>
        <pc:sldMkLst>
          <pc:docMk/>
          <pc:sldMk cId="3811539201" sldId="797"/>
        </pc:sldMkLst>
      </pc:sldChg>
      <pc:sldChg chg="del">
        <pc:chgData name="Elena Long" userId="6c2fd083e3647dc1" providerId="LiveId" clId="{B69F3A8C-CC30-417C-8324-1A1E97F8AA8E}" dt="2022-08-09T18:15:53.315" v="125" actId="47"/>
        <pc:sldMkLst>
          <pc:docMk/>
          <pc:sldMk cId="2788309427" sldId="803"/>
        </pc:sldMkLst>
      </pc:sldChg>
      <pc:sldChg chg="del">
        <pc:chgData name="Elena Long" userId="6c2fd083e3647dc1" providerId="LiveId" clId="{B69F3A8C-CC30-417C-8324-1A1E97F8AA8E}" dt="2022-08-09T18:15:53.315" v="125" actId="47"/>
        <pc:sldMkLst>
          <pc:docMk/>
          <pc:sldMk cId="1790154646" sldId="807"/>
        </pc:sldMkLst>
      </pc:sldChg>
      <pc:sldChg chg="del">
        <pc:chgData name="Elena Long" userId="6c2fd083e3647dc1" providerId="LiveId" clId="{B69F3A8C-CC30-417C-8324-1A1E97F8AA8E}" dt="2022-08-09T18:15:53.315" v="125" actId="47"/>
        <pc:sldMkLst>
          <pc:docMk/>
          <pc:sldMk cId="2851337340" sldId="808"/>
        </pc:sldMkLst>
      </pc:sldChg>
      <pc:sldChg chg="del">
        <pc:chgData name="Elena Long" userId="6c2fd083e3647dc1" providerId="LiveId" clId="{B69F3A8C-CC30-417C-8324-1A1E97F8AA8E}" dt="2022-08-09T18:15:53.315" v="125" actId="47"/>
        <pc:sldMkLst>
          <pc:docMk/>
          <pc:sldMk cId="1247094889" sldId="809"/>
        </pc:sldMkLst>
      </pc:sldChg>
      <pc:sldChg chg="del">
        <pc:chgData name="Elena Long" userId="6c2fd083e3647dc1" providerId="LiveId" clId="{B69F3A8C-CC30-417C-8324-1A1E97F8AA8E}" dt="2022-08-09T18:15:53.315" v="125" actId="47"/>
        <pc:sldMkLst>
          <pc:docMk/>
          <pc:sldMk cId="3373079180" sldId="810"/>
        </pc:sldMkLst>
      </pc:sldChg>
      <pc:sldChg chg="del">
        <pc:chgData name="Elena Long" userId="6c2fd083e3647dc1" providerId="LiveId" clId="{B69F3A8C-CC30-417C-8324-1A1E97F8AA8E}" dt="2022-08-09T18:15:53.315" v="125" actId="47"/>
        <pc:sldMkLst>
          <pc:docMk/>
          <pc:sldMk cId="2808907910" sldId="811"/>
        </pc:sldMkLst>
      </pc:sldChg>
      <pc:sldChg chg="del">
        <pc:chgData name="Elena Long" userId="6c2fd083e3647dc1" providerId="LiveId" clId="{B69F3A8C-CC30-417C-8324-1A1E97F8AA8E}" dt="2022-08-09T18:15:53.315" v="125" actId="47"/>
        <pc:sldMkLst>
          <pc:docMk/>
          <pc:sldMk cId="3427262842" sldId="817"/>
        </pc:sldMkLst>
      </pc:sldChg>
      <pc:sldChg chg="del">
        <pc:chgData name="Elena Long" userId="6c2fd083e3647dc1" providerId="LiveId" clId="{B69F3A8C-CC30-417C-8324-1A1E97F8AA8E}" dt="2022-08-09T18:15:53.315" v="125" actId="47"/>
        <pc:sldMkLst>
          <pc:docMk/>
          <pc:sldMk cId="3740892977" sldId="839"/>
        </pc:sldMkLst>
      </pc:sldChg>
      <pc:sldChg chg="addSp modSp add mod">
        <pc:chgData name="Elena Long" userId="6c2fd083e3647dc1" providerId="LiveId" clId="{B69F3A8C-CC30-417C-8324-1A1E97F8AA8E}" dt="2022-08-11T18:15:37.056" v="5090" actId="732"/>
        <pc:sldMkLst>
          <pc:docMk/>
          <pc:sldMk cId="3088082522" sldId="845"/>
        </pc:sldMkLst>
      </pc:sldChg>
      <pc:sldChg chg="new del">
        <pc:chgData name="Elena Long" userId="6c2fd083e3647dc1" providerId="LiveId" clId="{B69F3A8C-CC30-417C-8324-1A1E97F8AA8E}" dt="2022-08-09T18:47:29.737" v="129" actId="47"/>
        <pc:sldMkLst>
          <pc:docMk/>
          <pc:sldMk cId="900003633" sldId="855"/>
        </pc:sldMkLst>
      </pc:sldChg>
      <pc:sldChg chg="addSp delSp modSp add mod ord modAnim">
        <pc:chgData name="Elena Long" userId="6c2fd083e3647dc1" providerId="LiveId" clId="{B69F3A8C-CC30-417C-8324-1A1E97F8AA8E}" dt="2022-08-10T19:10:47.514" v="3889"/>
        <pc:sldMkLst>
          <pc:docMk/>
          <pc:sldMk cId="1965963855" sldId="855"/>
        </pc:sldMkLst>
      </pc:sldChg>
      <pc:sldChg chg="addSp delSp modSp new mod modAnim">
        <pc:chgData name="Elena Long" userId="6c2fd083e3647dc1" providerId="LiveId" clId="{B69F3A8C-CC30-417C-8324-1A1E97F8AA8E}" dt="2022-08-10T19:28:59.741" v="4219"/>
        <pc:sldMkLst>
          <pc:docMk/>
          <pc:sldMk cId="885808201" sldId="856"/>
        </pc:sldMkLst>
      </pc:sldChg>
      <pc:sldChg chg="del">
        <pc:chgData name="Elena Long" userId="6c2fd083e3647dc1" providerId="LiveId" clId="{B69F3A8C-CC30-417C-8324-1A1E97F8AA8E}" dt="2022-08-09T18:15:53.315" v="125" actId="47"/>
        <pc:sldMkLst>
          <pc:docMk/>
          <pc:sldMk cId="1181776127" sldId="856"/>
        </pc:sldMkLst>
      </pc:sldChg>
      <pc:sldChg chg="modSp new del mod">
        <pc:chgData name="Elena Long" userId="6c2fd083e3647dc1" providerId="LiveId" clId="{B69F3A8C-CC30-417C-8324-1A1E97F8AA8E}" dt="2022-08-10T19:00:07.095" v="3866" actId="47"/>
        <pc:sldMkLst>
          <pc:docMk/>
          <pc:sldMk cId="782988098" sldId="857"/>
        </pc:sldMkLst>
      </pc:sldChg>
      <pc:sldChg chg="addSp delSp modSp add mod modAnim">
        <pc:chgData name="Elena Long" userId="6c2fd083e3647dc1" providerId="LiveId" clId="{B69F3A8C-CC30-417C-8324-1A1E97F8AA8E}" dt="2022-08-09T19:51:38.723" v="1257"/>
        <pc:sldMkLst>
          <pc:docMk/>
          <pc:sldMk cId="952566934" sldId="858"/>
        </pc:sldMkLst>
      </pc:sldChg>
      <pc:sldChg chg="del">
        <pc:chgData name="Elena Long" userId="6c2fd083e3647dc1" providerId="LiveId" clId="{B69F3A8C-CC30-417C-8324-1A1E97F8AA8E}" dt="2022-08-09T18:15:53.315" v="125" actId="47"/>
        <pc:sldMkLst>
          <pc:docMk/>
          <pc:sldMk cId="2196271264" sldId="858"/>
        </pc:sldMkLst>
      </pc:sldChg>
      <pc:sldChg chg="modSp new del mod">
        <pc:chgData name="Elena Long" userId="6c2fd083e3647dc1" providerId="LiveId" clId="{B69F3A8C-CC30-417C-8324-1A1E97F8AA8E}" dt="2022-08-09T19:52:37.646" v="1260" actId="47"/>
        <pc:sldMkLst>
          <pc:docMk/>
          <pc:sldMk cId="1603199690" sldId="859"/>
        </pc:sldMkLst>
      </pc:sldChg>
      <pc:sldChg chg="addSp delSp modSp new mod modAnim">
        <pc:chgData name="Elena Long" userId="6c2fd083e3647dc1" providerId="LiveId" clId="{B69F3A8C-CC30-417C-8324-1A1E97F8AA8E}" dt="2022-08-10T00:34:18.560" v="2860"/>
        <pc:sldMkLst>
          <pc:docMk/>
          <pc:sldMk cId="2580492605" sldId="859"/>
        </pc:sldMkLst>
      </pc:sldChg>
      <pc:sldChg chg="del">
        <pc:chgData name="Elena Long" userId="6c2fd083e3647dc1" providerId="LiveId" clId="{B69F3A8C-CC30-417C-8324-1A1E97F8AA8E}" dt="2022-08-09T18:15:53.315" v="125" actId="47"/>
        <pc:sldMkLst>
          <pc:docMk/>
          <pc:sldMk cId="2839715445" sldId="859"/>
        </pc:sldMkLst>
      </pc:sldChg>
      <pc:sldChg chg="new del">
        <pc:chgData name="Elena Long" userId="6c2fd083e3647dc1" providerId="LiveId" clId="{B69F3A8C-CC30-417C-8324-1A1E97F8AA8E}" dt="2022-08-09T21:45:55.564" v="1309" actId="47"/>
        <pc:sldMkLst>
          <pc:docMk/>
          <pc:sldMk cId="3031689594" sldId="859"/>
        </pc:sldMkLst>
      </pc:sldChg>
      <pc:sldChg chg="new del">
        <pc:chgData name="Elena Long" userId="6c2fd083e3647dc1" providerId="LiveId" clId="{B69F3A8C-CC30-417C-8324-1A1E97F8AA8E}" dt="2022-08-09T22:00:06.072" v="1594" actId="47"/>
        <pc:sldMkLst>
          <pc:docMk/>
          <pc:sldMk cId="3093326661" sldId="860"/>
        </pc:sldMkLst>
      </pc:sldChg>
      <pc:sldChg chg="del">
        <pc:chgData name="Elena Long" userId="6c2fd083e3647dc1" providerId="LiveId" clId="{B69F3A8C-CC30-417C-8324-1A1E97F8AA8E}" dt="2022-08-09T18:15:53.315" v="125" actId="47"/>
        <pc:sldMkLst>
          <pc:docMk/>
          <pc:sldMk cId="3198121279" sldId="860"/>
        </pc:sldMkLst>
      </pc:sldChg>
      <pc:sldChg chg="del">
        <pc:chgData name="Elena Long" userId="6c2fd083e3647dc1" providerId="LiveId" clId="{B69F3A8C-CC30-417C-8324-1A1E97F8AA8E}" dt="2022-08-09T18:15:53.315" v="125" actId="47"/>
        <pc:sldMkLst>
          <pc:docMk/>
          <pc:sldMk cId="677760797" sldId="861"/>
        </pc:sldMkLst>
      </pc:sldChg>
      <pc:sldChg chg="modSp new mod">
        <pc:chgData name="Elena Long" userId="6c2fd083e3647dc1" providerId="LiveId" clId="{B69F3A8C-CC30-417C-8324-1A1E97F8AA8E}" dt="2022-08-09T22:00:33.178" v="1627" actId="20577"/>
        <pc:sldMkLst>
          <pc:docMk/>
          <pc:sldMk cId="4086694302" sldId="861"/>
        </pc:sldMkLst>
      </pc:sldChg>
      <pc:sldChg chg="modSp new del mod">
        <pc:chgData name="Elena Long" userId="6c2fd083e3647dc1" providerId="LiveId" clId="{B69F3A8C-CC30-417C-8324-1A1E97F8AA8E}" dt="2022-08-09T23:17:07.956" v="1827" actId="47"/>
        <pc:sldMkLst>
          <pc:docMk/>
          <pc:sldMk cId="1016739632" sldId="862"/>
        </pc:sldMkLst>
      </pc:sldChg>
      <pc:sldChg chg="del">
        <pc:chgData name="Elena Long" userId="6c2fd083e3647dc1" providerId="LiveId" clId="{B69F3A8C-CC30-417C-8324-1A1E97F8AA8E}" dt="2022-08-09T18:15:53.315" v="125" actId="47"/>
        <pc:sldMkLst>
          <pc:docMk/>
          <pc:sldMk cId="2774880508" sldId="862"/>
        </pc:sldMkLst>
      </pc:sldChg>
      <pc:sldChg chg="addSp delSp modSp add mod">
        <pc:chgData name="Elena Long" userId="6c2fd083e3647dc1" providerId="LiveId" clId="{B69F3A8C-CC30-417C-8324-1A1E97F8AA8E}" dt="2022-08-11T18:26:32.934" v="5210" actId="20577"/>
        <pc:sldMkLst>
          <pc:docMk/>
          <pc:sldMk cId="3640524664" sldId="862"/>
        </pc:sldMkLst>
      </pc:sldChg>
      <pc:sldChg chg="del">
        <pc:chgData name="Elena Long" userId="6c2fd083e3647dc1" providerId="LiveId" clId="{B69F3A8C-CC30-417C-8324-1A1E97F8AA8E}" dt="2022-08-09T18:15:53.315" v="125" actId="47"/>
        <pc:sldMkLst>
          <pc:docMk/>
          <pc:sldMk cId="2441586261" sldId="863"/>
        </pc:sldMkLst>
      </pc:sldChg>
      <pc:sldChg chg="modSp new del mod">
        <pc:chgData name="Elena Long" userId="6c2fd083e3647dc1" providerId="LiveId" clId="{B69F3A8C-CC30-417C-8324-1A1E97F8AA8E}" dt="2022-08-10T00:43:59.244" v="2932" actId="47"/>
        <pc:sldMkLst>
          <pc:docMk/>
          <pc:sldMk cId="2558832777" sldId="863"/>
        </pc:sldMkLst>
      </pc:sldChg>
      <pc:sldChg chg="del">
        <pc:chgData name="Elena Long" userId="6c2fd083e3647dc1" providerId="LiveId" clId="{B69F3A8C-CC30-417C-8324-1A1E97F8AA8E}" dt="2022-08-09T18:15:53.315" v="125" actId="47"/>
        <pc:sldMkLst>
          <pc:docMk/>
          <pc:sldMk cId="3722637510" sldId="864"/>
        </pc:sldMkLst>
      </pc:sldChg>
      <pc:sldChg chg="del">
        <pc:chgData name="Elena Long" userId="6c2fd083e3647dc1" providerId="LiveId" clId="{B69F3A8C-CC30-417C-8324-1A1E97F8AA8E}" dt="2022-08-09T18:15:53.315" v="125" actId="47"/>
        <pc:sldMkLst>
          <pc:docMk/>
          <pc:sldMk cId="2744227143" sldId="867"/>
        </pc:sldMkLst>
      </pc:sldChg>
      <pc:sldChg chg="modSp add">
        <pc:chgData name="Elena Long" userId="6c2fd083e3647dc1" providerId="LiveId" clId="{B69F3A8C-CC30-417C-8324-1A1E97F8AA8E}" dt="2022-08-10T00:43:51.933" v="2931"/>
        <pc:sldMkLst>
          <pc:docMk/>
          <pc:sldMk cId="605280061" sldId="870"/>
        </pc:sldMkLst>
      </pc:sldChg>
      <pc:sldChg chg="addSp delSp modSp add mod modAnim">
        <pc:chgData name="Elena Long" userId="6c2fd083e3647dc1" providerId="LiveId" clId="{B69F3A8C-CC30-417C-8324-1A1E97F8AA8E}" dt="2022-08-11T18:29:38.630" v="5211"/>
        <pc:sldMkLst>
          <pc:docMk/>
          <pc:sldMk cId="2480174858" sldId="872"/>
        </pc:sldMkLst>
      </pc:sldChg>
      <pc:sldChg chg="delSp modSp add mod delAnim">
        <pc:chgData name="Elena Long" userId="6c2fd083e3647dc1" providerId="LiveId" clId="{B69F3A8C-CC30-417C-8324-1A1E97F8AA8E}" dt="2022-08-10T20:05:04.931" v="4632" actId="1038"/>
        <pc:sldMkLst>
          <pc:docMk/>
          <pc:sldMk cId="565955532" sldId="873"/>
        </pc:sldMkLst>
      </pc:sldChg>
      <pc:sldChg chg="delSp modSp add del mod">
        <pc:chgData name="Elena Long" userId="6c2fd083e3647dc1" providerId="LiveId" clId="{B69F3A8C-CC30-417C-8324-1A1E97F8AA8E}" dt="2022-08-10T01:00:17.573" v="2938" actId="47"/>
        <pc:sldMkLst>
          <pc:docMk/>
          <pc:sldMk cId="3053068891" sldId="875"/>
        </pc:sldMkLst>
      </pc:sldChg>
      <pc:sldChg chg="addSp delSp modSp add mod ord">
        <pc:chgData name="Elena Long" userId="6c2fd083e3647dc1" providerId="LiveId" clId="{B69F3A8C-CC30-417C-8324-1A1E97F8AA8E}" dt="2022-08-10T13:23:31.186" v="3865"/>
        <pc:sldMkLst>
          <pc:docMk/>
          <pc:sldMk cId="1514296517" sldId="876"/>
        </pc:sldMkLst>
      </pc:sldChg>
      <pc:sldChg chg="addSp delSp modSp new mod ord delAnim modAnim">
        <pc:chgData name="Elena Long" userId="6c2fd083e3647dc1" providerId="LiveId" clId="{B69F3A8C-CC30-417C-8324-1A1E97F8AA8E}" dt="2022-08-10T20:31:57.800" v="4850" actId="404"/>
        <pc:sldMkLst>
          <pc:docMk/>
          <pc:sldMk cId="1094236658" sldId="877"/>
        </pc:sldMkLst>
      </pc:sldChg>
      <pc:sldChg chg="modSp add del">
        <pc:chgData name="Elena Long" userId="6c2fd083e3647dc1" providerId="LiveId" clId="{B69F3A8C-CC30-417C-8324-1A1E97F8AA8E}" dt="2022-08-10T01:00:43.491" v="2940" actId="47"/>
        <pc:sldMkLst>
          <pc:docMk/>
          <pc:sldMk cId="1680859129" sldId="877"/>
        </pc:sldMkLst>
      </pc:sldChg>
      <pc:sldChg chg="addSp delSp modSp new add del mod ord">
        <pc:chgData name="Elena Long" userId="6c2fd083e3647dc1" providerId="LiveId" clId="{B69F3A8C-CC30-417C-8324-1A1E97F8AA8E}" dt="2022-08-10T20:22:21.355" v="4829" actId="1035"/>
        <pc:sldMkLst>
          <pc:docMk/>
          <pc:sldMk cId="763022889" sldId="878"/>
        </pc:sldMkLst>
      </pc:sldChg>
      <pc:sldChg chg="new del">
        <pc:chgData name="Elena Long" userId="6c2fd083e3647dc1" providerId="LiveId" clId="{B69F3A8C-CC30-417C-8324-1A1E97F8AA8E}" dt="2022-08-11T17:57:11.736" v="4936" actId="680"/>
        <pc:sldMkLst>
          <pc:docMk/>
          <pc:sldMk cId="1736028198" sldId="879"/>
        </pc:sldMkLst>
      </pc:sldChg>
      <pc:sldChg chg="addSp modSp new del mod">
        <pc:chgData name="Elena Long" userId="6c2fd083e3647dc1" providerId="LiveId" clId="{B69F3A8C-CC30-417C-8324-1A1E97F8AA8E}" dt="2022-08-11T23:20:33.483" v="5243" actId="47"/>
        <pc:sldMkLst>
          <pc:docMk/>
          <pc:sldMk cId="2410087001" sldId="879"/>
        </pc:sldMkLst>
      </pc:sldChg>
      <pc:sldChg chg="new del">
        <pc:chgData name="Elena Long" userId="6c2fd083e3647dc1" providerId="LiveId" clId="{B69F3A8C-CC30-417C-8324-1A1E97F8AA8E}" dt="2022-08-11T23:19:32.465" v="5213" actId="680"/>
        <pc:sldMkLst>
          <pc:docMk/>
          <pc:sldMk cId="2954150794" sldId="879"/>
        </pc:sldMkLst>
      </pc:sldChg>
      <pc:sldChg chg="addSp modSp new mod">
        <pc:chgData name="Elena Long" userId="6c2fd083e3647dc1" providerId="LiveId" clId="{B69F3A8C-CC30-417C-8324-1A1E97F8AA8E}" dt="2022-08-11T23:20:45.598" v="5247" actId="14100"/>
        <pc:sldMkLst>
          <pc:docMk/>
          <pc:sldMk cId="729959619" sldId="880"/>
        </pc:sldMkLst>
      </pc:sldChg>
    </pc:docChg>
  </pc:docChgLst>
  <pc:docChgLst>
    <pc:chgData name="Elena Long" userId="6c2fd083e3647dc1" providerId="LiveId" clId="{4729F04D-364B-438D-A5C6-D54A5F330CBA}"/>
    <pc:docChg chg="undo custSel addSld delSld modSld sldOrd">
      <pc:chgData name="Elena Long" userId="6c2fd083e3647dc1" providerId="LiveId" clId="{4729F04D-364B-438D-A5C6-D54A5F330CBA}" dt="2023-07-06T21:30:31.163" v="1028"/>
      <pc:docMkLst>
        <pc:docMk/>
      </pc:docMkLst>
      <pc:sldChg chg="modAnim">
        <pc:chgData name="Elena Long" userId="6c2fd083e3647dc1" providerId="LiveId" clId="{4729F04D-364B-438D-A5C6-D54A5F330CBA}" dt="2023-07-06T15:06:29.247" v="24"/>
        <pc:sldMkLst>
          <pc:docMk/>
          <pc:sldMk cId="1395735395" sldId="518"/>
        </pc:sldMkLst>
      </pc:sldChg>
      <pc:sldChg chg="delSp mod ord">
        <pc:chgData name="Elena Long" userId="6c2fd083e3647dc1" providerId="LiveId" clId="{4729F04D-364B-438D-A5C6-D54A5F330CBA}" dt="2023-07-06T15:16:19.813" v="27" actId="478"/>
        <pc:sldMkLst>
          <pc:docMk/>
          <pc:sldMk cId="660372429" sldId="567"/>
        </pc:sldMkLst>
      </pc:sldChg>
      <pc:sldChg chg="ord">
        <pc:chgData name="Elena Long" userId="6c2fd083e3647dc1" providerId="LiveId" clId="{4729F04D-364B-438D-A5C6-D54A5F330CBA}" dt="2023-07-06T15:13:16.500" v="26"/>
        <pc:sldMkLst>
          <pc:docMk/>
          <pc:sldMk cId="2222732815" sldId="591"/>
        </pc:sldMkLst>
      </pc:sldChg>
      <pc:sldChg chg="del">
        <pc:chgData name="Elena Long" userId="6c2fd083e3647dc1" providerId="LiveId" clId="{4729F04D-364B-438D-A5C6-D54A5F330CBA}" dt="2023-07-06T15:36:04.599" v="56" actId="47"/>
        <pc:sldMkLst>
          <pc:docMk/>
          <pc:sldMk cId="486219099" sldId="646"/>
        </pc:sldMkLst>
      </pc:sldChg>
      <pc:sldChg chg="del">
        <pc:chgData name="Elena Long" userId="6c2fd083e3647dc1" providerId="LiveId" clId="{4729F04D-364B-438D-A5C6-D54A5F330CBA}" dt="2023-07-06T15:36:04.599" v="56" actId="47"/>
        <pc:sldMkLst>
          <pc:docMk/>
          <pc:sldMk cId="1622356518" sldId="648"/>
        </pc:sldMkLst>
      </pc:sldChg>
      <pc:sldChg chg="del">
        <pc:chgData name="Elena Long" userId="6c2fd083e3647dc1" providerId="LiveId" clId="{4729F04D-364B-438D-A5C6-D54A5F330CBA}" dt="2023-07-06T15:36:04.599" v="56" actId="47"/>
        <pc:sldMkLst>
          <pc:docMk/>
          <pc:sldMk cId="2665583876" sldId="649"/>
        </pc:sldMkLst>
      </pc:sldChg>
      <pc:sldChg chg="del">
        <pc:chgData name="Elena Long" userId="6c2fd083e3647dc1" providerId="LiveId" clId="{4729F04D-364B-438D-A5C6-D54A5F330CBA}" dt="2023-07-06T15:36:04.599" v="56" actId="47"/>
        <pc:sldMkLst>
          <pc:docMk/>
          <pc:sldMk cId="1362879857" sldId="650"/>
        </pc:sldMkLst>
      </pc:sldChg>
      <pc:sldChg chg="del">
        <pc:chgData name="Elena Long" userId="6c2fd083e3647dc1" providerId="LiveId" clId="{4729F04D-364B-438D-A5C6-D54A5F330CBA}" dt="2023-07-06T15:36:04.599" v="56" actId="47"/>
        <pc:sldMkLst>
          <pc:docMk/>
          <pc:sldMk cId="3005096605" sldId="651"/>
        </pc:sldMkLst>
      </pc:sldChg>
      <pc:sldChg chg="modAnim">
        <pc:chgData name="Elena Long" userId="6c2fd083e3647dc1" providerId="LiveId" clId="{4729F04D-364B-438D-A5C6-D54A5F330CBA}" dt="2023-07-06T15:35:48.567" v="55"/>
        <pc:sldMkLst>
          <pc:docMk/>
          <pc:sldMk cId="1920640512" sldId="694"/>
        </pc:sldMkLst>
      </pc:sldChg>
      <pc:sldChg chg="modAnim">
        <pc:chgData name="Elena Long" userId="6c2fd083e3647dc1" providerId="LiveId" clId="{4729F04D-364B-438D-A5C6-D54A5F330CBA}" dt="2023-07-06T14:36:31.107" v="2"/>
        <pc:sldMkLst>
          <pc:docMk/>
          <pc:sldMk cId="2380330078" sldId="695"/>
        </pc:sldMkLst>
      </pc:sldChg>
      <pc:sldChg chg="addSp delSp modSp mod ord">
        <pc:chgData name="Elena Long" userId="6c2fd083e3647dc1" providerId="LiveId" clId="{4729F04D-364B-438D-A5C6-D54A5F330CBA}" dt="2023-07-06T15:33:56.725" v="53" actId="14100"/>
        <pc:sldMkLst>
          <pc:docMk/>
          <pc:sldMk cId="3335799438" sldId="698"/>
        </pc:sldMkLst>
      </pc:sldChg>
      <pc:sldChg chg="del">
        <pc:chgData name="Elena Long" userId="6c2fd083e3647dc1" providerId="LiveId" clId="{4729F04D-364B-438D-A5C6-D54A5F330CBA}" dt="2023-07-06T15:36:05.911" v="57" actId="47"/>
        <pc:sldMkLst>
          <pc:docMk/>
          <pc:sldMk cId="4212804818" sldId="709"/>
        </pc:sldMkLst>
      </pc:sldChg>
      <pc:sldChg chg="addSp delSp modSp mod ord">
        <pc:chgData name="Elena Long" userId="6c2fd083e3647dc1" providerId="LiveId" clId="{4729F04D-364B-438D-A5C6-D54A5F330CBA}" dt="2023-07-06T16:17:16.979" v="278" actId="1037"/>
        <pc:sldMkLst>
          <pc:docMk/>
          <pc:sldMk cId="3580940029" sldId="722"/>
        </pc:sldMkLst>
      </pc:sldChg>
      <pc:sldChg chg="del">
        <pc:chgData name="Elena Long" userId="6c2fd083e3647dc1" providerId="LiveId" clId="{4729F04D-364B-438D-A5C6-D54A5F330CBA}" dt="2023-07-06T15:33:15.705" v="29" actId="47"/>
        <pc:sldMkLst>
          <pc:docMk/>
          <pc:sldMk cId="3430823214" sldId="738"/>
        </pc:sldMkLst>
      </pc:sldChg>
      <pc:sldChg chg="modAnim">
        <pc:chgData name="Elena Long" userId="6c2fd083e3647dc1" providerId="LiveId" clId="{4729F04D-364B-438D-A5C6-D54A5F330CBA}" dt="2023-07-06T15:34:58.882" v="54"/>
        <pc:sldMkLst>
          <pc:docMk/>
          <pc:sldMk cId="952566934" sldId="858"/>
        </pc:sldMkLst>
      </pc:sldChg>
      <pc:sldChg chg="ord modAnim">
        <pc:chgData name="Elena Long" userId="6c2fd083e3647dc1" providerId="LiveId" clId="{4729F04D-364B-438D-A5C6-D54A5F330CBA}" dt="2023-07-06T15:02:35.226" v="12"/>
        <pc:sldMkLst>
          <pc:docMk/>
          <pc:sldMk cId="2580492605" sldId="859"/>
        </pc:sldMkLst>
      </pc:sldChg>
      <pc:sldChg chg="ord">
        <pc:chgData name="Elena Long" userId="6c2fd083e3647dc1" providerId="LiveId" clId="{4729F04D-364B-438D-A5C6-D54A5F330CBA}" dt="2023-07-06T14:41:45.822" v="10"/>
        <pc:sldMkLst>
          <pc:docMk/>
          <pc:sldMk cId="3640524664" sldId="862"/>
        </pc:sldMkLst>
      </pc:sldChg>
      <pc:sldChg chg="modAnim">
        <pc:chgData name="Elena Long" userId="6c2fd083e3647dc1" providerId="LiveId" clId="{4729F04D-364B-438D-A5C6-D54A5F330CBA}" dt="2023-07-06T21:30:31.163" v="1028"/>
        <pc:sldMkLst>
          <pc:docMk/>
          <pc:sldMk cId="1314731375" sldId="893"/>
        </pc:sldMkLst>
      </pc:sldChg>
      <pc:sldChg chg="ord">
        <pc:chgData name="Elena Long" userId="6c2fd083e3647dc1" providerId="LiveId" clId="{4729F04D-364B-438D-A5C6-D54A5F330CBA}" dt="2023-07-06T15:05:41.603" v="18"/>
        <pc:sldMkLst>
          <pc:docMk/>
          <pc:sldMk cId="1158767223" sldId="928"/>
        </pc:sldMkLst>
      </pc:sldChg>
      <pc:sldChg chg="ord">
        <pc:chgData name="Elena Long" userId="6c2fd083e3647dc1" providerId="LiveId" clId="{4729F04D-364B-438D-A5C6-D54A5F330CBA}" dt="2023-07-06T15:05:23.567" v="14"/>
        <pc:sldMkLst>
          <pc:docMk/>
          <pc:sldMk cId="3364066387" sldId="933"/>
        </pc:sldMkLst>
      </pc:sldChg>
      <pc:sldChg chg="ord">
        <pc:chgData name="Elena Long" userId="6c2fd083e3647dc1" providerId="LiveId" clId="{4729F04D-364B-438D-A5C6-D54A5F330CBA}" dt="2023-07-06T15:05:23.567" v="14"/>
        <pc:sldMkLst>
          <pc:docMk/>
          <pc:sldMk cId="2124868618" sldId="937"/>
        </pc:sldMkLst>
      </pc:sldChg>
      <pc:sldChg chg="ord">
        <pc:chgData name="Elena Long" userId="6c2fd083e3647dc1" providerId="LiveId" clId="{4729F04D-364B-438D-A5C6-D54A5F330CBA}" dt="2023-07-06T15:05:23.567" v="14"/>
        <pc:sldMkLst>
          <pc:docMk/>
          <pc:sldMk cId="2510043498" sldId="938"/>
        </pc:sldMkLst>
      </pc:sldChg>
      <pc:sldChg chg="modAnim">
        <pc:chgData name="Elena Long" userId="6c2fd083e3647dc1" providerId="LiveId" clId="{4729F04D-364B-438D-A5C6-D54A5F330CBA}" dt="2023-07-06T14:39:50.891" v="8"/>
        <pc:sldMkLst>
          <pc:docMk/>
          <pc:sldMk cId="1222104425" sldId="940"/>
        </pc:sldMkLst>
      </pc:sldChg>
      <pc:sldChg chg="add">
        <pc:chgData name="Elena Long" userId="6c2fd083e3647dc1" providerId="LiveId" clId="{4729F04D-364B-438D-A5C6-D54A5F330CBA}" dt="2023-07-06T15:32:54.422" v="28"/>
        <pc:sldMkLst>
          <pc:docMk/>
          <pc:sldMk cId="2810930919" sldId="944"/>
        </pc:sldMkLst>
      </pc:sldChg>
      <pc:sldChg chg="addSp delSp modSp add mod ord delAnim modAnim">
        <pc:chgData name="Elena Long" userId="6c2fd083e3647dc1" providerId="LiveId" clId="{4729F04D-364B-438D-A5C6-D54A5F330CBA}" dt="2023-07-06T21:30:11.643" v="1026"/>
        <pc:sldMkLst>
          <pc:docMk/>
          <pc:sldMk cId="3778056456" sldId="945"/>
        </pc:sldMkLst>
      </pc:sldChg>
      <pc:sldChg chg="addSp delSp modSp new mod ord">
        <pc:chgData name="Elena Long" userId="6c2fd083e3647dc1" providerId="LiveId" clId="{4729F04D-364B-438D-A5C6-D54A5F330CBA}" dt="2023-07-06T21:29:45.834" v="1024" actId="21"/>
        <pc:sldMkLst>
          <pc:docMk/>
          <pc:sldMk cId="976635358" sldId="946"/>
        </pc:sldMkLst>
      </pc:sldChg>
      <pc:sldChg chg="addSp delSp modSp add mod">
        <pc:chgData name="Elena Long" userId="6c2fd083e3647dc1" providerId="LiveId" clId="{4729F04D-364B-438D-A5C6-D54A5F330CBA}" dt="2023-07-06T21:29:49.003" v="1025"/>
        <pc:sldMkLst>
          <pc:docMk/>
          <pc:sldMk cId="4133176558" sldId="947"/>
        </pc:sldMkLst>
      </pc:sldChg>
    </pc:docChg>
  </pc:docChgLst>
  <pc:docChgLst>
    <pc:chgData name="Elena Long" userId="6c2fd083e3647dc1" providerId="LiveId" clId="{61579296-2945-42DC-B237-B63097CFDAFC}"/>
    <pc:docChg chg="custSel modSld">
      <pc:chgData name="Elena Long" userId="6c2fd083e3647dc1" providerId="LiveId" clId="{61579296-2945-42DC-B237-B63097CFDAFC}" dt="2021-10-05T14:03:03.803" v="0" actId="478"/>
      <pc:docMkLst>
        <pc:docMk/>
      </pc:docMkLst>
      <pc:sldChg chg="delSp mod delAnim">
        <pc:chgData name="Elena Long" userId="6c2fd083e3647dc1" providerId="LiveId" clId="{61579296-2945-42DC-B237-B63097CFDAFC}" dt="2021-10-05T14:03:03.803" v="0" actId="478"/>
        <pc:sldMkLst>
          <pc:docMk/>
          <pc:sldMk cId="2741989170" sldId="668"/>
        </pc:sldMkLst>
      </pc:sldChg>
    </pc:docChg>
  </pc:docChgLst>
  <pc:docChgLst>
    <pc:chgData name="Elena Long" userId="6c2fd083e3647dc1" providerId="LiveId" clId="{82135118-3B7E-42B6-9C7F-FFF38A16F087}"/>
    <pc:docChg chg="undo custSel addSld delSld modSld sldOrd">
      <pc:chgData name="Elena Long" userId="6c2fd083e3647dc1" providerId="LiveId" clId="{82135118-3B7E-42B6-9C7F-FFF38A16F087}" dt="2023-07-26T01:28:29.458" v="1616" actId="1036"/>
      <pc:docMkLst>
        <pc:docMk/>
      </pc:docMkLst>
      <pc:sldChg chg="modSp mod">
        <pc:chgData name="Elena Long" userId="6c2fd083e3647dc1" providerId="LiveId" clId="{82135118-3B7E-42B6-9C7F-FFF38A16F087}" dt="2023-07-05T15:10:52.635" v="83" actId="20577"/>
        <pc:sldMkLst>
          <pc:docMk/>
          <pc:sldMk cId="2398926399" sldId="256"/>
        </pc:sldMkLst>
      </pc:sldChg>
      <pc:sldChg chg="del">
        <pc:chgData name="Elena Long" userId="6c2fd083e3647dc1" providerId="LiveId" clId="{82135118-3B7E-42B6-9C7F-FFF38A16F087}" dt="2023-07-05T15:15:38.728" v="87" actId="47"/>
        <pc:sldMkLst>
          <pc:docMk/>
          <pc:sldMk cId="2618950168" sldId="260"/>
        </pc:sldMkLst>
      </pc:sldChg>
      <pc:sldChg chg="del">
        <pc:chgData name="Elena Long" userId="6c2fd083e3647dc1" providerId="LiveId" clId="{82135118-3B7E-42B6-9C7F-FFF38A16F087}" dt="2023-07-05T15:15:41.053" v="88" actId="47"/>
        <pc:sldMkLst>
          <pc:docMk/>
          <pc:sldMk cId="342551444" sldId="261"/>
        </pc:sldMkLst>
      </pc:sldChg>
      <pc:sldChg chg="del">
        <pc:chgData name="Elena Long" userId="6c2fd083e3647dc1" providerId="LiveId" clId="{82135118-3B7E-42B6-9C7F-FFF38A16F087}" dt="2023-07-05T15:16:40.301" v="90" actId="47"/>
        <pc:sldMkLst>
          <pc:docMk/>
          <pc:sldMk cId="2669950560" sldId="263"/>
        </pc:sldMkLst>
      </pc:sldChg>
      <pc:sldChg chg="addSp modSp add mod ord modTransition">
        <pc:chgData name="Elena Long" userId="6c2fd083e3647dc1" providerId="LiveId" clId="{82135118-3B7E-42B6-9C7F-FFF38A16F087}" dt="2023-07-05T18:38:37.352" v="505" actId="113"/>
        <pc:sldMkLst>
          <pc:docMk/>
          <pc:sldMk cId="1395735395" sldId="518"/>
        </pc:sldMkLst>
      </pc:sldChg>
      <pc:sldChg chg="modSp ord">
        <pc:chgData name="Elena Long" userId="6c2fd083e3647dc1" providerId="LiveId" clId="{82135118-3B7E-42B6-9C7F-FFF38A16F087}" dt="2023-07-05T18:51:09.806" v="578"/>
        <pc:sldMkLst>
          <pc:docMk/>
          <pc:sldMk cId="660372429" sldId="567"/>
        </pc:sldMkLst>
      </pc:sldChg>
      <pc:sldChg chg="modSp ord">
        <pc:chgData name="Elena Long" userId="6c2fd083e3647dc1" providerId="LiveId" clId="{82135118-3B7E-42B6-9C7F-FFF38A16F087}" dt="2023-07-05T18:51:09.806" v="578"/>
        <pc:sldMkLst>
          <pc:docMk/>
          <pc:sldMk cId="2222732815" sldId="591"/>
        </pc:sldMkLst>
      </pc:sldChg>
      <pc:sldChg chg="del">
        <pc:chgData name="Elena Long" userId="6c2fd083e3647dc1" providerId="LiveId" clId="{82135118-3B7E-42B6-9C7F-FFF38A16F087}" dt="2023-07-05T15:15:22.421" v="86" actId="47"/>
        <pc:sldMkLst>
          <pc:docMk/>
          <pc:sldMk cId="3084459684" sldId="640"/>
        </pc:sldMkLst>
      </pc:sldChg>
      <pc:sldChg chg="del">
        <pc:chgData name="Elena Long" userId="6c2fd083e3647dc1" providerId="LiveId" clId="{82135118-3B7E-42B6-9C7F-FFF38A16F087}" dt="2023-07-05T15:15:22.421" v="86" actId="47"/>
        <pc:sldMkLst>
          <pc:docMk/>
          <pc:sldMk cId="2454041961" sldId="643"/>
        </pc:sldMkLst>
      </pc:sldChg>
      <pc:sldChg chg="del">
        <pc:chgData name="Elena Long" userId="6c2fd083e3647dc1" providerId="LiveId" clId="{82135118-3B7E-42B6-9C7F-FFF38A16F087}" dt="2023-07-05T15:15:22.421" v="86" actId="47"/>
        <pc:sldMkLst>
          <pc:docMk/>
          <pc:sldMk cId="1759854559" sldId="653"/>
        </pc:sldMkLst>
      </pc:sldChg>
      <pc:sldChg chg="del">
        <pc:chgData name="Elena Long" userId="6c2fd083e3647dc1" providerId="LiveId" clId="{82135118-3B7E-42B6-9C7F-FFF38A16F087}" dt="2023-07-05T15:53:47.208" v="224" actId="47"/>
        <pc:sldMkLst>
          <pc:docMk/>
          <pc:sldMk cId="2331292021" sldId="693"/>
        </pc:sldMkLst>
      </pc:sldChg>
      <pc:sldChg chg="addSp delSp modSp mod ord addAnim delAnim modAnim">
        <pc:chgData name="Elena Long" userId="6c2fd083e3647dc1" providerId="LiveId" clId="{82135118-3B7E-42B6-9C7F-FFF38A16F087}" dt="2023-07-05T20:57:30.978" v="974" actId="1037"/>
        <pc:sldMkLst>
          <pc:docMk/>
          <pc:sldMk cId="2380330078" sldId="695"/>
        </pc:sldMkLst>
      </pc:sldChg>
      <pc:sldChg chg="del">
        <pc:chgData name="Elena Long" userId="6c2fd083e3647dc1" providerId="LiveId" clId="{82135118-3B7E-42B6-9C7F-FFF38A16F087}" dt="2023-07-05T15:58:51.955" v="250" actId="47"/>
        <pc:sldMkLst>
          <pc:docMk/>
          <pc:sldMk cId="2064732714" sldId="696"/>
        </pc:sldMkLst>
      </pc:sldChg>
      <pc:sldChg chg="ord">
        <pc:chgData name="Elena Long" userId="6c2fd083e3647dc1" providerId="LiveId" clId="{82135118-3B7E-42B6-9C7F-FFF38A16F087}" dt="2023-07-05T16:05:06.039" v="282"/>
        <pc:sldMkLst>
          <pc:docMk/>
          <pc:sldMk cId="29391096" sldId="697"/>
        </pc:sldMkLst>
      </pc:sldChg>
      <pc:sldChg chg="ord">
        <pc:chgData name="Elena Long" userId="6c2fd083e3647dc1" providerId="LiveId" clId="{82135118-3B7E-42B6-9C7F-FFF38A16F087}" dt="2023-07-05T18:52:33.478" v="584"/>
        <pc:sldMkLst>
          <pc:docMk/>
          <pc:sldMk cId="3335799438" sldId="698"/>
        </pc:sldMkLst>
      </pc:sldChg>
      <pc:sldChg chg="del">
        <pc:chgData name="Elena Long" userId="6c2fd083e3647dc1" providerId="LiveId" clId="{82135118-3B7E-42B6-9C7F-FFF38A16F087}" dt="2023-07-05T15:58:36.179" v="249" actId="47"/>
        <pc:sldMkLst>
          <pc:docMk/>
          <pc:sldMk cId="1417630648" sldId="700"/>
        </pc:sldMkLst>
      </pc:sldChg>
      <pc:sldChg chg="del">
        <pc:chgData name="Elena Long" userId="6c2fd083e3647dc1" providerId="LiveId" clId="{82135118-3B7E-42B6-9C7F-FFF38A16F087}" dt="2023-07-05T16:04:02.527" v="280" actId="47"/>
        <pc:sldMkLst>
          <pc:docMk/>
          <pc:sldMk cId="3206549581" sldId="724"/>
        </pc:sldMkLst>
      </pc:sldChg>
      <pc:sldChg chg="del">
        <pc:chgData name="Elena Long" userId="6c2fd083e3647dc1" providerId="LiveId" clId="{82135118-3B7E-42B6-9C7F-FFF38A16F087}" dt="2023-07-05T15:14:33.318" v="85" actId="47"/>
        <pc:sldMkLst>
          <pc:docMk/>
          <pc:sldMk cId="349661478" sldId="750"/>
        </pc:sldMkLst>
      </pc:sldChg>
      <pc:sldChg chg="del">
        <pc:chgData name="Elena Long" userId="6c2fd083e3647dc1" providerId="LiveId" clId="{82135118-3B7E-42B6-9C7F-FFF38A16F087}" dt="2023-07-05T15:15:22.421" v="86" actId="47"/>
        <pc:sldMkLst>
          <pc:docMk/>
          <pc:sldMk cId="490030963" sldId="761"/>
        </pc:sldMkLst>
      </pc:sldChg>
      <pc:sldChg chg="del">
        <pc:chgData name="Elena Long" userId="6c2fd083e3647dc1" providerId="LiveId" clId="{82135118-3B7E-42B6-9C7F-FFF38A16F087}" dt="2023-07-05T15:15:22.421" v="86" actId="47"/>
        <pc:sldMkLst>
          <pc:docMk/>
          <pc:sldMk cId="3977577100" sldId="763"/>
        </pc:sldMkLst>
      </pc:sldChg>
      <pc:sldChg chg="del">
        <pc:chgData name="Elena Long" userId="6c2fd083e3647dc1" providerId="LiveId" clId="{82135118-3B7E-42B6-9C7F-FFF38A16F087}" dt="2023-07-05T15:15:22.421" v="86" actId="47"/>
        <pc:sldMkLst>
          <pc:docMk/>
          <pc:sldMk cId="3210644711" sldId="765"/>
        </pc:sldMkLst>
      </pc:sldChg>
      <pc:sldChg chg="del">
        <pc:chgData name="Elena Long" userId="6c2fd083e3647dc1" providerId="LiveId" clId="{82135118-3B7E-42B6-9C7F-FFF38A16F087}" dt="2023-07-05T15:15:22.421" v="86" actId="47"/>
        <pc:sldMkLst>
          <pc:docMk/>
          <pc:sldMk cId="2835569962" sldId="766"/>
        </pc:sldMkLst>
      </pc:sldChg>
      <pc:sldChg chg="del">
        <pc:chgData name="Elena Long" userId="6c2fd083e3647dc1" providerId="LiveId" clId="{82135118-3B7E-42B6-9C7F-FFF38A16F087}" dt="2023-07-05T15:15:22.421" v="86" actId="47"/>
        <pc:sldMkLst>
          <pc:docMk/>
          <pc:sldMk cId="2158358097" sldId="767"/>
        </pc:sldMkLst>
      </pc:sldChg>
      <pc:sldChg chg="del">
        <pc:chgData name="Elena Long" userId="6c2fd083e3647dc1" providerId="LiveId" clId="{82135118-3B7E-42B6-9C7F-FFF38A16F087}" dt="2023-07-05T15:15:22.421" v="86" actId="47"/>
        <pc:sldMkLst>
          <pc:docMk/>
          <pc:sldMk cId="3811539201" sldId="797"/>
        </pc:sldMkLst>
      </pc:sldChg>
      <pc:sldChg chg="del">
        <pc:chgData name="Elena Long" userId="6c2fd083e3647dc1" providerId="LiveId" clId="{82135118-3B7E-42B6-9C7F-FFF38A16F087}" dt="2023-07-05T15:16:43.673" v="91" actId="47"/>
        <pc:sldMkLst>
          <pc:docMk/>
          <pc:sldMk cId="3088082522" sldId="845"/>
        </pc:sldMkLst>
      </pc:sldChg>
      <pc:sldChg chg="del">
        <pc:chgData name="Elena Long" userId="6c2fd083e3647dc1" providerId="LiveId" clId="{82135118-3B7E-42B6-9C7F-FFF38A16F087}" dt="2023-07-05T16:04:02.527" v="280" actId="47"/>
        <pc:sldMkLst>
          <pc:docMk/>
          <pc:sldMk cId="1965963855" sldId="855"/>
        </pc:sldMkLst>
      </pc:sldChg>
      <pc:sldChg chg="ord">
        <pc:chgData name="Elena Long" userId="6c2fd083e3647dc1" providerId="LiveId" clId="{82135118-3B7E-42B6-9C7F-FFF38A16F087}" dt="2023-07-05T18:39:24.347" v="513"/>
        <pc:sldMkLst>
          <pc:docMk/>
          <pc:sldMk cId="885808201" sldId="856"/>
        </pc:sldMkLst>
      </pc:sldChg>
      <pc:sldChg chg="ord">
        <pc:chgData name="Elena Long" userId="6c2fd083e3647dc1" providerId="LiveId" clId="{82135118-3B7E-42B6-9C7F-FFF38A16F087}" dt="2023-07-05T18:39:52.796" v="515"/>
        <pc:sldMkLst>
          <pc:docMk/>
          <pc:sldMk cId="952566934" sldId="858"/>
        </pc:sldMkLst>
      </pc:sldChg>
      <pc:sldChg chg="addSp delSp modSp mod">
        <pc:chgData name="Elena Long" userId="6c2fd083e3647dc1" providerId="LiveId" clId="{82135118-3B7E-42B6-9C7F-FFF38A16F087}" dt="2023-07-05T18:50:15.503" v="576" actId="1076"/>
        <pc:sldMkLst>
          <pc:docMk/>
          <pc:sldMk cId="2580492605" sldId="859"/>
        </pc:sldMkLst>
      </pc:sldChg>
      <pc:sldChg chg="del">
        <pc:chgData name="Elena Long" userId="6c2fd083e3647dc1" providerId="LiveId" clId="{82135118-3B7E-42B6-9C7F-FFF38A16F087}" dt="2023-07-05T15:15:22.421" v="86" actId="47"/>
        <pc:sldMkLst>
          <pc:docMk/>
          <pc:sldMk cId="4086694302" sldId="861"/>
        </pc:sldMkLst>
      </pc:sldChg>
      <pc:sldChg chg="add ord">
        <pc:chgData name="Elena Long" userId="6c2fd083e3647dc1" providerId="LiveId" clId="{82135118-3B7E-42B6-9C7F-FFF38A16F087}" dt="2023-07-05T18:38:02.237" v="499"/>
        <pc:sldMkLst>
          <pc:docMk/>
          <pc:sldMk cId="1602676207" sldId="871"/>
        </pc:sldMkLst>
      </pc:sldChg>
      <pc:sldChg chg="addSp modSp mod">
        <pc:chgData name="Elena Long" userId="6c2fd083e3647dc1" providerId="LiveId" clId="{82135118-3B7E-42B6-9C7F-FFF38A16F087}" dt="2023-07-05T16:09:33.298" v="380" actId="20577"/>
        <pc:sldMkLst>
          <pc:docMk/>
          <pc:sldMk cId="2480174858" sldId="872"/>
        </pc:sldMkLst>
      </pc:sldChg>
      <pc:sldChg chg="modSp mod">
        <pc:chgData name="Elena Long" userId="6c2fd083e3647dc1" providerId="LiveId" clId="{82135118-3B7E-42B6-9C7F-FFF38A16F087}" dt="2023-07-05T16:06:29.920" v="284" actId="6549"/>
        <pc:sldMkLst>
          <pc:docMk/>
          <pc:sldMk cId="565955532" sldId="873"/>
        </pc:sldMkLst>
      </pc:sldChg>
      <pc:sldChg chg="modSp mod">
        <pc:chgData name="Elena Long" userId="6c2fd083e3647dc1" providerId="LiveId" clId="{82135118-3B7E-42B6-9C7F-FFF38A16F087}" dt="2023-07-05T16:10:14.415" v="381" actId="20577"/>
        <pc:sldMkLst>
          <pc:docMk/>
          <pc:sldMk cId="1514296517" sldId="876"/>
        </pc:sldMkLst>
      </pc:sldChg>
      <pc:sldChg chg="modSp mod">
        <pc:chgData name="Elena Long" userId="6c2fd083e3647dc1" providerId="LiveId" clId="{82135118-3B7E-42B6-9C7F-FFF38A16F087}" dt="2023-07-05T16:03:35.155" v="279" actId="20577"/>
        <pc:sldMkLst>
          <pc:docMk/>
          <pc:sldMk cId="1094236658" sldId="877"/>
        </pc:sldMkLst>
      </pc:sldChg>
      <pc:sldChg chg="modSp add mod">
        <pc:chgData name="Elena Long" userId="6c2fd083e3647dc1" providerId="LiveId" clId="{82135118-3B7E-42B6-9C7F-FFF38A16F087}" dt="2023-07-05T16:01:03.246" v="271" actId="1038"/>
        <pc:sldMkLst>
          <pc:docMk/>
          <pc:sldMk cId="1223641838" sldId="879"/>
        </pc:sldMkLst>
      </pc:sldChg>
      <pc:sldChg chg="del">
        <pc:chgData name="Elena Long" userId="6c2fd083e3647dc1" providerId="LiveId" clId="{82135118-3B7E-42B6-9C7F-FFF38A16F087}" dt="2023-07-05T15:16:44.472" v="92" actId="47"/>
        <pc:sldMkLst>
          <pc:docMk/>
          <pc:sldMk cId="729959619" sldId="880"/>
        </pc:sldMkLst>
      </pc:sldChg>
      <pc:sldChg chg="modSp add">
        <pc:chgData name="Elena Long" userId="6c2fd083e3647dc1" providerId="LiveId" clId="{82135118-3B7E-42B6-9C7F-FFF38A16F087}" dt="2023-07-05T16:00:39.044" v="251"/>
        <pc:sldMkLst>
          <pc:docMk/>
          <pc:sldMk cId="3779605229" sldId="887"/>
        </pc:sldMkLst>
      </pc:sldChg>
      <pc:sldChg chg="modSp add">
        <pc:chgData name="Elena Long" userId="6c2fd083e3647dc1" providerId="LiveId" clId="{82135118-3B7E-42B6-9C7F-FFF38A16F087}" dt="2023-07-05T16:00:39.044" v="251"/>
        <pc:sldMkLst>
          <pc:docMk/>
          <pc:sldMk cId="958558511" sldId="889"/>
        </pc:sldMkLst>
      </pc:sldChg>
      <pc:sldChg chg="modSp add">
        <pc:chgData name="Elena Long" userId="6c2fd083e3647dc1" providerId="LiveId" clId="{82135118-3B7E-42B6-9C7F-FFF38A16F087}" dt="2023-07-05T16:01:18.491" v="272"/>
        <pc:sldMkLst>
          <pc:docMk/>
          <pc:sldMk cId="4221551962" sldId="890"/>
        </pc:sldMkLst>
      </pc:sldChg>
      <pc:sldChg chg="modSp add">
        <pc:chgData name="Elena Long" userId="6c2fd083e3647dc1" providerId="LiveId" clId="{82135118-3B7E-42B6-9C7F-FFF38A16F087}" dt="2023-07-05T16:00:39.044" v="251"/>
        <pc:sldMkLst>
          <pc:docMk/>
          <pc:sldMk cId="1872160831" sldId="891"/>
        </pc:sldMkLst>
      </pc:sldChg>
      <pc:sldChg chg="modSp add mod">
        <pc:chgData name="Elena Long" userId="6c2fd083e3647dc1" providerId="LiveId" clId="{82135118-3B7E-42B6-9C7F-FFF38A16F087}" dt="2023-07-10T19:56:38.945" v="1615" actId="20577"/>
        <pc:sldMkLst>
          <pc:docMk/>
          <pc:sldMk cId="3252779245" sldId="892"/>
        </pc:sldMkLst>
      </pc:sldChg>
      <pc:sldChg chg="addSp delSp modSp add mod modTransition delAnim modAnim">
        <pc:chgData name="Elena Long" userId="6c2fd083e3647dc1" providerId="LiveId" clId="{82135118-3B7E-42B6-9C7F-FFF38A16F087}" dt="2023-07-05T15:46:03.044" v="223"/>
        <pc:sldMkLst>
          <pc:docMk/>
          <pc:sldMk cId="1314731375" sldId="893"/>
        </pc:sldMkLst>
      </pc:sldChg>
      <pc:sldChg chg="new del">
        <pc:chgData name="Elena Long" userId="6c2fd083e3647dc1" providerId="LiveId" clId="{82135118-3B7E-42B6-9C7F-FFF38A16F087}" dt="2023-07-05T15:19:09.621" v="94" actId="47"/>
        <pc:sldMkLst>
          <pc:docMk/>
          <pc:sldMk cId="3471255903" sldId="893"/>
        </pc:sldMkLst>
      </pc:sldChg>
      <pc:sldChg chg="addSp delSp modSp add del mod">
        <pc:chgData name="Elena Long" userId="6c2fd083e3647dc1" providerId="LiveId" clId="{82135118-3B7E-42B6-9C7F-FFF38A16F087}" dt="2023-07-05T15:55:21.098" v="245" actId="47"/>
        <pc:sldMkLst>
          <pc:docMk/>
          <pc:sldMk cId="2328627361" sldId="894"/>
        </pc:sldMkLst>
      </pc:sldChg>
      <pc:sldChg chg="modSp add">
        <pc:chgData name="Elena Long" userId="6c2fd083e3647dc1" providerId="LiveId" clId="{82135118-3B7E-42B6-9C7F-FFF38A16F087}" dt="2023-07-05T16:00:39.044" v="251"/>
        <pc:sldMkLst>
          <pc:docMk/>
          <pc:sldMk cId="2123158080" sldId="896"/>
        </pc:sldMkLst>
      </pc:sldChg>
      <pc:sldChg chg="addSp delSp modSp add mod">
        <pc:chgData name="Elena Long" userId="6c2fd083e3647dc1" providerId="LiveId" clId="{82135118-3B7E-42B6-9C7F-FFF38A16F087}" dt="2023-07-05T16:01:48.755" v="274"/>
        <pc:sldMkLst>
          <pc:docMk/>
          <pc:sldMk cId="1606310705" sldId="905"/>
        </pc:sldMkLst>
      </pc:sldChg>
      <pc:sldChg chg="modSp add">
        <pc:chgData name="Elena Long" userId="6c2fd083e3647dc1" providerId="LiveId" clId="{82135118-3B7E-42B6-9C7F-FFF38A16F087}" dt="2023-07-05T15:58:17.946" v="248"/>
        <pc:sldMkLst>
          <pc:docMk/>
          <pc:sldMk cId="1158767223" sldId="928"/>
        </pc:sldMkLst>
      </pc:sldChg>
      <pc:sldChg chg="modSp add ord">
        <pc:chgData name="Elena Long" userId="6c2fd083e3647dc1" providerId="LiveId" clId="{82135118-3B7E-42B6-9C7F-FFF38A16F087}" dt="2023-07-05T18:52:33.478" v="584"/>
        <pc:sldMkLst>
          <pc:docMk/>
          <pc:sldMk cId="3364066387" sldId="933"/>
        </pc:sldMkLst>
      </pc:sldChg>
      <pc:sldChg chg="addSp delSp modSp add mod ord">
        <pc:chgData name="Elena Long" userId="6c2fd083e3647dc1" providerId="LiveId" clId="{82135118-3B7E-42B6-9C7F-FFF38A16F087}" dt="2023-07-05T18:52:33.478" v="584"/>
        <pc:sldMkLst>
          <pc:docMk/>
          <pc:sldMk cId="2124868618" sldId="937"/>
        </pc:sldMkLst>
      </pc:sldChg>
      <pc:sldChg chg="addSp delSp modSp add mod ord">
        <pc:chgData name="Elena Long" userId="6c2fd083e3647dc1" providerId="LiveId" clId="{82135118-3B7E-42B6-9C7F-FFF38A16F087}" dt="2023-07-05T18:52:33.478" v="584"/>
        <pc:sldMkLst>
          <pc:docMk/>
          <pc:sldMk cId="2510043498" sldId="938"/>
        </pc:sldMkLst>
      </pc:sldChg>
      <pc:sldChg chg="addSp delSp modSp add mod">
        <pc:chgData name="Elena Long" userId="6c2fd083e3647dc1" providerId="LiveId" clId="{82135118-3B7E-42B6-9C7F-FFF38A16F087}" dt="2023-07-26T01:28:29.458" v="1616" actId="1036"/>
        <pc:sldMkLst>
          <pc:docMk/>
          <pc:sldMk cId="1229997184" sldId="939"/>
        </pc:sldMkLst>
      </pc:sldChg>
      <pc:sldChg chg="addSp delSp modSp add mod delAnim modAnim">
        <pc:chgData name="Elena Long" userId="6c2fd083e3647dc1" providerId="LiveId" clId="{82135118-3B7E-42B6-9C7F-FFF38A16F087}" dt="2023-07-05T21:13:21.977" v="1031" actId="732"/>
        <pc:sldMkLst>
          <pc:docMk/>
          <pc:sldMk cId="1222104425" sldId="940"/>
        </pc:sldMkLst>
      </pc:sldChg>
      <pc:sldChg chg="modSp add del">
        <pc:chgData name="Elena Long" userId="6c2fd083e3647dc1" providerId="LiveId" clId="{82135118-3B7E-42B6-9C7F-FFF38A16F087}" dt="2023-07-05T18:44:26.787" v="524"/>
        <pc:sldMkLst>
          <pc:docMk/>
          <pc:sldMk cId="1339943475" sldId="941"/>
        </pc:sldMkLst>
      </pc:sldChg>
      <pc:sldChg chg="modSp add">
        <pc:chgData name="Elena Long" userId="6c2fd083e3647dc1" providerId="LiveId" clId="{82135118-3B7E-42B6-9C7F-FFF38A16F087}" dt="2023-07-05T18:48:51.712" v="563"/>
        <pc:sldMkLst>
          <pc:docMk/>
          <pc:sldMk cId="3817982365" sldId="942"/>
        </pc:sldMkLst>
      </pc:sldChg>
      <pc:sldChg chg="modSp add">
        <pc:chgData name="Elena Long" userId="6c2fd083e3647dc1" providerId="LiveId" clId="{82135118-3B7E-42B6-9C7F-FFF38A16F087}" dt="2023-07-05T18:48:51.712" v="563"/>
        <pc:sldMkLst>
          <pc:docMk/>
          <pc:sldMk cId="80790634" sldId="943"/>
        </pc:sldMkLst>
      </pc:sldChg>
      <pc:sldChg chg="addSp modSp new mod modAnim">
        <pc:chgData name="Elena Long" userId="6c2fd083e3647dc1" providerId="LiveId" clId="{82135118-3B7E-42B6-9C7F-FFF38A16F087}" dt="2023-07-10T19:42:31.273" v="1579" actId="207"/>
        <pc:sldMkLst>
          <pc:docMk/>
          <pc:sldMk cId="3091747948" sldId="948"/>
        </pc:sldMkLst>
      </pc:sldChg>
      <pc:sldChg chg="addSp delSp modSp add mod">
        <pc:chgData name="Elena Long" userId="6c2fd083e3647dc1" providerId="LiveId" clId="{82135118-3B7E-42B6-9C7F-FFF38A16F087}" dt="2023-07-10T19:43:38.227" v="1592" actId="1035"/>
        <pc:sldMkLst>
          <pc:docMk/>
          <pc:sldMk cId="4175626723" sldId="949"/>
        </pc:sldMkLst>
      </pc:sldChg>
    </pc:docChg>
  </pc:docChgLst>
  <pc:docChgLst>
    <pc:chgData name="Elena Long" userId="3151066e-a619-4d94-bc0a-2038df9f18dc" providerId="ADAL" clId="{449EBD78-DAF4-47B4-8820-87221BB914C1}"/>
    <pc:docChg chg="undo custSel addSld delSld modSld">
      <pc:chgData name="Elena Long" userId="3151066e-a619-4d94-bc0a-2038df9f18dc" providerId="ADAL" clId="{449EBD78-DAF4-47B4-8820-87221BB914C1}" dt="2024-09-23T20:42:22.519" v="414" actId="47"/>
      <pc:docMkLst>
        <pc:docMk/>
      </pc:docMkLst>
      <pc:sldChg chg="modSp">
        <pc:chgData name="Elena Long" userId="3151066e-a619-4d94-bc0a-2038df9f18dc" providerId="ADAL" clId="{449EBD78-DAF4-47B4-8820-87221BB914C1}" dt="2024-09-23T18:29:39.248" v="12" actId="20577"/>
        <pc:sldMkLst>
          <pc:docMk/>
          <pc:sldMk cId="1602676207" sldId="871"/>
        </pc:sldMkLst>
      </pc:sldChg>
      <pc:sldChg chg="modSp mod">
        <pc:chgData name="Elena Long" userId="3151066e-a619-4d94-bc0a-2038df9f18dc" providerId="ADAL" clId="{449EBD78-DAF4-47B4-8820-87221BB914C1}" dt="2024-09-23T18:32:38.660" v="114" actId="1038"/>
        <pc:sldMkLst>
          <pc:docMk/>
          <pc:sldMk cId="3208879238" sldId="904"/>
        </pc:sldMkLst>
      </pc:sldChg>
      <pc:sldChg chg="addSp modSp mod">
        <pc:chgData name="Elena Long" userId="3151066e-a619-4d94-bc0a-2038df9f18dc" providerId="ADAL" clId="{449EBD78-DAF4-47B4-8820-87221BB914C1}" dt="2024-09-23T18:43:13.438" v="195" actId="1076"/>
        <pc:sldMkLst>
          <pc:docMk/>
          <pc:sldMk cId="2965316332" sldId="909"/>
        </pc:sldMkLst>
      </pc:sldChg>
      <pc:sldChg chg="addSp delSp modSp new del mod">
        <pc:chgData name="Elena Long" userId="3151066e-a619-4d94-bc0a-2038df9f18dc" providerId="ADAL" clId="{449EBD78-DAF4-47B4-8820-87221BB914C1}" dt="2024-09-23T20:42:22.519" v="414" actId="47"/>
        <pc:sldMkLst>
          <pc:docMk/>
          <pc:sldMk cId="343840238" sldId="915"/>
        </pc:sldMkLst>
      </pc:sldChg>
      <pc:sldChg chg="new del">
        <pc:chgData name="Elena Long" userId="3151066e-a619-4d94-bc0a-2038df9f18dc" providerId="ADAL" clId="{449EBD78-DAF4-47B4-8820-87221BB914C1}" dt="2024-09-23T20:40:03.774" v="197" actId="680"/>
        <pc:sldMkLst>
          <pc:docMk/>
          <pc:sldMk cId="2442359603" sldId="915"/>
        </pc:sldMkLst>
      </pc:sldChg>
      <pc:sldChg chg="addSp modSp new mod">
        <pc:chgData name="Elena Long" userId="3151066e-a619-4d94-bc0a-2038df9f18dc" providerId="ADAL" clId="{449EBD78-DAF4-47B4-8820-87221BB914C1}" dt="2024-09-23T20:42:17.182" v="413" actId="1037"/>
        <pc:sldMkLst>
          <pc:docMk/>
          <pc:sldMk cId="3459138629" sldId="916"/>
        </pc:sldMkLst>
      </pc:sldChg>
    </pc:docChg>
  </pc:docChgLst>
  <pc:docChgLst>
    <pc:chgData name="Elena Long" userId="3151066e-a619-4d94-bc0a-2038df9f18dc" providerId="ADAL" clId="{1C0F7DA4-9660-4C6B-B366-E7EBA1D3A393}"/>
    <pc:docChg chg="undo custSel addSld delSld modSld sldOrd">
      <pc:chgData name="Elena Long" userId="3151066e-a619-4d94-bc0a-2038df9f18dc" providerId="ADAL" clId="{1C0F7DA4-9660-4C6B-B366-E7EBA1D3A393}" dt="2024-09-24T00:56:01.070" v="5657" actId="20577"/>
      <pc:docMkLst>
        <pc:docMk/>
      </pc:docMkLst>
      <pc:sldChg chg="addSp delSp modSp mod">
        <pc:chgData name="Elena Long" userId="3151066e-a619-4d94-bc0a-2038df9f18dc" providerId="ADAL" clId="{1C0F7DA4-9660-4C6B-B366-E7EBA1D3A393}" dt="2024-09-23T14:26:01.472" v="2850" actId="404"/>
        <pc:sldMkLst>
          <pc:docMk/>
          <pc:sldMk cId="2398926399" sldId="256"/>
        </pc:sldMkLst>
      </pc:sldChg>
      <pc:sldChg chg="add del">
        <pc:chgData name="Elena Long" userId="3151066e-a619-4d94-bc0a-2038df9f18dc" providerId="ADAL" clId="{1C0F7DA4-9660-4C6B-B366-E7EBA1D3A393}" dt="2024-09-22T18:03:55.596" v="160" actId="47"/>
        <pc:sldMkLst>
          <pc:docMk/>
          <pc:sldMk cId="3601722183" sldId="359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1395735395" sldId="518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660372429" sldId="567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2222732815" sldId="591"/>
        </pc:sldMkLst>
      </pc:sldChg>
      <pc:sldChg chg="del">
        <pc:chgData name="Elena Long" userId="3151066e-a619-4d94-bc0a-2038df9f18dc" providerId="ADAL" clId="{1C0F7DA4-9660-4C6B-B366-E7EBA1D3A393}" dt="2024-09-22T18:03:56.986" v="161" actId="47"/>
        <pc:sldMkLst>
          <pc:docMk/>
          <pc:sldMk cId="2466669368" sldId="602"/>
        </pc:sldMkLst>
      </pc:sldChg>
      <pc:sldChg chg="del">
        <pc:chgData name="Elena Long" userId="3151066e-a619-4d94-bc0a-2038df9f18dc" providerId="ADAL" clId="{1C0F7DA4-9660-4C6B-B366-E7EBA1D3A393}" dt="2024-09-22T18:03:58.917" v="163" actId="47"/>
        <pc:sldMkLst>
          <pc:docMk/>
          <pc:sldMk cId="4033542251" sldId="603"/>
        </pc:sldMkLst>
      </pc:sldChg>
      <pc:sldChg chg="del">
        <pc:chgData name="Elena Long" userId="3151066e-a619-4d94-bc0a-2038df9f18dc" providerId="ADAL" clId="{1C0F7DA4-9660-4C6B-B366-E7EBA1D3A393}" dt="2024-09-22T18:03:58.076" v="162" actId="47"/>
        <pc:sldMkLst>
          <pc:docMk/>
          <pc:sldMk cId="3979796889" sldId="604"/>
        </pc:sldMkLst>
      </pc:sldChg>
      <pc:sldChg chg="del">
        <pc:chgData name="Elena Long" userId="3151066e-a619-4d94-bc0a-2038df9f18dc" providerId="ADAL" clId="{1C0F7DA4-9660-4C6B-B366-E7EBA1D3A393}" dt="2024-09-22T18:03:41.095" v="153" actId="47"/>
        <pc:sldMkLst>
          <pc:docMk/>
          <pc:sldMk cId="239801595" sldId="632"/>
        </pc:sldMkLst>
      </pc:sldChg>
      <pc:sldChg chg="del">
        <pc:chgData name="Elena Long" userId="3151066e-a619-4d94-bc0a-2038df9f18dc" providerId="ADAL" clId="{1C0F7DA4-9660-4C6B-B366-E7EBA1D3A393}" dt="2024-09-22T18:03:48.485" v="156" actId="47"/>
        <pc:sldMkLst>
          <pc:docMk/>
          <pc:sldMk cId="1630490399" sldId="636"/>
        </pc:sldMkLst>
      </pc:sldChg>
      <pc:sldChg chg="del">
        <pc:chgData name="Elena Long" userId="3151066e-a619-4d94-bc0a-2038df9f18dc" providerId="ADAL" clId="{1C0F7DA4-9660-4C6B-B366-E7EBA1D3A393}" dt="2024-09-22T18:03:49.288" v="157" actId="47"/>
        <pc:sldMkLst>
          <pc:docMk/>
          <pc:sldMk cId="3369085354" sldId="637"/>
        </pc:sldMkLst>
      </pc:sldChg>
      <pc:sldChg chg="del">
        <pc:chgData name="Elena Long" userId="3151066e-a619-4d94-bc0a-2038df9f18dc" providerId="ADAL" clId="{1C0F7DA4-9660-4C6B-B366-E7EBA1D3A393}" dt="2024-09-22T18:03:32.587" v="152" actId="47"/>
        <pc:sldMkLst>
          <pc:docMk/>
          <pc:sldMk cId="2741989170" sldId="668"/>
        </pc:sldMkLst>
      </pc:sldChg>
      <pc:sldChg chg="del">
        <pc:chgData name="Elena Long" userId="3151066e-a619-4d94-bc0a-2038df9f18dc" providerId="ADAL" clId="{1C0F7DA4-9660-4C6B-B366-E7EBA1D3A393}" dt="2024-09-22T18:03:41.095" v="153" actId="47"/>
        <pc:sldMkLst>
          <pc:docMk/>
          <pc:sldMk cId="2403376273" sldId="677"/>
        </pc:sldMkLst>
      </pc:sldChg>
      <pc:sldChg chg="del">
        <pc:chgData name="Elena Long" userId="3151066e-a619-4d94-bc0a-2038df9f18dc" providerId="ADAL" clId="{1C0F7DA4-9660-4C6B-B366-E7EBA1D3A393}" dt="2024-09-22T18:03:41.095" v="153" actId="47"/>
        <pc:sldMkLst>
          <pc:docMk/>
          <pc:sldMk cId="605493394" sldId="678"/>
        </pc:sldMkLst>
      </pc:sldChg>
      <pc:sldChg chg="del">
        <pc:chgData name="Elena Long" userId="3151066e-a619-4d94-bc0a-2038df9f18dc" providerId="ADAL" clId="{1C0F7DA4-9660-4C6B-B366-E7EBA1D3A393}" dt="2024-09-22T18:03:44.208" v="154" actId="47"/>
        <pc:sldMkLst>
          <pc:docMk/>
          <pc:sldMk cId="3371805588" sldId="679"/>
        </pc:sldMkLst>
      </pc:sldChg>
      <pc:sldChg chg="del">
        <pc:chgData name="Elena Long" userId="3151066e-a619-4d94-bc0a-2038df9f18dc" providerId="ADAL" clId="{1C0F7DA4-9660-4C6B-B366-E7EBA1D3A393}" dt="2024-09-22T18:03:46.513" v="155" actId="47"/>
        <pc:sldMkLst>
          <pc:docMk/>
          <pc:sldMk cId="919881455" sldId="688"/>
        </pc:sldMkLst>
      </pc:sldChg>
      <pc:sldChg chg="del">
        <pc:chgData name="Elena Long" userId="3151066e-a619-4d94-bc0a-2038df9f18dc" providerId="ADAL" clId="{1C0F7DA4-9660-4C6B-B366-E7EBA1D3A393}" dt="2024-09-22T18:03:32.587" v="152" actId="47"/>
        <pc:sldMkLst>
          <pc:docMk/>
          <pc:sldMk cId="1920640512" sldId="694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2380330078" sldId="695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29391096" sldId="697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3335799438" sldId="698"/>
        </pc:sldMkLst>
      </pc:sldChg>
      <pc:sldChg chg="del">
        <pc:chgData name="Elena Long" userId="3151066e-a619-4d94-bc0a-2038df9f18dc" providerId="ADAL" clId="{1C0F7DA4-9660-4C6B-B366-E7EBA1D3A393}" dt="2024-09-22T18:03:41.095" v="153" actId="47"/>
        <pc:sldMkLst>
          <pc:docMk/>
          <pc:sldMk cId="4010500211" sldId="714"/>
        </pc:sldMkLst>
      </pc:sldChg>
      <pc:sldChg chg="del">
        <pc:chgData name="Elena Long" userId="3151066e-a619-4d94-bc0a-2038df9f18dc" providerId="ADAL" clId="{1C0F7DA4-9660-4C6B-B366-E7EBA1D3A393}" dt="2024-09-22T18:04:03.339" v="167" actId="47"/>
        <pc:sldMkLst>
          <pc:docMk/>
          <pc:sldMk cId="2980301010" sldId="716"/>
        </pc:sldMkLst>
      </pc:sldChg>
      <pc:sldChg chg="del">
        <pc:chgData name="Elena Long" userId="3151066e-a619-4d94-bc0a-2038df9f18dc" providerId="ADAL" clId="{1C0F7DA4-9660-4C6B-B366-E7EBA1D3A393}" dt="2024-09-22T18:04:06.996" v="169" actId="47"/>
        <pc:sldMkLst>
          <pc:docMk/>
          <pc:sldMk cId="3670924045" sldId="717"/>
        </pc:sldMkLst>
      </pc:sldChg>
      <pc:sldChg chg="del">
        <pc:chgData name="Elena Long" userId="3151066e-a619-4d94-bc0a-2038df9f18dc" providerId="ADAL" clId="{1C0F7DA4-9660-4C6B-B366-E7EBA1D3A393}" dt="2024-09-22T18:04:02.025" v="166" actId="47"/>
        <pc:sldMkLst>
          <pc:docMk/>
          <pc:sldMk cId="2598648691" sldId="718"/>
        </pc:sldMkLst>
      </pc:sldChg>
      <pc:sldChg chg="del">
        <pc:chgData name="Elena Long" userId="3151066e-a619-4d94-bc0a-2038df9f18dc" providerId="ADAL" clId="{1C0F7DA4-9660-4C6B-B366-E7EBA1D3A393}" dt="2024-09-22T18:04:04.497" v="168" actId="47"/>
        <pc:sldMkLst>
          <pc:docMk/>
          <pc:sldMk cId="1532794465" sldId="719"/>
        </pc:sldMkLst>
      </pc:sldChg>
      <pc:sldChg chg="del">
        <pc:chgData name="Elena Long" userId="3151066e-a619-4d94-bc0a-2038df9f18dc" providerId="ADAL" clId="{1C0F7DA4-9660-4C6B-B366-E7EBA1D3A393}" dt="2024-09-22T18:04:00.402" v="164" actId="47"/>
        <pc:sldMkLst>
          <pc:docMk/>
          <pc:sldMk cId="3273275827" sldId="720"/>
        </pc:sldMkLst>
      </pc:sldChg>
      <pc:sldChg chg="del">
        <pc:chgData name="Elena Long" userId="3151066e-a619-4d94-bc0a-2038df9f18dc" providerId="ADAL" clId="{1C0F7DA4-9660-4C6B-B366-E7EBA1D3A393}" dt="2024-09-22T18:04:01.268" v="165" actId="47"/>
        <pc:sldMkLst>
          <pc:docMk/>
          <pc:sldMk cId="1807062457" sldId="721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3580940029" sldId="722"/>
        </pc:sldMkLst>
      </pc:sldChg>
      <pc:sldChg chg="add del">
        <pc:chgData name="Elena Long" userId="3151066e-a619-4d94-bc0a-2038df9f18dc" providerId="ADAL" clId="{1C0F7DA4-9660-4C6B-B366-E7EBA1D3A393}" dt="2024-09-22T18:04:15.873" v="173" actId="47"/>
        <pc:sldMkLst>
          <pc:docMk/>
          <pc:sldMk cId="2093187792" sldId="848"/>
        </pc:sldMkLst>
      </pc:sldChg>
      <pc:sldChg chg="add del">
        <pc:chgData name="Elena Long" userId="3151066e-a619-4d94-bc0a-2038df9f18dc" providerId="ADAL" clId="{1C0F7DA4-9660-4C6B-B366-E7EBA1D3A393}" dt="2024-09-22T18:04:16.198" v="174" actId="47"/>
        <pc:sldMkLst>
          <pc:docMk/>
          <pc:sldMk cId="17746785" sldId="849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885808201" sldId="856"/>
        </pc:sldMkLst>
      </pc:sldChg>
      <pc:sldChg chg="del">
        <pc:chgData name="Elena Long" userId="3151066e-a619-4d94-bc0a-2038df9f18dc" providerId="ADAL" clId="{1C0F7DA4-9660-4C6B-B366-E7EBA1D3A393}" dt="2024-09-22T18:03:32.587" v="152" actId="47"/>
        <pc:sldMkLst>
          <pc:docMk/>
          <pc:sldMk cId="952566934" sldId="858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2580492605" sldId="859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3640524664" sldId="862"/>
        </pc:sldMkLst>
      </pc:sldChg>
      <pc:sldChg chg="modSp ord">
        <pc:chgData name="Elena Long" userId="3151066e-a619-4d94-bc0a-2038df9f18dc" providerId="ADAL" clId="{1C0F7DA4-9660-4C6B-B366-E7EBA1D3A393}" dt="2024-09-24T00:55:12.016" v="5633" actId="20577"/>
        <pc:sldMkLst>
          <pc:docMk/>
          <pc:sldMk cId="605280061" sldId="870"/>
        </pc:sldMkLst>
      </pc:sldChg>
      <pc:sldChg chg="delSp mod">
        <pc:chgData name="Elena Long" userId="3151066e-a619-4d94-bc0a-2038df9f18dc" providerId="ADAL" clId="{1C0F7DA4-9660-4C6B-B366-E7EBA1D3A393}" dt="2024-09-22T18:04:46.397" v="175" actId="478"/>
        <pc:sldMkLst>
          <pc:docMk/>
          <pc:sldMk cId="1602676207" sldId="871"/>
        </pc:sldMkLst>
      </pc:sldChg>
      <pc:sldChg chg="addSp delSp modSp mod ord modAnim">
        <pc:chgData name="Elena Long" userId="3151066e-a619-4d94-bc0a-2038df9f18dc" providerId="ADAL" clId="{1C0F7DA4-9660-4C6B-B366-E7EBA1D3A393}" dt="2024-09-24T00:56:01.070" v="5657" actId="20577"/>
        <pc:sldMkLst>
          <pc:docMk/>
          <pc:sldMk cId="2480174858" sldId="872"/>
        </pc:sldMkLst>
      </pc:sldChg>
      <pc:sldChg chg="modSp del mod">
        <pc:chgData name="Elena Long" userId="3151066e-a619-4d94-bc0a-2038df9f18dc" providerId="ADAL" clId="{1C0F7DA4-9660-4C6B-B366-E7EBA1D3A393}" dt="2024-09-23T15:42:05.922" v="4275" actId="47"/>
        <pc:sldMkLst>
          <pc:docMk/>
          <pc:sldMk cId="565955532" sldId="873"/>
        </pc:sldMkLst>
      </pc:sldChg>
      <pc:sldChg chg="del">
        <pc:chgData name="Elena Long" userId="3151066e-a619-4d94-bc0a-2038df9f18dc" providerId="ADAL" clId="{1C0F7DA4-9660-4C6B-B366-E7EBA1D3A393}" dt="2024-09-23T16:02:57.482" v="4963" actId="47"/>
        <pc:sldMkLst>
          <pc:docMk/>
          <pc:sldMk cId="1514296517" sldId="876"/>
        </pc:sldMkLst>
      </pc:sldChg>
      <pc:sldChg chg="modSp del mod">
        <pc:chgData name="Elena Long" userId="3151066e-a619-4d94-bc0a-2038df9f18dc" providerId="ADAL" clId="{1C0F7DA4-9660-4C6B-B366-E7EBA1D3A393}" dt="2024-09-23T16:02:57.482" v="4963" actId="47"/>
        <pc:sldMkLst>
          <pc:docMk/>
          <pc:sldMk cId="1094236658" sldId="877"/>
        </pc:sldMkLst>
      </pc:sldChg>
      <pc:sldChg chg="addSp delSp modSp mod ord">
        <pc:chgData name="Elena Long" userId="3151066e-a619-4d94-bc0a-2038df9f18dc" providerId="ADAL" clId="{1C0F7DA4-9660-4C6B-B366-E7EBA1D3A393}" dt="2024-09-23T15:41:04.399" v="4272" actId="1076"/>
        <pc:sldMkLst>
          <pc:docMk/>
          <pc:sldMk cId="763022889" sldId="878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1223641838" sldId="879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3779605229" sldId="887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958558511" sldId="889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4221551962" sldId="890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1872160831" sldId="891"/>
        </pc:sldMkLst>
      </pc:sldChg>
      <pc:sldChg chg="addSp delSp modSp mod">
        <pc:chgData name="Elena Long" userId="3151066e-a619-4d94-bc0a-2038df9f18dc" providerId="ADAL" clId="{1C0F7DA4-9660-4C6B-B366-E7EBA1D3A393}" dt="2024-09-23T16:15:20.741" v="5184" actId="1036"/>
        <pc:sldMkLst>
          <pc:docMk/>
          <pc:sldMk cId="3252779245" sldId="892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1314731375" sldId="893"/>
        </pc:sldMkLst>
      </pc:sldChg>
      <pc:sldChg chg="addSp modSp new del mod">
        <pc:chgData name="Elena Long" userId="3151066e-a619-4d94-bc0a-2038df9f18dc" providerId="ADAL" clId="{1C0F7DA4-9660-4C6B-B366-E7EBA1D3A393}" dt="2024-09-23T02:48:28.644" v="342" actId="47"/>
        <pc:sldMkLst>
          <pc:docMk/>
          <pc:sldMk cId="1336831650" sldId="893"/>
        </pc:sldMkLst>
      </pc:sldChg>
      <pc:sldChg chg="addSp modSp new del mod">
        <pc:chgData name="Elena Long" userId="3151066e-a619-4d94-bc0a-2038df9f18dc" providerId="ADAL" clId="{1C0F7DA4-9660-4C6B-B366-E7EBA1D3A393}" dt="2024-09-23T16:02:57.482" v="4963" actId="47"/>
        <pc:sldMkLst>
          <pc:docMk/>
          <pc:sldMk cId="718917999" sldId="894"/>
        </pc:sldMkLst>
      </pc:sldChg>
      <pc:sldChg chg="addSp modSp new del mod">
        <pc:chgData name="Elena Long" userId="3151066e-a619-4d94-bc0a-2038df9f18dc" providerId="ADAL" clId="{1C0F7DA4-9660-4C6B-B366-E7EBA1D3A393}" dt="2024-09-23T16:02:57.482" v="4963" actId="47"/>
        <pc:sldMkLst>
          <pc:docMk/>
          <pc:sldMk cId="3443044841" sldId="895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2123158080" sldId="896"/>
        </pc:sldMkLst>
      </pc:sldChg>
      <pc:sldChg chg="addSp modSp new del mod">
        <pc:chgData name="Elena Long" userId="3151066e-a619-4d94-bc0a-2038df9f18dc" providerId="ADAL" clId="{1C0F7DA4-9660-4C6B-B366-E7EBA1D3A393}" dt="2024-09-23T16:02:57.482" v="4963" actId="47"/>
        <pc:sldMkLst>
          <pc:docMk/>
          <pc:sldMk cId="4136613292" sldId="896"/>
        </pc:sldMkLst>
      </pc:sldChg>
      <pc:sldChg chg="addSp delSp modSp new del mod">
        <pc:chgData name="Elena Long" userId="3151066e-a619-4d94-bc0a-2038df9f18dc" providerId="ADAL" clId="{1C0F7DA4-9660-4C6B-B366-E7EBA1D3A393}" dt="2024-09-23T16:02:57.482" v="4963" actId="47"/>
        <pc:sldMkLst>
          <pc:docMk/>
          <pc:sldMk cId="2847452881" sldId="897"/>
        </pc:sldMkLst>
      </pc:sldChg>
      <pc:sldChg chg="addSp modSp new del mod">
        <pc:chgData name="Elena Long" userId="3151066e-a619-4d94-bc0a-2038df9f18dc" providerId="ADAL" clId="{1C0F7DA4-9660-4C6B-B366-E7EBA1D3A393}" dt="2024-09-23T16:02:57.482" v="4963" actId="47"/>
        <pc:sldMkLst>
          <pc:docMk/>
          <pc:sldMk cId="1754755908" sldId="898"/>
        </pc:sldMkLst>
      </pc:sldChg>
      <pc:sldChg chg="addSp modSp new del mod">
        <pc:chgData name="Elena Long" userId="3151066e-a619-4d94-bc0a-2038df9f18dc" providerId="ADAL" clId="{1C0F7DA4-9660-4C6B-B366-E7EBA1D3A393}" dt="2024-09-23T16:02:57.482" v="4963" actId="47"/>
        <pc:sldMkLst>
          <pc:docMk/>
          <pc:sldMk cId="2502786487" sldId="899"/>
        </pc:sldMkLst>
      </pc:sldChg>
      <pc:sldChg chg="addSp delSp modSp new del mod">
        <pc:chgData name="Elena Long" userId="3151066e-a619-4d94-bc0a-2038df9f18dc" providerId="ADAL" clId="{1C0F7DA4-9660-4C6B-B366-E7EBA1D3A393}" dt="2024-09-23T13:02:42.252" v="462" actId="47"/>
        <pc:sldMkLst>
          <pc:docMk/>
          <pc:sldMk cId="3991073229" sldId="900"/>
        </pc:sldMkLst>
      </pc:sldChg>
      <pc:sldChg chg="addSp delSp modSp new mod ord">
        <pc:chgData name="Elena Long" userId="3151066e-a619-4d94-bc0a-2038df9f18dc" providerId="ADAL" clId="{1C0F7DA4-9660-4C6B-B366-E7EBA1D3A393}" dt="2024-09-23T14:04:46.604" v="2286"/>
        <pc:sldMkLst>
          <pc:docMk/>
          <pc:sldMk cId="1682221930" sldId="901"/>
        </pc:sldMkLst>
      </pc:sldChg>
      <pc:sldChg chg="addSp modSp new mod">
        <pc:chgData name="Elena Long" userId="3151066e-a619-4d94-bc0a-2038df9f18dc" providerId="ADAL" clId="{1C0F7DA4-9660-4C6B-B366-E7EBA1D3A393}" dt="2024-09-23T13:02:31.001" v="461" actId="1037"/>
        <pc:sldMkLst>
          <pc:docMk/>
          <pc:sldMk cId="1639678003" sldId="902"/>
        </pc:sldMkLst>
      </pc:sldChg>
      <pc:sldChg chg="addSp modSp new mod modAnim">
        <pc:chgData name="Elena Long" userId="3151066e-a619-4d94-bc0a-2038df9f18dc" providerId="ADAL" clId="{1C0F7DA4-9660-4C6B-B366-E7EBA1D3A393}" dt="2024-09-23T13:07:17.129" v="623"/>
        <pc:sldMkLst>
          <pc:docMk/>
          <pc:sldMk cId="344167362" sldId="903"/>
        </pc:sldMkLst>
      </pc:sldChg>
      <pc:sldChg chg="addSp delSp modSp new mod ord">
        <pc:chgData name="Elena Long" userId="3151066e-a619-4d94-bc0a-2038df9f18dc" providerId="ADAL" clId="{1C0F7DA4-9660-4C6B-B366-E7EBA1D3A393}" dt="2024-09-24T00:29:34.286" v="5604" actId="1037"/>
        <pc:sldMkLst>
          <pc:docMk/>
          <pc:sldMk cId="3208879238" sldId="904"/>
        </pc:sldMkLst>
      </pc:sldChg>
      <pc:sldChg chg="addSp delSp modSp new mod">
        <pc:chgData name="Elena Long" userId="3151066e-a619-4d94-bc0a-2038df9f18dc" providerId="ADAL" clId="{1C0F7DA4-9660-4C6B-B366-E7EBA1D3A393}" dt="2024-09-23T14:20:50.367" v="2767" actId="20577"/>
        <pc:sldMkLst>
          <pc:docMk/>
          <pc:sldMk cId="1392397630" sldId="905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1606310705" sldId="905"/>
        </pc:sldMkLst>
      </pc:sldChg>
      <pc:sldChg chg="addSp delSp modSp new mod ord">
        <pc:chgData name="Elena Long" userId="3151066e-a619-4d94-bc0a-2038df9f18dc" providerId="ADAL" clId="{1C0F7DA4-9660-4C6B-B366-E7EBA1D3A393}" dt="2024-09-23T15:09:04.932" v="2979" actId="1037"/>
        <pc:sldMkLst>
          <pc:docMk/>
          <pc:sldMk cId="540739137" sldId="906"/>
        </pc:sldMkLst>
      </pc:sldChg>
      <pc:sldChg chg="addSp delSp modSp new mod modAnim">
        <pc:chgData name="Elena Long" userId="3151066e-a619-4d94-bc0a-2038df9f18dc" providerId="ADAL" clId="{1C0F7DA4-9660-4C6B-B366-E7EBA1D3A393}" dt="2024-09-23T15:21:39.426" v="3322"/>
        <pc:sldMkLst>
          <pc:docMk/>
          <pc:sldMk cId="2364423865" sldId="907"/>
        </pc:sldMkLst>
      </pc:sldChg>
      <pc:sldChg chg="addSp modSp new mod modAnim">
        <pc:chgData name="Elena Long" userId="3151066e-a619-4d94-bc0a-2038df9f18dc" providerId="ADAL" clId="{1C0F7DA4-9660-4C6B-B366-E7EBA1D3A393}" dt="2024-09-23T15:30:26.623" v="3694" actId="20577"/>
        <pc:sldMkLst>
          <pc:docMk/>
          <pc:sldMk cId="3671052810" sldId="908"/>
        </pc:sldMkLst>
      </pc:sldChg>
      <pc:sldChg chg="addSp delSp modSp new mod">
        <pc:chgData name="Elena Long" userId="3151066e-a619-4d94-bc0a-2038df9f18dc" providerId="ADAL" clId="{1C0F7DA4-9660-4C6B-B366-E7EBA1D3A393}" dt="2024-09-23T15:36:58.935" v="4081" actId="478"/>
        <pc:sldMkLst>
          <pc:docMk/>
          <pc:sldMk cId="2965316332" sldId="909"/>
        </pc:sldMkLst>
      </pc:sldChg>
      <pc:sldChg chg="addSp modSp new mod">
        <pc:chgData name="Elena Long" userId="3151066e-a619-4d94-bc0a-2038df9f18dc" providerId="ADAL" clId="{1C0F7DA4-9660-4C6B-B366-E7EBA1D3A393}" dt="2024-09-23T15:47:56.422" v="4574" actId="1036"/>
        <pc:sldMkLst>
          <pc:docMk/>
          <pc:sldMk cId="605423909" sldId="910"/>
        </pc:sldMkLst>
      </pc:sldChg>
      <pc:sldChg chg="addSp delSp modSp add del mod">
        <pc:chgData name="Elena Long" userId="3151066e-a619-4d94-bc0a-2038df9f18dc" providerId="ADAL" clId="{1C0F7DA4-9660-4C6B-B366-E7EBA1D3A393}" dt="2024-09-23T15:38:32.479" v="4116" actId="47"/>
        <pc:sldMkLst>
          <pc:docMk/>
          <pc:sldMk cId="835006105" sldId="910"/>
        </pc:sldMkLst>
      </pc:sldChg>
      <pc:sldChg chg="add del">
        <pc:chgData name="Elena Long" userId="3151066e-a619-4d94-bc0a-2038df9f18dc" providerId="ADAL" clId="{1C0F7DA4-9660-4C6B-B366-E7EBA1D3A393}" dt="2024-09-23T15:37:15.440" v="4086"/>
        <pc:sldMkLst>
          <pc:docMk/>
          <pc:sldMk cId="1069462378" sldId="911"/>
        </pc:sldMkLst>
      </pc:sldChg>
      <pc:sldChg chg="addSp delSp modSp add mod">
        <pc:chgData name="Elena Long" userId="3151066e-a619-4d94-bc0a-2038df9f18dc" providerId="ADAL" clId="{1C0F7DA4-9660-4C6B-B366-E7EBA1D3A393}" dt="2024-09-23T15:50:57.664" v="4683" actId="20577"/>
        <pc:sldMkLst>
          <pc:docMk/>
          <pc:sldMk cId="3784911070" sldId="911"/>
        </pc:sldMkLst>
      </pc:sldChg>
      <pc:sldChg chg="addSp delSp modSp add mod">
        <pc:chgData name="Elena Long" userId="3151066e-a619-4d94-bc0a-2038df9f18dc" providerId="ADAL" clId="{1C0F7DA4-9660-4C6B-B366-E7EBA1D3A393}" dt="2024-09-24T00:41:08.593" v="5630" actId="20577"/>
        <pc:sldMkLst>
          <pc:docMk/>
          <pc:sldMk cId="2630851246" sldId="912"/>
        </pc:sldMkLst>
      </pc:sldChg>
      <pc:sldChg chg="addSp delSp modSp new mod">
        <pc:chgData name="Elena Long" userId="3151066e-a619-4d94-bc0a-2038df9f18dc" providerId="ADAL" clId="{1C0F7DA4-9660-4C6B-B366-E7EBA1D3A393}" dt="2024-09-23T16:10:41.920" v="5081" actId="1076"/>
        <pc:sldMkLst>
          <pc:docMk/>
          <pc:sldMk cId="19000020" sldId="913"/>
        </pc:sldMkLst>
      </pc:sldChg>
      <pc:sldChg chg="addSp delSp modSp new mod modAnim">
        <pc:chgData name="Elena Long" userId="3151066e-a619-4d94-bc0a-2038df9f18dc" providerId="ADAL" clId="{1C0F7DA4-9660-4C6B-B366-E7EBA1D3A393}" dt="2024-09-23T16:08:22.009" v="4982"/>
        <pc:sldMkLst>
          <pc:docMk/>
          <pc:sldMk cId="2617932406" sldId="914"/>
        </pc:sldMkLst>
      </pc:sldChg>
      <pc:sldChg chg="addSp delSp modSp del mod">
        <pc:chgData name="Elena Long" userId="3151066e-a619-4d94-bc0a-2038df9f18dc" providerId="ADAL" clId="{1C0F7DA4-9660-4C6B-B366-E7EBA1D3A393}" dt="2024-09-24T00:28:31.110" v="5482" actId="47"/>
        <pc:sldMkLst>
          <pc:docMk/>
          <pc:sldMk cId="3459138629" sldId="916"/>
        </pc:sldMkLst>
      </pc:sldChg>
      <pc:sldChg chg="addSp delSp modSp new mod">
        <pc:chgData name="Elena Long" userId="3151066e-a619-4d94-bc0a-2038df9f18dc" providerId="ADAL" clId="{1C0F7DA4-9660-4C6B-B366-E7EBA1D3A393}" dt="2024-09-24T00:27:09.790" v="5481" actId="14100"/>
        <pc:sldMkLst>
          <pc:docMk/>
          <pc:sldMk cId="2109285526" sldId="917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1158767223" sldId="928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3364066387" sldId="933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2124868618" sldId="937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2510043498" sldId="938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1229997184" sldId="939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1222104425" sldId="940"/>
        </pc:sldMkLst>
      </pc:sldChg>
      <pc:sldChg chg="del">
        <pc:chgData name="Elena Long" userId="3151066e-a619-4d94-bc0a-2038df9f18dc" providerId="ADAL" clId="{1C0F7DA4-9660-4C6B-B366-E7EBA1D3A393}" dt="2024-09-22T18:03:32.587" v="152" actId="47"/>
        <pc:sldMkLst>
          <pc:docMk/>
          <pc:sldMk cId="1339943475" sldId="941"/>
        </pc:sldMkLst>
      </pc:sldChg>
      <pc:sldChg chg="del">
        <pc:chgData name="Elena Long" userId="3151066e-a619-4d94-bc0a-2038df9f18dc" providerId="ADAL" clId="{1C0F7DA4-9660-4C6B-B366-E7EBA1D3A393}" dt="2024-09-22T18:03:32.587" v="152" actId="47"/>
        <pc:sldMkLst>
          <pc:docMk/>
          <pc:sldMk cId="3817982365" sldId="942"/>
        </pc:sldMkLst>
      </pc:sldChg>
      <pc:sldChg chg="del">
        <pc:chgData name="Elena Long" userId="3151066e-a619-4d94-bc0a-2038df9f18dc" providerId="ADAL" clId="{1C0F7DA4-9660-4C6B-B366-E7EBA1D3A393}" dt="2024-09-22T18:03:32.587" v="152" actId="47"/>
        <pc:sldMkLst>
          <pc:docMk/>
          <pc:sldMk cId="80790634" sldId="943"/>
        </pc:sldMkLst>
      </pc:sldChg>
      <pc:sldChg chg="del">
        <pc:chgData name="Elena Long" userId="3151066e-a619-4d94-bc0a-2038df9f18dc" providerId="ADAL" clId="{1C0F7DA4-9660-4C6B-B366-E7EBA1D3A393}" dt="2024-09-22T17:58:24.691" v="108" actId="47"/>
        <pc:sldMkLst>
          <pc:docMk/>
          <pc:sldMk cId="2810930919" sldId="944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3778056456" sldId="945"/>
        </pc:sldMkLst>
      </pc:sldChg>
      <pc:sldChg chg="del">
        <pc:chgData name="Elena Long" userId="3151066e-a619-4d94-bc0a-2038df9f18dc" providerId="ADAL" clId="{1C0F7DA4-9660-4C6B-B366-E7EBA1D3A393}" dt="2024-09-22T17:58:11.231" v="105" actId="47"/>
        <pc:sldMkLst>
          <pc:docMk/>
          <pc:sldMk cId="976635358" sldId="946"/>
        </pc:sldMkLst>
      </pc:sldChg>
      <pc:sldChg chg="del">
        <pc:chgData name="Elena Long" userId="3151066e-a619-4d94-bc0a-2038df9f18dc" providerId="ADAL" clId="{1C0F7DA4-9660-4C6B-B366-E7EBA1D3A393}" dt="2024-09-22T18:04:08.022" v="170" actId="47"/>
        <pc:sldMkLst>
          <pc:docMk/>
          <pc:sldMk cId="4133176558" sldId="947"/>
        </pc:sldMkLst>
      </pc:sldChg>
      <pc:sldChg chg="del">
        <pc:chgData name="Elena Long" userId="3151066e-a619-4d94-bc0a-2038df9f18dc" providerId="ADAL" clId="{1C0F7DA4-9660-4C6B-B366-E7EBA1D3A393}" dt="2024-09-22T17:58:21.706" v="106" actId="47"/>
        <pc:sldMkLst>
          <pc:docMk/>
          <pc:sldMk cId="3091747948" sldId="948"/>
        </pc:sldMkLst>
      </pc:sldChg>
      <pc:sldChg chg="del">
        <pc:chgData name="Elena Long" userId="3151066e-a619-4d94-bc0a-2038df9f18dc" providerId="ADAL" clId="{1C0F7DA4-9660-4C6B-B366-E7EBA1D3A393}" dt="2024-09-22T17:58:22.843" v="107" actId="47"/>
        <pc:sldMkLst>
          <pc:docMk/>
          <pc:sldMk cId="4175626723" sldId="949"/>
        </pc:sldMkLst>
      </pc:sldChg>
    </pc:docChg>
  </pc:docChgLst>
  <pc:docChgLst>
    <pc:chgData name="Elena Long" userId="6c2fd083e3647dc1" providerId="LiveId" clId="{FD4243D9-A264-4581-803F-1EBF9D44860A}"/>
    <pc:docChg chg="undo custSel modSld">
      <pc:chgData name="Elena Long" userId="6c2fd083e3647dc1" providerId="LiveId" clId="{FD4243D9-A264-4581-803F-1EBF9D44860A}" dt="2023-10-27T01:13:25.383" v="23" actId="1037"/>
      <pc:docMkLst>
        <pc:docMk/>
      </pc:docMkLst>
      <pc:sldChg chg="modSp mod">
        <pc:chgData name="Elena Long" userId="6c2fd083e3647dc1" providerId="LiveId" clId="{FD4243D9-A264-4581-803F-1EBF9D44860A}" dt="2023-10-27T01:13:25.383" v="23" actId="1037"/>
        <pc:sldMkLst>
          <pc:docMk/>
          <pc:sldMk cId="1514296517" sldId="876"/>
        </pc:sldMkLst>
      </pc:sldChg>
    </pc:docChg>
  </pc:docChgLst>
  <pc:docChgLst>
    <pc:chgData name="Elena Long" userId="3151066e-a619-4d94-bc0a-2038df9f18dc" providerId="ADAL" clId="{5581932D-74FA-438B-BDE4-20CA17F9A894}"/>
    <pc:docChg chg="undo custSel addSld delSld modSld">
      <pc:chgData name="Elena Long" userId="3151066e-a619-4d94-bc0a-2038df9f18dc" providerId="ADAL" clId="{5581932D-74FA-438B-BDE4-20CA17F9A894}" dt="2025-10-14T15:25:31.424" v="4340"/>
      <pc:docMkLst>
        <pc:docMk/>
      </pc:docMkLst>
      <pc:sldChg chg="addSp delSp modSp mod">
        <pc:chgData name="Elena Long" userId="3151066e-a619-4d94-bc0a-2038df9f18dc" providerId="ADAL" clId="{5581932D-74FA-438B-BDE4-20CA17F9A894}" dt="2025-10-14T15:25:31.424" v="4340"/>
        <pc:sldMkLst>
          <pc:docMk/>
          <pc:sldMk cId="2398926399" sldId="256"/>
        </pc:sldMkLst>
        <pc:spChg chg="mod">
          <ac:chgData name="Elena Long" userId="3151066e-a619-4d94-bc0a-2038df9f18dc" providerId="ADAL" clId="{5581932D-74FA-438B-BDE4-20CA17F9A894}" dt="2025-10-10T18:26:09.161" v="89" actId="20577"/>
          <ac:spMkLst>
            <pc:docMk/>
            <pc:sldMk cId="2398926399" sldId="256"/>
            <ac:spMk id="3" creationId="{00000000-0000-0000-0000-000000000000}"/>
          </ac:spMkLst>
        </pc:spChg>
        <pc:spChg chg="mod">
          <ac:chgData name="Elena Long" userId="3151066e-a619-4d94-bc0a-2038df9f18dc" providerId="ADAL" clId="{5581932D-74FA-438B-BDE4-20CA17F9A894}" dt="2025-10-10T19:12:09.138" v="1917" actId="368"/>
          <ac:spMkLst>
            <pc:docMk/>
            <pc:sldMk cId="2398926399" sldId="256"/>
            <ac:spMk id="55" creationId="{00000000-0000-0000-0000-000000000000}"/>
          </ac:spMkLst>
        </pc:spChg>
        <pc:picChg chg="add mod">
          <ac:chgData name="Elena Long" userId="3151066e-a619-4d94-bc0a-2038df9f18dc" providerId="ADAL" clId="{5581932D-74FA-438B-BDE4-20CA17F9A894}" dt="2025-10-14T15:25:31.424" v="4340"/>
          <ac:picMkLst>
            <pc:docMk/>
            <pc:sldMk cId="2398926399" sldId="256"/>
            <ac:picMk id="2" creationId="{E4F6BF3A-B09A-4451-38AF-4E1661881A69}"/>
          </ac:picMkLst>
        </pc:picChg>
      </pc:sldChg>
      <pc:sldChg chg="addSp modSp new mod">
        <pc:chgData name="Elena Long" userId="3151066e-a619-4d94-bc0a-2038df9f18dc" providerId="ADAL" clId="{5581932D-74FA-438B-BDE4-20CA17F9A894}" dt="2025-10-10T18:52:40.036" v="1068" actId="20577"/>
        <pc:sldMkLst>
          <pc:docMk/>
          <pc:sldMk cId="1609142465" sldId="257"/>
        </pc:sldMkLst>
        <pc:spChg chg="mod">
          <ac:chgData name="Elena Long" userId="3151066e-a619-4d94-bc0a-2038df9f18dc" providerId="ADAL" clId="{5581932D-74FA-438B-BDE4-20CA17F9A894}" dt="2025-10-10T18:29:04.717" v="117" actId="20577"/>
          <ac:spMkLst>
            <pc:docMk/>
            <pc:sldMk cId="1609142465" sldId="257"/>
            <ac:spMk id="2" creationId="{575774DC-E337-0476-67AF-99833B5D2EAA}"/>
          </ac:spMkLst>
        </pc:spChg>
        <pc:spChg chg="mod">
          <ac:chgData name="Elena Long" userId="3151066e-a619-4d94-bc0a-2038df9f18dc" providerId="ADAL" clId="{5581932D-74FA-438B-BDE4-20CA17F9A894}" dt="2025-10-10T18:52:40.036" v="1068" actId="20577"/>
          <ac:spMkLst>
            <pc:docMk/>
            <pc:sldMk cId="1609142465" sldId="257"/>
            <ac:spMk id="3" creationId="{29213833-FD86-4B1E-9498-0191BC956295}"/>
          </ac:spMkLst>
        </pc:spChg>
        <pc:spChg chg="add mod">
          <ac:chgData name="Elena Long" userId="3151066e-a619-4d94-bc0a-2038df9f18dc" providerId="ADAL" clId="{5581932D-74FA-438B-BDE4-20CA17F9A894}" dt="2025-10-10T18:29:27.330" v="234" actId="1035"/>
          <ac:spMkLst>
            <pc:docMk/>
            <pc:sldMk cId="1609142465" sldId="257"/>
            <ac:spMk id="7" creationId="{9D23DB49-3CA8-E189-3002-5D9BBA934CF9}"/>
          </ac:spMkLst>
        </pc:spChg>
        <pc:spChg chg="add mod">
          <ac:chgData name="Elena Long" userId="3151066e-a619-4d94-bc0a-2038df9f18dc" providerId="ADAL" clId="{5581932D-74FA-438B-BDE4-20CA17F9A894}" dt="2025-10-10T18:30:40.060" v="269" actId="1076"/>
          <ac:spMkLst>
            <pc:docMk/>
            <pc:sldMk cId="1609142465" sldId="257"/>
            <ac:spMk id="10" creationId="{2D0EDF3C-2620-BEF0-1AF3-ED506D294E5E}"/>
          </ac:spMkLst>
        </pc:spChg>
        <pc:spChg chg="add mod">
          <ac:chgData name="Elena Long" userId="3151066e-a619-4d94-bc0a-2038df9f18dc" providerId="ADAL" clId="{5581932D-74FA-438B-BDE4-20CA17F9A894}" dt="2025-10-10T18:34:29.675" v="472" actId="1076"/>
          <ac:spMkLst>
            <pc:docMk/>
            <pc:sldMk cId="1609142465" sldId="257"/>
            <ac:spMk id="11" creationId="{FA31A523-C7BA-58FB-DE7F-5A4222A80D8D}"/>
          </ac:spMkLst>
        </pc:spChg>
        <pc:cxnChg chg="add mod">
          <ac:chgData name="Elena Long" userId="3151066e-a619-4d94-bc0a-2038df9f18dc" providerId="ADAL" clId="{5581932D-74FA-438B-BDE4-20CA17F9A894}" dt="2025-10-10T18:29:58.087" v="238" actId="1076"/>
          <ac:cxnSpMkLst>
            <pc:docMk/>
            <pc:sldMk cId="1609142465" sldId="257"/>
            <ac:cxnSpMk id="9" creationId="{4748B688-4C8B-9152-8B4E-63B77A5A879A}"/>
          </ac:cxnSpMkLst>
        </pc:cxnChg>
      </pc:sldChg>
      <pc:sldChg chg="addSp delSp modSp add mod modAnim">
        <pc:chgData name="Elena Long" userId="3151066e-a619-4d94-bc0a-2038df9f18dc" providerId="ADAL" clId="{5581932D-74FA-438B-BDE4-20CA17F9A894}" dt="2025-10-10T18:53:56.659" v="1077"/>
        <pc:sldMkLst>
          <pc:docMk/>
          <pc:sldMk cId="1768950920" sldId="258"/>
        </pc:sldMkLst>
        <pc:spChg chg="mod">
          <ac:chgData name="Elena Long" userId="3151066e-a619-4d94-bc0a-2038df9f18dc" providerId="ADAL" clId="{5581932D-74FA-438B-BDE4-20CA17F9A894}" dt="2025-10-10T18:39:35.877" v="702" actId="20577"/>
          <ac:spMkLst>
            <pc:docMk/>
            <pc:sldMk cId="1768950920" sldId="258"/>
            <ac:spMk id="2" creationId="{1877E678-ACF5-CBF3-A57B-BAAEB2BAD7F3}"/>
          </ac:spMkLst>
        </pc:spChg>
        <pc:spChg chg="mod">
          <ac:chgData name="Elena Long" userId="3151066e-a619-4d94-bc0a-2038df9f18dc" providerId="ADAL" clId="{5581932D-74FA-438B-BDE4-20CA17F9A894}" dt="2025-10-10T18:45:51.896" v="917"/>
          <ac:spMkLst>
            <pc:docMk/>
            <pc:sldMk cId="1768950920" sldId="258"/>
            <ac:spMk id="3" creationId="{FA50E71B-1E80-0137-AF4E-B7BEF3FAF98F}"/>
          </ac:spMkLst>
        </pc:spChg>
        <pc:spChg chg="add mod">
          <ac:chgData name="Elena Long" userId="3151066e-a619-4d94-bc0a-2038df9f18dc" providerId="ADAL" clId="{5581932D-74FA-438B-BDE4-20CA17F9A894}" dt="2025-10-10T18:53:26.233" v="1069" actId="21"/>
          <ac:spMkLst>
            <pc:docMk/>
            <pc:sldMk cId="1768950920" sldId="258"/>
            <ac:spMk id="23" creationId="{A37FB368-7085-6B69-A3F3-916CDC684C26}"/>
          </ac:spMkLst>
        </pc:spChg>
        <pc:spChg chg="add mod">
          <ac:chgData name="Elena Long" userId="3151066e-a619-4d94-bc0a-2038df9f18dc" providerId="ADAL" clId="{5581932D-74FA-438B-BDE4-20CA17F9A894}" dt="2025-10-10T18:53:52.169" v="1076" actId="164"/>
          <ac:spMkLst>
            <pc:docMk/>
            <pc:sldMk cId="1768950920" sldId="258"/>
            <ac:spMk id="27" creationId="{CAE0D1C0-94F5-3501-8AE3-F88BDAA547E3}"/>
          </ac:spMkLst>
        </pc:spChg>
        <pc:grpChg chg="add mod">
          <ac:chgData name="Elena Long" userId="3151066e-a619-4d94-bc0a-2038df9f18dc" providerId="ADAL" clId="{5581932D-74FA-438B-BDE4-20CA17F9A894}" dt="2025-10-10T18:53:52.169" v="1076" actId="164"/>
          <ac:grpSpMkLst>
            <pc:docMk/>
            <pc:sldMk cId="1768950920" sldId="258"/>
            <ac:grpSpMk id="25" creationId="{1044B3A1-913A-7A49-4F38-24609D764D5A}"/>
          </ac:grpSpMkLst>
        </pc:grpChg>
        <pc:grpChg chg="add mod">
          <ac:chgData name="Elena Long" userId="3151066e-a619-4d94-bc0a-2038df9f18dc" providerId="ADAL" clId="{5581932D-74FA-438B-BDE4-20CA17F9A894}" dt="2025-10-10T18:53:52.169" v="1076" actId="164"/>
          <ac:grpSpMkLst>
            <pc:docMk/>
            <pc:sldMk cId="1768950920" sldId="258"/>
            <ac:grpSpMk id="28" creationId="{54608475-CCAF-836A-C0BF-03ADA635F6CE}"/>
          </ac:grpSpMkLst>
        </pc:grpChg>
        <pc:picChg chg="add mod modCrop">
          <ac:chgData name="Elena Long" userId="3151066e-a619-4d94-bc0a-2038df9f18dc" providerId="ADAL" clId="{5581932D-74FA-438B-BDE4-20CA17F9A894}" dt="2025-10-10T18:44:20.118" v="900" actId="1035"/>
          <ac:picMkLst>
            <pc:docMk/>
            <pc:sldMk cId="1768950920" sldId="258"/>
            <ac:picMk id="12" creationId="{3A22D4DF-9C3F-9746-9CF1-CE75D8348405}"/>
          </ac:picMkLst>
        </pc:picChg>
        <pc:picChg chg="add mod">
          <ac:chgData name="Elena Long" userId="3151066e-a619-4d94-bc0a-2038df9f18dc" providerId="ADAL" clId="{5581932D-74FA-438B-BDE4-20CA17F9A894}" dt="2025-10-10T18:44:20.118" v="900" actId="1035"/>
          <ac:picMkLst>
            <pc:docMk/>
            <pc:sldMk cId="1768950920" sldId="258"/>
            <ac:picMk id="14" creationId="{1A0D224C-B631-76A8-BEF4-2B2246EEBCE5}"/>
          </ac:picMkLst>
        </pc:picChg>
        <pc:cxnChg chg="add mod">
          <ac:chgData name="Elena Long" userId="3151066e-a619-4d94-bc0a-2038df9f18dc" providerId="ADAL" clId="{5581932D-74FA-438B-BDE4-20CA17F9A894}" dt="2025-10-10T18:51:23.118" v="1054" actId="164"/>
          <ac:cxnSpMkLst>
            <pc:docMk/>
            <pc:sldMk cId="1768950920" sldId="258"/>
            <ac:cxnSpMk id="20" creationId="{83A43999-246F-FDDB-4E51-470F7C9D1840}"/>
          </ac:cxnSpMkLst>
        </pc:cxnChg>
      </pc:sldChg>
      <pc:sldChg chg="addSp delSp modSp add mod delAnim modAnim">
        <pc:chgData name="Elena Long" userId="3151066e-a619-4d94-bc0a-2038df9f18dc" providerId="ADAL" clId="{5581932D-74FA-438B-BDE4-20CA17F9A894}" dt="2025-10-10T19:08:14.001" v="1668"/>
        <pc:sldMkLst>
          <pc:docMk/>
          <pc:sldMk cId="888953599" sldId="259"/>
        </pc:sldMkLst>
        <pc:spChg chg="mod">
          <ac:chgData name="Elena Long" userId="3151066e-a619-4d94-bc0a-2038df9f18dc" providerId="ADAL" clId="{5581932D-74FA-438B-BDE4-20CA17F9A894}" dt="2025-10-10T18:55:23.237" v="1135" actId="20577"/>
          <ac:spMkLst>
            <pc:docMk/>
            <pc:sldMk cId="888953599" sldId="259"/>
            <ac:spMk id="2" creationId="{710C6CC7-ADA5-A732-6E0A-56ADAC787BDC}"/>
          </ac:spMkLst>
        </pc:spChg>
        <pc:spChg chg="mod">
          <ac:chgData name="Elena Long" userId="3151066e-a619-4d94-bc0a-2038df9f18dc" providerId="ADAL" clId="{5581932D-74FA-438B-BDE4-20CA17F9A894}" dt="2025-10-10T18:58:07.140" v="1224" actId="403"/>
          <ac:spMkLst>
            <pc:docMk/>
            <pc:sldMk cId="888953599" sldId="259"/>
            <ac:spMk id="3" creationId="{C75A23F3-11CE-3957-06D5-F38D3144CE26}"/>
          </ac:spMkLst>
        </pc:spChg>
        <pc:spChg chg="add mod">
          <ac:chgData name="Elena Long" userId="3151066e-a619-4d94-bc0a-2038df9f18dc" providerId="ADAL" clId="{5581932D-74FA-438B-BDE4-20CA17F9A894}" dt="2025-10-10T18:58:55.742" v="1230" actId="164"/>
          <ac:spMkLst>
            <pc:docMk/>
            <pc:sldMk cId="888953599" sldId="259"/>
            <ac:spMk id="15" creationId="{CFA0CD40-3AA6-C4D1-B581-3AD429FC63BB}"/>
          </ac:spMkLst>
        </pc:spChg>
        <pc:spChg chg="add mod">
          <ac:chgData name="Elena Long" userId="3151066e-a619-4d94-bc0a-2038df9f18dc" providerId="ADAL" clId="{5581932D-74FA-438B-BDE4-20CA17F9A894}" dt="2025-10-10T18:58:43.401" v="1229" actId="1076"/>
          <ac:spMkLst>
            <pc:docMk/>
            <pc:sldMk cId="888953599" sldId="259"/>
            <ac:spMk id="17" creationId="{52344789-E994-232D-5636-E3B918D714C4}"/>
          </ac:spMkLst>
        </pc:spChg>
        <pc:spChg chg="add mod">
          <ac:chgData name="Elena Long" userId="3151066e-a619-4d94-bc0a-2038df9f18dc" providerId="ADAL" clId="{5581932D-74FA-438B-BDE4-20CA17F9A894}" dt="2025-10-10T19:01:22.589" v="1502" actId="164"/>
          <ac:spMkLst>
            <pc:docMk/>
            <pc:sldMk cId="888953599" sldId="259"/>
            <ac:spMk id="24" creationId="{BAC5AABB-4D5F-331B-C509-2E31EC746406}"/>
          </ac:spMkLst>
        </pc:spChg>
        <pc:spChg chg="add mod">
          <ac:chgData name="Elena Long" userId="3151066e-a619-4d94-bc0a-2038df9f18dc" providerId="ADAL" clId="{5581932D-74FA-438B-BDE4-20CA17F9A894}" dt="2025-10-10T19:01:24.773" v="1503" actId="164"/>
          <ac:spMkLst>
            <pc:docMk/>
            <pc:sldMk cId="888953599" sldId="259"/>
            <ac:spMk id="29" creationId="{A567F1A5-8C72-D981-B236-AFBE4A6376E4}"/>
          </ac:spMkLst>
        </pc:spChg>
        <pc:spChg chg="add mod">
          <ac:chgData name="Elena Long" userId="3151066e-a619-4d94-bc0a-2038df9f18dc" providerId="ADAL" clId="{5581932D-74FA-438B-BDE4-20CA17F9A894}" dt="2025-10-10T19:01:26.841" v="1504" actId="164"/>
          <ac:spMkLst>
            <pc:docMk/>
            <pc:sldMk cId="888953599" sldId="259"/>
            <ac:spMk id="31" creationId="{A7788BDB-32BC-7249-E3FF-4F7A73DF8153}"/>
          </ac:spMkLst>
        </pc:spChg>
        <pc:spChg chg="add mod">
          <ac:chgData name="Elena Long" userId="3151066e-a619-4d94-bc0a-2038df9f18dc" providerId="ADAL" clId="{5581932D-74FA-438B-BDE4-20CA17F9A894}" dt="2025-10-10T19:01:50.425" v="1515" actId="20577"/>
          <ac:spMkLst>
            <pc:docMk/>
            <pc:sldMk cId="888953599" sldId="259"/>
            <ac:spMk id="33" creationId="{CBE4EB82-6544-CF99-1E10-B2947F9D967C}"/>
          </ac:spMkLst>
        </pc:spChg>
        <pc:spChg chg="mod">
          <ac:chgData name="Elena Long" userId="3151066e-a619-4d94-bc0a-2038df9f18dc" providerId="ADAL" clId="{5581932D-74FA-438B-BDE4-20CA17F9A894}" dt="2025-10-10T19:04:47.021" v="1570" actId="14100"/>
          <ac:spMkLst>
            <pc:docMk/>
            <pc:sldMk cId="888953599" sldId="259"/>
            <ac:spMk id="44" creationId="{9E28570C-07AD-678D-4983-EABAD0C6DD2F}"/>
          </ac:spMkLst>
        </pc:spChg>
        <pc:spChg chg="add mod">
          <ac:chgData name="Elena Long" userId="3151066e-a619-4d94-bc0a-2038df9f18dc" providerId="ADAL" clId="{5581932D-74FA-438B-BDE4-20CA17F9A894}" dt="2025-10-10T19:07:38.259" v="1625" actId="164"/>
          <ac:spMkLst>
            <pc:docMk/>
            <pc:sldMk cId="888953599" sldId="259"/>
            <ac:spMk id="48" creationId="{EC5565AA-E586-605B-E4F9-204290C2D80F}"/>
          </ac:spMkLst>
        </pc:spChg>
        <pc:spChg chg="add mod">
          <ac:chgData name="Elena Long" userId="3151066e-a619-4d94-bc0a-2038df9f18dc" providerId="ADAL" clId="{5581932D-74FA-438B-BDE4-20CA17F9A894}" dt="2025-10-10T19:08:02.992" v="1666" actId="164"/>
          <ac:spMkLst>
            <pc:docMk/>
            <pc:sldMk cId="888953599" sldId="259"/>
            <ac:spMk id="50" creationId="{75A684B6-09D2-28EA-6C4F-A182387E575A}"/>
          </ac:spMkLst>
        </pc:spChg>
        <pc:grpChg chg="add mod">
          <ac:chgData name="Elena Long" userId="3151066e-a619-4d94-bc0a-2038df9f18dc" providerId="ADAL" clId="{5581932D-74FA-438B-BDE4-20CA17F9A894}" dt="2025-10-10T19:02:29.890" v="1532" actId="1036"/>
          <ac:grpSpMkLst>
            <pc:docMk/>
            <pc:sldMk cId="888953599" sldId="259"/>
            <ac:grpSpMk id="18" creationId="{04F1231A-17BC-1EC4-0048-9A53834001F4}"/>
          </ac:grpSpMkLst>
        </pc:grpChg>
        <pc:grpChg chg="add mod">
          <ac:chgData name="Elena Long" userId="3151066e-a619-4d94-bc0a-2038df9f18dc" providerId="ADAL" clId="{5581932D-74FA-438B-BDE4-20CA17F9A894}" dt="2025-10-10T19:01:22.589" v="1502" actId="164"/>
          <ac:grpSpMkLst>
            <pc:docMk/>
            <pc:sldMk cId="888953599" sldId="259"/>
            <ac:grpSpMk id="38" creationId="{AD7A44FA-30DA-3334-BBD8-0575CE31BF15}"/>
          </ac:grpSpMkLst>
        </pc:grpChg>
        <pc:grpChg chg="add mod">
          <ac:chgData name="Elena Long" userId="3151066e-a619-4d94-bc0a-2038df9f18dc" providerId="ADAL" clId="{5581932D-74FA-438B-BDE4-20CA17F9A894}" dt="2025-10-10T19:01:24.773" v="1503" actId="164"/>
          <ac:grpSpMkLst>
            <pc:docMk/>
            <pc:sldMk cId="888953599" sldId="259"/>
            <ac:grpSpMk id="39" creationId="{1611AE36-AEB3-C63B-9236-8DE371538D8D}"/>
          </ac:grpSpMkLst>
        </pc:grpChg>
        <pc:grpChg chg="add mod">
          <ac:chgData name="Elena Long" userId="3151066e-a619-4d94-bc0a-2038df9f18dc" providerId="ADAL" clId="{5581932D-74FA-438B-BDE4-20CA17F9A894}" dt="2025-10-10T19:01:26.841" v="1504" actId="164"/>
          <ac:grpSpMkLst>
            <pc:docMk/>
            <pc:sldMk cId="888953599" sldId="259"/>
            <ac:grpSpMk id="40" creationId="{BFB95A35-D2FC-92D2-D31D-FD79DA13AF0E}"/>
          </ac:grpSpMkLst>
        </pc:grpChg>
        <pc:grpChg chg="add mod">
          <ac:chgData name="Elena Long" userId="3151066e-a619-4d94-bc0a-2038df9f18dc" providerId="ADAL" clId="{5581932D-74FA-438B-BDE4-20CA17F9A894}" dt="2025-10-10T19:01:29.182" v="1505" actId="164"/>
          <ac:grpSpMkLst>
            <pc:docMk/>
            <pc:sldMk cId="888953599" sldId="259"/>
            <ac:grpSpMk id="41" creationId="{B1BDEDBB-9C94-8BAE-7C7E-2CA2768AA3E1}"/>
          </ac:grpSpMkLst>
        </pc:grpChg>
        <pc:grpChg chg="add mod">
          <ac:chgData name="Elena Long" userId="3151066e-a619-4d94-bc0a-2038df9f18dc" providerId="ADAL" clId="{5581932D-74FA-438B-BDE4-20CA17F9A894}" dt="2025-10-10T19:04:54.167" v="1571" actId="1076"/>
          <ac:grpSpMkLst>
            <pc:docMk/>
            <pc:sldMk cId="888953599" sldId="259"/>
            <ac:grpSpMk id="42" creationId="{62B2B503-BE36-8004-AA3F-A25EEC7BC495}"/>
          </ac:grpSpMkLst>
        </pc:grpChg>
        <pc:grpChg chg="add mod">
          <ac:chgData name="Elena Long" userId="3151066e-a619-4d94-bc0a-2038df9f18dc" providerId="ADAL" clId="{5581932D-74FA-438B-BDE4-20CA17F9A894}" dt="2025-10-10T19:07:38.259" v="1625" actId="164"/>
          <ac:grpSpMkLst>
            <pc:docMk/>
            <pc:sldMk cId="888953599" sldId="259"/>
            <ac:grpSpMk id="51" creationId="{2E2A07DE-EACF-BB5E-A409-8485FF35A90D}"/>
          </ac:grpSpMkLst>
        </pc:grpChg>
        <pc:grpChg chg="add mod">
          <ac:chgData name="Elena Long" userId="3151066e-a619-4d94-bc0a-2038df9f18dc" providerId="ADAL" clId="{5581932D-74FA-438B-BDE4-20CA17F9A894}" dt="2025-10-10T19:08:02.992" v="1666" actId="164"/>
          <ac:grpSpMkLst>
            <pc:docMk/>
            <pc:sldMk cId="888953599" sldId="259"/>
            <ac:grpSpMk id="54" creationId="{542D275F-3AB6-868D-EE2A-335ABDF36981}"/>
          </ac:grpSpMkLst>
        </pc:grpChg>
        <pc:picChg chg="add mod">
          <ac:chgData name="Elena Long" userId="3151066e-a619-4d94-bc0a-2038df9f18dc" providerId="ADAL" clId="{5581932D-74FA-438B-BDE4-20CA17F9A894}" dt="2025-10-10T18:56:27.267" v="1203" actId="1076"/>
          <ac:picMkLst>
            <pc:docMk/>
            <pc:sldMk cId="888953599" sldId="259"/>
            <ac:picMk id="8" creationId="{DDE689ED-A7A1-87F2-1AE1-F933A9D3AEEA}"/>
          </ac:picMkLst>
        </pc:picChg>
        <pc:picChg chg="add mod">
          <ac:chgData name="Elena Long" userId="3151066e-a619-4d94-bc0a-2038df9f18dc" providerId="ADAL" clId="{5581932D-74FA-438B-BDE4-20CA17F9A894}" dt="2025-10-10T18:58:55.742" v="1230" actId="164"/>
          <ac:picMkLst>
            <pc:docMk/>
            <pc:sldMk cId="888953599" sldId="259"/>
            <ac:picMk id="10" creationId="{C4DC16D7-4143-8165-9D46-9B9DC0AFB54F}"/>
          </ac:picMkLst>
        </pc:picChg>
        <pc:picChg chg="add mod">
          <ac:chgData name="Elena Long" userId="3151066e-a619-4d94-bc0a-2038df9f18dc" providerId="ADAL" clId="{5581932D-74FA-438B-BDE4-20CA17F9A894}" dt="2025-10-10T18:58:55.742" v="1230" actId="164"/>
          <ac:picMkLst>
            <pc:docMk/>
            <pc:sldMk cId="888953599" sldId="259"/>
            <ac:picMk id="13" creationId="{44C3D463-054A-3889-7DDD-4248F4BA4E09}"/>
          </ac:picMkLst>
        </pc:picChg>
        <pc:cxnChg chg="add mod">
          <ac:chgData name="Elena Long" userId="3151066e-a619-4d94-bc0a-2038df9f18dc" providerId="ADAL" clId="{5581932D-74FA-438B-BDE4-20CA17F9A894}" dt="2025-10-10T19:01:22.589" v="1502" actId="164"/>
          <ac:cxnSpMkLst>
            <pc:docMk/>
            <pc:sldMk cId="888953599" sldId="259"/>
            <ac:cxnSpMk id="21" creationId="{9E7344F5-29E2-076A-2663-E238E7027333}"/>
          </ac:cxnSpMkLst>
        </pc:cxnChg>
        <pc:cxnChg chg="add mod">
          <ac:chgData name="Elena Long" userId="3151066e-a619-4d94-bc0a-2038df9f18dc" providerId="ADAL" clId="{5581932D-74FA-438B-BDE4-20CA17F9A894}" dt="2025-10-10T19:01:24.773" v="1503" actId="164"/>
          <ac:cxnSpMkLst>
            <pc:docMk/>
            <pc:sldMk cId="888953599" sldId="259"/>
            <ac:cxnSpMk id="26" creationId="{9E605656-DB8E-5FFB-5E17-A18AF244C548}"/>
          </ac:cxnSpMkLst>
        </pc:cxnChg>
        <pc:cxnChg chg="add mod">
          <ac:chgData name="Elena Long" userId="3151066e-a619-4d94-bc0a-2038df9f18dc" providerId="ADAL" clId="{5581932D-74FA-438B-BDE4-20CA17F9A894}" dt="2025-10-10T19:01:26.841" v="1504" actId="164"/>
          <ac:cxnSpMkLst>
            <pc:docMk/>
            <pc:sldMk cId="888953599" sldId="259"/>
            <ac:cxnSpMk id="30" creationId="{269864A7-0893-DFF7-187E-FCB09EE636BE}"/>
          </ac:cxnSpMkLst>
        </pc:cxnChg>
        <pc:cxnChg chg="add mod">
          <ac:chgData name="Elena Long" userId="3151066e-a619-4d94-bc0a-2038df9f18dc" providerId="ADAL" clId="{5581932D-74FA-438B-BDE4-20CA17F9A894}" dt="2025-10-10T19:01:29.182" v="1505" actId="164"/>
          <ac:cxnSpMkLst>
            <pc:docMk/>
            <pc:sldMk cId="888953599" sldId="259"/>
            <ac:cxnSpMk id="32" creationId="{D564BD58-2F7E-A15B-45DF-D111F7A277AA}"/>
          </ac:cxnSpMkLst>
        </pc:cxnChg>
        <pc:cxnChg chg="mod">
          <ac:chgData name="Elena Long" userId="3151066e-a619-4d94-bc0a-2038df9f18dc" providerId="ADAL" clId="{5581932D-74FA-438B-BDE4-20CA17F9A894}" dt="2025-10-10T19:04:26.348" v="1539" actId="14100"/>
          <ac:cxnSpMkLst>
            <pc:docMk/>
            <pc:sldMk cId="888953599" sldId="259"/>
            <ac:cxnSpMk id="43" creationId="{6F3A122F-2071-A3D2-048B-DA46AC0F8EAD}"/>
          </ac:cxnSpMkLst>
        </pc:cxnChg>
        <pc:cxnChg chg="add mod">
          <ac:chgData name="Elena Long" userId="3151066e-a619-4d94-bc0a-2038df9f18dc" providerId="ADAL" clId="{5581932D-74FA-438B-BDE4-20CA17F9A894}" dt="2025-10-10T19:07:38.259" v="1625" actId="164"/>
          <ac:cxnSpMkLst>
            <pc:docMk/>
            <pc:sldMk cId="888953599" sldId="259"/>
            <ac:cxnSpMk id="47" creationId="{47890A6C-44CC-3E85-5F75-9F7AB4EEB23C}"/>
          </ac:cxnSpMkLst>
        </pc:cxnChg>
        <pc:cxnChg chg="add mod">
          <ac:chgData name="Elena Long" userId="3151066e-a619-4d94-bc0a-2038df9f18dc" providerId="ADAL" clId="{5581932D-74FA-438B-BDE4-20CA17F9A894}" dt="2025-10-10T19:08:02.992" v="1666" actId="164"/>
          <ac:cxnSpMkLst>
            <pc:docMk/>
            <pc:sldMk cId="888953599" sldId="259"/>
            <ac:cxnSpMk id="49" creationId="{7EB94B2D-EEED-E529-0411-B26992964949}"/>
          </ac:cxnSpMkLst>
        </pc:cxnChg>
      </pc:sldChg>
      <pc:sldChg chg="addSp delSp modSp add mod delAnim modAnim">
        <pc:chgData name="Elena Long" userId="3151066e-a619-4d94-bc0a-2038df9f18dc" providerId="ADAL" clId="{5581932D-74FA-438B-BDE4-20CA17F9A894}" dt="2025-10-10T19:12:55.275" v="1985" actId="255"/>
        <pc:sldMkLst>
          <pc:docMk/>
          <pc:sldMk cId="4255631926" sldId="260"/>
        </pc:sldMkLst>
        <pc:spChg chg="mod">
          <ac:chgData name="Elena Long" userId="3151066e-a619-4d94-bc0a-2038df9f18dc" providerId="ADAL" clId="{5581932D-74FA-438B-BDE4-20CA17F9A894}" dt="2025-10-10T19:12:55.275" v="1985" actId="255"/>
          <ac:spMkLst>
            <pc:docMk/>
            <pc:sldMk cId="4255631926" sldId="260"/>
            <ac:spMk id="3" creationId="{75758001-E0F9-B5DD-F60F-67EDEE04FA9E}"/>
          </ac:spMkLst>
        </pc:spChg>
        <pc:picChg chg="add mod">
          <ac:chgData name="Elena Long" userId="3151066e-a619-4d94-bc0a-2038df9f18dc" providerId="ADAL" clId="{5581932D-74FA-438B-BDE4-20CA17F9A894}" dt="2025-10-10T19:10:16.617" v="1818" actId="1035"/>
          <ac:picMkLst>
            <pc:docMk/>
            <pc:sldMk cId="4255631926" sldId="260"/>
            <ac:picMk id="9" creationId="{6A81BB8B-B646-529D-6507-55C1D45E9ADF}"/>
          </ac:picMkLst>
        </pc:picChg>
      </pc:sldChg>
      <pc:sldChg chg="addSp modSp new mod">
        <pc:chgData name="Elena Long" userId="3151066e-a619-4d94-bc0a-2038df9f18dc" providerId="ADAL" clId="{5581932D-74FA-438B-BDE4-20CA17F9A894}" dt="2025-10-14T14:16:59.664" v="4339" actId="1036"/>
        <pc:sldMkLst>
          <pc:docMk/>
          <pc:sldMk cId="3177904363" sldId="261"/>
        </pc:sldMkLst>
        <pc:spChg chg="mod">
          <ac:chgData name="Elena Long" userId="3151066e-a619-4d94-bc0a-2038df9f18dc" providerId="ADAL" clId="{5581932D-74FA-438B-BDE4-20CA17F9A894}" dt="2025-10-10T19:15:27.128" v="2021" actId="20577"/>
          <ac:spMkLst>
            <pc:docMk/>
            <pc:sldMk cId="3177904363" sldId="261"/>
            <ac:spMk id="2" creationId="{8D6C97C6-9E39-BB1E-E60A-2FDB322FF075}"/>
          </ac:spMkLst>
        </pc:spChg>
        <pc:spChg chg="mod">
          <ac:chgData name="Elena Long" userId="3151066e-a619-4d94-bc0a-2038df9f18dc" providerId="ADAL" clId="{5581932D-74FA-438B-BDE4-20CA17F9A894}" dt="2025-10-10T19:19:29.580" v="2245" actId="14100"/>
          <ac:spMkLst>
            <pc:docMk/>
            <pc:sldMk cId="3177904363" sldId="261"/>
            <ac:spMk id="3" creationId="{C662E32D-F8F8-9F6F-A4AD-EC4A2DCFB229}"/>
          </ac:spMkLst>
        </pc:spChg>
        <pc:spChg chg="add mod">
          <ac:chgData name="Elena Long" userId="3151066e-a619-4d94-bc0a-2038df9f18dc" providerId="ADAL" clId="{5581932D-74FA-438B-BDE4-20CA17F9A894}" dt="2025-10-10T19:19:46.575" v="2255" actId="1035"/>
          <ac:spMkLst>
            <pc:docMk/>
            <pc:sldMk cId="3177904363" sldId="261"/>
            <ac:spMk id="11" creationId="{DCF398C9-EDB0-F55E-2510-683F681E6A57}"/>
          </ac:spMkLst>
        </pc:spChg>
        <pc:grpChg chg="add mod">
          <ac:chgData name="Elena Long" userId="3151066e-a619-4d94-bc0a-2038df9f18dc" providerId="ADAL" clId="{5581932D-74FA-438B-BDE4-20CA17F9A894}" dt="2025-10-10T19:19:53.661" v="2257" actId="1076"/>
          <ac:grpSpMkLst>
            <pc:docMk/>
            <pc:sldMk cId="3177904363" sldId="261"/>
            <ac:grpSpMk id="12" creationId="{9BF25850-9C24-6BD5-2435-B8AB78A845A1}"/>
          </ac:grpSpMkLst>
        </pc:grpChg>
        <pc:grpChg chg="add mod">
          <ac:chgData name="Elena Long" userId="3151066e-a619-4d94-bc0a-2038df9f18dc" providerId="ADAL" clId="{5581932D-74FA-438B-BDE4-20CA17F9A894}" dt="2025-10-10T19:21:42.060" v="2471" actId="164"/>
          <ac:grpSpMkLst>
            <pc:docMk/>
            <pc:sldMk cId="3177904363" sldId="261"/>
            <ac:grpSpMk id="16" creationId="{38624E86-C63D-6895-A7EF-3CA2F13F4C91}"/>
          </ac:grpSpMkLst>
        </pc:grpChg>
        <pc:grpChg chg="add mod">
          <ac:chgData name="Elena Long" userId="3151066e-a619-4d94-bc0a-2038df9f18dc" providerId="ADAL" clId="{5581932D-74FA-438B-BDE4-20CA17F9A894}" dt="2025-10-10T19:22:00.422" v="2543" actId="1037"/>
          <ac:grpSpMkLst>
            <pc:docMk/>
            <pc:sldMk cId="3177904363" sldId="261"/>
            <ac:grpSpMk id="17" creationId="{A3525FB7-975A-EB08-7576-1892FAE09421}"/>
          </ac:grpSpMkLst>
        </pc:grpChg>
        <pc:picChg chg="add mod">
          <ac:chgData name="Elena Long" userId="3151066e-a619-4d94-bc0a-2038df9f18dc" providerId="ADAL" clId="{5581932D-74FA-438B-BDE4-20CA17F9A894}" dt="2025-10-10T19:19:38.912" v="2246" actId="14100"/>
          <ac:picMkLst>
            <pc:docMk/>
            <pc:sldMk cId="3177904363" sldId="261"/>
            <ac:picMk id="8" creationId="{FE8F4C86-C488-D0D9-0172-25619BBEF92A}"/>
          </ac:picMkLst>
        </pc:picChg>
        <pc:picChg chg="add mod">
          <ac:chgData name="Elena Long" userId="3151066e-a619-4d94-bc0a-2038df9f18dc" providerId="ADAL" clId="{5581932D-74FA-438B-BDE4-20CA17F9A894}" dt="2025-10-10T19:19:49.813" v="2256" actId="14100"/>
          <ac:picMkLst>
            <pc:docMk/>
            <pc:sldMk cId="3177904363" sldId="261"/>
            <ac:picMk id="10" creationId="{C3440B9D-2574-58DF-AD69-12A1F940DF09}"/>
          </ac:picMkLst>
        </pc:picChg>
        <pc:picChg chg="add mod modCrop">
          <ac:chgData name="Elena Long" userId="3151066e-a619-4d94-bc0a-2038df9f18dc" providerId="ADAL" clId="{5581932D-74FA-438B-BDE4-20CA17F9A894}" dt="2025-10-10T19:21:14.317" v="2393" actId="164"/>
          <ac:picMkLst>
            <pc:docMk/>
            <pc:sldMk cId="3177904363" sldId="261"/>
            <ac:picMk id="13" creationId="{35F35BC1-B3BA-530A-A308-05F804F136B6}"/>
          </ac:picMkLst>
        </pc:picChg>
        <pc:picChg chg="add mod ord">
          <ac:chgData name="Elena Long" userId="3151066e-a619-4d94-bc0a-2038df9f18dc" providerId="ADAL" clId="{5581932D-74FA-438B-BDE4-20CA17F9A894}" dt="2025-10-14T14:16:59.664" v="4339" actId="1036"/>
          <ac:picMkLst>
            <pc:docMk/>
            <pc:sldMk cId="3177904363" sldId="261"/>
            <ac:picMk id="14" creationId="{379DBA22-B56A-4CD5-094E-774D844AEBD9}"/>
          </ac:picMkLst>
        </pc:picChg>
        <pc:picChg chg="add mod modCrop">
          <ac:chgData name="Elena Long" userId="3151066e-a619-4d94-bc0a-2038df9f18dc" providerId="ADAL" clId="{5581932D-74FA-438B-BDE4-20CA17F9A894}" dt="2025-10-10T19:21:14.317" v="2393" actId="164"/>
          <ac:picMkLst>
            <pc:docMk/>
            <pc:sldMk cId="3177904363" sldId="261"/>
            <ac:picMk id="15" creationId="{3DFA08B4-6448-B863-016C-6A1FC16632EF}"/>
          </ac:picMkLst>
        </pc:picChg>
      </pc:sldChg>
      <pc:sldChg chg="addSp delSp modSp new mod delAnim modAnim">
        <pc:chgData name="Elena Long" userId="3151066e-a619-4d94-bc0a-2038df9f18dc" providerId="ADAL" clId="{5581932D-74FA-438B-BDE4-20CA17F9A894}" dt="2025-10-14T14:15:57.827" v="4335" actId="1076"/>
        <pc:sldMkLst>
          <pc:docMk/>
          <pc:sldMk cId="3561622395" sldId="262"/>
        </pc:sldMkLst>
        <pc:spChg chg="mod">
          <ac:chgData name="Elena Long" userId="3151066e-a619-4d94-bc0a-2038df9f18dc" providerId="ADAL" clId="{5581932D-74FA-438B-BDE4-20CA17F9A894}" dt="2025-10-10T19:26:02.242" v="2596" actId="20577"/>
          <ac:spMkLst>
            <pc:docMk/>
            <pc:sldMk cId="3561622395" sldId="262"/>
            <ac:spMk id="2" creationId="{ABBA5E15-EF80-6850-2E8D-150C4719F431}"/>
          </ac:spMkLst>
        </pc:spChg>
        <pc:spChg chg="mod">
          <ac:chgData name="Elena Long" userId="3151066e-a619-4d94-bc0a-2038df9f18dc" providerId="ADAL" clId="{5581932D-74FA-438B-BDE4-20CA17F9A894}" dt="2025-10-10T19:30:47.971" v="2927" actId="1076"/>
          <ac:spMkLst>
            <pc:docMk/>
            <pc:sldMk cId="3561622395" sldId="262"/>
            <ac:spMk id="3" creationId="{C0375DF7-F20C-2D1C-8BB2-FA561B8729A8}"/>
          </ac:spMkLst>
        </pc:spChg>
        <pc:spChg chg="add mod">
          <ac:chgData name="Elena Long" userId="3151066e-a619-4d94-bc0a-2038df9f18dc" providerId="ADAL" clId="{5581932D-74FA-438B-BDE4-20CA17F9A894}" dt="2025-10-10T19:28:11.541" v="2846" actId="5793"/>
          <ac:spMkLst>
            <pc:docMk/>
            <pc:sldMk cId="3561622395" sldId="262"/>
            <ac:spMk id="11" creationId="{DBCED364-A83A-20BF-33FA-BAC859A560CB}"/>
          </ac:spMkLst>
        </pc:spChg>
        <pc:spChg chg="mod">
          <ac:chgData name="Elena Long" userId="3151066e-a619-4d94-bc0a-2038df9f18dc" providerId="ADAL" clId="{5581932D-74FA-438B-BDE4-20CA17F9A894}" dt="2025-10-14T14:15:46.717" v="4332" actId="1076"/>
          <ac:spMkLst>
            <pc:docMk/>
            <pc:sldMk cId="3561622395" sldId="262"/>
            <ac:spMk id="12" creationId="{DB479AA5-95A6-DC2C-1ECF-EB1E9407EBE8}"/>
          </ac:spMkLst>
        </pc:spChg>
        <pc:spChg chg="add del mod">
          <ac:chgData name="Elena Long" userId="3151066e-a619-4d94-bc0a-2038df9f18dc" providerId="ADAL" clId="{5581932D-74FA-438B-BDE4-20CA17F9A894}" dt="2025-10-14T14:15:20.698" v="4311" actId="478"/>
          <ac:spMkLst>
            <pc:docMk/>
            <pc:sldMk cId="3561622395" sldId="262"/>
            <ac:spMk id="18" creationId="{E1C38D39-1D01-9692-9605-52DE237F289C}"/>
          </ac:spMkLst>
        </pc:spChg>
        <pc:spChg chg="mod">
          <ac:chgData name="Elena Long" userId="3151066e-a619-4d94-bc0a-2038df9f18dc" providerId="ADAL" clId="{5581932D-74FA-438B-BDE4-20CA17F9A894}" dt="2025-10-14T14:15:49.798" v="4333"/>
          <ac:spMkLst>
            <pc:docMk/>
            <pc:sldMk cId="3561622395" sldId="262"/>
            <ac:spMk id="20" creationId="{258F29E6-0792-EDBD-D5F3-2BB4CF2D89CA}"/>
          </ac:spMkLst>
        </pc:spChg>
        <pc:grpChg chg="add mod">
          <ac:chgData name="Elena Long" userId="3151066e-a619-4d94-bc0a-2038df9f18dc" providerId="ADAL" clId="{5581932D-74FA-438B-BDE4-20CA17F9A894}" dt="2025-10-14T14:15:23.539" v="4313" actId="1076"/>
          <ac:grpSpMkLst>
            <pc:docMk/>
            <pc:sldMk cId="3561622395" sldId="262"/>
            <ac:grpSpMk id="7" creationId="{814F183C-0FC7-B036-4919-2C618B17448F}"/>
          </ac:grpSpMkLst>
        </pc:grpChg>
        <pc:grpChg chg="add mod">
          <ac:chgData name="Elena Long" userId="3151066e-a619-4d94-bc0a-2038df9f18dc" providerId="ADAL" clId="{5581932D-74FA-438B-BDE4-20CA17F9A894}" dt="2025-10-14T14:15:53.241" v="4334" actId="1076"/>
          <ac:grpSpMkLst>
            <pc:docMk/>
            <pc:sldMk cId="3561622395" sldId="262"/>
            <ac:grpSpMk id="14" creationId="{149C906F-1BA2-B3AB-DAC1-989575287719}"/>
          </ac:grpSpMkLst>
        </pc:grpChg>
        <pc:grpChg chg="add mod">
          <ac:chgData name="Elena Long" userId="3151066e-a619-4d94-bc0a-2038df9f18dc" providerId="ADAL" clId="{5581932D-74FA-438B-BDE4-20CA17F9A894}" dt="2025-10-10T19:29:33.938" v="2855" actId="164"/>
          <ac:grpSpMkLst>
            <pc:docMk/>
            <pc:sldMk cId="3561622395" sldId="262"/>
            <ac:grpSpMk id="17" creationId="{BC5E8B38-3456-F97F-02D7-A2D23FC3EF7E}"/>
          </ac:grpSpMkLst>
        </pc:grpChg>
        <pc:picChg chg="add mod">
          <ac:chgData name="Elena Long" userId="3151066e-a619-4d94-bc0a-2038df9f18dc" providerId="ADAL" clId="{5581932D-74FA-438B-BDE4-20CA17F9A894}" dt="2025-10-10T19:28:05.079" v="2840" actId="1037"/>
          <ac:picMkLst>
            <pc:docMk/>
            <pc:sldMk cId="3561622395" sldId="262"/>
            <ac:picMk id="8" creationId="{71E7DB32-8ADA-36E2-5910-0505E860509D}"/>
          </ac:picMkLst>
        </pc:picChg>
        <pc:picChg chg="add mod">
          <ac:chgData name="Elena Long" userId="3151066e-a619-4d94-bc0a-2038df9f18dc" providerId="ADAL" clId="{5581932D-74FA-438B-BDE4-20CA17F9A894}" dt="2025-10-10T19:28:05.079" v="2840" actId="1037"/>
          <ac:picMkLst>
            <pc:docMk/>
            <pc:sldMk cId="3561622395" sldId="262"/>
            <ac:picMk id="10" creationId="{ECE8E472-E7A0-F6A4-399A-DBF96CF6F560}"/>
          </ac:picMkLst>
        </pc:picChg>
        <pc:picChg chg="add mod">
          <ac:chgData name="Elena Long" userId="3151066e-a619-4d94-bc0a-2038df9f18dc" providerId="ADAL" clId="{5581932D-74FA-438B-BDE4-20CA17F9A894}" dt="2025-10-10T19:28:48.477" v="2848" actId="1076"/>
          <ac:picMkLst>
            <pc:docMk/>
            <pc:sldMk cId="3561622395" sldId="262"/>
            <ac:picMk id="13" creationId="{ECE0B7EE-7C41-E00D-4AE7-5416B8C1E590}"/>
          </ac:picMkLst>
        </pc:picChg>
        <pc:picChg chg="add mod">
          <ac:chgData name="Elena Long" userId="3151066e-a619-4d94-bc0a-2038df9f18dc" providerId="ADAL" clId="{5581932D-74FA-438B-BDE4-20CA17F9A894}" dt="2025-10-10T19:29:33.938" v="2855" actId="164"/>
          <ac:picMkLst>
            <pc:docMk/>
            <pc:sldMk cId="3561622395" sldId="262"/>
            <ac:picMk id="15" creationId="{25E4C85E-5975-3869-727F-7A3FD02CEF46}"/>
          </ac:picMkLst>
        </pc:picChg>
        <pc:picChg chg="add mod modCrop">
          <ac:chgData name="Elena Long" userId="3151066e-a619-4d94-bc0a-2038df9f18dc" providerId="ADAL" clId="{5581932D-74FA-438B-BDE4-20CA17F9A894}" dt="2025-10-10T19:29:33.938" v="2855" actId="164"/>
          <ac:picMkLst>
            <pc:docMk/>
            <pc:sldMk cId="3561622395" sldId="262"/>
            <ac:picMk id="16" creationId="{A59DA96C-3273-4176-5DF9-D8D0C2650F27}"/>
          </ac:picMkLst>
        </pc:picChg>
        <pc:cxnChg chg="mod">
          <ac:chgData name="Elena Long" userId="3151066e-a619-4d94-bc0a-2038df9f18dc" providerId="ADAL" clId="{5581932D-74FA-438B-BDE4-20CA17F9A894}" dt="2025-10-14T14:15:21.047" v="4312"/>
          <ac:cxnSpMkLst>
            <pc:docMk/>
            <pc:sldMk cId="3561622395" sldId="262"/>
            <ac:cxnSpMk id="9" creationId="{D494BDBB-5039-1B6B-1FBA-505366BCF487}"/>
          </ac:cxnSpMkLst>
        </pc:cxnChg>
        <pc:cxnChg chg="mod">
          <ac:chgData name="Elena Long" userId="3151066e-a619-4d94-bc0a-2038df9f18dc" providerId="ADAL" clId="{5581932D-74FA-438B-BDE4-20CA17F9A894}" dt="2025-10-14T14:15:57.827" v="4335" actId="1076"/>
          <ac:cxnSpMkLst>
            <pc:docMk/>
            <pc:sldMk cId="3561622395" sldId="262"/>
            <ac:cxnSpMk id="19" creationId="{9798E707-FB20-F38A-30BA-19C2039841FF}"/>
          </ac:cxnSpMkLst>
        </pc:cxnChg>
      </pc:sldChg>
      <pc:sldChg chg="addSp delSp modSp add mod delAnim">
        <pc:chgData name="Elena Long" userId="3151066e-a619-4d94-bc0a-2038df9f18dc" providerId="ADAL" clId="{5581932D-74FA-438B-BDE4-20CA17F9A894}" dt="2025-10-10T19:34:38.276" v="3060" actId="22"/>
        <pc:sldMkLst>
          <pc:docMk/>
          <pc:sldMk cId="3566753118" sldId="263"/>
        </pc:sldMkLst>
        <pc:spChg chg="mod">
          <ac:chgData name="Elena Long" userId="3151066e-a619-4d94-bc0a-2038df9f18dc" providerId="ADAL" clId="{5581932D-74FA-438B-BDE4-20CA17F9A894}" dt="2025-10-10T19:31:08.203" v="2932" actId="20577"/>
          <ac:spMkLst>
            <pc:docMk/>
            <pc:sldMk cId="3566753118" sldId="263"/>
            <ac:spMk id="2" creationId="{869697DF-2DA9-FB4D-A058-780678011EE8}"/>
          </ac:spMkLst>
        </pc:spChg>
        <pc:spChg chg="mod">
          <ac:chgData name="Elena Long" userId="3151066e-a619-4d94-bc0a-2038df9f18dc" providerId="ADAL" clId="{5581932D-74FA-438B-BDE4-20CA17F9A894}" dt="2025-10-10T19:33:32.392" v="3058" actId="6549"/>
          <ac:spMkLst>
            <pc:docMk/>
            <pc:sldMk cId="3566753118" sldId="263"/>
            <ac:spMk id="3" creationId="{08EC22A4-E846-8A5D-8762-B6EA9F0CBC9A}"/>
          </ac:spMkLst>
        </pc:spChg>
        <pc:picChg chg="add mod">
          <ac:chgData name="Elena Long" userId="3151066e-a619-4d94-bc0a-2038df9f18dc" providerId="ADAL" clId="{5581932D-74FA-438B-BDE4-20CA17F9A894}" dt="2025-10-10T19:32:47.735" v="3039" actId="1076"/>
          <ac:picMkLst>
            <pc:docMk/>
            <pc:sldMk cId="3566753118" sldId="263"/>
            <ac:picMk id="9" creationId="{5C7E75C2-1E34-275E-3EEC-17F045BE2C0D}"/>
          </ac:picMkLst>
        </pc:picChg>
        <pc:picChg chg="add mod">
          <ac:chgData name="Elena Long" userId="3151066e-a619-4d94-bc0a-2038df9f18dc" providerId="ADAL" clId="{5581932D-74FA-438B-BDE4-20CA17F9A894}" dt="2025-10-10T19:33:22.466" v="3057" actId="1035"/>
          <ac:picMkLst>
            <pc:docMk/>
            <pc:sldMk cId="3566753118" sldId="263"/>
            <ac:picMk id="14" creationId="{170A4B8E-9DB9-3AB9-64D7-5825E1176095}"/>
          </ac:picMkLst>
        </pc:picChg>
      </pc:sldChg>
      <pc:sldChg chg="addSp delSp modSp new mod">
        <pc:chgData name="Elena Long" userId="3151066e-a619-4d94-bc0a-2038df9f18dc" providerId="ADAL" clId="{5581932D-74FA-438B-BDE4-20CA17F9A894}" dt="2025-10-14T14:14:57.287" v="4269" actId="164"/>
        <pc:sldMkLst>
          <pc:docMk/>
          <pc:sldMk cId="3434013222" sldId="264"/>
        </pc:sldMkLst>
        <pc:spChg chg="mod">
          <ac:chgData name="Elena Long" userId="3151066e-a619-4d94-bc0a-2038df9f18dc" providerId="ADAL" clId="{5581932D-74FA-438B-BDE4-20CA17F9A894}" dt="2025-10-10T19:35:01.333" v="3117" actId="20577"/>
          <ac:spMkLst>
            <pc:docMk/>
            <pc:sldMk cId="3434013222" sldId="264"/>
            <ac:spMk id="2" creationId="{C5F8AB8B-1B8A-7E1F-CBB3-ADAB61FE130B}"/>
          </ac:spMkLst>
        </pc:spChg>
        <pc:spChg chg="mod">
          <ac:chgData name="Elena Long" userId="3151066e-a619-4d94-bc0a-2038df9f18dc" providerId="ADAL" clId="{5581932D-74FA-438B-BDE4-20CA17F9A894}" dt="2025-10-10T19:36:09.063" v="3305" actId="20577"/>
          <ac:spMkLst>
            <pc:docMk/>
            <pc:sldMk cId="3434013222" sldId="264"/>
            <ac:spMk id="3" creationId="{D369AC5A-982A-F96D-A141-5FD6F051D3F1}"/>
          </ac:spMkLst>
        </pc:spChg>
        <pc:spChg chg="add mod">
          <ac:chgData name="Elena Long" userId="3151066e-a619-4d94-bc0a-2038df9f18dc" providerId="ADAL" clId="{5581932D-74FA-438B-BDE4-20CA17F9A894}" dt="2025-10-14T14:14:57.287" v="4269" actId="164"/>
          <ac:spMkLst>
            <pc:docMk/>
            <pc:sldMk cId="3434013222" sldId="264"/>
            <ac:spMk id="11" creationId="{3125C510-B362-DA7B-3A44-AF66FCA91819}"/>
          </ac:spMkLst>
        </pc:spChg>
        <pc:spChg chg="add mod">
          <ac:chgData name="Elena Long" userId="3151066e-a619-4d94-bc0a-2038df9f18dc" providerId="ADAL" clId="{5581932D-74FA-438B-BDE4-20CA17F9A894}" dt="2025-10-10T19:45:46.721" v="3350" actId="1076"/>
          <ac:spMkLst>
            <pc:docMk/>
            <pc:sldMk cId="3434013222" sldId="264"/>
            <ac:spMk id="16" creationId="{99534705-B7C8-3783-AC80-F881D1004AF7}"/>
          </ac:spMkLst>
        </pc:spChg>
        <pc:grpChg chg="add mod">
          <ac:chgData name="Elena Long" userId="3151066e-a619-4d94-bc0a-2038df9f18dc" providerId="ADAL" clId="{5581932D-74FA-438B-BDE4-20CA17F9A894}" dt="2025-10-14T14:14:57.287" v="4269" actId="164"/>
          <ac:grpSpMkLst>
            <pc:docMk/>
            <pc:sldMk cId="3434013222" sldId="264"/>
            <ac:grpSpMk id="14" creationId="{BC67B245-5B70-0E91-C98C-DC90CBCE5968}"/>
          </ac:grpSpMkLst>
        </pc:grpChg>
        <pc:picChg chg="add mod">
          <ac:chgData name="Elena Long" userId="3151066e-a619-4d94-bc0a-2038df9f18dc" providerId="ADAL" clId="{5581932D-74FA-438B-BDE4-20CA17F9A894}" dt="2025-10-10T19:42:56.597" v="3309" actId="1076"/>
          <ac:picMkLst>
            <pc:docMk/>
            <pc:sldMk cId="3434013222" sldId="264"/>
            <ac:picMk id="10" creationId="{F6BE7213-57F9-E027-1694-E56233507DF8}"/>
          </ac:picMkLst>
        </pc:picChg>
        <pc:picChg chg="add mod modCrop">
          <ac:chgData name="Elena Long" userId="3151066e-a619-4d94-bc0a-2038df9f18dc" providerId="ADAL" clId="{5581932D-74FA-438B-BDE4-20CA17F9A894}" dt="2025-10-14T14:10:44.475" v="4147" actId="1038"/>
          <ac:picMkLst>
            <pc:docMk/>
            <pc:sldMk cId="3434013222" sldId="264"/>
            <ac:picMk id="12" creationId="{D02DC687-54B0-587B-85CB-626B8A011F9D}"/>
          </ac:picMkLst>
        </pc:picChg>
        <pc:picChg chg="add mod modCrop">
          <ac:chgData name="Elena Long" userId="3151066e-a619-4d94-bc0a-2038df9f18dc" providerId="ADAL" clId="{5581932D-74FA-438B-BDE4-20CA17F9A894}" dt="2025-10-14T14:13:55.532" v="4191" actId="1038"/>
          <ac:picMkLst>
            <pc:docMk/>
            <pc:sldMk cId="3434013222" sldId="264"/>
            <ac:picMk id="13" creationId="{F397D512-0130-2963-AA4D-F7B75E89221B}"/>
          </ac:picMkLst>
        </pc:picChg>
        <pc:picChg chg="add mod">
          <ac:chgData name="Elena Long" userId="3151066e-a619-4d94-bc0a-2038df9f18dc" providerId="ADAL" clId="{5581932D-74FA-438B-BDE4-20CA17F9A894}" dt="2025-10-10T19:45:12.084" v="3327" actId="1076"/>
          <ac:picMkLst>
            <pc:docMk/>
            <pc:sldMk cId="3434013222" sldId="264"/>
            <ac:picMk id="15" creationId="{15D7E79C-BED5-2BB2-4FDD-5DE026138741}"/>
          </ac:picMkLst>
        </pc:picChg>
        <pc:cxnChg chg="add mod">
          <ac:chgData name="Elena Long" userId="3151066e-a619-4d94-bc0a-2038df9f18dc" providerId="ADAL" clId="{5581932D-74FA-438B-BDE4-20CA17F9A894}" dt="2025-10-14T14:14:57.287" v="4269" actId="164"/>
          <ac:cxnSpMkLst>
            <pc:docMk/>
            <pc:sldMk cId="3434013222" sldId="264"/>
            <ac:cxnSpMk id="8" creationId="{3A22FADB-C40A-D2A2-C71E-338EE196EB93}"/>
          </ac:cxnSpMkLst>
        </pc:cxnChg>
      </pc:sldChg>
      <pc:sldChg chg="addSp delSp modSp add mod">
        <pc:chgData name="Elena Long" userId="3151066e-a619-4d94-bc0a-2038df9f18dc" providerId="ADAL" clId="{5581932D-74FA-438B-BDE4-20CA17F9A894}" dt="2025-10-14T14:15:05.717" v="4310"/>
        <pc:sldMkLst>
          <pc:docMk/>
          <pc:sldMk cId="2242013964" sldId="265"/>
        </pc:sldMkLst>
        <pc:spChg chg="mod">
          <ac:chgData name="Elena Long" userId="3151066e-a619-4d94-bc0a-2038df9f18dc" providerId="ADAL" clId="{5581932D-74FA-438B-BDE4-20CA17F9A894}" dt="2025-10-14T14:15:05.717" v="4310"/>
          <ac:spMkLst>
            <pc:docMk/>
            <pc:sldMk cId="2242013964" sldId="265"/>
            <ac:spMk id="9" creationId="{5118042B-680C-5810-BC38-DCFC40BC8C26}"/>
          </ac:spMkLst>
        </pc:spChg>
        <pc:spChg chg="mod">
          <ac:chgData name="Elena Long" userId="3151066e-a619-4d94-bc0a-2038df9f18dc" providerId="ADAL" clId="{5581932D-74FA-438B-BDE4-20CA17F9A894}" dt="2025-10-10T19:46:10.308" v="3357" actId="20577"/>
          <ac:spMkLst>
            <pc:docMk/>
            <pc:sldMk cId="2242013964" sldId="265"/>
            <ac:spMk id="16" creationId="{8F67F8D7-8B74-82D5-B991-71C6A6CD8874}"/>
          </ac:spMkLst>
        </pc:spChg>
        <pc:grpChg chg="add mod">
          <ac:chgData name="Elena Long" userId="3151066e-a619-4d94-bc0a-2038df9f18dc" providerId="ADAL" clId="{5581932D-74FA-438B-BDE4-20CA17F9A894}" dt="2025-10-14T14:15:05.717" v="4310"/>
          <ac:grpSpMkLst>
            <pc:docMk/>
            <pc:sldMk cId="2242013964" sldId="265"/>
            <ac:grpSpMk id="7" creationId="{4860D3D7-53C7-04CA-8ECD-2F361D2DE9B1}"/>
          </ac:grpSpMkLst>
        </pc:grpChg>
        <pc:picChg chg="add mod">
          <ac:chgData name="Elena Long" userId="3151066e-a619-4d94-bc0a-2038df9f18dc" providerId="ADAL" clId="{5581932D-74FA-438B-BDE4-20CA17F9A894}" dt="2025-10-10T19:51:13.516" v="3388" actId="1035"/>
          <ac:picMkLst>
            <pc:docMk/>
            <pc:sldMk cId="2242013964" sldId="265"/>
            <ac:picMk id="11" creationId="{D0990919-5AB2-FAC5-A33A-D375526F9B9C}"/>
          </ac:picMkLst>
        </pc:picChg>
        <pc:picChg chg="add mod modCrop">
          <ac:chgData name="Elena Long" userId="3151066e-a619-4d94-bc0a-2038df9f18dc" providerId="ADAL" clId="{5581932D-74FA-438B-BDE4-20CA17F9A894}" dt="2025-10-14T14:10:32.541" v="4137" actId="14100"/>
          <ac:picMkLst>
            <pc:docMk/>
            <pc:sldMk cId="2242013964" sldId="265"/>
            <ac:picMk id="17" creationId="{1C49161F-799E-2C77-6217-0E1FAB3F3816}"/>
          </ac:picMkLst>
        </pc:picChg>
        <pc:picChg chg="add mod modCrop">
          <ac:chgData name="Elena Long" userId="3151066e-a619-4d94-bc0a-2038df9f18dc" providerId="ADAL" clId="{5581932D-74FA-438B-BDE4-20CA17F9A894}" dt="2025-10-14T14:15:04.596" v="4309" actId="1038"/>
          <ac:picMkLst>
            <pc:docMk/>
            <pc:sldMk cId="2242013964" sldId="265"/>
            <ac:picMk id="18" creationId="{63D5A7FA-55BD-A824-0D03-0A234900FBFF}"/>
          </ac:picMkLst>
        </pc:picChg>
        <pc:picChg chg="add mod">
          <ac:chgData name="Elena Long" userId="3151066e-a619-4d94-bc0a-2038df9f18dc" providerId="ADAL" clId="{5581932D-74FA-438B-BDE4-20CA17F9A894}" dt="2025-10-10T19:50:57.967" v="3378"/>
          <ac:picMkLst>
            <pc:docMk/>
            <pc:sldMk cId="2242013964" sldId="265"/>
            <ac:picMk id="19" creationId="{82EAF128-FCC2-723B-4E64-F18CC49D0C25}"/>
          </ac:picMkLst>
        </pc:picChg>
        <pc:cxnChg chg="mod">
          <ac:chgData name="Elena Long" userId="3151066e-a619-4d94-bc0a-2038df9f18dc" providerId="ADAL" clId="{5581932D-74FA-438B-BDE4-20CA17F9A894}" dt="2025-10-14T14:15:05.717" v="4310"/>
          <ac:cxnSpMkLst>
            <pc:docMk/>
            <pc:sldMk cId="2242013964" sldId="265"/>
            <ac:cxnSpMk id="8" creationId="{ACDDC82B-BD1B-43BA-98AF-32A735B3DF02}"/>
          </ac:cxnSpMkLst>
        </pc:cxnChg>
      </pc:sldChg>
      <pc:sldChg chg="modSp new mod">
        <pc:chgData name="Elena Long" userId="3151066e-a619-4d94-bc0a-2038df9f18dc" providerId="ADAL" clId="{5581932D-74FA-438B-BDE4-20CA17F9A894}" dt="2025-10-10T19:56:19.110" v="3776" actId="403"/>
        <pc:sldMkLst>
          <pc:docMk/>
          <pc:sldMk cId="1435080308" sldId="266"/>
        </pc:sldMkLst>
        <pc:spChg chg="mod">
          <ac:chgData name="Elena Long" userId="3151066e-a619-4d94-bc0a-2038df9f18dc" providerId="ADAL" clId="{5581932D-74FA-438B-BDE4-20CA17F9A894}" dt="2025-10-10T19:51:54.130" v="3410" actId="20577"/>
          <ac:spMkLst>
            <pc:docMk/>
            <pc:sldMk cId="1435080308" sldId="266"/>
            <ac:spMk id="2" creationId="{F824905F-99FA-4DB6-96DD-6FE311153C17}"/>
          </ac:spMkLst>
        </pc:spChg>
        <pc:spChg chg="mod">
          <ac:chgData name="Elena Long" userId="3151066e-a619-4d94-bc0a-2038df9f18dc" providerId="ADAL" clId="{5581932D-74FA-438B-BDE4-20CA17F9A894}" dt="2025-10-10T19:56:19.110" v="3776" actId="403"/>
          <ac:spMkLst>
            <pc:docMk/>
            <pc:sldMk cId="1435080308" sldId="266"/>
            <ac:spMk id="3" creationId="{2EC0A4A5-32F7-D659-DED8-F16F0C1F7C1A}"/>
          </ac:spMkLst>
        </pc:spChg>
      </pc:sldChg>
      <pc:sldChg chg="addSp modSp new mod">
        <pc:chgData name="Elena Long" userId="3151066e-a619-4d94-bc0a-2038df9f18dc" providerId="ADAL" clId="{5581932D-74FA-438B-BDE4-20CA17F9A894}" dt="2025-10-10T19:58:01.175" v="3889" actId="1035"/>
        <pc:sldMkLst>
          <pc:docMk/>
          <pc:sldMk cId="3281775145" sldId="267"/>
        </pc:sldMkLst>
        <pc:spChg chg="add mod">
          <ac:chgData name="Elena Long" userId="3151066e-a619-4d94-bc0a-2038df9f18dc" providerId="ADAL" clId="{5581932D-74FA-438B-BDE4-20CA17F9A894}" dt="2025-10-10T19:57:49.504" v="3883" actId="1076"/>
          <ac:spMkLst>
            <pc:docMk/>
            <pc:sldMk cId="3281775145" sldId="267"/>
            <ac:spMk id="7" creationId="{3CA4AF16-27DB-3396-AE98-7BB462DD2E63}"/>
          </ac:spMkLst>
        </pc:spChg>
        <pc:picChg chg="add mod modCrop">
          <ac:chgData name="Elena Long" userId="3151066e-a619-4d94-bc0a-2038df9f18dc" providerId="ADAL" clId="{5581932D-74FA-438B-BDE4-20CA17F9A894}" dt="2025-10-10T19:58:01.175" v="3889" actId="1035"/>
          <ac:picMkLst>
            <pc:docMk/>
            <pc:sldMk cId="3281775145" sldId="267"/>
            <ac:picMk id="6" creationId="{E232B162-2298-8BA0-7D03-CD1F3A2D8FDC}"/>
          </ac:picMkLst>
        </pc:picChg>
      </pc:sldChg>
      <pc:sldChg chg="new del">
        <pc:chgData name="Elena Long" userId="3151066e-a619-4d94-bc0a-2038df9f18dc" providerId="ADAL" clId="{5581932D-74FA-438B-BDE4-20CA17F9A894}" dt="2025-10-10T19:56:27.933" v="3778" actId="680"/>
        <pc:sldMkLst>
          <pc:docMk/>
          <pc:sldMk cId="3365249666" sldId="267"/>
        </pc:sldMkLst>
      </pc:sldChg>
      <pc:sldChg chg="addSp modSp new mod">
        <pc:chgData name="Elena Long" userId="3151066e-a619-4d94-bc0a-2038df9f18dc" providerId="ADAL" clId="{5581932D-74FA-438B-BDE4-20CA17F9A894}" dt="2025-10-10T19:59:23.414" v="3956" actId="1076"/>
        <pc:sldMkLst>
          <pc:docMk/>
          <pc:sldMk cId="1803975822" sldId="268"/>
        </pc:sldMkLst>
        <pc:spChg chg="add mod">
          <ac:chgData name="Elena Long" userId="3151066e-a619-4d94-bc0a-2038df9f18dc" providerId="ADAL" clId="{5581932D-74FA-438B-BDE4-20CA17F9A894}" dt="2025-10-10T19:59:23.414" v="3956" actId="1076"/>
          <ac:spMkLst>
            <pc:docMk/>
            <pc:sldMk cId="1803975822" sldId="268"/>
            <ac:spMk id="7" creationId="{CCEBEBAD-16E0-751F-501F-309DBFDF44A6}"/>
          </ac:spMkLst>
        </pc:spChg>
        <pc:picChg chg="add mod">
          <ac:chgData name="Elena Long" userId="3151066e-a619-4d94-bc0a-2038df9f18dc" providerId="ADAL" clId="{5581932D-74FA-438B-BDE4-20CA17F9A894}" dt="2025-10-10T19:58:53.529" v="3893" actId="1076"/>
          <ac:picMkLst>
            <pc:docMk/>
            <pc:sldMk cId="1803975822" sldId="268"/>
            <ac:picMk id="6" creationId="{7B4E8C64-3E03-37D4-8C81-40968BC20BEA}"/>
          </ac:picMkLst>
        </pc:picChg>
      </pc:sldChg>
      <pc:sldChg chg="new del">
        <pc:chgData name="Elena Long" userId="3151066e-a619-4d94-bc0a-2038df9f18dc" providerId="ADAL" clId="{5581932D-74FA-438B-BDE4-20CA17F9A894}" dt="2025-10-10T19:59:29.684" v="3958" actId="680"/>
        <pc:sldMkLst>
          <pc:docMk/>
          <pc:sldMk cId="2394580550" sldId="269"/>
        </pc:sldMkLst>
      </pc:sldChg>
      <pc:sldChg chg="modSp new mod">
        <pc:chgData name="Elena Long" userId="3151066e-a619-4d94-bc0a-2038df9f18dc" providerId="ADAL" clId="{5581932D-74FA-438B-BDE4-20CA17F9A894}" dt="2025-10-10T19:59:34.711" v="3969" actId="20577"/>
        <pc:sldMkLst>
          <pc:docMk/>
          <pc:sldMk cId="3280784993" sldId="269"/>
        </pc:sldMkLst>
        <pc:spChg chg="mod">
          <ac:chgData name="Elena Long" userId="3151066e-a619-4d94-bc0a-2038df9f18dc" providerId="ADAL" clId="{5581932D-74FA-438B-BDE4-20CA17F9A894}" dt="2025-10-10T19:59:34.711" v="3969" actId="20577"/>
          <ac:spMkLst>
            <pc:docMk/>
            <pc:sldMk cId="3280784993" sldId="269"/>
            <ac:spMk id="2" creationId="{43AC8522-FB0E-787E-714E-8362F3B7B0F3}"/>
          </ac:spMkLst>
        </pc:spChg>
      </pc:sldChg>
      <pc:sldChg chg="addSp delSp modSp new mod">
        <pc:chgData name="Elena Long" userId="3151066e-a619-4d94-bc0a-2038df9f18dc" providerId="ADAL" clId="{5581932D-74FA-438B-BDE4-20CA17F9A894}" dt="2025-10-14T14:01:28.995" v="4132" actId="1076"/>
        <pc:sldMkLst>
          <pc:docMk/>
          <pc:sldMk cId="2184113586" sldId="270"/>
        </pc:sldMkLst>
        <pc:spChg chg="mod">
          <ac:chgData name="Elena Long" userId="3151066e-a619-4d94-bc0a-2038df9f18dc" providerId="ADAL" clId="{5581932D-74FA-438B-BDE4-20CA17F9A894}" dt="2025-10-14T13:59:07.266" v="3983" actId="20577"/>
          <ac:spMkLst>
            <pc:docMk/>
            <pc:sldMk cId="2184113586" sldId="270"/>
            <ac:spMk id="2" creationId="{D2A0E529-6A94-88CB-93DA-02F1334E3505}"/>
          </ac:spMkLst>
        </pc:spChg>
        <pc:spChg chg="add del mod">
          <ac:chgData name="Elena Long" userId="3151066e-a619-4d94-bc0a-2038df9f18dc" providerId="ADAL" clId="{5581932D-74FA-438B-BDE4-20CA17F9A894}" dt="2025-10-14T13:59:19.314" v="3992" actId="22"/>
          <ac:spMkLst>
            <pc:docMk/>
            <pc:sldMk cId="2184113586" sldId="270"/>
            <ac:spMk id="3" creationId="{B612B915-0AE1-9D57-A5A3-838602B10F4C}"/>
          </ac:spMkLst>
        </pc:spChg>
        <pc:spChg chg="add mod">
          <ac:chgData name="Elena Long" userId="3151066e-a619-4d94-bc0a-2038df9f18dc" providerId="ADAL" clId="{5581932D-74FA-438B-BDE4-20CA17F9A894}" dt="2025-10-14T14:01:28.995" v="4132" actId="1076"/>
          <ac:spMkLst>
            <pc:docMk/>
            <pc:sldMk cId="2184113586" sldId="270"/>
            <ac:spMk id="13" creationId="{914A90B0-FCDD-EA77-BFA7-D823E9E2D3D6}"/>
          </ac:spMkLst>
        </pc:spChg>
        <pc:picChg chg="add del">
          <ac:chgData name="Elena Long" userId="3151066e-a619-4d94-bc0a-2038df9f18dc" providerId="ADAL" clId="{5581932D-74FA-438B-BDE4-20CA17F9A894}" dt="2025-10-14T13:59:16.643" v="3990" actId="22"/>
          <ac:picMkLst>
            <pc:docMk/>
            <pc:sldMk cId="2184113586" sldId="270"/>
            <ac:picMk id="8" creationId="{95CD02D8-6681-6604-6C25-8C5833465B11}"/>
          </ac:picMkLst>
        </pc:picChg>
        <pc:picChg chg="add mod ord">
          <ac:chgData name="Elena Long" userId="3151066e-a619-4d94-bc0a-2038df9f18dc" providerId="ADAL" clId="{5581932D-74FA-438B-BDE4-20CA17F9A894}" dt="2025-10-14T14:00:44.842" v="4059" actId="14100"/>
          <ac:picMkLst>
            <pc:docMk/>
            <pc:sldMk cId="2184113586" sldId="270"/>
            <ac:picMk id="10" creationId="{4EC159BD-81AE-49AD-1F26-BC4A0F81D6E4}"/>
          </ac:picMkLst>
        </pc:picChg>
        <pc:picChg chg="add mod">
          <ac:chgData name="Elena Long" userId="3151066e-a619-4d94-bc0a-2038df9f18dc" providerId="ADAL" clId="{5581932D-74FA-438B-BDE4-20CA17F9A894}" dt="2025-10-14T14:00:48.838" v="4061" actId="14100"/>
          <ac:picMkLst>
            <pc:docMk/>
            <pc:sldMk cId="2184113586" sldId="270"/>
            <ac:picMk id="12" creationId="{61A5D67E-8C29-44DD-3F0B-DE314AA0D7DD}"/>
          </ac:picMkLst>
        </pc:picChg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2321959533" sldId="400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1571718702" sldId="584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2297683290" sldId="814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1700193755" sldId="815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2731083518" sldId="844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3207584203" sldId="847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2093187792" sldId="848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17746785" sldId="849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3817669682" sldId="854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605280061" sldId="870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1602676207" sldId="871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2480174858" sldId="872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763022889" sldId="878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3252779245" sldId="892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1682221930" sldId="901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1639678003" sldId="902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344167362" sldId="903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3208879238" sldId="904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1392397630" sldId="905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540739137" sldId="906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2364423865" sldId="907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3671052810" sldId="908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2965316332" sldId="909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605423909" sldId="910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3784911070" sldId="911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2630851246" sldId="912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19000020" sldId="913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2617932406" sldId="914"/>
        </pc:sldMkLst>
      </pc:sldChg>
      <pc:sldChg chg="del">
        <pc:chgData name="Elena Long" userId="3151066e-a619-4d94-bc0a-2038df9f18dc" providerId="ADAL" clId="{5581932D-74FA-438B-BDE4-20CA17F9A894}" dt="2025-10-10T18:26:45.832" v="90" actId="47"/>
        <pc:sldMkLst>
          <pc:docMk/>
          <pc:sldMk cId="2109285526" sldId="917"/>
        </pc:sldMkLst>
      </pc:sldChg>
    </pc:docChg>
  </pc:docChgLst>
  <pc:docChgLst>
    <pc:chgData name="Elena Long" userId="6c2fd083e3647dc1" providerId="LiveId" clId="{D816C1B2-9ACB-44B4-AD99-B8EFEB5C984E}"/>
    <pc:docChg chg="undo redo custSel addSld delSld modSld sldOrd">
      <pc:chgData name="Elena Long" userId="6c2fd083e3647dc1" providerId="LiveId" clId="{D816C1B2-9ACB-44B4-AD99-B8EFEB5C984E}" dt="2022-03-16T14:14:16.690" v="422" actId="1076"/>
      <pc:docMkLst>
        <pc:docMk/>
      </pc:docMkLst>
      <pc:sldChg chg="modSp mod modTransition">
        <pc:chgData name="Elena Long" userId="6c2fd083e3647dc1" providerId="LiveId" clId="{D816C1B2-9ACB-44B4-AD99-B8EFEB5C984E}" dt="2022-03-16T13:51:00.531" v="50"/>
        <pc:sldMkLst>
          <pc:docMk/>
          <pc:sldMk cId="2398926399" sldId="256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3601722183" sldId="359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809947817" sldId="399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2321959533" sldId="400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660372429" sldId="567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1571718702" sldId="584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2222732815" sldId="591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2466669368" sldId="602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4033542251" sldId="603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3979796889" sldId="604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239801595" sldId="632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1630490399" sldId="636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3369085354" sldId="637"/>
        </pc:sldMkLst>
      </pc:sldChg>
      <pc:sldChg chg="modTransition modAnim">
        <pc:chgData name="Elena Long" userId="6c2fd083e3647dc1" providerId="LiveId" clId="{D816C1B2-9ACB-44B4-AD99-B8EFEB5C984E}" dt="2022-03-16T14:01:39.416" v="143"/>
        <pc:sldMkLst>
          <pc:docMk/>
          <pc:sldMk cId="3084459684" sldId="640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2454041961" sldId="643"/>
        </pc:sldMkLst>
      </pc:sldChg>
      <pc:sldChg chg="modTransition modAnim">
        <pc:chgData name="Elena Long" userId="6c2fd083e3647dc1" providerId="LiveId" clId="{D816C1B2-9ACB-44B4-AD99-B8EFEB5C984E}" dt="2022-03-16T14:01:43.087" v="144"/>
        <pc:sldMkLst>
          <pc:docMk/>
          <pc:sldMk cId="1199067219" sldId="644"/>
        </pc:sldMkLst>
      </pc:sldChg>
      <pc:sldChg chg="modTransition modAnim">
        <pc:chgData name="Elena Long" userId="6c2fd083e3647dc1" providerId="LiveId" clId="{D816C1B2-9ACB-44B4-AD99-B8EFEB5C984E}" dt="2022-03-16T14:02:00.077" v="146"/>
        <pc:sldMkLst>
          <pc:docMk/>
          <pc:sldMk cId="1671707904" sldId="645"/>
        </pc:sldMkLst>
      </pc:sldChg>
      <pc:sldChg chg="modTransition modAnim">
        <pc:chgData name="Elena Long" userId="6c2fd083e3647dc1" providerId="LiveId" clId="{D816C1B2-9ACB-44B4-AD99-B8EFEB5C984E}" dt="2022-03-16T14:02:04.996" v="147"/>
        <pc:sldMkLst>
          <pc:docMk/>
          <pc:sldMk cId="486219099" sldId="646"/>
        </pc:sldMkLst>
      </pc:sldChg>
      <pc:sldChg chg="modTransition modAnim">
        <pc:chgData name="Elena Long" userId="6c2fd083e3647dc1" providerId="LiveId" clId="{D816C1B2-9ACB-44B4-AD99-B8EFEB5C984E}" dt="2022-03-16T14:02:10.443" v="148"/>
        <pc:sldMkLst>
          <pc:docMk/>
          <pc:sldMk cId="1622356518" sldId="648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2665583876" sldId="649"/>
        </pc:sldMkLst>
      </pc:sldChg>
      <pc:sldChg chg="modTransition modAnim">
        <pc:chgData name="Elena Long" userId="6c2fd083e3647dc1" providerId="LiveId" clId="{D816C1B2-9ACB-44B4-AD99-B8EFEB5C984E}" dt="2022-03-16T14:02:19.824" v="149"/>
        <pc:sldMkLst>
          <pc:docMk/>
          <pc:sldMk cId="1362879857" sldId="650"/>
        </pc:sldMkLst>
      </pc:sldChg>
      <pc:sldChg chg="modTransition modAnim">
        <pc:chgData name="Elena Long" userId="6c2fd083e3647dc1" providerId="LiveId" clId="{D816C1B2-9ACB-44B4-AD99-B8EFEB5C984E}" dt="2022-03-16T14:02:23.517" v="150"/>
        <pc:sldMkLst>
          <pc:docMk/>
          <pc:sldMk cId="3005096605" sldId="651"/>
        </pc:sldMkLst>
      </pc:sldChg>
      <pc:sldChg chg="modTransition modAnim">
        <pc:chgData name="Elena Long" userId="6c2fd083e3647dc1" providerId="LiveId" clId="{D816C1B2-9ACB-44B4-AD99-B8EFEB5C984E}" dt="2022-03-16T14:02:27.768" v="151"/>
        <pc:sldMkLst>
          <pc:docMk/>
          <pc:sldMk cId="2308848405" sldId="652"/>
        </pc:sldMkLst>
      </pc:sldChg>
      <pc:sldChg chg="modTransition modAnim">
        <pc:chgData name="Elena Long" userId="6c2fd083e3647dc1" providerId="LiveId" clId="{D816C1B2-9ACB-44B4-AD99-B8EFEB5C984E}" dt="2022-03-16T14:06:29.123" v="231"/>
        <pc:sldMkLst>
          <pc:docMk/>
          <pc:sldMk cId="1759854559" sldId="653"/>
        </pc:sldMkLst>
      </pc:sldChg>
      <pc:sldChg chg="modTransition modAnim">
        <pc:chgData name="Elena Long" userId="6c2fd083e3647dc1" providerId="LiveId" clId="{D816C1B2-9ACB-44B4-AD99-B8EFEB5C984E}" dt="2022-03-16T14:02:36.690" v="153"/>
        <pc:sldMkLst>
          <pc:docMk/>
          <pc:sldMk cId="4042473691" sldId="658"/>
        </pc:sldMkLst>
      </pc:sldChg>
      <pc:sldChg chg="addSp modSp mod modTransition modAnim">
        <pc:chgData name="Elena Long" userId="6c2fd083e3647dc1" providerId="LiveId" clId="{D816C1B2-9ACB-44B4-AD99-B8EFEB5C984E}" dt="2022-03-16T14:14:16.690" v="422" actId="1076"/>
        <pc:sldMkLst>
          <pc:docMk/>
          <pc:sldMk cId="2741989170" sldId="668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2403376273" sldId="677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605493394" sldId="678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3371805588" sldId="679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919881455" sldId="688"/>
        </pc:sldMkLst>
      </pc:sldChg>
      <pc:sldChg chg="modTransition modAnim">
        <pc:chgData name="Elena Long" userId="6c2fd083e3647dc1" providerId="LiveId" clId="{D816C1B2-9ACB-44B4-AD99-B8EFEB5C984E}" dt="2022-03-16T13:59:43.138" v="126"/>
        <pc:sldMkLst>
          <pc:docMk/>
          <pc:sldMk cId="1662755657" sldId="691"/>
        </pc:sldMkLst>
      </pc:sldChg>
      <pc:sldChg chg="del">
        <pc:chgData name="Elena Long" userId="6c2fd083e3647dc1" providerId="LiveId" clId="{D816C1B2-9ACB-44B4-AD99-B8EFEB5C984E}" dt="2022-03-16T13:49:27.913" v="46" actId="47"/>
        <pc:sldMkLst>
          <pc:docMk/>
          <pc:sldMk cId="3395826602" sldId="692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2331292021" sldId="693"/>
        </pc:sldMkLst>
      </pc:sldChg>
      <pc:sldChg chg="modSp mod modTransition modAnim">
        <pc:chgData name="Elena Long" userId="6c2fd083e3647dc1" providerId="LiveId" clId="{D816C1B2-9ACB-44B4-AD99-B8EFEB5C984E}" dt="2022-03-16T14:04:04.411" v="157" actId="166"/>
        <pc:sldMkLst>
          <pc:docMk/>
          <pc:sldMk cId="1920640512" sldId="694"/>
        </pc:sldMkLst>
      </pc:sldChg>
      <pc:sldChg chg="modSp mod modTransition modAnim">
        <pc:chgData name="Elena Long" userId="6c2fd083e3647dc1" providerId="LiveId" clId="{D816C1B2-9ACB-44B4-AD99-B8EFEB5C984E}" dt="2022-03-16T14:04:31.582" v="229" actId="1035"/>
        <pc:sldMkLst>
          <pc:docMk/>
          <pc:sldMk cId="2380330078" sldId="695"/>
        </pc:sldMkLst>
      </pc:sldChg>
      <pc:sldChg chg="modTransition modAnim">
        <pc:chgData name="Elena Long" userId="6c2fd083e3647dc1" providerId="LiveId" clId="{D816C1B2-9ACB-44B4-AD99-B8EFEB5C984E}" dt="2022-03-16T14:00:50.458" v="136"/>
        <pc:sldMkLst>
          <pc:docMk/>
          <pc:sldMk cId="2064732714" sldId="696"/>
        </pc:sldMkLst>
      </pc:sldChg>
      <pc:sldChg chg="modTransition modAnim">
        <pc:chgData name="Elena Long" userId="6c2fd083e3647dc1" providerId="LiveId" clId="{D816C1B2-9ACB-44B4-AD99-B8EFEB5C984E}" dt="2022-03-16T14:00:54.941" v="137"/>
        <pc:sldMkLst>
          <pc:docMk/>
          <pc:sldMk cId="29391096" sldId="697"/>
        </pc:sldMkLst>
      </pc:sldChg>
      <pc:sldChg chg="modTransition modAnim">
        <pc:chgData name="Elena Long" userId="6c2fd083e3647dc1" providerId="LiveId" clId="{D816C1B2-9ACB-44B4-AD99-B8EFEB5C984E}" dt="2022-03-16T14:01:00.503" v="138"/>
        <pc:sldMkLst>
          <pc:docMk/>
          <pc:sldMk cId="3335799438" sldId="698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959829567" sldId="699"/>
        </pc:sldMkLst>
      </pc:sldChg>
      <pc:sldChg chg="modTransition modAnim">
        <pc:chgData name="Elena Long" userId="6c2fd083e3647dc1" providerId="LiveId" clId="{D816C1B2-9ACB-44B4-AD99-B8EFEB5C984E}" dt="2022-03-16T14:01:25.275" v="141"/>
        <pc:sldMkLst>
          <pc:docMk/>
          <pc:sldMk cId="1417630648" sldId="700"/>
        </pc:sldMkLst>
      </pc:sldChg>
      <pc:sldChg chg="modTransition modAnim">
        <pc:chgData name="Elena Long" userId="6c2fd083e3647dc1" providerId="LiveId" clId="{D816C1B2-9ACB-44B4-AD99-B8EFEB5C984E}" dt="2022-03-16T14:01:19.237" v="140"/>
        <pc:sldMkLst>
          <pc:docMk/>
          <pc:sldMk cId="2134092817" sldId="701"/>
        </pc:sldMkLst>
      </pc:sldChg>
      <pc:sldChg chg="del">
        <pc:chgData name="Elena Long" userId="6c2fd083e3647dc1" providerId="LiveId" clId="{D816C1B2-9ACB-44B4-AD99-B8EFEB5C984E}" dt="2022-03-16T13:50:42.517" v="48" actId="47"/>
        <pc:sldMkLst>
          <pc:docMk/>
          <pc:sldMk cId="385679549" sldId="702"/>
        </pc:sldMkLst>
      </pc:sldChg>
      <pc:sldChg chg="del">
        <pc:chgData name="Elena Long" userId="6c2fd083e3647dc1" providerId="LiveId" clId="{D816C1B2-9ACB-44B4-AD99-B8EFEB5C984E}" dt="2022-03-16T13:49:27.913" v="46" actId="47"/>
        <pc:sldMkLst>
          <pc:docMk/>
          <pc:sldMk cId="2092642917" sldId="706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4212804818" sldId="709"/>
        </pc:sldMkLst>
      </pc:sldChg>
      <pc:sldChg chg="del">
        <pc:chgData name="Elena Long" userId="6c2fd083e3647dc1" providerId="LiveId" clId="{D816C1B2-9ACB-44B4-AD99-B8EFEB5C984E}" dt="2022-03-16T13:49:27.913" v="46" actId="47"/>
        <pc:sldMkLst>
          <pc:docMk/>
          <pc:sldMk cId="1572955523" sldId="710"/>
        </pc:sldMkLst>
      </pc:sldChg>
      <pc:sldChg chg="del">
        <pc:chgData name="Elena Long" userId="6c2fd083e3647dc1" providerId="LiveId" clId="{D816C1B2-9ACB-44B4-AD99-B8EFEB5C984E}" dt="2022-03-16T13:49:27.913" v="46" actId="47"/>
        <pc:sldMkLst>
          <pc:docMk/>
          <pc:sldMk cId="4062260334" sldId="711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4010500211" sldId="714"/>
        </pc:sldMkLst>
      </pc:sldChg>
      <pc:sldChg chg="modTransition modAnim">
        <pc:chgData name="Elena Long" userId="6c2fd083e3647dc1" providerId="LiveId" clId="{D816C1B2-9ACB-44B4-AD99-B8EFEB5C984E}" dt="2022-03-16T14:00:08.886" v="128"/>
        <pc:sldMkLst>
          <pc:docMk/>
          <pc:sldMk cId="804402486" sldId="715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2980301010" sldId="716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3670924045" sldId="717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2598648691" sldId="718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1532794465" sldId="719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3273275827" sldId="720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1807062457" sldId="721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3580940029" sldId="722"/>
        </pc:sldMkLst>
      </pc:sldChg>
      <pc:sldChg chg="del modTransition">
        <pc:chgData name="Elena Long" userId="6c2fd083e3647dc1" providerId="LiveId" clId="{D816C1B2-9ACB-44B4-AD99-B8EFEB5C984E}" dt="2022-03-16T13:58:41.682" v="123" actId="47"/>
        <pc:sldMkLst>
          <pc:docMk/>
          <pc:sldMk cId="3519571955" sldId="723"/>
        </pc:sldMkLst>
      </pc:sldChg>
      <pc:sldChg chg="delSp mod modTransition modAnim">
        <pc:chgData name="Elena Long" userId="6c2fd083e3647dc1" providerId="LiveId" clId="{D816C1B2-9ACB-44B4-AD99-B8EFEB5C984E}" dt="2022-03-16T14:03:13.307" v="155"/>
        <pc:sldMkLst>
          <pc:docMk/>
          <pc:sldMk cId="3206549581" sldId="724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957324597" sldId="725"/>
        </pc:sldMkLst>
      </pc:sldChg>
      <pc:sldChg chg="del">
        <pc:chgData name="Elena Long" userId="6c2fd083e3647dc1" providerId="LiveId" clId="{D816C1B2-9ACB-44B4-AD99-B8EFEB5C984E}" dt="2022-03-16T13:47:38.440" v="44" actId="47"/>
        <pc:sldMkLst>
          <pc:docMk/>
          <pc:sldMk cId="3737892796" sldId="726"/>
        </pc:sldMkLst>
      </pc:sldChg>
      <pc:sldChg chg="del">
        <pc:chgData name="Elena Long" userId="6c2fd083e3647dc1" providerId="LiveId" clId="{D816C1B2-9ACB-44B4-AD99-B8EFEB5C984E}" dt="2022-03-16T13:47:55.820" v="45" actId="47"/>
        <pc:sldMkLst>
          <pc:docMk/>
          <pc:sldMk cId="3153893940" sldId="727"/>
        </pc:sldMkLst>
      </pc:sldChg>
      <pc:sldChg chg="del">
        <pc:chgData name="Elena Long" userId="6c2fd083e3647dc1" providerId="LiveId" clId="{D816C1B2-9ACB-44B4-AD99-B8EFEB5C984E}" dt="2022-03-16T13:49:27.913" v="46" actId="47"/>
        <pc:sldMkLst>
          <pc:docMk/>
          <pc:sldMk cId="379757584" sldId="728"/>
        </pc:sldMkLst>
      </pc:sldChg>
      <pc:sldChg chg="del">
        <pc:chgData name="Elena Long" userId="6c2fd083e3647dc1" providerId="LiveId" clId="{D816C1B2-9ACB-44B4-AD99-B8EFEB5C984E}" dt="2022-03-16T13:49:27.913" v="46" actId="47"/>
        <pc:sldMkLst>
          <pc:docMk/>
          <pc:sldMk cId="4103105758" sldId="729"/>
        </pc:sldMkLst>
      </pc:sldChg>
      <pc:sldChg chg="del">
        <pc:chgData name="Elena Long" userId="6c2fd083e3647dc1" providerId="LiveId" clId="{D816C1B2-9ACB-44B4-AD99-B8EFEB5C984E}" dt="2022-03-16T13:49:27.913" v="46" actId="47"/>
        <pc:sldMkLst>
          <pc:docMk/>
          <pc:sldMk cId="2474734057" sldId="730"/>
        </pc:sldMkLst>
      </pc:sldChg>
      <pc:sldChg chg="del">
        <pc:chgData name="Elena Long" userId="6c2fd083e3647dc1" providerId="LiveId" clId="{D816C1B2-9ACB-44B4-AD99-B8EFEB5C984E}" dt="2022-03-16T13:49:27.913" v="46" actId="47"/>
        <pc:sldMkLst>
          <pc:docMk/>
          <pc:sldMk cId="3781819352" sldId="731"/>
        </pc:sldMkLst>
      </pc:sldChg>
      <pc:sldChg chg="del">
        <pc:chgData name="Elena Long" userId="6c2fd083e3647dc1" providerId="LiveId" clId="{D816C1B2-9ACB-44B4-AD99-B8EFEB5C984E}" dt="2022-03-16T13:49:27.913" v="46" actId="47"/>
        <pc:sldMkLst>
          <pc:docMk/>
          <pc:sldMk cId="3170884104" sldId="732"/>
        </pc:sldMkLst>
      </pc:sldChg>
      <pc:sldChg chg="del">
        <pc:chgData name="Elena Long" userId="6c2fd083e3647dc1" providerId="LiveId" clId="{D816C1B2-9ACB-44B4-AD99-B8EFEB5C984E}" dt="2022-03-16T13:49:27.913" v="46" actId="47"/>
        <pc:sldMkLst>
          <pc:docMk/>
          <pc:sldMk cId="1366859580" sldId="733"/>
        </pc:sldMkLst>
      </pc:sldChg>
      <pc:sldChg chg="del">
        <pc:chgData name="Elena Long" userId="6c2fd083e3647dc1" providerId="LiveId" clId="{D816C1B2-9ACB-44B4-AD99-B8EFEB5C984E}" dt="2022-03-16T13:49:27.913" v="46" actId="47"/>
        <pc:sldMkLst>
          <pc:docMk/>
          <pc:sldMk cId="3776957238" sldId="734"/>
        </pc:sldMkLst>
      </pc:sldChg>
      <pc:sldChg chg="modTransition modAnim">
        <pc:chgData name="Elena Long" userId="6c2fd083e3647dc1" providerId="LiveId" clId="{D816C1B2-9ACB-44B4-AD99-B8EFEB5C984E}" dt="2022-03-16T14:00:00.508" v="127"/>
        <pc:sldMkLst>
          <pc:docMk/>
          <pc:sldMk cId="3674750305" sldId="735"/>
        </pc:sldMkLst>
      </pc:sldChg>
      <pc:sldChg chg="del">
        <pc:chgData name="Elena Long" userId="6c2fd083e3647dc1" providerId="LiveId" clId="{D816C1B2-9ACB-44B4-AD99-B8EFEB5C984E}" dt="2022-03-16T13:49:27.913" v="46" actId="47"/>
        <pc:sldMkLst>
          <pc:docMk/>
          <pc:sldMk cId="1848376958" sldId="736"/>
        </pc:sldMkLst>
      </pc:sldChg>
      <pc:sldChg chg="del">
        <pc:chgData name="Elena Long" userId="6c2fd083e3647dc1" providerId="LiveId" clId="{D816C1B2-9ACB-44B4-AD99-B8EFEB5C984E}" dt="2022-03-16T13:49:27.913" v="46" actId="47"/>
        <pc:sldMkLst>
          <pc:docMk/>
          <pc:sldMk cId="3262320512" sldId="737"/>
        </pc:sldMkLst>
      </pc:sldChg>
      <pc:sldChg chg="modTransition modAnim">
        <pc:chgData name="Elena Long" userId="6c2fd083e3647dc1" providerId="LiveId" clId="{D816C1B2-9ACB-44B4-AD99-B8EFEB5C984E}" dt="2022-03-16T14:00:34.119" v="133"/>
        <pc:sldMkLst>
          <pc:docMk/>
          <pc:sldMk cId="3430823214" sldId="738"/>
        </pc:sldMkLst>
      </pc:sldChg>
      <pc:sldChg chg="del">
        <pc:chgData name="Elena Long" userId="6c2fd083e3647dc1" providerId="LiveId" clId="{D816C1B2-9ACB-44B4-AD99-B8EFEB5C984E}" dt="2022-03-16T13:49:27.913" v="46" actId="47"/>
        <pc:sldMkLst>
          <pc:docMk/>
          <pc:sldMk cId="2488396928" sldId="740"/>
        </pc:sldMkLst>
      </pc:sldChg>
      <pc:sldChg chg="del">
        <pc:chgData name="Elena Long" userId="6c2fd083e3647dc1" providerId="LiveId" clId="{D816C1B2-9ACB-44B4-AD99-B8EFEB5C984E}" dt="2022-03-16T13:49:27.913" v="46" actId="47"/>
        <pc:sldMkLst>
          <pc:docMk/>
          <pc:sldMk cId="4265229775" sldId="742"/>
        </pc:sldMkLst>
      </pc:sldChg>
      <pc:sldChg chg="modTransition">
        <pc:chgData name="Elena Long" userId="6c2fd083e3647dc1" providerId="LiveId" clId="{D816C1B2-9ACB-44B4-AD99-B8EFEB5C984E}" dt="2022-03-16T13:51:00.531" v="50"/>
        <pc:sldMkLst>
          <pc:docMk/>
          <pc:sldMk cId="3960983191" sldId="743"/>
        </pc:sldMkLst>
      </pc:sldChg>
      <pc:sldChg chg="addSp delSp modSp add mod modTransition">
        <pc:chgData name="Elena Long" userId="6c2fd083e3647dc1" providerId="LiveId" clId="{D816C1B2-9ACB-44B4-AD99-B8EFEB5C984E}" dt="2022-03-16T13:57:21.241" v="90" actId="20577"/>
        <pc:sldMkLst>
          <pc:docMk/>
          <pc:sldMk cId="2788309427" sldId="803"/>
        </pc:sldMkLst>
      </pc:sldChg>
      <pc:sldChg chg="add modTransition modAnim">
        <pc:chgData name="Elena Long" userId="6c2fd083e3647dc1" providerId="LiveId" clId="{D816C1B2-9ACB-44B4-AD99-B8EFEB5C984E}" dt="2022-03-16T13:51:37.018" v="51"/>
        <pc:sldMkLst>
          <pc:docMk/>
          <pc:sldMk cId="1790154646" sldId="807"/>
        </pc:sldMkLst>
      </pc:sldChg>
      <pc:sldChg chg="add modTransition modAnim">
        <pc:chgData name="Elena Long" userId="6c2fd083e3647dc1" providerId="LiveId" clId="{D816C1B2-9ACB-44B4-AD99-B8EFEB5C984E}" dt="2022-03-16T13:51:42.418" v="52"/>
        <pc:sldMkLst>
          <pc:docMk/>
          <pc:sldMk cId="2851337340" sldId="808"/>
        </pc:sldMkLst>
      </pc:sldChg>
      <pc:sldChg chg="add modTransition modAnim">
        <pc:chgData name="Elena Long" userId="6c2fd083e3647dc1" providerId="LiveId" clId="{D816C1B2-9ACB-44B4-AD99-B8EFEB5C984E}" dt="2022-03-16T13:52:08.506" v="55"/>
        <pc:sldMkLst>
          <pc:docMk/>
          <pc:sldMk cId="1247094889" sldId="809"/>
        </pc:sldMkLst>
      </pc:sldChg>
      <pc:sldChg chg="modSp add modTransition">
        <pc:chgData name="Elena Long" userId="6c2fd083e3647dc1" providerId="LiveId" clId="{D816C1B2-9ACB-44B4-AD99-B8EFEB5C984E}" dt="2022-03-16T13:51:00.531" v="50"/>
        <pc:sldMkLst>
          <pc:docMk/>
          <pc:sldMk cId="3373079180" sldId="810"/>
        </pc:sldMkLst>
      </pc:sldChg>
      <pc:sldChg chg="modSp add modTransition">
        <pc:chgData name="Elena Long" userId="6c2fd083e3647dc1" providerId="LiveId" clId="{D816C1B2-9ACB-44B4-AD99-B8EFEB5C984E}" dt="2022-03-16T13:51:00.531" v="50"/>
        <pc:sldMkLst>
          <pc:docMk/>
          <pc:sldMk cId="2808907910" sldId="811"/>
        </pc:sldMkLst>
      </pc:sldChg>
      <pc:sldChg chg="modSp add del ord modTransition">
        <pc:chgData name="Elena Long" userId="6c2fd083e3647dc1" providerId="LiveId" clId="{D816C1B2-9ACB-44B4-AD99-B8EFEB5C984E}" dt="2022-03-16T13:57:33.468" v="92"/>
        <pc:sldMkLst>
          <pc:docMk/>
          <pc:sldMk cId="2297683290" sldId="814"/>
        </pc:sldMkLst>
      </pc:sldChg>
      <pc:sldChg chg="modSp add del ord modTransition">
        <pc:chgData name="Elena Long" userId="6c2fd083e3647dc1" providerId="LiveId" clId="{D816C1B2-9ACB-44B4-AD99-B8EFEB5C984E}" dt="2022-03-16T13:57:33.468" v="92"/>
        <pc:sldMkLst>
          <pc:docMk/>
          <pc:sldMk cId="1700193755" sldId="815"/>
        </pc:sldMkLst>
      </pc:sldChg>
      <pc:sldChg chg="modSp add modTransition">
        <pc:chgData name="Elena Long" userId="6c2fd083e3647dc1" providerId="LiveId" clId="{D816C1B2-9ACB-44B4-AD99-B8EFEB5C984E}" dt="2022-03-16T13:51:00.531" v="50"/>
        <pc:sldMkLst>
          <pc:docMk/>
          <pc:sldMk cId="3427262842" sldId="817"/>
        </pc:sldMkLst>
      </pc:sldChg>
      <pc:sldChg chg="add modTransition">
        <pc:chgData name="Elena Long" userId="6c2fd083e3647dc1" providerId="LiveId" clId="{D816C1B2-9ACB-44B4-AD99-B8EFEB5C984E}" dt="2022-03-16T13:51:00.531" v="50"/>
        <pc:sldMkLst>
          <pc:docMk/>
          <pc:sldMk cId="3740892977" sldId="839"/>
        </pc:sldMkLst>
      </pc:sldChg>
      <pc:sldChg chg="modSp add del ord modTransition">
        <pc:chgData name="Elena Long" userId="6c2fd083e3647dc1" providerId="LiveId" clId="{D816C1B2-9ACB-44B4-AD99-B8EFEB5C984E}" dt="2022-03-16T13:57:33.468" v="92"/>
        <pc:sldMkLst>
          <pc:docMk/>
          <pc:sldMk cId="2731083518" sldId="844"/>
        </pc:sldMkLst>
      </pc:sldChg>
      <pc:sldChg chg="modSp add del ord modTransition">
        <pc:chgData name="Elena Long" userId="6c2fd083e3647dc1" providerId="LiveId" clId="{D816C1B2-9ACB-44B4-AD99-B8EFEB5C984E}" dt="2022-03-16T13:57:33.468" v="92"/>
        <pc:sldMkLst>
          <pc:docMk/>
          <pc:sldMk cId="3207584203" sldId="847"/>
        </pc:sldMkLst>
      </pc:sldChg>
      <pc:sldChg chg="modSp add ord modTransition">
        <pc:chgData name="Elena Long" userId="6c2fd083e3647dc1" providerId="LiveId" clId="{D816C1B2-9ACB-44B4-AD99-B8EFEB5C984E}" dt="2022-03-16T13:57:33.468" v="92"/>
        <pc:sldMkLst>
          <pc:docMk/>
          <pc:sldMk cId="2093187792" sldId="848"/>
        </pc:sldMkLst>
      </pc:sldChg>
      <pc:sldChg chg="modSp add ord modTransition">
        <pc:chgData name="Elena Long" userId="6c2fd083e3647dc1" providerId="LiveId" clId="{D816C1B2-9ACB-44B4-AD99-B8EFEB5C984E}" dt="2022-03-16T13:57:33.468" v="92"/>
        <pc:sldMkLst>
          <pc:docMk/>
          <pc:sldMk cId="17746785" sldId="849"/>
        </pc:sldMkLst>
      </pc:sldChg>
      <pc:sldChg chg="modSp add del ord modTransition">
        <pc:chgData name="Elena Long" userId="6c2fd083e3647dc1" providerId="LiveId" clId="{D816C1B2-9ACB-44B4-AD99-B8EFEB5C984E}" dt="2022-03-16T13:57:33.468" v="92"/>
        <pc:sldMkLst>
          <pc:docMk/>
          <pc:sldMk cId="3817669682" sldId="854"/>
        </pc:sldMkLst>
      </pc:sldChg>
      <pc:sldChg chg="modSp add del modTransition">
        <pc:chgData name="Elena Long" userId="6c2fd083e3647dc1" providerId="LiveId" clId="{D816C1B2-9ACB-44B4-AD99-B8EFEB5C984E}" dt="2022-03-16T13:54:58.052" v="70" actId="47"/>
        <pc:sldMkLst>
          <pc:docMk/>
          <pc:sldMk cId="3900949465" sldId="855"/>
        </pc:sldMkLst>
      </pc:sldChg>
      <pc:sldChg chg="addSp delSp modSp add mod modTransition addAnim delAnim modAnim">
        <pc:chgData name="Elena Long" userId="6c2fd083e3647dc1" providerId="LiveId" clId="{D816C1B2-9ACB-44B4-AD99-B8EFEB5C984E}" dt="2022-03-16T13:54:05.213" v="69" actId="1076"/>
        <pc:sldMkLst>
          <pc:docMk/>
          <pc:sldMk cId="1181776127" sldId="856"/>
        </pc:sldMkLst>
      </pc:sldChg>
      <pc:sldChg chg="add modTransition">
        <pc:chgData name="Elena Long" userId="6c2fd083e3647dc1" providerId="LiveId" clId="{D816C1B2-9ACB-44B4-AD99-B8EFEB5C984E}" dt="2022-03-16T13:51:00.531" v="50"/>
        <pc:sldMkLst>
          <pc:docMk/>
          <pc:sldMk cId="2196271264" sldId="858"/>
        </pc:sldMkLst>
      </pc:sldChg>
      <pc:sldChg chg="add modTransition">
        <pc:chgData name="Elena Long" userId="6c2fd083e3647dc1" providerId="LiveId" clId="{D816C1B2-9ACB-44B4-AD99-B8EFEB5C984E}" dt="2022-03-16T13:51:00.531" v="50"/>
        <pc:sldMkLst>
          <pc:docMk/>
          <pc:sldMk cId="2839715445" sldId="859"/>
        </pc:sldMkLst>
      </pc:sldChg>
      <pc:sldChg chg="add modTransition">
        <pc:chgData name="Elena Long" userId="6c2fd083e3647dc1" providerId="LiveId" clId="{D816C1B2-9ACB-44B4-AD99-B8EFEB5C984E}" dt="2022-03-16T13:51:00.531" v="50"/>
        <pc:sldMkLst>
          <pc:docMk/>
          <pc:sldMk cId="3198121279" sldId="860"/>
        </pc:sldMkLst>
      </pc:sldChg>
      <pc:sldChg chg="add modTransition">
        <pc:chgData name="Elena Long" userId="6c2fd083e3647dc1" providerId="LiveId" clId="{D816C1B2-9ACB-44B4-AD99-B8EFEB5C984E}" dt="2022-03-16T13:51:00.531" v="50"/>
        <pc:sldMkLst>
          <pc:docMk/>
          <pc:sldMk cId="677760797" sldId="861"/>
        </pc:sldMkLst>
      </pc:sldChg>
      <pc:sldChg chg="modSp add modTransition">
        <pc:chgData name="Elena Long" userId="6c2fd083e3647dc1" providerId="LiveId" clId="{D816C1B2-9ACB-44B4-AD99-B8EFEB5C984E}" dt="2022-03-16T13:51:00.531" v="50"/>
        <pc:sldMkLst>
          <pc:docMk/>
          <pc:sldMk cId="2774880508" sldId="862"/>
        </pc:sldMkLst>
      </pc:sldChg>
      <pc:sldChg chg="modSp add mod modTransition">
        <pc:chgData name="Elena Long" userId="6c2fd083e3647dc1" providerId="LiveId" clId="{D816C1B2-9ACB-44B4-AD99-B8EFEB5C984E}" dt="2022-03-16T13:58:04.923" v="121" actId="6549"/>
        <pc:sldMkLst>
          <pc:docMk/>
          <pc:sldMk cId="2441586261" sldId="863"/>
        </pc:sldMkLst>
      </pc:sldChg>
      <pc:sldChg chg="addSp modSp add mod modTransition">
        <pc:chgData name="Elena Long" userId="6c2fd083e3647dc1" providerId="LiveId" clId="{D816C1B2-9ACB-44B4-AD99-B8EFEB5C984E}" dt="2022-03-16T14:11:30.153" v="334" actId="1076"/>
        <pc:sldMkLst>
          <pc:docMk/>
          <pc:sldMk cId="3722637510" sldId="864"/>
        </pc:sldMkLst>
      </pc:sldChg>
      <pc:sldChg chg="modSp add modTransition">
        <pc:chgData name="Elena Long" userId="6c2fd083e3647dc1" providerId="LiveId" clId="{D816C1B2-9ACB-44B4-AD99-B8EFEB5C984E}" dt="2022-03-16T13:51:00.531" v="50"/>
        <pc:sldMkLst>
          <pc:docMk/>
          <pc:sldMk cId="2744227143" sldId="8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38454-8889-4665-8064-DF2CA0B88A75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480D2-5CDA-445A-AA25-7147CCE1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6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480D2-5CDA-445A-AA25-7147CCE194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8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634066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860406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200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91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8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4066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4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3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4066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7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9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5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5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4066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1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04079" y="6459785"/>
            <a:ext cx="6313094" cy="365125"/>
          </a:xfrm>
        </p:spPr>
        <p:txBody>
          <a:bodyPr/>
          <a:lstStyle>
            <a:lvl1pPr>
              <a:defRPr>
                <a:solidFill>
                  <a:srgbClr val="000092"/>
                </a:solidFill>
              </a:defRPr>
            </a:lvl1pPr>
          </a:lstStyle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9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4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31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98324"/>
            <a:ext cx="12192000" cy="459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4066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6401" y="645978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78001" y="6459785"/>
            <a:ext cx="8639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000" y="6459785"/>
            <a:ext cx="993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35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9993284" cy="3566160"/>
          </a:xfrm>
        </p:spPr>
        <p:txBody>
          <a:bodyPr>
            <a:noAutofit/>
          </a:bodyPr>
          <a:lstStyle/>
          <a:p>
            <a:r>
              <a:rPr lang="en-US" sz="5400" dirty="0">
                <a:effectLst>
                  <a:outerShdw blurRad="50800" dist="38100" dir="2700000" algn="tl" rotWithShape="0">
                    <a:schemeClr val="bg1">
                      <a:alpha val="74000"/>
                    </a:schemeClr>
                  </a:outerShdw>
                </a:effectLst>
              </a:rPr>
              <a:t>Vector &amp; Beam-Target Asymmetries from b1/Azz Data</a:t>
            </a:r>
            <a:br>
              <a:rPr lang="en-US" sz="5400" dirty="0">
                <a:effectLst>
                  <a:outerShdw blurRad="50800" dist="38100" dir="2700000" algn="tl" rotWithShape="0">
                    <a:schemeClr val="bg1">
                      <a:alpha val="74000"/>
                    </a:schemeClr>
                  </a:outerShdw>
                </a:effectLst>
              </a:rPr>
            </a:br>
            <a:br>
              <a:rPr lang="en-US" sz="5400" dirty="0">
                <a:effectLst>
                  <a:outerShdw blurRad="50800" dist="38100" dir="2700000" algn="tl" rotWithShape="0">
                    <a:schemeClr val="bg1">
                      <a:alpha val="74000"/>
                    </a:schemeClr>
                  </a:outerShdw>
                </a:effectLst>
              </a:rPr>
            </a:br>
            <a:r>
              <a:rPr lang="en-US" sz="2000" dirty="0">
                <a:effectLst>
                  <a:outerShdw blurRad="50800" dist="38100" dir="2700000" algn="tl" rotWithShape="0">
                    <a:schemeClr val="bg1">
                      <a:alpha val="74000"/>
                    </a:schemeClr>
                  </a:outerShdw>
                </a:effectLst>
              </a:rPr>
              <a:t>E. Long, EPJ A (in review)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Elena Long</a:t>
            </a:r>
          </a:p>
          <a:p>
            <a:r>
              <a:rPr lang="en-US" dirty="0"/>
              <a:t>Tensor Collaboration Meeting</a:t>
            </a:r>
          </a:p>
          <a:p>
            <a:r>
              <a:rPr lang="en-US" dirty="0"/>
              <a:t>Oct. 14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82" y="4681184"/>
            <a:ext cx="4993552" cy="13047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F6BF3A-B09A-4451-38AF-4E1661881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52" y="6335194"/>
            <a:ext cx="1373808" cy="52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2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E57CB-6937-7C73-E7C6-FAA370F00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6377-5A11-9D1C-2379-B483759B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Parasitic Beam-Target Double Spin Asymmetries (8 states)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4481F-63D0-5481-ECA6-0B7842627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 </a:t>
            </a:r>
            <a:r>
              <a:rPr lang="en-US" dirty="0" err="1"/>
              <a:t>JLab</a:t>
            </a:r>
            <a:r>
              <a:rPr lang="en-US" dirty="0"/>
              <a:t> beam is polarized, we can split the beam helicities from our 4 state measurement to get 8 state measurements – Can extract vector &amp; tensor DSA!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61A70-7013-6D23-7405-EBBCDC273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545D9-F0DB-678E-3714-045CBAB9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Tensor Collaboration Meeting           Elena Long &lt;elena.long@unh.edu&gt;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0431C-ABB7-4BFA-D92E-FBEEAE94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67F8D7-8B74-82D5-B991-71C6A6CD8874}"/>
              </a:ext>
            </a:extLst>
          </p:cNvPr>
          <p:cNvSpPr txBox="1"/>
          <p:nvPr/>
        </p:nvSpPr>
        <p:spPr>
          <a:xfrm rot="20844454">
            <a:off x="189930" y="3157968"/>
            <a:ext cx="2035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FF"/>
                </a:solidFill>
              </a:rPr>
              <a:t>Vector DSA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990919-5AB2-FAC5-A33A-D375526F9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170" y="2735377"/>
            <a:ext cx="7969660" cy="11240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49161F-799E-2C77-6217-0E1FAB3F38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9285"/>
          <a:stretch>
            <a:fillRect/>
          </a:stretch>
        </p:blipFill>
        <p:spPr>
          <a:xfrm>
            <a:off x="-138933" y="4050539"/>
            <a:ext cx="7810266" cy="1071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D5A7FA-55BD-A824-0D03-0A234900FB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099" t="20610" r="24532" b="5937"/>
          <a:stretch>
            <a:fillRect/>
          </a:stretch>
        </p:blipFill>
        <p:spPr>
          <a:xfrm>
            <a:off x="9182233" y="3847520"/>
            <a:ext cx="2606305" cy="24208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EAF128-FCC2-723B-4E64-F18CC49D0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741" y="5377838"/>
            <a:ext cx="2680995" cy="6389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60D3D7-53C7-04CA-8ECD-2F361D2DE9B1}"/>
              </a:ext>
            </a:extLst>
          </p:cNvPr>
          <p:cNvGrpSpPr/>
          <p:nvPr/>
        </p:nvGrpSpPr>
        <p:grpSpPr>
          <a:xfrm>
            <a:off x="5525390" y="5055466"/>
            <a:ext cx="3279913" cy="1307406"/>
            <a:chOff x="5525390" y="5055466"/>
            <a:chExt cx="3279913" cy="130740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CDDC82B-BD1B-43BA-98AF-32A735B3DF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82139" y="5055466"/>
              <a:ext cx="357809" cy="410818"/>
            </a:xfrm>
            <a:prstGeom prst="straightConnector1">
              <a:avLst/>
            </a:prstGeom>
            <a:ln w="762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18042B-680C-5810-BC38-DCFC40BC8C26}"/>
                </a:ext>
              </a:extLst>
            </p:cNvPr>
            <p:cNvSpPr txBox="1"/>
            <p:nvPr/>
          </p:nvSpPr>
          <p:spPr>
            <a:xfrm>
              <a:off x="5525390" y="5439542"/>
              <a:ext cx="32799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Statistics roughly the same as Azz/b1, but scaled by beam helicity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2013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905F-99FA-4DB6-96DD-6FE31115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A4A5-32F7-D659-DED8-F16F0C1F7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Things get messier when polarizations aren’t exactly equal, but the algebra has all been worked out in upcoming EPJA paper</a:t>
            </a:r>
          </a:p>
          <a:p>
            <a:endParaRPr lang="en-US" sz="2800" dirty="0"/>
          </a:p>
          <a:p>
            <a:r>
              <a:rPr lang="en-US" sz="2800" dirty="0"/>
              <a:t>Also includes:</a:t>
            </a:r>
          </a:p>
          <a:p>
            <a:pPr lvl="1"/>
            <a:r>
              <a:rPr lang="en-US" sz="2400" dirty="0"/>
              <a:t>Configurations better suited for atomic beam source targets/collider experiments</a:t>
            </a:r>
          </a:p>
          <a:p>
            <a:pPr lvl="2"/>
            <a:r>
              <a:rPr lang="en-US" sz="2000" dirty="0"/>
              <a:t>3 state configurations are very useful w/ pure polarization states</a:t>
            </a:r>
          </a:p>
          <a:p>
            <a:pPr lvl="1"/>
            <a:r>
              <a:rPr lang="en-US" sz="2400" dirty="0"/>
              <a:t>Full uncertainty equations</a:t>
            </a:r>
          </a:p>
          <a:p>
            <a:pPr lvl="1"/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A6D52-2F28-74A1-72B8-D56A4F73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DF21-54F4-4015-EC08-D5E96DD5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FEDCF-1F8B-AD1A-6EF5-3474FA83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80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E529-6A94-88CB-93DA-02F1334E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EC159BD-81AE-49AD-1F26-BC4A0F81D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34" y="1846264"/>
            <a:ext cx="6704278" cy="36798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6A519-FFFA-3696-F436-A6531D14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392FD-3D98-59E5-AD77-E7470DF0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635EA-2F35-74C8-8600-C68BF1613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A5D67E-8C29-44DD-3F0B-DE314AA0D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922" y="2390411"/>
            <a:ext cx="4190554" cy="22816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4A90B0-FCDD-EA77-BFA7-D823E9E2D3D6}"/>
              </a:ext>
            </a:extLst>
          </p:cNvPr>
          <p:cNvSpPr txBox="1"/>
          <p:nvPr/>
        </p:nvSpPr>
        <p:spPr>
          <a:xfrm>
            <a:off x="7649299" y="5009911"/>
            <a:ext cx="4340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FF"/>
                </a:solidFill>
              </a:rPr>
              <a:t>Polarization Choice Can Reduce Uncertainty Terms</a:t>
            </a:r>
          </a:p>
        </p:txBody>
      </p:sp>
    </p:spTree>
    <p:extLst>
      <p:ext uri="{BB962C8B-B14F-4D97-AF65-F5344CB8AC3E}">
        <p14:creationId xmlns:p14="http://schemas.microsoft.com/office/powerpoint/2010/main" val="2184113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FF1406-9DB8-5A2E-03DE-77C922B6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B6A94F-C80F-88A2-5BF2-F6C7B69F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293D3-FB30-B21E-5A30-BD88832B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2B162-2298-8BA0-7D03-CD1F3A2D8F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08"/>
          <a:stretch>
            <a:fillRect/>
          </a:stretch>
        </p:blipFill>
        <p:spPr>
          <a:xfrm>
            <a:off x="1939028" y="812587"/>
            <a:ext cx="8313943" cy="6061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A4AF16-27DB-3396-AE98-7BB462DD2E63}"/>
              </a:ext>
            </a:extLst>
          </p:cNvPr>
          <p:cNvSpPr txBox="1"/>
          <p:nvPr/>
        </p:nvSpPr>
        <p:spPr>
          <a:xfrm>
            <a:off x="1778001" y="193964"/>
            <a:ext cx="8313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Existing &amp; Upcoming Tensor Measurements</a:t>
            </a:r>
          </a:p>
        </p:txBody>
      </p:sp>
    </p:spTree>
    <p:extLst>
      <p:ext uri="{BB962C8B-B14F-4D97-AF65-F5344CB8AC3E}">
        <p14:creationId xmlns:p14="http://schemas.microsoft.com/office/powerpoint/2010/main" val="328177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F828AF-525A-DEFC-F60C-EED58FD1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41CEF0-31D2-49F5-DA27-C739198E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10CDE-514C-76C9-74B3-24DEC2C6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4E8C64-3E03-37D4-8C81-40968BC2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366" y="644000"/>
            <a:ext cx="7527268" cy="621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EBEBAD-16E0-751F-501F-309DBFDF44A6}"/>
              </a:ext>
            </a:extLst>
          </p:cNvPr>
          <p:cNvSpPr txBox="1"/>
          <p:nvPr/>
        </p:nvSpPr>
        <p:spPr>
          <a:xfrm>
            <a:off x="2545797" y="0"/>
            <a:ext cx="710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Optimal Experimental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1803975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C8522-FB0E-787E-714E-8362F3B7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5A845-281C-BF4C-BAF8-FE286B180B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40821-247E-0ECA-A9F8-E51C26389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E120E-067D-DFDF-5B24-868840EDA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C43DB-1F7B-EADF-1702-48EE40FA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8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774DC-E337-0476-67AF-99833B5D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Cross 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213833-FD86-4B1E-9498-0191BC9562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:r>
                  <a:rPr lang="en-US" sz="2400" dirty="0"/>
                  <a:t>General electron-deuteron scattering cross section: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pPr lvl="1"/>
                <a:r>
                  <a:rPr lang="en-US" sz="2400" dirty="0"/>
                  <a:t>For b1/Azz, we ideally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&amp;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2"/>
                <a:r>
                  <a:rPr lang="en-US" sz="2400" dirty="0"/>
                  <a:t>But we can’t get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w/ large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 using a DNP target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213833-FD86-4B1E-9498-0191BC9562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58181-CD33-1497-25C0-D41633FF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1AD61-7FB7-D5B7-7836-809A8F306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40FC6-B1CA-9263-1858-0482B294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23DB49-3CA8-E189-3002-5D9BBA934CF9}"/>
                  </a:ext>
                </a:extLst>
              </p:cNvPr>
              <p:cNvSpPr txBox="1"/>
              <p:nvPr/>
            </p:nvSpPr>
            <p:spPr>
              <a:xfrm>
                <a:off x="2391006" y="2448867"/>
                <a:ext cx="7848431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𝑒𝑑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𝑒𝑑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23DB49-3CA8-E189-3002-5D9BBA934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006" y="2448867"/>
                <a:ext cx="7848431" cy="416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48B688-4C8B-9152-8B4E-63B77A5A879A}"/>
              </a:ext>
            </a:extLst>
          </p:cNvPr>
          <p:cNvCxnSpPr/>
          <p:nvPr/>
        </p:nvCxnSpPr>
        <p:spPr>
          <a:xfrm flipH="1" flipV="1">
            <a:off x="9886121" y="2865712"/>
            <a:ext cx="231913" cy="473765"/>
          </a:xfrm>
          <a:prstGeom prst="straightConnector1">
            <a:avLst/>
          </a:prstGeom>
          <a:ln w="571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0EDF3C-2620-BEF0-1AF3-ED506D294E5E}"/>
                  </a:ext>
                </a:extLst>
              </p:cNvPr>
              <p:cNvSpPr txBox="1"/>
              <p:nvPr/>
            </p:nvSpPr>
            <p:spPr>
              <a:xfrm>
                <a:off x="9538009" y="3163223"/>
                <a:ext cx="175387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0EDF3C-2620-BEF0-1AF3-ED506D294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009" y="3163223"/>
                <a:ext cx="1753878" cy="806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1A523-C7BA-58FB-DE7F-5A4222A80D8D}"/>
                  </a:ext>
                </a:extLst>
              </p:cNvPr>
              <p:cNvSpPr txBox="1"/>
              <p:nvPr/>
            </p:nvSpPr>
            <p:spPr>
              <a:xfrm>
                <a:off x="3975410" y="4899359"/>
                <a:ext cx="4302139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1A523-C7BA-58FB-DE7F-5A4222A80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410" y="4899359"/>
                <a:ext cx="4302139" cy="4168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14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F3881-5734-0FCE-4623-D0B8D7599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77E678-ACF5-CBF3-A57B-BAAEB2BAD7F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Tensor Asymmetry: 2 States w/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77E678-ACF5-CBF3-A57B-BAAEB2BAD7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50E71B-1E80-0137-AF4E-B7BEF3FAF9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r>
                  <a:rPr lang="en-US" sz="2000" dirty="0"/>
                  <a:t>We extract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000" dirty="0"/>
                  <a:t> (&amp;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sz="2000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) w/ tensor asymmetries</a:t>
                </a:r>
              </a:p>
              <a:p>
                <a:pPr lvl="1"/>
                <a:r>
                  <a:rPr lang="en-US" sz="2000" dirty="0"/>
                  <a:t>For 2 arbitrary polarization states, we have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Making a typical asymmetry gives</a:t>
                </a:r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Solving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r>
                  <a:rPr lang="en-US" sz="2000" dirty="0"/>
                  <a:t> gives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50E71B-1E80-0137-AF4E-B7BEF3FAF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D3A18-43B6-AF85-036B-E09BAF452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37349-40C7-0D76-A57C-30E15D4D4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F8961-8C2F-6EAA-AA4E-31319C41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22D4DF-9C3F-9746-9CF1-CE75D83484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99"/>
          <a:stretch>
            <a:fillRect/>
          </a:stretch>
        </p:blipFill>
        <p:spPr>
          <a:xfrm>
            <a:off x="3375125" y="2506426"/>
            <a:ext cx="5278545" cy="8522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0D224C-B631-76A8-BEF4-2B2246EEB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9613" y="3805420"/>
            <a:ext cx="5674057" cy="80852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4608475-CCAF-836A-C0BF-03ADA635F6CE}"/>
              </a:ext>
            </a:extLst>
          </p:cNvPr>
          <p:cNvGrpSpPr/>
          <p:nvPr/>
        </p:nvGrpSpPr>
        <p:grpSpPr>
          <a:xfrm>
            <a:off x="8507896" y="3781593"/>
            <a:ext cx="3788013" cy="1891082"/>
            <a:chOff x="8507896" y="3781593"/>
            <a:chExt cx="3788013" cy="189108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044B3A1-913A-7A49-4F38-24609D764D5A}"/>
                </a:ext>
              </a:extLst>
            </p:cNvPr>
            <p:cNvGrpSpPr/>
            <p:nvPr/>
          </p:nvGrpSpPr>
          <p:grpSpPr>
            <a:xfrm>
              <a:off x="8507896" y="3781593"/>
              <a:ext cx="3684103" cy="1459928"/>
              <a:chOff x="8507896" y="3781593"/>
              <a:chExt cx="3684103" cy="1459928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83A43999-246F-FDDB-4E51-470F7C9D18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07896" y="4432992"/>
                <a:ext cx="914400" cy="808529"/>
              </a:xfrm>
              <a:prstGeom prst="straightConnector1">
                <a:avLst/>
              </a:prstGeom>
              <a:ln w="57150">
                <a:solidFill>
                  <a:srgbClr val="FF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A37FB368-7085-6B69-A3F3-916CDC684C26}"/>
                      </a:ext>
                    </a:extLst>
                  </p:cNvPr>
                  <p:cNvSpPr txBox="1"/>
                  <p:nvPr/>
                </p:nvSpPr>
                <p:spPr>
                  <a:xfrm>
                    <a:off x="9064486" y="3781593"/>
                    <a:ext cx="3127513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rgbClr val="FF00FF"/>
                        </a:solidFill>
                      </a:rPr>
                      <a:t>Gives original proposal Eq. when 1 state unpolarized </a:t>
                    </a:r>
                    <a:br>
                      <a:rPr lang="en-US" b="0" i="0" dirty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</a:b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oMath>
                      </m:oMathPara>
                    </a14:m>
                    <a:endParaRPr lang="en-US" b="0" i="0" dirty="0">
                      <a:solidFill>
                        <a:srgbClr val="FF00FF"/>
                      </a:solidFill>
                      <a:latin typeface="Cambria Math" panose="02040503050406030204" pitchFamily="18" charset="0"/>
                    </a:endParaRPr>
                  </a:p>
                  <a:p>
                    <a:pPr algn="ctr"/>
                    <a:endParaRPr lang="en-US" dirty="0">
                      <a:solidFill>
                        <a:srgbClr val="FF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A37FB368-7085-6B69-A3F3-916CDC684C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4486" y="3781593"/>
                    <a:ext cx="3127513" cy="120032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2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AE0D1C0-94F5-3501-8AE3-F88BDAA547E3}"/>
                    </a:ext>
                  </a:extLst>
                </p:cNvPr>
                <p:cNvSpPr txBox="1"/>
                <p:nvPr/>
              </p:nvSpPr>
              <p:spPr>
                <a:xfrm>
                  <a:off x="8728363" y="5027114"/>
                  <a:ext cx="3567546" cy="64556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16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b="0" i="1" smtClean="0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600" b="0" i="1" smtClean="0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Sup>
                              <m:sSubSupPr>
                                <m:ctrlPr>
                                  <a:rPr lang="en-US" sz="1600" b="0" i="1" smtClean="0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rgbClr val="FF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rgbClr val="FF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rgbClr val="FF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rgbClr val="FF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rgbClr val="FF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solidFill>
                                              <a:srgbClr val="FF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solidFill>
                                              <a:srgbClr val="FF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rgbClr val="FF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rgbClr val="FF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AE0D1C0-94F5-3501-8AE3-F88BDAA547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8363" y="5027114"/>
                  <a:ext cx="3567546" cy="64556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6895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D44C7-3DCB-6CC4-0855-432D27466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6CC7-ADA5-A732-6E0A-56ADAC78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A23F3-11CE-3957-06D5-F38D3144C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We can generalize this equation</a:t>
            </a:r>
          </a:p>
          <a:p>
            <a:pPr lvl="2"/>
            <a:r>
              <a:rPr lang="en-US" sz="2000" dirty="0"/>
              <a:t>Tensor asymmetry defined by polarization configurations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4EB16-B0A3-B561-DA9F-D019BB875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B2246-AA3E-3EC0-7D85-BEB81974A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68E1C-7355-4968-5AE8-CA3F7A86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E689ED-A7A1-87F2-1AE1-F933A9D3A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371" y="1845734"/>
            <a:ext cx="1570609" cy="118691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4F1231A-17BC-1EC4-0048-9A53834001F4}"/>
              </a:ext>
            </a:extLst>
          </p:cNvPr>
          <p:cNvGrpSpPr/>
          <p:nvPr/>
        </p:nvGrpSpPr>
        <p:grpSpPr>
          <a:xfrm>
            <a:off x="932735" y="3671102"/>
            <a:ext cx="10243264" cy="1599712"/>
            <a:chOff x="551736" y="3948200"/>
            <a:chExt cx="10243264" cy="159971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4DC16D7-4143-8165-9D46-9B9DC0AFB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736" y="3948200"/>
              <a:ext cx="5283472" cy="14732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C3D463-054A-3889-7DDD-4248F4BA4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70526" y="4064281"/>
              <a:ext cx="2624474" cy="148363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A0CD40-3AA6-C4D1-B581-3AD429FC63BB}"/>
                </a:ext>
              </a:extLst>
            </p:cNvPr>
            <p:cNvSpPr txBox="1"/>
            <p:nvPr/>
          </p:nvSpPr>
          <p:spPr>
            <a:xfrm>
              <a:off x="6532418" y="4509654"/>
              <a:ext cx="739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with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344789-E994-232D-5636-E3B918D714C4}"/>
                  </a:ext>
                </a:extLst>
              </p:cNvPr>
              <p:cNvSpPr txBox="1"/>
              <p:nvPr/>
            </p:nvSpPr>
            <p:spPr>
              <a:xfrm>
                <a:off x="4876675" y="275373"/>
                <a:ext cx="7365999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344789-E994-232D-5636-E3B918D71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675" y="275373"/>
                <a:ext cx="7365999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AD7A44FA-30DA-3334-BBD8-0575CE31BF15}"/>
              </a:ext>
            </a:extLst>
          </p:cNvPr>
          <p:cNvGrpSpPr/>
          <p:nvPr/>
        </p:nvGrpSpPr>
        <p:grpSpPr>
          <a:xfrm>
            <a:off x="9144002" y="1822875"/>
            <a:ext cx="2839357" cy="369332"/>
            <a:chOff x="9144002" y="1822875"/>
            <a:chExt cx="2839357" cy="369332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E7344F5-29E2-076A-2663-E238E70273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44002" y="2022764"/>
              <a:ext cx="748143" cy="0"/>
            </a:xfrm>
            <a:prstGeom prst="straightConnector1">
              <a:avLst/>
            </a:prstGeom>
            <a:ln w="5715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AC5AABB-4D5F-331B-C509-2E31EC746406}"/>
                </a:ext>
              </a:extLst>
            </p:cNvPr>
            <p:cNvSpPr txBox="1"/>
            <p:nvPr/>
          </p:nvSpPr>
          <p:spPr>
            <a:xfrm>
              <a:off x="9892145" y="1822875"/>
              <a:ext cx="2091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FF"/>
                  </a:solidFill>
                </a:rPr>
                <a:t>Beam Helicity States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611AE36-AEB3-C63B-9236-8DE371538D8D}"/>
              </a:ext>
            </a:extLst>
          </p:cNvPr>
          <p:cNvGrpSpPr/>
          <p:nvPr/>
        </p:nvGrpSpPr>
        <p:grpSpPr>
          <a:xfrm>
            <a:off x="9144005" y="2190018"/>
            <a:ext cx="2796524" cy="369332"/>
            <a:chOff x="9144005" y="2190018"/>
            <a:chExt cx="2796524" cy="369332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E605656-DB8E-5FFB-5E17-A18AF244C5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44005" y="2389907"/>
              <a:ext cx="748143" cy="0"/>
            </a:xfrm>
            <a:prstGeom prst="straightConnector1">
              <a:avLst/>
            </a:prstGeom>
            <a:ln w="5715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67F1A5-8C72-D981-B236-AFBE4A6376E4}"/>
                </a:ext>
              </a:extLst>
            </p:cNvPr>
            <p:cNvSpPr txBox="1"/>
            <p:nvPr/>
          </p:nvSpPr>
          <p:spPr>
            <a:xfrm>
              <a:off x="9892148" y="2190018"/>
              <a:ext cx="2048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FF"/>
                  </a:solidFill>
                </a:rPr>
                <a:t>Target Vector States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FB95A35-D2FC-92D2-D31D-FD79DA13AF0E}"/>
              </a:ext>
            </a:extLst>
          </p:cNvPr>
          <p:cNvGrpSpPr/>
          <p:nvPr/>
        </p:nvGrpSpPr>
        <p:grpSpPr>
          <a:xfrm>
            <a:off x="9144005" y="2494815"/>
            <a:ext cx="2807361" cy="369332"/>
            <a:chOff x="9144005" y="2494815"/>
            <a:chExt cx="2807361" cy="369332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69864A7-0893-DFF7-187E-FCB09EE636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44005" y="2694704"/>
              <a:ext cx="748143" cy="0"/>
            </a:xfrm>
            <a:prstGeom prst="straightConnector1">
              <a:avLst/>
            </a:prstGeom>
            <a:ln w="5715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7788BDB-32BC-7249-E3FF-4F7A73DF8153}"/>
                </a:ext>
              </a:extLst>
            </p:cNvPr>
            <p:cNvSpPr txBox="1"/>
            <p:nvPr/>
          </p:nvSpPr>
          <p:spPr>
            <a:xfrm>
              <a:off x="9892148" y="2494815"/>
              <a:ext cx="2059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FF"/>
                  </a:solidFill>
                </a:rPr>
                <a:t>Target Tensor States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1BDEDBB-9C94-8BAE-7C7E-2CA2768AA3E1}"/>
              </a:ext>
            </a:extLst>
          </p:cNvPr>
          <p:cNvGrpSpPr/>
          <p:nvPr/>
        </p:nvGrpSpPr>
        <p:grpSpPr>
          <a:xfrm>
            <a:off x="9331036" y="2887006"/>
            <a:ext cx="2365959" cy="369332"/>
            <a:chOff x="9331036" y="2887006"/>
            <a:chExt cx="2365959" cy="369332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564BD58-2F7E-A15B-45DF-D111F7A277A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31036" y="2944091"/>
              <a:ext cx="306741" cy="142804"/>
            </a:xfrm>
            <a:prstGeom prst="straightConnector1">
              <a:avLst/>
            </a:prstGeom>
            <a:ln w="5715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BE4EB82-6544-CF99-1E10-B2947F9D967C}"/>
                </a:ext>
              </a:extLst>
            </p:cNvPr>
            <p:cNvSpPr txBox="1"/>
            <p:nvPr/>
          </p:nvSpPr>
          <p:spPr>
            <a:xfrm>
              <a:off x="9637777" y="2887006"/>
              <a:ext cx="2059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FF"/>
                  </a:solidFill>
                </a:rPr>
                <a:t># of configs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2B2B503-BE36-8004-AA3F-A25EEC7BC495}"/>
              </a:ext>
            </a:extLst>
          </p:cNvPr>
          <p:cNvGrpSpPr/>
          <p:nvPr/>
        </p:nvGrpSpPr>
        <p:grpSpPr>
          <a:xfrm>
            <a:off x="6534841" y="2574460"/>
            <a:ext cx="1596927" cy="962085"/>
            <a:chOff x="9939297" y="2571252"/>
            <a:chExt cx="1596927" cy="96208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F3A122F-2071-A3D2-048B-DA46AC0F8E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5983" y="2571252"/>
              <a:ext cx="509830" cy="423922"/>
            </a:xfrm>
            <a:prstGeom prst="straightConnector1">
              <a:avLst/>
            </a:prstGeom>
            <a:ln w="5715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E28570C-07AD-678D-4983-EABAD0C6DD2F}"/>
                </a:ext>
              </a:extLst>
            </p:cNvPr>
            <p:cNvSpPr txBox="1"/>
            <p:nvPr/>
          </p:nvSpPr>
          <p:spPr>
            <a:xfrm>
              <a:off x="9939297" y="2887006"/>
              <a:ext cx="15969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FF"/>
                  </a:solidFill>
                </a:rPr>
                <a:t>Asym</a:t>
              </a:r>
              <a:r>
                <a:rPr lang="en-US" dirty="0">
                  <a:solidFill>
                    <a:srgbClr val="FF00FF"/>
                  </a:solidFill>
                </a:rPr>
                <a:t>. to measure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E2A07DE-EACF-BB5E-A409-8485FF35A90D}"/>
              </a:ext>
            </a:extLst>
          </p:cNvPr>
          <p:cNvGrpSpPr/>
          <p:nvPr/>
        </p:nvGrpSpPr>
        <p:grpSpPr>
          <a:xfrm>
            <a:off x="2937163" y="4666969"/>
            <a:ext cx="1849457" cy="1268154"/>
            <a:chOff x="2937163" y="4666969"/>
            <a:chExt cx="1849457" cy="1268154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47890A6C-44CC-3E85-5F75-9F7AB4EEB23C}"/>
                </a:ext>
              </a:extLst>
            </p:cNvPr>
            <p:cNvCxnSpPr/>
            <p:nvPr/>
          </p:nvCxnSpPr>
          <p:spPr>
            <a:xfrm flipV="1">
              <a:off x="3913909" y="4666969"/>
              <a:ext cx="145472" cy="576593"/>
            </a:xfrm>
            <a:prstGeom prst="straightConnector1">
              <a:avLst/>
            </a:prstGeom>
            <a:ln w="762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C5565AA-E586-605B-E4F9-204290C2D80F}"/>
                </a:ext>
              </a:extLst>
            </p:cNvPr>
            <p:cNvSpPr txBox="1"/>
            <p:nvPr/>
          </p:nvSpPr>
          <p:spPr>
            <a:xfrm>
              <a:off x="2937163" y="5227237"/>
              <a:ext cx="18494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FF"/>
                  </a:solidFill>
                </a:rPr>
                <a:t>Primary Measurement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42D275F-3AB6-868D-EE2A-335ABDF36981}"/>
              </a:ext>
            </a:extLst>
          </p:cNvPr>
          <p:cNvGrpSpPr/>
          <p:nvPr/>
        </p:nvGrpSpPr>
        <p:grpSpPr>
          <a:xfrm>
            <a:off x="5032118" y="4902332"/>
            <a:ext cx="1849457" cy="1245529"/>
            <a:chOff x="5032118" y="4902332"/>
            <a:chExt cx="1849457" cy="1245529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7EB94B2D-EEED-E529-0411-B269929649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63366" y="4902332"/>
              <a:ext cx="245498" cy="553968"/>
            </a:xfrm>
            <a:prstGeom prst="straightConnector1">
              <a:avLst/>
            </a:prstGeom>
            <a:ln w="762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5A684B6-09D2-28EA-6C4F-A182387E575A}"/>
                </a:ext>
              </a:extLst>
            </p:cNvPr>
            <p:cNvSpPr txBox="1"/>
            <p:nvPr/>
          </p:nvSpPr>
          <p:spPr>
            <a:xfrm>
              <a:off x="5032118" y="5439975"/>
              <a:ext cx="18494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FF"/>
                  </a:solidFill>
                </a:rPr>
                <a:t>Contamination Term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895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4C85F-31BA-6A20-649B-EF3F9F9F4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8C817-6AA8-6D47-49E8-9891B0B5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758001-E0F9-B5DD-F60F-67EDEE04F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:r>
                  <a:rPr lang="en-US" sz="2400" dirty="0"/>
                  <a:t>Same formalism holds for many different configurations!</a:t>
                </a: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dirty="0"/>
                  <a:t>But will get different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terms for each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400" dirty="0"/>
                  <a:t>Can rearrange to get vector &amp; beam-target asymmetries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758001-E0F9-B5DD-F60F-67EDEE04F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B7550-024B-32EA-4188-14E5F7D1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85F45-D87C-A295-A9C5-9FE43142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5CD36-9548-B4DE-442E-F8233D2E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81BB8B-B646-529D-6507-55C1D45E9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613" y="2342540"/>
            <a:ext cx="7264773" cy="12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3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D6C97C6-9E39-BB1E-E60A-2FDB322FF0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4 State Tensor Asymmetry w/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D6C97C6-9E39-BB1E-E60A-2FDB322FF0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2E32D-F8F8-9F6F-A4AD-EC4A2DCFB2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5795356" cy="402336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Target advances allow us to maintain large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while enhancing or suppressing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400" b="0" dirty="0"/>
              </a:p>
              <a:p>
                <a:pPr lvl="1"/>
                <a:r>
                  <a:rPr lang="en-US" sz="2200" dirty="0"/>
                  <a:t>Rapid tensor enhancement/suppression decreases systematic uncertainty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2E32D-F8F8-9F6F-A4AD-EC4A2DCFB2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5795356" cy="4023360"/>
              </a:xfrm>
              <a:blipFill>
                <a:blip r:embed="rId3"/>
                <a:stretch>
                  <a:fillRect l="-1577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12723-DE6E-00EA-BF5E-4A591C053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AAA14-0CE9-A6E2-2AE4-4998734A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E1AF8-D582-A71C-A294-458B0FFB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F25850-9C24-6BD5-2435-B8AB78A845A1}"/>
              </a:ext>
            </a:extLst>
          </p:cNvPr>
          <p:cNvGrpSpPr/>
          <p:nvPr/>
        </p:nvGrpSpPr>
        <p:grpSpPr>
          <a:xfrm>
            <a:off x="1219427" y="3385919"/>
            <a:ext cx="4876573" cy="2927471"/>
            <a:chOff x="641693" y="2944649"/>
            <a:chExt cx="4876573" cy="29274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E8F4C86-C488-D0D9-0172-25619BBEF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5510" y="2944649"/>
              <a:ext cx="4221029" cy="115392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440B9D-2574-58DF-AD69-12A1F940D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1693" y="4479300"/>
              <a:ext cx="4876573" cy="139282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F398C9-EDB0-F55E-2510-683F681E6A57}"/>
                </a:ext>
              </a:extLst>
            </p:cNvPr>
            <p:cNvSpPr txBox="1"/>
            <p:nvPr/>
          </p:nvSpPr>
          <p:spPr>
            <a:xfrm>
              <a:off x="2625436" y="3999128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with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525FB7-975A-EB08-7576-1892FAE09421}"/>
              </a:ext>
            </a:extLst>
          </p:cNvPr>
          <p:cNvGrpSpPr/>
          <p:nvPr/>
        </p:nvGrpSpPr>
        <p:grpSpPr>
          <a:xfrm>
            <a:off x="7126322" y="1730098"/>
            <a:ext cx="3779524" cy="4647701"/>
            <a:chOff x="6849232" y="1793953"/>
            <a:chExt cx="3710698" cy="456306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624E86-C63D-6895-A7EF-3CA2F13F4C91}"/>
                </a:ext>
              </a:extLst>
            </p:cNvPr>
            <p:cNvGrpSpPr/>
            <p:nvPr/>
          </p:nvGrpSpPr>
          <p:grpSpPr>
            <a:xfrm>
              <a:off x="6849232" y="1793953"/>
              <a:ext cx="3710698" cy="4563065"/>
              <a:chOff x="8713427" y="2016364"/>
              <a:chExt cx="3529833" cy="4340654"/>
            </a:xfrm>
          </p:grpSpPr>
          <p:pic>
            <p:nvPicPr>
              <p:cNvPr id="13" name="Picture 12" descr="A screenshot of a video game&#10;&#10;AI-generated content may be incorrect.">
                <a:extLst>
                  <a:ext uri="{FF2B5EF4-FFF2-40B4-BE49-F238E27FC236}">
                    <a16:creationId xmlns:a16="http://schemas.microsoft.com/office/drawing/2014/main" id="{35F35BC1-B3BA-530A-A308-05F804F136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-1" t="38490" r="66175" b="26164"/>
              <a:stretch>
                <a:fillRect/>
              </a:stretch>
            </p:blipFill>
            <p:spPr>
              <a:xfrm>
                <a:off x="8713427" y="3932981"/>
                <a:ext cx="3478573" cy="2424037"/>
              </a:xfrm>
              <a:prstGeom prst="rect">
                <a:avLst/>
              </a:prstGeom>
            </p:spPr>
          </p:pic>
          <p:pic>
            <p:nvPicPr>
              <p:cNvPr id="15" name="Picture 14" descr="A screenshot of a video game&#10;&#10;AI-generated content may be incorrect.">
                <a:extLst>
                  <a:ext uri="{FF2B5EF4-FFF2-40B4-BE49-F238E27FC236}">
                    <a16:creationId xmlns:a16="http://schemas.microsoft.com/office/drawing/2014/main" id="{3DFA08B4-6448-B863-016C-6A1FC1663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33800" t="38490" r="32348" b="31922"/>
              <a:stretch>
                <a:fillRect/>
              </a:stretch>
            </p:blipFill>
            <p:spPr>
              <a:xfrm>
                <a:off x="8762071" y="2016364"/>
                <a:ext cx="3481189" cy="2029163"/>
              </a:xfrm>
              <a:prstGeom prst="rect">
                <a:avLst/>
              </a:prstGeom>
            </p:spPr>
          </p:pic>
        </p:grpSp>
        <p:pic>
          <p:nvPicPr>
            <p:cNvPr id="14" name="Picture 13" descr="A screenshot of a video game&#10;&#10;AI-generated content may be incorrect.">
              <a:extLst>
                <a:ext uri="{FF2B5EF4-FFF2-40B4-BE49-F238E27FC236}">
                  <a16:creationId xmlns:a16="http://schemas.microsoft.com/office/drawing/2014/main" id="{379DBA22-B56A-4CD5-094E-774D844AE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4070" t="31583" r="58410" b="63435"/>
            <a:stretch>
              <a:fillRect/>
            </a:stretch>
          </p:blipFill>
          <p:spPr>
            <a:xfrm>
              <a:off x="8361777" y="3330224"/>
              <a:ext cx="2055396" cy="389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790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5E15-EF80-6850-2E8D-150C4719F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Parasitic Vector Asymmetry (2 State)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75DF7-F20C-2D1C-8BB2-FA561B872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b1/Azz data, we can extract the vector asymmetry in two different 2-state configurations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AB551-59FF-65C1-26E3-FF59433FC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5F18-7317-553C-080B-81A361B9B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43EEB-C2C6-4D69-F55F-6D6EC5E1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E7DB32-8ADA-36E2-5910-0505E8605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38" y="2371842"/>
            <a:ext cx="4102311" cy="1162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E8E472-E7A0-F6A4-399A-DBF96CF6F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380" y="4060060"/>
            <a:ext cx="3657788" cy="15304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CED364-A83A-20BF-33FA-BAC859A560CB}"/>
              </a:ext>
            </a:extLst>
          </p:cNvPr>
          <p:cNvSpPr txBox="1"/>
          <p:nvPr/>
        </p:nvSpPr>
        <p:spPr>
          <a:xfrm>
            <a:off x="5624945" y="3588327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0B7EE-7C41-E00D-4AE7-5416B8C1E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221" y="2227088"/>
            <a:ext cx="4305521" cy="114305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C5E8B38-3456-F97F-02D7-A2D23FC3EF7E}"/>
              </a:ext>
            </a:extLst>
          </p:cNvPr>
          <p:cNvGrpSpPr/>
          <p:nvPr/>
        </p:nvGrpSpPr>
        <p:grpSpPr>
          <a:xfrm>
            <a:off x="6912808" y="4032351"/>
            <a:ext cx="3657788" cy="1637516"/>
            <a:chOff x="6912808" y="4032351"/>
            <a:chExt cx="3657788" cy="163751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5E4C85E-5975-3869-727F-7A3FD02CE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96847" y="4825274"/>
              <a:ext cx="2387723" cy="84459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59DA96C-3273-4176-5DF9-D8D0C2650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52460"/>
            <a:stretch>
              <a:fillRect/>
            </a:stretch>
          </p:blipFill>
          <p:spPr>
            <a:xfrm>
              <a:off x="6912808" y="4032351"/>
              <a:ext cx="3657788" cy="727564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14F183C-0FC7-B036-4919-2C618B17448F}"/>
              </a:ext>
            </a:extLst>
          </p:cNvPr>
          <p:cNvGrpSpPr/>
          <p:nvPr/>
        </p:nvGrpSpPr>
        <p:grpSpPr>
          <a:xfrm>
            <a:off x="3893308" y="4943042"/>
            <a:ext cx="2027920" cy="1065354"/>
            <a:chOff x="5549830" y="5055466"/>
            <a:chExt cx="2027920" cy="106535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494BDBB-5039-1B6B-1FBA-505366BCF4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82139" y="5055466"/>
              <a:ext cx="357809" cy="410818"/>
            </a:xfrm>
            <a:prstGeom prst="straightConnector1">
              <a:avLst/>
            </a:prstGeom>
            <a:ln w="762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479AA5-95A6-DC2C-1ECF-EB1E9407EBE8}"/>
                </a:ext>
              </a:extLst>
            </p:cNvPr>
            <p:cNvSpPr txBox="1"/>
            <p:nvPr/>
          </p:nvSpPr>
          <p:spPr>
            <a:xfrm>
              <a:off x="5549830" y="5474489"/>
              <a:ext cx="2027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Statistics ~ the ½ that of Azz/b1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9C906F-1BA2-B3AB-DAC1-989575287719}"/>
              </a:ext>
            </a:extLst>
          </p:cNvPr>
          <p:cNvGrpSpPr/>
          <p:nvPr/>
        </p:nvGrpSpPr>
        <p:grpSpPr>
          <a:xfrm>
            <a:off x="9972068" y="4790032"/>
            <a:ext cx="2027920" cy="1057149"/>
            <a:chOff x="5549830" y="5063671"/>
            <a:chExt cx="2027920" cy="1057149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798E707-FB20-F38A-30BA-19C2039841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51695" y="5063671"/>
              <a:ext cx="357809" cy="410818"/>
            </a:xfrm>
            <a:prstGeom prst="straightConnector1">
              <a:avLst/>
            </a:prstGeom>
            <a:ln w="762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8F29E6-0792-EDBD-D5F3-2BB4CF2D89CA}"/>
                </a:ext>
              </a:extLst>
            </p:cNvPr>
            <p:cNvSpPr txBox="1"/>
            <p:nvPr/>
          </p:nvSpPr>
          <p:spPr>
            <a:xfrm>
              <a:off x="5549830" y="5474489"/>
              <a:ext cx="2027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Statistics ~ the ½ that of Azz/b1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62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88FB0-5A7B-BC9D-41F8-E51C6283F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697DF-2DA9-FB4D-A058-78067801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Parasitic Vector Asymmetry (4 State)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C22A4-E846-8A5D-8762-B6EA9F0CB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combine into a single 4-state measurement, increasing statistics but including tensor term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CA623-26D7-0506-4494-310A9D1E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1AEFE-511E-62DD-9DDC-FF8E6FDF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B277D-2FD5-AE56-44F3-8104F1A2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7E75C2-1E34-275E-3EEC-17F045BE2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372" y="2412680"/>
            <a:ext cx="4953255" cy="11875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0A4B8E-9DB9-3AB9-64D7-5825E1176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749" y="4254807"/>
            <a:ext cx="6839301" cy="154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53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8AB8B-1B8A-7E1F-CBB3-ADAB61FE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Parasitic Beam-Target Double Spin Asymmetries (8 states)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9AC5A-982A-F96D-A141-5FD6F051D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 </a:t>
            </a:r>
            <a:r>
              <a:rPr lang="en-US" dirty="0" err="1"/>
              <a:t>JLab</a:t>
            </a:r>
            <a:r>
              <a:rPr lang="en-US" dirty="0"/>
              <a:t> beam is polarized, we can split the beam helicities from our 4 state measurement to get 8 state measurements – Can extract vector &amp; tensor DSA!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14C05-6EA2-D983-4234-81A6C467D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10/14/2025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912EF-E9D9-5EFD-B9CE-C85B0F6C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Tensor Collaboration Meeting           Elena Long &lt;elena.long@unh.edu&gt;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B7CBB-194F-5D04-E8C6-06A781431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BE7213-57F9-E027-1694-E56233507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701" y="2562524"/>
            <a:ext cx="7931558" cy="13018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2DC687-54B0-587B-85CB-626B8A011F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8386"/>
          <a:stretch>
            <a:fillRect/>
          </a:stretch>
        </p:blipFill>
        <p:spPr>
          <a:xfrm>
            <a:off x="54760" y="4094951"/>
            <a:ext cx="7685823" cy="10192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97D512-0130-2963-AA4D-F7B75E8922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60" t="21835" r="25011" b="1"/>
          <a:stretch>
            <a:fillRect/>
          </a:stretch>
        </p:blipFill>
        <p:spPr>
          <a:xfrm>
            <a:off x="8924559" y="4106348"/>
            <a:ext cx="2473037" cy="20580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D7E79C-BED5-2BB2-4FDD-5DE026138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741" y="5377838"/>
            <a:ext cx="2680995" cy="6389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534705-B7C8-3783-AC80-F881D1004AF7}"/>
              </a:ext>
            </a:extLst>
          </p:cNvPr>
          <p:cNvSpPr txBox="1"/>
          <p:nvPr/>
        </p:nvSpPr>
        <p:spPr>
          <a:xfrm rot="20844454">
            <a:off x="179092" y="3157968"/>
            <a:ext cx="2057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FF"/>
                </a:solidFill>
              </a:rPr>
              <a:t>Tensor DSA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67B245-5B70-0E91-C98C-DC90CBCE5968}"/>
              </a:ext>
            </a:extLst>
          </p:cNvPr>
          <p:cNvGrpSpPr/>
          <p:nvPr/>
        </p:nvGrpSpPr>
        <p:grpSpPr>
          <a:xfrm>
            <a:off x="5525390" y="5055466"/>
            <a:ext cx="3279913" cy="1307406"/>
            <a:chOff x="5525390" y="5055466"/>
            <a:chExt cx="3279913" cy="130740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A22FADB-C40A-D2A2-C71E-338EE196EB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82139" y="5055466"/>
              <a:ext cx="357809" cy="410818"/>
            </a:xfrm>
            <a:prstGeom prst="straightConnector1">
              <a:avLst/>
            </a:prstGeom>
            <a:ln w="762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25C510-B362-DA7B-3A44-AF66FCA91819}"/>
                </a:ext>
              </a:extLst>
            </p:cNvPr>
            <p:cNvSpPr txBox="1"/>
            <p:nvPr/>
          </p:nvSpPr>
          <p:spPr>
            <a:xfrm>
              <a:off x="5525390" y="5439542"/>
              <a:ext cx="32799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Statistics roughly the same as Azz/b1, but scaled by beam helicity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401322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0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0070C0"/>
      </a:accent1>
      <a:accent2>
        <a:srgbClr val="000092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2424FF"/>
      </a:hlink>
      <a:folHlink>
        <a:srgbClr val="2424F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24034</TotalTime>
  <Words>721</Words>
  <Application>Microsoft Office PowerPoint</Application>
  <PresentationFormat>Widescreen</PresentationFormat>
  <Paragraphs>126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Cambria Math</vt:lpstr>
      <vt:lpstr>Retrospect</vt:lpstr>
      <vt:lpstr>Vector &amp; Beam-Target Asymmetries from b1/Azz Data  E. Long, EPJ A (in review)</vt:lpstr>
      <vt:lpstr>Polarization Cross Section</vt:lpstr>
      <vt:lpstr>Tensor Asymmetry: 2 States w/ h_e=0</vt:lpstr>
      <vt:lpstr>Formalism</vt:lpstr>
      <vt:lpstr>Formalism</vt:lpstr>
      <vt:lpstr>4 State Tensor Asymmetry w/ h_e=0</vt:lpstr>
      <vt:lpstr>Parasitic Vector Asymmetry (2 State)</vt:lpstr>
      <vt:lpstr>Parasitic Vector Asymmetry (4 State)</vt:lpstr>
      <vt:lpstr>Parasitic Beam-Target Double Spin Asymmetries (8 states)</vt:lpstr>
      <vt:lpstr>Parasitic Beam-Target Double Spin Asymmetries (8 states)</vt:lpstr>
      <vt:lpstr>Complications</vt:lpstr>
      <vt:lpstr>Uncertainties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E08-005: Ay0 in Quasi-Elastic 3He(e,e’n) Scattering</dc:title>
  <dc:creator>Elena Long</dc:creator>
  <cp:lastModifiedBy>Elena Long</cp:lastModifiedBy>
  <cp:revision>1104</cp:revision>
  <dcterms:created xsi:type="dcterms:W3CDTF">2013-12-10T16:21:31Z</dcterms:created>
  <dcterms:modified xsi:type="dcterms:W3CDTF">2025-10-14T15:25:33Z</dcterms:modified>
</cp:coreProperties>
</file>