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notesMasterIdLst>
    <p:notesMasterId r:id="rId35"/>
  </p:notesMasterIdLst>
  <p:sldIdLst>
    <p:sldId id="256" r:id="rId2"/>
    <p:sldId id="259" r:id="rId3"/>
    <p:sldId id="279" r:id="rId4"/>
    <p:sldId id="269" r:id="rId5"/>
    <p:sldId id="270" r:id="rId6"/>
    <p:sldId id="300" r:id="rId7"/>
    <p:sldId id="272" r:id="rId8"/>
    <p:sldId id="273" r:id="rId9"/>
    <p:sldId id="276" r:id="rId10"/>
    <p:sldId id="274" r:id="rId11"/>
    <p:sldId id="288" r:id="rId12"/>
    <p:sldId id="275" r:id="rId13"/>
    <p:sldId id="277" r:id="rId14"/>
    <p:sldId id="280" r:id="rId15"/>
    <p:sldId id="282" r:id="rId16"/>
    <p:sldId id="278" r:id="rId17"/>
    <p:sldId id="283" r:id="rId18"/>
    <p:sldId id="284" r:id="rId19"/>
    <p:sldId id="281" r:id="rId20"/>
    <p:sldId id="285" r:id="rId21"/>
    <p:sldId id="286" r:id="rId22"/>
    <p:sldId id="290" r:id="rId23"/>
    <p:sldId id="291" r:id="rId24"/>
    <p:sldId id="287" r:id="rId25"/>
    <p:sldId id="297" r:id="rId26"/>
    <p:sldId id="299" r:id="rId27"/>
    <p:sldId id="292" r:id="rId28"/>
    <p:sldId id="296" r:id="rId29"/>
    <p:sldId id="301" r:id="rId30"/>
    <p:sldId id="302" r:id="rId31"/>
    <p:sldId id="294" r:id="rId32"/>
    <p:sldId id="295" r:id="rId33"/>
    <p:sldId id="27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FF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00"/>
    <a:srgbClr val="909796"/>
    <a:srgbClr val="CC6600"/>
    <a:srgbClr val="94C794"/>
    <a:srgbClr val="FFC097"/>
    <a:srgbClr val="FFC096"/>
    <a:srgbClr val="92C692"/>
    <a:srgbClr val="FFBD92"/>
    <a:srgbClr val="93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923CC7-214D-46EA-ACA6-E302EAA7E3AA}" v="557" dt="2025-10-13T14:39:35.0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95" autoAdjust="0"/>
    <p:restoredTop sz="94492" autoAdjust="0"/>
  </p:normalViewPr>
  <p:slideViewPr>
    <p:cSldViewPr snapToGrid="0">
      <p:cViewPr varScale="1">
        <p:scale>
          <a:sx n="96" d="100"/>
          <a:sy n="96" d="100"/>
        </p:scale>
        <p:origin x="52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Long" userId="6c2fd083e3647dc1" providerId="LiveId" clId="{B69F3A8C-CC30-417C-8324-1A1E97F8AA8E}"/>
    <pc:docChg chg="undo redo custSel addSld delSld modSld sldOrd modShowInfo">
      <pc:chgData name="Elena Long" userId="6c2fd083e3647dc1" providerId="LiveId" clId="{B69F3A8C-CC30-417C-8324-1A1E97F8AA8E}" dt="2022-08-11T23:20:45.598" v="5247" actId="14100"/>
      <pc:docMkLst>
        <pc:docMk/>
      </pc:docMkLst>
      <pc:sldChg chg="modSp mod">
        <pc:chgData name="Elena Long" userId="6c2fd083e3647dc1" providerId="LiveId" clId="{B69F3A8C-CC30-417C-8324-1A1E97F8AA8E}" dt="2022-08-09T18:11:43.933" v="116" actId="20577"/>
        <pc:sldMkLst>
          <pc:docMk/>
          <pc:sldMk cId="2398926399" sldId="256"/>
        </pc:sldMkLst>
      </pc:sldChg>
      <pc:sldChg chg="addSp modSp add mod modAnim">
        <pc:chgData name="Elena Long" userId="6c2fd083e3647dc1" providerId="LiveId" clId="{B69F3A8C-CC30-417C-8324-1A1E97F8AA8E}" dt="2022-08-10T20:11:17.761" v="4661"/>
        <pc:sldMkLst>
          <pc:docMk/>
          <pc:sldMk cId="2618950168" sldId="260"/>
        </pc:sldMkLst>
      </pc:sldChg>
      <pc:sldChg chg="modSp add mod">
        <pc:chgData name="Elena Long" userId="6c2fd083e3647dc1" providerId="LiveId" clId="{B69F3A8C-CC30-417C-8324-1A1E97F8AA8E}" dt="2022-08-10T20:11:27.006" v="4664" actId="1076"/>
        <pc:sldMkLst>
          <pc:docMk/>
          <pc:sldMk cId="342551444" sldId="261"/>
        </pc:sldMkLst>
      </pc:sldChg>
      <pc:sldChg chg="modSp add del">
        <pc:chgData name="Elena Long" userId="6c2fd083e3647dc1" providerId="LiveId" clId="{B69F3A8C-CC30-417C-8324-1A1E97F8AA8E}" dt="2022-08-10T20:11:21.406" v="4662" actId="47"/>
        <pc:sldMkLst>
          <pc:docMk/>
          <pc:sldMk cId="1052862020" sldId="262"/>
        </pc:sldMkLst>
      </pc:sldChg>
      <pc:sldChg chg="modSp add">
        <pc:chgData name="Elena Long" userId="6c2fd083e3647dc1" providerId="LiveId" clId="{B69F3A8C-CC30-417C-8324-1A1E97F8AA8E}" dt="2022-08-10T20:13:01.088" v="4665"/>
        <pc:sldMkLst>
          <pc:docMk/>
          <pc:sldMk cId="2669950560" sldId="263"/>
        </pc:sldMkLst>
      </pc:sldChg>
      <pc:sldChg chg="del">
        <pc:chgData name="Elena Long" userId="6c2fd083e3647dc1" providerId="LiveId" clId="{B69F3A8C-CC30-417C-8324-1A1E97F8AA8E}" dt="2022-08-10T20:36:18.002" v="4852" actId="47"/>
        <pc:sldMkLst>
          <pc:docMk/>
          <pc:sldMk cId="809947817" sldId="399"/>
        </pc:sldMkLst>
      </pc:sldChg>
      <pc:sldChg chg="addSp delSp modSp mod delAnim modAnim">
        <pc:chgData name="Elena Long" userId="6c2fd083e3647dc1" providerId="LiveId" clId="{B69F3A8C-CC30-417C-8324-1A1E97F8AA8E}" dt="2022-08-09T21:36:40.125" v="1296"/>
        <pc:sldMkLst>
          <pc:docMk/>
          <pc:sldMk cId="3084459684" sldId="640"/>
        </pc:sldMkLst>
      </pc:sldChg>
      <pc:sldChg chg="addSp modSp mod">
        <pc:chgData name="Elena Long" userId="6c2fd083e3647dc1" providerId="LiveId" clId="{B69F3A8C-CC30-417C-8324-1A1E97F8AA8E}" dt="2022-08-10T19:20:05.668" v="4011" actId="1076"/>
        <pc:sldMkLst>
          <pc:docMk/>
          <pc:sldMk cId="2454041961" sldId="643"/>
        </pc:sldMkLst>
      </pc:sldChg>
      <pc:sldChg chg="del modAnim">
        <pc:chgData name="Elena Long" userId="6c2fd083e3647dc1" providerId="LiveId" clId="{B69F3A8C-CC30-417C-8324-1A1E97F8AA8E}" dt="2022-08-09T21:42:16.079" v="1306" actId="47"/>
        <pc:sldMkLst>
          <pc:docMk/>
          <pc:sldMk cId="1199067219" sldId="644"/>
        </pc:sldMkLst>
      </pc:sldChg>
      <pc:sldChg chg="del">
        <pc:chgData name="Elena Long" userId="6c2fd083e3647dc1" providerId="LiveId" clId="{B69F3A8C-CC30-417C-8324-1A1E97F8AA8E}" dt="2022-08-09T21:41:32.166" v="1303" actId="47"/>
        <pc:sldMkLst>
          <pc:docMk/>
          <pc:sldMk cId="1671707904" sldId="645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486219099" sldId="646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1622356518" sldId="648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2665583876" sldId="649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1362879857" sldId="650"/>
        </pc:sldMkLst>
      </pc:sldChg>
      <pc:sldChg chg="ord">
        <pc:chgData name="Elena Long" userId="6c2fd083e3647dc1" providerId="LiveId" clId="{B69F3A8C-CC30-417C-8324-1A1E97F8AA8E}" dt="2022-08-09T21:41:43.076" v="1305"/>
        <pc:sldMkLst>
          <pc:docMk/>
          <pc:sldMk cId="3005096605" sldId="651"/>
        </pc:sldMkLst>
      </pc:sldChg>
      <pc:sldChg chg="del">
        <pc:chgData name="Elena Long" userId="6c2fd083e3647dc1" providerId="LiveId" clId="{B69F3A8C-CC30-417C-8324-1A1E97F8AA8E}" dt="2022-08-09T21:30:17.885" v="1268" actId="47"/>
        <pc:sldMkLst>
          <pc:docMk/>
          <pc:sldMk cId="2308848405" sldId="652"/>
        </pc:sldMkLst>
      </pc:sldChg>
      <pc:sldChg chg="del">
        <pc:chgData name="Elena Long" userId="6c2fd083e3647dc1" providerId="LiveId" clId="{B69F3A8C-CC30-417C-8324-1A1E97F8AA8E}" dt="2022-08-09T21:42:39.646" v="1307" actId="47"/>
        <pc:sldMkLst>
          <pc:docMk/>
          <pc:sldMk cId="4042473691" sldId="658"/>
        </pc:sldMkLst>
      </pc:sldChg>
      <pc:sldChg chg="modSp mod ord">
        <pc:chgData name="Elena Long" userId="6c2fd083e3647dc1" providerId="LiveId" clId="{B69F3A8C-CC30-417C-8324-1A1E97F8AA8E}" dt="2022-08-09T21:46:57.685" v="1314"/>
        <pc:sldMkLst>
          <pc:docMk/>
          <pc:sldMk cId="2741989170" sldId="668"/>
        </pc:sldMkLst>
      </pc:sldChg>
      <pc:sldChg chg="addSp delSp modSp del mod modAnim">
        <pc:chgData name="Elena Long" userId="6c2fd083e3647dc1" providerId="LiveId" clId="{B69F3A8C-CC30-417C-8324-1A1E97F8AA8E}" dt="2022-08-10T19:23:54.141" v="4052" actId="47"/>
        <pc:sldMkLst>
          <pc:docMk/>
          <pc:sldMk cId="1662755657" sldId="691"/>
        </pc:sldMkLst>
      </pc:sldChg>
      <pc:sldChg chg="addSp delSp modSp mod">
        <pc:chgData name="Elena Long" userId="6c2fd083e3647dc1" providerId="LiveId" clId="{B69F3A8C-CC30-417C-8324-1A1E97F8AA8E}" dt="2022-08-10T19:20:51.375" v="4044" actId="20577"/>
        <pc:sldMkLst>
          <pc:docMk/>
          <pc:sldMk cId="2331292021" sldId="693"/>
        </pc:sldMkLst>
      </pc:sldChg>
      <pc:sldChg chg="ord">
        <pc:chgData name="Elena Long" userId="6c2fd083e3647dc1" providerId="LiveId" clId="{B69F3A8C-CC30-417C-8324-1A1E97F8AA8E}" dt="2022-08-09T21:32:26.511" v="1270"/>
        <pc:sldMkLst>
          <pc:docMk/>
          <pc:sldMk cId="1920640512" sldId="694"/>
        </pc:sldMkLst>
      </pc:sldChg>
      <pc:sldChg chg="addSp delSp modSp mod delAnim modAnim">
        <pc:chgData name="Elena Long" userId="6c2fd083e3647dc1" providerId="LiveId" clId="{B69F3A8C-CC30-417C-8324-1A1E97F8AA8E}" dt="2022-08-10T19:50:31.420" v="4469"/>
        <pc:sldMkLst>
          <pc:docMk/>
          <pc:sldMk cId="2380330078" sldId="695"/>
        </pc:sldMkLst>
      </pc:sldChg>
      <pc:sldChg chg="addSp delSp modSp mod addAnim delAnim modAnim">
        <pc:chgData name="Elena Long" userId="6c2fd083e3647dc1" providerId="LiveId" clId="{B69F3A8C-CC30-417C-8324-1A1E97F8AA8E}" dt="2022-08-10T19:17:02.136" v="3977" actId="1035"/>
        <pc:sldMkLst>
          <pc:docMk/>
          <pc:sldMk cId="2064732714" sldId="696"/>
        </pc:sldMkLst>
      </pc:sldChg>
      <pc:sldChg chg="modSp ord modAnim">
        <pc:chgData name="Elena Long" userId="6c2fd083e3647dc1" providerId="LiveId" clId="{B69F3A8C-CC30-417C-8324-1A1E97F8AA8E}" dt="2022-08-10T20:16:46.887" v="4667"/>
        <pc:sldMkLst>
          <pc:docMk/>
          <pc:sldMk cId="29391096" sldId="697"/>
        </pc:sldMkLst>
      </pc:sldChg>
      <pc:sldChg chg="modAnim">
        <pc:chgData name="Elena Long" userId="6c2fd083e3647dc1" providerId="LiveId" clId="{B69F3A8C-CC30-417C-8324-1A1E97F8AA8E}" dt="2022-08-09T21:35:53.616" v="1292"/>
        <pc:sldMkLst>
          <pc:docMk/>
          <pc:sldMk cId="3335799438" sldId="698"/>
        </pc:sldMkLst>
      </pc:sldChg>
      <pc:sldChg chg="modSp del mod">
        <pc:chgData name="Elena Long" userId="6c2fd083e3647dc1" providerId="LiveId" clId="{B69F3A8C-CC30-417C-8324-1A1E97F8AA8E}" dt="2022-08-09T21:28:44.437" v="1265" actId="47"/>
        <pc:sldMkLst>
          <pc:docMk/>
          <pc:sldMk cId="959829567" sldId="699"/>
        </pc:sldMkLst>
      </pc:sldChg>
      <pc:sldChg chg="modAnim">
        <pc:chgData name="Elena Long" userId="6c2fd083e3647dc1" providerId="LiveId" clId="{B69F3A8C-CC30-417C-8324-1A1E97F8AA8E}" dt="2022-08-09T21:36:04.424" v="1293"/>
        <pc:sldMkLst>
          <pc:docMk/>
          <pc:sldMk cId="1417630648" sldId="700"/>
        </pc:sldMkLst>
      </pc:sldChg>
      <pc:sldChg chg="del">
        <pc:chgData name="Elena Long" userId="6c2fd083e3647dc1" providerId="LiveId" clId="{B69F3A8C-CC30-417C-8324-1A1E97F8AA8E}" dt="2022-08-09T21:28:44.437" v="1265" actId="47"/>
        <pc:sldMkLst>
          <pc:docMk/>
          <pc:sldMk cId="2134092817" sldId="701"/>
        </pc:sldMkLst>
      </pc:sldChg>
      <pc:sldChg chg="ord">
        <pc:chgData name="Elena Long" userId="6c2fd083e3647dc1" providerId="LiveId" clId="{B69F3A8C-CC30-417C-8324-1A1E97F8AA8E}" dt="2022-08-09T21:59:08.860" v="1589"/>
        <pc:sldMkLst>
          <pc:docMk/>
          <pc:sldMk cId="4212804818" sldId="709"/>
        </pc:sldMkLst>
      </pc:sldChg>
      <pc:sldChg chg="del">
        <pc:chgData name="Elena Long" userId="6c2fd083e3647dc1" providerId="LiveId" clId="{B69F3A8C-CC30-417C-8324-1A1E97F8AA8E}" dt="2022-08-09T21:51:33.161" v="1385" actId="47"/>
        <pc:sldMkLst>
          <pc:docMk/>
          <pc:sldMk cId="804402486" sldId="715"/>
        </pc:sldMkLst>
      </pc:sldChg>
      <pc:sldChg chg="addSp delSp modSp add del mod ord">
        <pc:chgData name="Elena Long" userId="6c2fd083e3647dc1" providerId="LiveId" clId="{B69F3A8C-CC30-417C-8324-1A1E97F8AA8E}" dt="2022-08-10T19:10:49.928" v="3891"/>
        <pc:sldMkLst>
          <pc:docMk/>
          <pc:sldMk cId="3206549581" sldId="724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957324597" sldId="725"/>
        </pc:sldMkLst>
      </pc:sldChg>
      <pc:sldChg chg="delSp modSp del mod delAnim modAnim">
        <pc:chgData name="Elena Long" userId="6c2fd083e3647dc1" providerId="LiveId" clId="{B69F3A8C-CC30-417C-8324-1A1E97F8AA8E}" dt="2022-08-09T18:49:17.276" v="148" actId="47"/>
        <pc:sldMkLst>
          <pc:docMk/>
          <pc:sldMk cId="3674750305" sldId="735"/>
        </pc:sldMkLst>
      </pc:sldChg>
      <pc:sldChg chg="ord">
        <pc:chgData name="Elena Long" userId="6c2fd083e3647dc1" providerId="LiveId" clId="{B69F3A8C-CC30-417C-8324-1A1E97F8AA8E}" dt="2022-08-09T21:32:53.103" v="1272"/>
        <pc:sldMkLst>
          <pc:docMk/>
          <pc:sldMk cId="3430823214" sldId="738"/>
        </pc:sldMkLst>
      </pc:sldChg>
      <pc:sldChg chg="del">
        <pc:chgData name="Elena Long" userId="6c2fd083e3647dc1" providerId="LiveId" clId="{B69F3A8C-CC30-417C-8324-1A1E97F8AA8E}" dt="2022-08-09T18:47:35.740" v="130" actId="47"/>
        <pc:sldMkLst>
          <pc:docMk/>
          <pc:sldMk cId="3960983191" sldId="743"/>
        </pc:sldMkLst>
      </pc:sldChg>
      <pc:sldChg chg="addSp delSp modSp add mod delAnim modAnim">
        <pc:chgData name="Elena Long" userId="6c2fd083e3647dc1" providerId="LiveId" clId="{B69F3A8C-CC30-417C-8324-1A1E97F8AA8E}" dt="2022-08-11T18:16:29.479" v="5091"/>
        <pc:sldMkLst>
          <pc:docMk/>
          <pc:sldMk cId="349661478" sldId="750"/>
        </pc:sldMkLst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490030963" sldId="761"/>
        </pc:sldMkLst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3977577100" sldId="763"/>
        </pc:sldMkLst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3210644711" sldId="765"/>
        </pc:sldMkLst>
      </pc:sldChg>
      <pc:sldChg chg="addSp modSp add modAnim">
        <pc:chgData name="Elena Long" userId="6c2fd083e3647dc1" providerId="LiveId" clId="{B69F3A8C-CC30-417C-8324-1A1E97F8AA8E}" dt="2022-08-09T21:58:21.435" v="1586"/>
        <pc:sldMkLst>
          <pc:docMk/>
          <pc:sldMk cId="2835569962" sldId="766"/>
        </pc:sldMkLst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2158358097" sldId="767"/>
        </pc:sldMkLst>
      </pc:sldChg>
      <pc:sldChg chg="delSp add del mod">
        <pc:chgData name="Elena Long" userId="6c2fd083e3647dc1" providerId="LiveId" clId="{B69F3A8C-CC30-417C-8324-1A1E97F8AA8E}" dt="2022-08-09T21:58:32.017" v="1587" actId="47"/>
        <pc:sldMkLst>
          <pc:docMk/>
          <pc:sldMk cId="869751272" sldId="768"/>
        </pc:sldMkLst>
      </pc:sldChg>
      <pc:sldChg chg="add">
        <pc:chgData name="Elena Long" userId="6c2fd083e3647dc1" providerId="LiveId" clId="{B69F3A8C-CC30-417C-8324-1A1E97F8AA8E}" dt="2022-08-09T21:41:09.665" v="1302"/>
        <pc:sldMkLst>
          <pc:docMk/>
          <pc:sldMk cId="3811539201" sldId="797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788309427" sldId="803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1790154646" sldId="807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851337340" sldId="808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1247094889" sldId="809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373079180" sldId="810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808907910" sldId="811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427262842" sldId="817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740892977" sldId="839"/>
        </pc:sldMkLst>
      </pc:sldChg>
      <pc:sldChg chg="addSp modSp add mod">
        <pc:chgData name="Elena Long" userId="6c2fd083e3647dc1" providerId="LiveId" clId="{B69F3A8C-CC30-417C-8324-1A1E97F8AA8E}" dt="2022-08-11T18:15:37.056" v="5090" actId="732"/>
        <pc:sldMkLst>
          <pc:docMk/>
          <pc:sldMk cId="3088082522" sldId="845"/>
        </pc:sldMkLst>
      </pc:sldChg>
      <pc:sldChg chg="new del">
        <pc:chgData name="Elena Long" userId="6c2fd083e3647dc1" providerId="LiveId" clId="{B69F3A8C-CC30-417C-8324-1A1E97F8AA8E}" dt="2022-08-09T18:47:29.737" v="129" actId="47"/>
        <pc:sldMkLst>
          <pc:docMk/>
          <pc:sldMk cId="900003633" sldId="855"/>
        </pc:sldMkLst>
      </pc:sldChg>
      <pc:sldChg chg="addSp delSp modSp add mod ord modAnim">
        <pc:chgData name="Elena Long" userId="6c2fd083e3647dc1" providerId="LiveId" clId="{B69F3A8C-CC30-417C-8324-1A1E97F8AA8E}" dt="2022-08-10T19:10:47.514" v="3889"/>
        <pc:sldMkLst>
          <pc:docMk/>
          <pc:sldMk cId="1965963855" sldId="855"/>
        </pc:sldMkLst>
      </pc:sldChg>
      <pc:sldChg chg="addSp delSp modSp new mod modAnim">
        <pc:chgData name="Elena Long" userId="6c2fd083e3647dc1" providerId="LiveId" clId="{B69F3A8C-CC30-417C-8324-1A1E97F8AA8E}" dt="2022-08-10T19:28:59.741" v="4219"/>
        <pc:sldMkLst>
          <pc:docMk/>
          <pc:sldMk cId="885808201" sldId="856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1181776127" sldId="856"/>
        </pc:sldMkLst>
      </pc:sldChg>
      <pc:sldChg chg="modSp new del mod">
        <pc:chgData name="Elena Long" userId="6c2fd083e3647dc1" providerId="LiveId" clId="{B69F3A8C-CC30-417C-8324-1A1E97F8AA8E}" dt="2022-08-10T19:00:07.095" v="3866" actId="47"/>
        <pc:sldMkLst>
          <pc:docMk/>
          <pc:sldMk cId="782988098" sldId="857"/>
        </pc:sldMkLst>
      </pc:sldChg>
      <pc:sldChg chg="addSp delSp modSp add mod modAnim">
        <pc:chgData name="Elena Long" userId="6c2fd083e3647dc1" providerId="LiveId" clId="{B69F3A8C-CC30-417C-8324-1A1E97F8AA8E}" dt="2022-08-09T19:51:38.723" v="1257"/>
        <pc:sldMkLst>
          <pc:docMk/>
          <pc:sldMk cId="952566934" sldId="858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196271264" sldId="858"/>
        </pc:sldMkLst>
      </pc:sldChg>
      <pc:sldChg chg="modSp new del mod">
        <pc:chgData name="Elena Long" userId="6c2fd083e3647dc1" providerId="LiveId" clId="{B69F3A8C-CC30-417C-8324-1A1E97F8AA8E}" dt="2022-08-09T19:52:37.646" v="1260" actId="47"/>
        <pc:sldMkLst>
          <pc:docMk/>
          <pc:sldMk cId="1603199690" sldId="859"/>
        </pc:sldMkLst>
      </pc:sldChg>
      <pc:sldChg chg="addSp delSp modSp new mod modAnim">
        <pc:chgData name="Elena Long" userId="6c2fd083e3647dc1" providerId="LiveId" clId="{B69F3A8C-CC30-417C-8324-1A1E97F8AA8E}" dt="2022-08-10T00:34:18.560" v="2860"/>
        <pc:sldMkLst>
          <pc:docMk/>
          <pc:sldMk cId="2580492605" sldId="859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839715445" sldId="859"/>
        </pc:sldMkLst>
      </pc:sldChg>
      <pc:sldChg chg="new del">
        <pc:chgData name="Elena Long" userId="6c2fd083e3647dc1" providerId="LiveId" clId="{B69F3A8C-CC30-417C-8324-1A1E97F8AA8E}" dt="2022-08-09T21:45:55.564" v="1309" actId="47"/>
        <pc:sldMkLst>
          <pc:docMk/>
          <pc:sldMk cId="3031689594" sldId="859"/>
        </pc:sldMkLst>
      </pc:sldChg>
      <pc:sldChg chg="new del">
        <pc:chgData name="Elena Long" userId="6c2fd083e3647dc1" providerId="LiveId" clId="{B69F3A8C-CC30-417C-8324-1A1E97F8AA8E}" dt="2022-08-09T22:00:06.072" v="1594" actId="47"/>
        <pc:sldMkLst>
          <pc:docMk/>
          <pc:sldMk cId="3093326661" sldId="860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198121279" sldId="860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677760797" sldId="861"/>
        </pc:sldMkLst>
      </pc:sldChg>
      <pc:sldChg chg="modSp new mod">
        <pc:chgData name="Elena Long" userId="6c2fd083e3647dc1" providerId="LiveId" clId="{B69F3A8C-CC30-417C-8324-1A1E97F8AA8E}" dt="2022-08-09T22:00:33.178" v="1627" actId="20577"/>
        <pc:sldMkLst>
          <pc:docMk/>
          <pc:sldMk cId="4086694302" sldId="861"/>
        </pc:sldMkLst>
      </pc:sldChg>
      <pc:sldChg chg="modSp new del mod">
        <pc:chgData name="Elena Long" userId="6c2fd083e3647dc1" providerId="LiveId" clId="{B69F3A8C-CC30-417C-8324-1A1E97F8AA8E}" dt="2022-08-09T23:17:07.956" v="1827" actId="47"/>
        <pc:sldMkLst>
          <pc:docMk/>
          <pc:sldMk cId="1016739632" sldId="862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774880508" sldId="862"/>
        </pc:sldMkLst>
      </pc:sldChg>
      <pc:sldChg chg="addSp delSp modSp add mod">
        <pc:chgData name="Elena Long" userId="6c2fd083e3647dc1" providerId="LiveId" clId="{B69F3A8C-CC30-417C-8324-1A1E97F8AA8E}" dt="2022-08-11T18:26:32.934" v="5210" actId="20577"/>
        <pc:sldMkLst>
          <pc:docMk/>
          <pc:sldMk cId="3640524664" sldId="862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441586261" sldId="863"/>
        </pc:sldMkLst>
      </pc:sldChg>
      <pc:sldChg chg="modSp new del mod">
        <pc:chgData name="Elena Long" userId="6c2fd083e3647dc1" providerId="LiveId" clId="{B69F3A8C-CC30-417C-8324-1A1E97F8AA8E}" dt="2022-08-10T00:43:59.244" v="2932" actId="47"/>
        <pc:sldMkLst>
          <pc:docMk/>
          <pc:sldMk cId="2558832777" sldId="863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3722637510" sldId="864"/>
        </pc:sldMkLst>
      </pc:sldChg>
      <pc:sldChg chg="del">
        <pc:chgData name="Elena Long" userId="6c2fd083e3647dc1" providerId="LiveId" clId="{B69F3A8C-CC30-417C-8324-1A1E97F8AA8E}" dt="2022-08-09T18:15:53.315" v="125" actId="47"/>
        <pc:sldMkLst>
          <pc:docMk/>
          <pc:sldMk cId="2744227143" sldId="867"/>
        </pc:sldMkLst>
      </pc:sldChg>
      <pc:sldChg chg="modSp add">
        <pc:chgData name="Elena Long" userId="6c2fd083e3647dc1" providerId="LiveId" clId="{B69F3A8C-CC30-417C-8324-1A1E97F8AA8E}" dt="2022-08-10T00:43:51.933" v="2931"/>
        <pc:sldMkLst>
          <pc:docMk/>
          <pc:sldMk cId="605280061" sldId="870"/>
        </pc:sldMkLst>
      </pc:sldChg>
      <pc:sldChg chg="addSp delSp modSp add mod modAnim">
        <pc:chgData name="Elena Long" userId="6c2fd083e3647dc1" providerId="LiveId" clId="{B69F3A8C-CC30-417C-8324-1A1E97F8AA8E}" dt="2022-08-11T18:29:38.630" v="5211"/>
        <pc:sldMkLst>
          <pc:docMk/>
          <pc:sldMk cId="2480174858" sldId="872"/>
        </pc:sldMkLst>
      </pc:sldChg>
      <pc:sldChg chg="delSp modSp add mod delAnim">
        <pc:chgData name="Elena Long" userId="6c2fd083e3647dc1" providerId="LiveId" clId="{B69F3A8C-CC30-417C-8324-1A1E97F8AA8E}" dt="2022-08-10T20:05:04.931" v="4632" actId="1038"/>
        <pc:sldMkLst>
          <pc:docMk/>
          <pc:sldMk cId="565955532" sldId="873"/>
        </pc:sldMkLst>
      </pc:sldChg>
      <pc:sldChg chg="delSp modSp add del mod">
        <pc:chgData name="Elena Long" userId="6c2fd083e3647dc1" providerId="LiveId" clId="{B69F3A8C-CC30-417C-8324-1A1E97F8AA8E}" dt="2022-08-10T01:00:17.573" v="2938" actId="47"/>
        <pc:sldMkLst>
          <pc:docMk/>
          <pc:sldMk cId="3053068891" sldId="875"/>
        </pc:sldMkLst>
      </pc:sldChg>
      <pc:sldChg chg="addSp delSp modSp add mod ord">
        <pc:chgData name="Elena Long" userId="6c2fd083e3647dc1" providerId="LiveId" clId="{B69F3A8C-CC30-417C-8324-1A1E97F8AA8E}" dt="2022-08-10T13:23:31.186" v="3865"/>
        <pc:sldMkLst>
          <pc:docMk/>
          <pc:sldMk cId="1514296517" sldId="876"/>
        </pc:sldMkLst>
      </pc:sldChg>
      <pc:sldChg chg="addSp delSp modSp new mod ord delAnim modAnim">
        <pc:chgData name="Elena Long" userId="6c2fd083e3647dc1" providerId="LiveId" clId="{B69F3A8C-CC30-417C-8324-1A1E97F8AA8E}" dt="2022-08-10T20:31:57.800" v="4850" actId="404"/>
        <pc:sldMkLst>
          <pc:docMk/>
          <pc:sldMk cId="1094236658" sldId="877"/>
        </pc:sldMkLst>
      </pc:sldChg>
      <pc:sldChg chg="modSp add del">
        <pc:chgData name="Elena Long" userId="6c2fd083e3647dc1" providerId="LiveId" clId="{B69F3A8C-CC30-417C-8324-1A1E97F8AA8E}" dt="2022-08-10T01:00:43.491" v="2940" actId="47"/>
        <pc:sldMkLst>
          <pc:docMk/>
          <pc:sldMk cId="1680859129" sldId="877"/>
        </pc:sldMkLst>
      </pc:sldChg>
      <pc:sldChg chg="addSp delSp modSp new add del mod ord">
        <pc:chgData name="Elena Long" userId="6c2fd083e3647dc1" providerId="LiveId" clId="{B69F3A8C-CC30-417C-8324-1A1E97F8AA8E}" dt="2022-08-10T20:22:21.355" v="4829" actId="1035"/>
        <pc:sldMkLst>
          <pc:docMk/>
          <pc:sldMk cId="763022889" sldId="878"/>
        </pc:sldMkLst>
      </pc:sldChg>
      <pc:sldChg chg="new del">
        <pc:chgData name="Elena Long" userId="6c2fd083e3647dc1" providerId="LiveId" clId="{B69F3A8C-CC30-417C-8324-1A1E97F8AA8E}" dt="2022-08-11T17:57:11.736" v="4936" actId="680"/>
        <pc:sldMkLst>
          <pc:docMk/>
          <pc:sldMk cId="1736028198" sldId="879"/>
        </pc:sldMkLst>
      </pc:sldChg>
      <pc:sldChg chg="addSp modSp new del mod">
        <pc:chgData name="Elena Long" userId="6c2fd083e3647dc1" providerId="LiveId" clId="{B69F3A8C-CC30-417C-8324-1A1E97F8AA8E}" dt="2022-08-11T23:20:33.483" v="5243" actId="47"/>
        <pc:sldMkLst>
          <pc:docMk/>
          <pc:sldMk cId="2410087001" sldId="879"/>
        </pc:sldMkLst>
      </pc:sldChg>
      <pc:sldChg chg="new del">
        <pc:chgData name="Elena Long" userId="6c2fd083e3647dc1" providerId="LiveId" clId="{B69F3A8C-CC30-417C-8324-1A1E97F8AA8E}" dt="2022-08-11T23:19:32.465" v="5213" actId="680"/>
        <pc:sldMkLst>
          <pc:docMk/>
          <pc:sldMk cId="2954150794" sldId="879"/>
        </pc:sldMkLst>
      </pc:sldChg>
      <pc:sldChg chg="addSp modSp new mod">
        <pc:chgData name="Elena Long" userId="6c2fd083e3647dc1" providerId="LiveId" clId="{B69F3A8C-CC30-417C-8324-1A1E97F8AA8E}" dt="2022-08-11T23:20:45.598" v="5247" actId="14100"/>
        <pc:sldMkLst>
          <pc:docMk/>
          <pc:sldMk cId="729959619" sldId="880"/>
        </pc:sldMkLst>
      </pc:sldChg>
    </pc:docChg>
  </pc:docChgLst>
  <pc:docChgLst>
    <pc:chgData name="Elena Long" userId="6c2fd083e3647dc1" providerId="LiveId" clId="{4729F04D-364B-438D-A5C6-D54A5F330CBA}"/>
    <pc:docChg chg="undo custSel addSld delSld modSld sldOrd">
      <pc:chgData name="Elena Long" userId="6c2fd083e3647dc1" providerId="LiveId" clId="{4729F04D-364B-438D-A5C6-D54A5F330CBA}" dt="2023-07-06T21:30:31.163" v="1028"/>
      <pc:docMkLst>
        <pc:docMk/>
      </pc:docMkLst>
      <pc:sldChg chg="modAnim">
        <pc:chgData name="Elena Long" userId="6c2fd083e3647dc1" providerId="LiveId" clId="{4729F04D-364B-438D-A5C6-D54A5F330CBA}" dt="2023-07-06T15:06:29.247" v="24"/>
        <pc:sldMkLst>
          <pc:docMk/>
          <pc:sldMk cId="1395735395" sldId="518"/>
        </pc:sldMkLst>
      </pc:sldChg>
      <pc:sldChg chg="delSp mod ord">
        <pc:chgData name="Elena Long" userId="6c2fd083e3647dc1" providerId="LiveId" clId="{4729F04D-364B-438D-A5C6-D54A5F330CBA}" dt="2023-07-06T15:16:19.813" v="27" actId="478"/>
        <pc:sldMkLst>
          <pc:docMk/>
          <pc:sldMk cId="660372429" sldId="567"/>
        </pc:sldMkLst>
      </pc:sldChg>
      <pc:sldChg chg="ord">
        <pc:chgData name="Elena Long" userId="6c2fd083e3647dc1" providerId="LiveId" clId="{4729F04D-364B-438D-A5C6-D54A5F330CBA}" dt="2023-07-06T15:13:16.500" v="26"/>
        <pc:sldMkLst>
          <pc:docMk/>
          <pc:sldMk cId="2222732815" sldId="591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486219099" sldId="646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1622356518" sldId="648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2665583876" sldId="649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1362879857" sldId="650"/>
        </pc:sldMkLst>
      </pc:sldChg>
      <pc:sldChg chg="del">
        <pc:chgData name="Elena Long" userId="6c2fd083e3647dc1" providerId="LiveId" clId="{4729F04D-364B-438D-A5C6-D54A5F330CBA}" dt="2023-07-06T15:36:04.599" v="56" actId="47"/>
        <pc:sldMkLst>
          <pc:docMk/>
          <pc:sldMk cId="3005096605" sldId="651"/>
        </pc:sldMkLst>
      </pc:sldChg>
      <pc:sldChg chg="modAnim">
        <pc:chgData name="Elena Long" userId="6c2fd083e3647dc1" providerId="LiveId" clId="{4729F04D-364B-438D-A5C6-D54A5F330CBA}" dt="2023-07-06T15:35:48.567" v="55"/>
        <pc:sldMkLst>
          <pc:docMk/>
          <pc:sldMk cId="1920640512" sldId="694"/>
        </pc:sldMkLst>
      </pc:sldChg>
      <pc:sldChg chg="modAnim">
        <pc:chgData name="Elena Long" userId="6c2fd083e3647dc1" providerId="LiveId" clId="{4729F04D-364B-438D-A5C6-D54A5F330CBA}" dt="2023-07-06T14:36:31.107" v="2"/>
        <pc:sldMkLst>
          <pc:docMk/>
          <pc:sldMk cId="2380330078" sldId="695"/>
        </pc:sldMkLst>
      </pc:sldChg>
      <pc:sldChg chg="addSp delSp modSp mod ord">
        <pc:chgData name="Elena Long" userId="6c2fd083e3647dc1" providerId="LiveId" clId="{4729F04D-364B-438D-A5C6-D54A5F330CBA}" dt="2023-07-06T15:33:56.725" v="53" actId="14100"/>
        <pc:sldMkLst>
          <pc:docMk/>
          <pc:sldMk cId="3335799438" sldId="698"/>
        </pc:sldMkLst>
      </pc:sldChg>
      <pc:sldChg chg="del">
        <pc:chgData name="Elena Long" userId="6c2fd083e3647dc1" providerId="LiveId" clId="{4729F04D-364B-438D-A5C6-D54A5F330CBA}" dt="2023-07-06T15:36:05.911" v="57" actId="47"/>
        <pc:sldMkLst>
          <pc:docMk/>
          <pc:sldMk cId="4212804818" sldId="709"/>
        </pc:sldMkLst>
      </pc:sldChg>
      <pc:sldChg chg="addSp delSp modSp mod ord">
        <pc:chgData name="Elena Long" userId="6c2fd083e3647dc1" providerId="LiveId" clId="{4729F04D-364B-438D-A5C6-D54A5F330CBA}" dt="2023-07-06T16:17:16.979" v="278" actId="1037"/>
        <pc:sldMkLst>
          <pc:docMk/>
          <pc:sldMk cId="3580940029" sldId="722"/>
        </pc:sldMkLst>
      </pc:sldChg>
      <pc:sldChg chg="del">
        <pc:chgData name="Elena Long" userId="6c2fd083e3647dc1" providerId="LiveId" clId="{4729F04D-364B-438D-A5C6-D54A5F330CBA}" dt="2023-07-06T15:33:15.705" v="29" actId="47"/>
        <pc:sldMkLst>
          <pc:docMk/>
          <pc:sldMk cId="3430823214" sldId="738"/>
        </pc:sldMkLst>
      </pc:sldChg>
      <pc:sldChg chg="modAnim">
        <pc:chgData name="Elena Long" userId="6c2fd083e3647dc1" providerId="LiveId" clId="{4729F04D-364B-438D-A5C6-D54A5F330CBA}" dt="2023-07-06T15:34:58.882" v="54"/>
        <pc:sldMkLst>
          <pc:docMk/>
          <pc:sldMk cId="952566934" sldId="858"/>
        </pc:sldMkLst>
      </pc:sldChg>
      <pc:sldChg chg="ord modAnim">
        <pc:chgData name="Elena Long" userId="6c2fd083e3647dc1" providerId="LiveId" clId="{4729F04D-364B-438D-A5C6-D54A5F330CBA}" dt="2023-07-06T15:02:35.226" v="12"/>
        <pc:sldMkLst>
          <pc:docMk/>
          <pc:sldMk cId="2580492605" sldId="859"/>
        </pc:sldMkLst>
      </pc:sldChg>
      <pc:sldChg chg="ord">
        <pc:chgData name="Elena Long" userId="6c2fd083e3647dc1" providerId="LiveId" clId="{4729F04D-364B-438D-A5C6-D54A5F330CBA}" dt="2023-07-06T14:41:45.822" v="10"/>
        <pc:sldMkLst>
          <pc:docMk/>
          <pc:sldMk cId="3640524664" sldId="862"/>
        </pc:sldMkLst>
      </pc:sldChg>
      <pc:sldChg chg="modAnim">
        <pc:chgData name="Elena Long" userId="6c2fd083e3647dc1" providerId="LiveId" clId="{4729F04D-364B-438D-A5C6-D54A5F330CBA}" dt="2023-07-06T21:30:31.163" v="1028"/>
        <pc:sldMkLst>
          <pc:docMk/>
          <pc:sldMk cId="1314731375" sldId="893"/>
        </pc:sldMkLst>
      </pc:sldChg>
      <pc:sldChg chg="ord">
        <pc:chgData name="Elena Long" userId="6c2fd083e3647dc1" providerId="LiveId" clId="{4729F04D-364B-438D-A5C6-D54A5F330CBA}" dt="2023-07-06T15:05:41.603" v="18"/>
        <pc:sldMkLst>
          <pc:docMk/>
          <pc:sldMk cId="1158767223" sldId="928"/>
        </pc:sldMkLst>
      </pc:sldChg>
      <pc:sldChg chg="ord">
        <pc:chgData name="Elena Long" userId="6c2fd083e3647dc1" providerId="LiveId" clId="{4729F04D-364B-438D-A5C6-D54A5F330CBA}" dt="2023-07-06T15:05:23.567" v="14"/>
        <pc:sldMkLst>
          <pc:docMk/>
          <pc:sldMk cId="3364066387" sldId="933"/>
        </pc:sldMkLst>
      </pc:sldChg>
      <pc:sldChg chg="ord">
        <pc:chgData name="Elena Long" userId="6c2fd083e3647dc1" providerId="LiveId" clId="{4729F04D-364B-438D-A5C6-D54A5F330CBA}" dt="2023-07-06T15:05:23.567" v="14"/>
        <pc:sldMkLst>
          <pc:docMk/>
          <pc:sldMk cId="2124868618" sldId="937"/>
        </pc:sldMkLst>
      </pc:sldChg>
      <pc:sldChg chg="ord">
        <pc:chgData name="Elena Long" userId="6c2fd083e3647dc1" providerId="LiveId" clId="{4729F04D-364B-438D-A5C6-D54A5F330CBA}" dt="2023-07-06T15:05:23.567" v="14"/>
        <pc:sldMkLst>
          <pc:docMk/>
          <pc:sldMk cId="2510043498" sldId="938"/>
        </pc:sldMkLst>
      </pc:sldChg>
      <pc:sldChg chg="modAnim">
        <pc:chgData name="Elena Long" userId="6c2fd083e3647dc1" providerId="LiveId" clId="{4729F04D-364B-438D-A5C6-D54A5F330CBA}" dt="2023-07-06T14:39:50.891" v="8"/>
        <pc:sldMkLst>
          <pc:docMk/>
          <pc:sldMk cId="1222104425" sldId="940"/>
        </pc:sldMkLst>
      </pc:sldChg>
      <pc:sldChg chg="add">
        <pc:chgData name="Elena Long" userId="6c2fd083e3647dc1" providerId="LiveId" clId="{4729F04D-364B-438D-A5C6-D54A5F330CBA}" dt="2023-07-06T15:32:54.422" v="28"/>
        <pc:sldMkLst>
          <pc:docMk/>
          <pc:sldMk cId="2810930919" sldId="944"/>
        </pc:sldMkLst>
      </pc:sldChg>
      <pc:sldChg chg="addSp delSp modSp add mod ord delAnim modAnim">
        <pc:chgData name="Elena Long" userId="6c2fd083e3647dc1" providerId="LiveId" clId="{4729F04D-364B-438D-A5C6-D54A5F330CBA}" dt="2023-07-06T21:30:11.643" v="1026"/>
        <pc:sldMkLst>
          <pc:docMk/>
          <pc:sldMk cId="3778056456" sldId="945"/>
        </pc:sldMkLst>
      </pc:sldChg>
      <pc:sldChg chg="addSp delSp modSp new mod ord">
        <pc:chgData name="Elena Long" userId="6c2fd083e3647dc1" providerId="LiveId" clId="{4729F04D-364B-438D-A5C6-D54A5F330CBA}" dt="2023-07-06T21:29:45.834" v="1024" actId="21"/>
        <pc:sldMkLst>
          <pc:docMk/>
          <pc:sldMk cId="976635358" sldId="946"/>
        </pc:sldMkLst>
      </pc:sldChg>
      <pc:sldChg chg="addSp delSp modSp add mod">
        <pc:chgData name="Elena Long" userId="6c2fd083e3647dc1" providerId="LiveId" clId="{4729F04D-364B-438D-A5C6-D54A5F330CBA}" dt="2023-07-06T21:29:49.003" v="1025"/>
        <pc:sldMkLst>
          <pc:docMk/>
          <pc:sldMk cId="4133176558" sldId="947"/>
        </pc:sldMkLst>
      </pc:sldChg>
    </pc:docChg>
  </pc:docChgLst>
  <pc:docChgLst>
    <pc:chgData name="Elena Long" userId="6c2fd083e3647dc1" providerId="LiveId" clId="{61579296-2945-42DC-B237-B63097CFDAFC}"/>
    <pc:docChg chg="custSel modSld">
      <pc:chgData name="Elena Long" userId="6c2fd083e3647dc1" providerId="LiveId" clId="{61579296-2945-42DC-B237-B63097CFDAFC}" dt="2021-10-05T14:03:03.803" v="0" actId="478"/>
      <pc:docMkLst>
        <pc:docMk/>
      </pc:docMkLst>
      <pc:sldChg chg="delSp mod delAnim">
        <pc:chgData name="Elena Long" userId="6c2fd083e3647dc1" providerId="LiveId" clId="{61579296-2945-42DC-B237-B63097CFDAFC}" dt="2021-10-05T14:03:03.803" v="0" actId="478"/>
        <pc:sldMkLst>
          <pc:docMk/>
          <pc:sldMk cId="2741989170" sldId="668"/>
        </pc:sldMkLst>
      </pc:sldChg>
    </pc:docChg>
  </pc:docChgLst>
  <pc:docChgLst>
    <pc:chgData name="Elena Long" userId="6c2fd083e3647dc1" providerId="LiveId" clId="{82135118-3B7E-42B6-9C7F-FFF38A16F087}"/>
    <pc:docChg chg="undo custSel addSld delSld modSld sldOrd">
      <pc:chgData name="Elena Long" userId="6c2fd083e3647dc1" providerId="LiveId" clId="{82135118-3B7E-42B6-9C7F-FFF38A16F087}" dt="2023-07-26T01:28:29.458" v="1616" actId="1036"/>
      <pc:docMkLst>
        <pc:docMk/>
      </pc:docMkLst>
      <pc:sldChg chg="modSp mod">
        <pc:chgData name="Elena Long" userId="6c2fd083e3647dc1" providerId="LiveId" clId="{82135118-3B7E-42B6-9C7F-FFF38A16F087}" dt="2023-07-05T15:10:52.635" v="83" actId="20577"/>
        <pc:sldMkLst>
          <pc:docMk/>
          <pc:sldMk cId="2398926399" sldId="256"/>
        </pc:sldMkLst>
      </pc:sldChg>
      <pc:sldChg chg="del">
        <pc:chgData name="Elena Long" userId="6c2fd083e3647dc1" providerId="LiveId" clId="{82135118-3B7E-42B6-9C7F-FFF38A16F087}" dt="2023-07-05T15:15:38.728" v="87" actId="47"/>
        <pc:sldMkLst>
          <pc:docMk/>
          <pc:sldMk cId="2618950168" sldId="260"/>
        </pc:sldMkLst>
      </pc:sldChg>
      <pc:sldChg chg="del">
        <pc:chgData name="Elena Long" userId="6c2fd083e3647dc1" providerId="LiveId" clId="{82135118-3B7E-42B6-9C7F-FFF38A16F087}" dt="2023-07-05T15:15:41.053" v="88" actId="47"/>
        <pc:sldMkLst>
          <pc:docMk/>
          <pc:sldMk cId="342551444" sldId="261"/>
        </pc:sldMkLst>
      </pc:sldChg>
      <pc:sldChg chg="del">
        <pc:chgData name="Elena Long" userId="6c2fd083e3647dc1" providerId="LiveId" clId="{82135118-3B7E-42B6-9C7F-FFF38A16F087}" dt="2023-07-05T15:16:40.301" v="90" actId="47"/>
        <pc:sldMkLst>
          <pc:docMk/>
          <pc:sldMk cId="2669950560" sldId="263"/>
        </pc:sldMkLst>
      </pc:sldChg>
      <pc:sldChg chg="addSp modSp add mod ord modTransition">
        <pc:chgData name="Elena Long" userId="6c2fd083e3647dc1" providerId="LiveId" clId="{82135118-3B7E-42B6-9C7F-FFF38A16F087}" dt="2023-07-05T18:38:37.352" v="505" actId="113"/>
        <pc:sldMkLst>
          <pc:docMk/>
          <pc:sldMk cId="1395735395" sldId="518"/>
        </pc:sldMkLst>
      </pc:sldChg>
      <pc:sldChg chg="modSp ord">
        <pc:chgData name="Elena Long" userId="6c2fd083e3647dc1" providerId="LiveId" clId="{82135118-3B7E-42B6-9C7F-FFF38A16F087}" dt="2023-07-05T18:51:09.806" v="578"/>
        <pc:sldMkLst>
          <pc:docMk/>
          <pc:sldMk cId="660372429" sldId="567"/>
        </pc:sldMkLst>
      </pc:sldChg>
      <pc:sldChg chg="modSp ord">
        <pc:chgData name="Elena Long" userId="6c2fd083e3647dc1" providerId="LiveId" clId="{82135118-3B7E-42B6-9C7F-FFF38A16F087}" dt="2023-07-05T18:51:09.806" v="578"/>
        <pc:sldMkLst>
          <pc:docMk/>
          <pc:sldMk cId="2222732815" sldId="591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3084459684" sldId="640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2454041961" sldId="643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1759854559" sldId="653"/>
        </pc:sldMkLst>
      </pc:sldChg>
      <pc:sldChg chg="del">
        <pc:chgData name="Elena Long" userId="6c2fd083e3647dc1" providerId="LiveId" clId="{82135118-3B7E-42B6-9C7F-FFF38A16F087}" dt="2023-07-05T15:53:47.208" v="224" actId="47"/>
        <pc:sldMkLst>
          <pc:docMk/>
          <pc:sldMk cId="2331292021" sldId="693"/>
        </pc:sldMkLst>
      </pc:sldChg>
      <pc:sldChg chg="addSp delSp modSp mod ord addAnim delAnim modAnim">
        <pc:chgData name="Elena Long" userId="6c2fd083e3647dc1" providerId="LiveId" clId="{82135118-3B7E-42B6-9C7F-FFF38A16F087}" dt="2023-07-05T20:57:30.978" v="974" actId="1037"/>
        <pc:sldMkLst>
          <pc:docMk/>
          <pc:sldMk cId="2380330078" sldId="695"/>
        </pc:sldMkLst>
      </pc:sldChg>
      <pc:sldChg chg="del">
        <pc:chgData name="Elena Long" userId="6c2fd083e3647dc1" providerId="LiveId" clId="{82135118-3B7E-42B6-9C7F-FFF38A16F087}" dt="2023-07-05T15:58:51.955" v="250" actId="47"/>
        <pc:sldMkLst>
          <pc:docMk/>
          <pc:sldMk cId="2064732714" sldId="696"/>
        </pc:sldMkLst>
      </pc:sldChg>
      <pc:sldChg chg="ord">
        <pc:chgData name="Elena Long" userId="6c2fd083e3647dc1" providerId="LiveId" clId="{82135118-3B7E-42B6-9C7F-FFF38A16F087}" dt="2023-07-05T16:05:06.039" v="282"/>
        <pc:sldMkLst>
          <pc:docMk/>
          <pc:sldMk cId="29391096" sldId="697"/>
        </pc:sldMkLst>
      </pc:sldChg>
      <pc:sldChg chg="ord">
        <pc:chgData name="Elena Long" userId="6c2fd083e3647dc1" providerId="LiveId" clId="{82135118-3B7E-42B6-9C7F-FFF38A16F087}" dt="2023-07-05T18:52:33.478" v="584"/>
        <pc:sldMkLst>
          <pc:docMk/>
          <pc:sldMk cId="3335799438" sldId="698"/>
        </pc:sldMkLst>
      </pc:sldChg>
      <pc:sldChg chg="del">
        <pc:chgData name="Elena Long" userId="6c2fd083e3647dc1" providerId="LiveId" clId="{82135118-3B7E-42B6-9C7F-FFF38A16F087}" dt="2023-07-05T15:58:36.179" v="249" actId="47"/>
        <pc:sldMkLst>
          <pc:docMk/>
          <pc:sldMk cId="1417630648" sldId="700"/>
        </pc:sldMkLst>
      </pc:sldChg>
      <pc:sldChg chg="del">
        <pc:chgData name="Elena Long" userId="6c2fd083e3647dc1" providerId="LiveId" clId="{82135118-3B7E-42B6-9C7F-FFF38A16F087}" dt="2023-07-05T16:04:02.527" v="280" actId="47"/>
        <pc:sldMkLst>
          <pc:docMk/>
          <pc:sldMk cId="3206549581" sldId="724"/>
        </pc:sldMkLst>
      </pc:sldChg>
      <pc:sldChg chg="del">
        <pc:chgData name="Elena Long" userId="6c2fd083e3647dc1" providerId="LiveId" clId="{82135118-3B7E-42B6-9C7F-FFF38A16F087}" dt="2023-07-05T15:14:33.318" v="85" actId="47"/>
        <pc:sldMkLst>
          <pc:docMk/>
          <pc:sldMk cId="349661478" sldId="750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490030963" sldId="761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3977577100" sldId="763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3210644711" sldId="765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2835569962" sldId="766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2158358097" sldId="767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3811539201" sldId="797"/>
        </pc:sldMkLst>
      </pc:sldChg>
      <pc:sldChg chg="del">
        <pc:chgData name="Elena Long" userId="6c2fd083e3647dc1" providerId="LiveId" clId="{82135118-3B7E-42B6-9C7F-FFF38A16F087}" dt="2023-07-05T15:16:43.673" v="91" actId="47"/>
        <pc:sldMkLst>
          <pc:docMk/>
          <pc:sldMk cId="3088082522" sldId="845"/>
        </pc:sldMkLst>
      </pc:sldChg>
      <pc:sldChg chg="del">
        <pc:chgData name="Elena Long" userId="6c2fd083e3647dc1" providerId="LiveId" clId="{82135118-3B7E-42B6-9C7F-FFF38A16F087}" dt="2023-07-05T16:04:02.527" v="280" actId="47"/>
        <pc:sldMkLst>
          <pc:docMk/>
          <pc:sldMk cId="1965963855" sldId="855"/>
        </pc:sldMkLst>
      </pc:sldChg>
      <pc:sldChg chg="ord">
        <pc:chgData name="Elena Long" userId="6c2fd083e3647dc1" providerId="LiveId" clId="{82135118-3B7E-42B6-9C7F-FFF38A16F087}" dt="2023-07-05T18:39:24.347" v="513"/>
        <pc:sldMkLst>
          <pc:docMk/>
          <pc:sldMk cId="885808201" sldId="856"/>
        </pc:sldMkLst>
      </pc:sldChg>
      <pc:sldChg chg="ord">
        <pc:chgData name="Elena Long" userId="6c2fd083e3647dc1" providerId="LiveId" clId="{82135118-3B7E-42B6-9C7F-FFF38A16F087}" dt="2023-07-05T18:39:52.796" v="515"/>
        <pc:sldMkLst>
          <pc:docMk/>
          <pc:sldMk cId="952566934" sldId="858"/>
        </pc:sldMkLst>
      </pc:sldChg>
      <pc:sldChg chg="addSp delSp modSp mod">
        <pc:chgData name="Elena Long" userId="6c2fd083e3647dc1" providerId="LiveId" clId="{82135118-3B7E-42B6-9C7F-FFF38A16F087}" dt="2023-07-05T18:50:15.503" v="576" actId="1076"/>
        <pc:sldMkLst>
          <pc:docMk/>
          <pc:sldMk cId="2580492605" sldId="859"/>
        </pc:sldMkLst>
      </pc:sldChg>
      <pc:sldChg chg="del">
        <pc:chgData name="Elena Long" userId="6c2fd083e3647dc1" providerId="LiveId" clId="{82135118-3B7E-42B6-9C7F-FFF38A16F087}" dt="2023-07-05T15:15:22.421" v="86" actId="47"/>
        <pc:sldMkLst>
          <pc:docMk/>
          <pc:sldMk cId="4086694302" sldId="861"/>
        </pc:sldMkLst>
      </pc:sldChg>
      <pc:sldChg chg="add ord">
        <pc:chgData name="Elena Long" userId="6c2fd083e3647dc1" providerId="LiveId" clId="{82135118-3B7E-42B6-9C7F-FFF38A16F087}" dt="2023-07-05T18:38:02.237" v="499"/>
        <pc:sldMkLst>
          <pc:docMk/>
          <pc:sldMk cId="1602676207" sldId="871"/>
        </pc:sldMkLst>
      </pc:sldChg>
      <pc:sldChg chg="addSp modSp mod">
        <pc:chgData name="Elena Long" userId="6c2fd083e3647dc1" providerId="LiveId" clId="{82135118-3B7E-42B6-9C7F-FFF38A16F087}" dt="2023-07-05T16:09:33.298" v="380" actId="20577"/>
        <pc:sldMkLst>
          <pc:docMk/>
          <pc:sldMk cId="2480174858" sldId="872"/>
        </pc:sldMkLst>
      </pc:sldChg>
      <pc:sldChg chg="modSp mod">
        <pc:chgData name="Elena Long" userId="6c2fd083e3647dc1" providerId="LiveId" clId="{82135118-3B7E-42B6-9C7F-FFF38A16F087}" dt="2023-07-05T16:06:29.920" v="284" actId="6549"/>
        <pc:sldMkLst>
          <pc:docMk/>
          <pc:sldMk cId="565955532" sldId="873"/>
        </pc:sldMkLst>
      </pc:sldChg>
      <pc:sldChg chg="modSp mod">
        <pc:chgData name="Elena Long" userId="6c2fd083e3647dc1" providerId="LiveId" clId="{82135118-3B7E-42B6-9C7F-FFF38A16F087}" dt="2023-07-05T16:10:14.415" v="381" actId="20577"/>
        <pc:sldMkLst>
          <pc:docMk/>
          <pc:sldMk cId="1514296517" sldId="876"/>
        </pc:sldMkLst>
      </pc:sldChg>
      <pc:sldChg chg="modSp mod">
        <pc:chgData name="Elena Long" userId="6c2fd083e3647dc1" providerId="LiveId" clId="{82135118-3B7E-42B6-9C7F-FFF38A16F087}" dt="2023-07-05T16:03:35.155" v="279" actId="20577"/>
        <pc:sldMkLst>
          <pc:docMk/>
          <pc:sldMk cId="1094236658" sldId="877"/>
        </pc:sldMkLst>
      </pc:sldChg>
      <pc:sldChg chg="modSp add mod">
        <pc:chgData name="Elena Long" userId="6c2fd083e3647dc1" providerId="LiveId" clId="{82135118-3B7E-42B6-9C7F-FFF38A16F087}" dt="2023-07-05T16:01:03.246" v="271" actId="1038"/>
        <pc:sldMkLst>
          <pc:docMk/>
          <pc:sldMk cId="1223641838" sldId="879"/>
        </pc:sldMkLst>
      </pc:sldChg>
      <pc:sldChg chg="del">
        <pc:chgData name="Elena Long" userId="6c2fd083e3647dc1" providerId="LiveId" clId="{82135118-3B7E-42B6-9C7F-FFF38A16F087}" dt="2023-07-05T15:16:44.472" v="92" actId="47"/>
        <pc:sldMkLst>
          <pc:docMk/>
          <pc:sldMk cId="729959619" sldId="880"/>
        </pc:sldMkLst>
      </pc:sldChg>
      <pc:sldChg chg="modSp add">
        <pc:chgData name="Elena Long" userId="6c2fd083e3647dc1" providerId="LiveId" clId="{82135118-3B7E-42B6-9C7F-FFF38A16F087}" dt="2023-07-05T16:00:39.044" v="251"/>
        <pc:sldMkLst>
          <pc:docMk/>
          <pc:sldMk cId="3779605229" sldId="887"/>
        </pc:sldMkLst>
      </pc:sldChg>
      <pc:sldChg chg="modSp add">
        <pc:chgData name="Elena Long" userId="6c2fd083e3647dc1" providerId="LiveId" clId="{82135118-3B7E-42B6-9C7F-FFF38A16F087}" dt="2023-07-05T16:00:39.044" v="251"/>
        <pc:sldMkLst>
          <pc:docMk/>
          <pc:sldMk cId="958558511" sldId="889"/>
        </pc:sldMkLst>
      </pc:sldChg>
      <pc:sldChg chg="modSp add">
        <pc:chgData name="Elena Long" userId="6c2fd083e3647dc1" providerId="LiveId" clId="{82135118-3B7E-42B6-9C7F-FFF38A16F087}" dt="2023-07-05T16:01:18.491" v="272"/>
        <pc:sldMkLst>
          <pc:docMk/>
          <pc:sldMk cId="4221551962" sldId="890"/>
        </pc:sldMkLst>
      </pc:sldChg>
      <pc:sldChg chg="modSp add">
        <pc:chgData name="Elena Long" userId="6c2fd083e3647dc1" providerId="LiveId" clId="{82135118-3B7E-42B6-9C7F-FFF38A16F087}" dt="2023-07-05T16:00:39.044" v="251"/>
        <pc:sldMkLst>
          <pc:docMk/>
          <pc:sldMk cId="1872160831" sldId="891"/>
        </pc:sldMkLst>
      </pc:sldChg>
      <pc:sldChg chg="modSp add mod">
        <pc:chgData name="Elena Long" userId="6c2fd083e3647dc1" providerId="LiveId" clId="{82135118-3B7E-42B6-9C7F-FFF38A16F087}" dt="2023-07-10T19:56:38.945" v="1615" actId="20577"/>
        <pc:sldMkLst>
          <pc:docMk/>
          <pc:sldMk cId="3252779245" sldId="892"/>
        </pc:sldMkLst>
      </pc:sldChg>
      <pc:sldChg chg="addSp delSp modSp add mod modTransition delAnim modAnim">
        <pc:chgData name="Elena Long" userId="6c2fd083e3647dc1" providerId="LiveId" clId="{82135118-3B7E-42B6-9C7F-FFF38A16F087}" dt="2023-07-05T15:46:03.044" v="223"/>
        <pc:sldMkLst>
          <pc:docMk/>
          <pc:sldMk cId="1314731375" sldId="893"/>
        </pc:sldMkLst>
      </pc:sldChg>
      <pc:sldChg chg="new del">
        <pc:chgData name="Elena Long" userId="6c2fd083e3647dc1" providerId="LiveId" clId="{82135118-3B7E-42B6-9C7F-FFF38A16F087}" dt="2023-07-05T15:19:09.621" v="94" actId="47"/>
        <pc:sldMkLst>
          <pc:docMk/>
          <pc:sldMk cId="3471255903" sldId="893"/>
        </pc:sldMkLst>
      </pc:sldChg>
      <pc:sldChg chg="addSp delSp modSp add del mod">
        <pc:chgData name="Elena Long" userId="6c2fd083e3647dc1" providerId="LiveId" clId="{82135118-3B7E-42B6-9C7F-FFF38A16F087}" dt="2023-07-05T15:55:21.098" v="245" actId="47"/>
        <pc:sldMkLst>
          <pc:docMk/>
          <pc:sldMk cId="2328627361" sldId="894"/>
        </pc:sldMkLst>
      </pc:sldChg>
      <pc:sldChg chg="modSp add">
        <pc:chgData name="Elena Long" userId="6c2fd083e3647dc1" providerId="LiveId" clId="{82135118-3B7E-42B6-9C7F-FFF38A16F087}" dt="2023-07-05T16:00:39.044" v="251"/>
        <pc:sldMkLst>
          <pc:docMk/>
          <pc:sldMk cId="2123158080" sldId="896"/>
        </pc:sldMkLst>
      </pc:sldChg>
      <pc:sldChg chg="addSp delSp modSp add mod">
        <pc:chgData name="Elena Long" userId="6c2fd083e3647dc1" providerId="LiveId" clId="{82135118-3B7E-42B6-9C7F-FFF38A16F087}" dt="2023-07-05T16:01:48.755" v="274"/>
        <pc:sldMkLst>
          <pc:docMk/>
          <pc:sldMk cId="1606310705" sldId="905"/>
        </pc:sldMkLst>
      </pc:sldChg>
      <pc:sldChg chg="modSp add">
        <pc:chgData name="Elena Long" userId="6c2fd083e3647dc1" providerId="LiveId" clId="{82135118-3B7E-42B6-9C7F-FFF38A16F087}" dt="2023-07-05T15:58:17.946" v="248"/>
        <pc:sldMkLst>
          <pc:docMk/>
          <pc:sldMk cId="1158767223" sldId="928"/>
        </pc:sldMkLst>
      </pc:sldChg>
      <pc:sldChg chg="modSp add ord">
        <pc:chgData name="Elena Long" userId="6c2fd083e3647dc1" providerId="LiveId" clId="{82135118-3B7E-42B6-9C7F-FFF38A16F087}" dt="2023-07-05T18:52:33.478" v="584"/>
        <pc:sldMkLst>
          <pc:docMk/>
          <pc:sldMk cId="3364066387" sldId="933"/>
        </pc:sldMkLst>
      </pc:sldChg>
      <pc:sldChg chg="addSp delSp modSp add mod ord">
        <pc:chgData name="Elena Long" userId="6c2fd083e3647dc1" providerId="LiveId" clId="{82135118-3B7E-42B6-9C7F-FFF38A16F087}" dt="2023-07-05T18:52:33.478" v="584"/>
        <pc:sldMkLst>
          <pc:docMk/>
          <pc:sldMk cId="2124868618" sldId="937"/>
        </pc:sldMkLst>
      </pc:sldChg>
      <pc:sldChg chg="addSp delSp modSp add mod ord">
        <pc:chgData name="Elena Long" userId="6c2fd083e3647dc1" providerId="LiveId" clId="{82135118-3B7E-42B6-9C7F-FFF38A16F087}" dt="2023-07-05T18:52:33.478" v="584"/>
        <pc:sldMkLst>
          <pc:docMk/>
          <pc:sldMk cId="2510043498" sldId="938"/>
        </pc:sldMkLst>
      </pc:sldChg>
      <pc:sldChg chg="addSp delSp modSp add mod">
        <pc:chgData name="Elena Long" userId="6c2fd083e3647dc1" providerId="LiveId" clId="{82135118-3B7E-42B6-9C7F-FFF38A16F087}" dt="2023-07-26T01:28:29.458" v="1616" actId="1036"/>
        <pc:sldMkLst>
          <pc:docMk/>
          <pc:sldMk cId="1229997184" sldId="939"/>
        </pc:sldMkLst>
      </pc:sldChg>
      <pc:sldChg chg="addSp delSp modSp add mod delAnim modAnim">
        <pc:chgData name="Elena Long" userId="6c2fd083e3647dc1" providerId="LiveId" clId="{82135118-3B7E-42B6-9C7F-FFF38A16F087}" dt="2023-07-05T21:13:21.977" v="1031" actId="732"/>
        <pc:sldMkLst>
          <pc:docMk/>
          <pc:sldMk cId="1222104425" sldId="940"/>
        </pc:sldMkLst>
      </pc:sldChg>
      <pc:sldChg chg="modSp add del">
        <pc:chgData name="Elena Long" userId="6c2fd083e3647dc1" providerId="LiveId" clId="{82135118-3B7E-42B6-9C7F-FFF38A16F087}" dt="2023-07-05T18:44:26.787" v="524"/>
        <pc:sldMkLst>
          <pc:docMk/>
          <pc:sldMk cId="1339943475" sldId="941"/>
        </pc:sldMkLst>
      </pc:sldChg>
      <pc:sldChg chg="modSp add">
        <pc:chgData name="Elena Long" userId="6c2fd083e3647dc1" providerId="LiveId" clId="{82135118-3B7E-42B6-9C7F-FFF38A16F087}" dt="2023-07-05T18:48:51.712" v="563"/>
        <pc:sldMkLst>
          <pc:docMk/>
          <pc:sldMk cId="3817982365" sldId="942"/>
        </pc:sldMkLst>
      </pc:sldChg>
      <pc:sldChg chg="modSp add">
        <pc:chgData name="Elena Long" userId="6c2fd083e3647dc1" providerId="LiveId" clId="{82135118-3B7E-42B6-9C7F-FFF38A16F087}" dt="2023-07-05T18:48:51.712" v="563"/>
        <pc:sldMkLst>
          <pc:docMk/>
          <pc:sldMk cId="80790634" sldId="943"/>
        </pc:sldMkLst>
      </pc:sldChg>
      <pc:sldChg chg="addSp modSp new mod modAnim">
        <pc:chgData name="Elena Long" userId="6c2fd083e3647dc1" providerId="LiveId" clId="{82135118-3B7E-42B6-9C7F-FFF38A16F087}" dt="2023-07-10T19:42:31.273" v="1579" actId="207"/>
        <pc:sldMkLst>
          <pc:docMk/>
          <pc:sldMk cId="3091747948" sldId="948"/>
        </pc:sldMkLst>
      </pc:sldChg>
      <pc:sldChg chg="addSp delSp modSp add mod">
        <pc:chgData name="Elena Long" userId="6c2fd083e3647dc1" providerId="LiveId" clId="{82135118-3B7E-42B6-9C7F-FFF38A16F087}" dt="2023-07-10T19:43:38.227" v="1592" actId="1035"/>
        <pc:sldMkLst>
          <pc:docMk/>
          <pc:sldMk cId="4175626723" sldId="949"/>
        </pc:sldMkLst>
      </pc:sldChg>
    </pc:docChg>
  </pc:docChgLst>
  <pc:docChgLst>
    <pc:chgData name="Elena Long" userId="3151066e-a619-4d94-bc0a-2038df9f18dc" providerId="ADAL" clId="{449EBD78-DAF4-47B4-8820-87221BB914C1}"/>
    <pc:docChg chg="undo custSel addSld delSld modSld">
      <pc:chgData name="Elena Long" userId="3151066e-a619-4d94-bc0a-2038df9f18dc" providerId="ADAL" clId="{449EBD78-DAF4-47B4-8820-87221BB914C1}" dt="2024-09-23T20:42:22.519" v="414" actId="47"/>
      <pc:docMkLst>
        <pc:docMk/>
      </pc:docMkLst>
      <pc:sldChg chg="modSp">
        <pc:chgData name="Elena Long" userId="3151066e-a619-4d94-bc0a-2038df9f18dc" providerId="ADAL" clId="{449EBD78-DAF4-47B4-8820-87221BB914C1}" dt="2024-09-23T18:29:39.248" v="12" actId="20577"/>
        <pc:sldMkLst>
          <pc:docMk/>
          <pc:sldMk cId="1602676207" sldId="871"/>
        </pc:sldMkLst>
      </pc:sldChg>
      <pc:sldChg chg="modSp mod">
        <pc:chgData name="Elena Long" userId="3151066e-a619-4d94-bc0a-2038df9f18dc" providerId="ADAL" clId="{449EBD78-DAF4-47B4-8820-87221BB914C1}" dt="2024-09-23T18:32:38.660" v="114" actId="1038"/>
        <pc:sldMkLst>
          <pc:docMk/>
          <pc:sldMk cId="3208879238" sldId="904"/>
        </pc:sldMkLst>
      </pc:sldChg>
      <pc:sldChg chg="addSp modSp mod">
        <pc:chgData name="Elena Long" userId="3151066e-a619-4d94-bc0a-2038df9f18dc" providerId="ADAL" clId="{449EBD78-DAF4-47B4-8820-87221BB914C1}" dt="2024-09-23T18:43:13.438" v="195" actId="1076"/>
        <pc:sldMkLst>
          <pc:docMk/>
          <pc:sldMk cId="2965316332" sldId="909"/>
        </pc:sldMkLst>
      </pc:sldChg>
      <pc:sldChg chg="addSp delSp modSp new del mod">
        <pc:chgData name="Elena Long" userId="3151066e-a619-4d94-bc0a-2038df9f18dc" providerId="ADAL" clId="{449EBD78-DAF4-47B4-8820-87221BB914C1}" dt="2024-09-23T20:42:22.519" v="414" actId="47"/>
        <pc:sldMkLst>
          <pc:docMk/>
          <pc:sldMk cId="343840238" sldId="915"/>
        </pc:sldMkLst>
      </pc:sldChg>
      <pc:sldChg chg="new del">
        <pc:chgData name="Elena Long" userId="3151066e-a619-4d94-bc0a-2038df9f18dc" providerId="ADAL" clId="{449EBD78-DAF4-47B4-8820-87221BB914C1}" dt="2024-09-23T20:40:03.774" v="197" actId="680"/>
        <pc:sldMkLst>
          <pc:docMk/>
          <pc:sldMk cId="2442359603" sldId="915"/>
        </pc:sldMkLst>
      </pc:sldChg>
      <pc:sldChg chg="addSp modSp new mod">
        <pc:chgData name="Elena Long" userId="3151066e-a619-4d94-bc0a-2038df9f18dc" providerId="ADAL" clId="{449EBD78-DAF4-47B4-8820-87221BB914C1}" dt="2024-09-23T20:42:17.182" v="413" actId="1037"/>
        <pc:sldMkLst>
          <pc:docMk/>
          <pc:sldMk cId="3459138629" sldId="916"/>
        </pc:sldMkLst>
      </pc:sldChg>
    </pc:docChg>
  </pc:docChgLst>
  <pc:docChgLst>
    <pc:chgData name="Elena Long" userId="3151066e-a619-4d94-bc0a-2038df9f18dc" providerId="ADAL" clId="{1C0F7DA4-9660-4C6B-B366-E7EBA1D3A393}"/>
    <pc:docChg chg="undo custSel addSld delSld modSld sldOrd">
      <pc:chgData name="Elena Long" userId="3151066e-a619-4d94-bc0a-2038df9f18dc" providerId="ADAL" clId="{1C0F7DA4-9660-4C6B-B366-E7EBA1D3A393}" dt="2024-09-24T00:56:01.070" v="5657" actId="20577"/>
      <pc:docMkLst>
        <pc:docMk/>
      </pc:docMkLst>
      <pc:sldChg chg="addSp delSp modSp mod">
        <pc:chgData name="Elena Long" userId="3151066e-a619-4d94-bc0a-2038df9f18dc" providerId="ADAL" clId="{1C0F7DA4-9660-4C6B-B366-E7EBA1D3A393}" dt="2024-09-23T14:26:01.472" v="2850" actId="404"/>
        <pc:sldMkLst>
          <pc:docMk/>
          <pc:sldMk cId="2398926399" sldId="256"/>
        </pc:sldMkLst>
      </pc:sldChg>
      <pc:sldChg chg="add del">
        <pc:chgData name="Elena Long" userId="3151066e-a619-4d94-bc0a-2038df9f18dc" providerId="ADAL" clId="{1C0F7DA4-9660-4C6B-B366-E7EBA1D3A393}" dt="2024-09-22T18:03:55.596" v="160" actId="47"/>
        <pc:sldMkLst>
          <pc:docMk/>
          <pc:sldMk cId="3601722183" sldId="359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1395735395" sldId="518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660372429" sldId="567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2222732815" sldId="591"/>
        </pc:sldMkLst>
      </pc:sldChg>
      <pc:sldChg chg="del">
        <pc:chgData name="Elena Long" userId="3151066e-a619-4d94-bc0a-2038df9f18dc" providerId="ADAL" clId="{1C0F7DA4-9660-4C6B-B366-E7EBA1D3A393}" dt="2024-09-22T18:03:56.986" v="161" actId="47"/>
        <pc:sldMkLst>
          <pc:docMk/>
          <pc:sldMk cId="2466669368" sldId="602"/>
        </pc:sldMkLst>
      </pc:sldChg>
      <pc:sldChg chg="del">
        <pc:chgData name="Elena Long" userId="3151066e-a619-4d94-bc0a-2038df9f18dc" providerId="ADAL" clId="{1C0F7DA4-9660-4C6B-B366-E7EBA1D3A393}" dt="2024-09-22T18:03:58.917" v="163" actId="47"/>
        <pc:sldMkLst>
          <pc:docMk/>
          <pc:sldMk cId="4033542251" sldId="603"/>
        </pc:sldMkLst>
      </pc:sldChg>
      <pc:sldChg chg="del">
        <pc:chgData name="Elena Long" userId="3151066e-a619-4d94-bc0a-2038df9f18dc" providerId="ADAL" clId="{1C0F7DA4-9660-4C6B-B366-E7EBA1D3A393}" dt="2024-09-22T18:03:58.076" v="162" actId="47"/>
        <pc:sldMkLst>
          <pc:docMk/>
          <pc:sldMk cId="3979796889" sldId="604"/>
        </pc:sldMkLst>
      </pc:sldChg>
      <pc:sldChg chg="del">
        <pc:chgData name="Elena Long" userId="3151066e-a619-4d94-bc0a-2038df9f18dc" providerId="ADAL" clId="{1C0F7DA4-9660-4C6B-B366-E7EBA1D3A393}" dt="2024-09-22T18:03:41.095" v="153" actId="47"/>
        <pc:sldMkLst>
          <pc:docMk/>
          <pc:sldMk cId="239801595" sldId="632"/>
        </pc:sldMkLst>
      </pc:sldChg>
      <pc:sldChg chg="del">
        <pc:chgData name="Elena Long" userId="3151066e-a619-4d94-bc0a-2038df9f18dc" providerId="ADAL" clId="{1C0F7DA4-9660-4C6B-B366-E7EBA1D3A393}" dt="2024-09-22T18:03:48.485" v="156" actId="47"/>
        <pc:sldMkLst>
          <pc:docMk/>
          <pc:sldMk cId="1630490399" sldId="636"/>
        </pc:sldMkLst>
      </pc:sldChg>
      <pc:sldChg chg="del">
        <pc:chgData name="Elena Long" userId="3151066e-a619-4d94-bc0a-2038df9f18dc" providerId="ADAL" clId="{1C0F7DA4-9660-4C6B-B366-E7EBA1D3A393}" dt="2024-09-22T18:03:49.288" v="157" actId="47"/>
        <pc:sldMkLst>
          <pc:docMk/>
          <pc:sldMk cId="3369085354" sldId="637"/>
        </pc:sldMkLst>
      </pc:sldChg>
      <pc:sldChg chg="del">
        <pc:chgData name="Elena Long" userId="3151066e-a619-4d94-bc0a-2038df9f18dc" providerId="ADAL" clId="{1C0F7DA4-9660-4C6B-B366-E7EBA1D3A393}" dt="2024-09-22T18:03:32.587" v="152" actId="47"/>
        <pc:sldMkLst>
          <pc:docMk/>
          <pc:sldMk cId="2741989170" sldId="668"/>
        </pc:sldMkLst>
      </pc:sldChg>
      <pc:sldChg chg="del">
        <pc:chgData name="Elena Long" userId="3151066e-a619-4d94-bc0a-2038df9f18dc" providerId="ADAL" clId="{1C0F7DA4-9660-4C6B-B366-E7EBA1D3A393}" dt="2024-09-22T18:03:41.095" v="153" actId="47"/>
        <pc:sldMkLst>
          <pc:docMk/>
          <pc:sldMk cId="2403376273" sldId="677"/>
        </pc:sldMkLst>
      </pc:sldChg>
      <pc:sldChg chg="del">
        <pc:chgData name="Elena Long" userId="3151066e-a619-4d94-bc0a-2038df9f18dc" providerId="ADAL" clId="{1C0F7DA4-9660-4C6B-B366-E7EBA1D3A393}" dt="2024-09-22T18:03:41.095" v="153" actId="47"/>
        <pc:sldMkLst>
          <pc:docMk/>
          <pc:sldMk cId="605493394" sldId="678"/>
        </pc:sldMkLst>
      </pc:sldChg>
      <pc:sldChg chg="del">
        <pc:chgData name="Elena Long" userId="3151066e-a619-4d94-bc0a-2038df9f18dc" providerId="ADAL" clId="{1C0F7DA4-9660-4C6B-B366-E7EBA1D3A393}" dt="2024-09-22T18:03:44.208" v="154" actId="47"/>
        <pc:sldMkLst>
          <pc:docMk/>
          <pc:sldMk cId="3371805588" sldId="679"/>
        </pc:sldMkLst>
      </pc:sldChg>
      <pc:sldChg chg="del">
        <pc:chgData name="Elena Long" userId="3151066e-a619-4d94-bc0a-2038df9f18dc" providerId="ADAL" clId="{1C0F7DA4-9660-4C6B-B366-E7EBA1D3A393}" dt="2024-09-22T18:03:46.513" v="155" actId="47"/>
        <pc:sldMkLst>
          <pc:docMk/>
          <pc:sldMk cId="919881455" sldId="688"/>
        </pc:sldMkLst>
      </pc:sldChg>
      <pc:sldChg chg="del">
        <pc:chgData name="Elena Long" userId="3151066e-a619-4d94-bc0a-2038df9f18dc" providerId="ADAL" clId="{1C0F7DA4-9660-4C6B-B366-E7EBA1D3A393}" dt="2024-09-22T18:03:32.587" v="152" actId="47"/>
        <pc:sldMkLst>
          <pc:docMk/>
          <pc:sldMk cId="1920640512" sldId="694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2380330078" sldId="695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29391096" sldId="697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3335799438" sldId="698"/>
        </pc:sldMkLst>
      </pc:sldChg>
      <pc:sldChg chg="del">
        <pc:chgData name="Elena Long" userId="3151066e-a619-4d94-bc0a-2038df9f18dc" providerId="ADAL" clId="{1C0F7DA4-9660-4C6B-B366-E7EBA1D3A393}" dt="2024-09-22T18:03:41.095" v="153" actId="47"/>
        <pc:sldMkLst>
          <pc:docMk/>
          <pc:sldMk cId="4010500211" sldId="714"/>
        </pc:sldMkLst>
      </pc:sldChg>
      <pc:sldChg chg="del">
        <pc:chgData name="Elena Long" userId="3151066e-a619-4d94-bc0a-2038df9f18dc" providerId="ADAL" clId="{1C0F7DA4-9660-4C6B-B366-E7EBA1D3A393}" dt="2024-09-22T18:04:03.339" v="167" actId="47"/>
        <pc:sldMkLst>
          <pc:docMk/>
          <pc:sldMk cId="2980301010" sldId="716"/>
        </pc:sldMkLst>
      </pc:sldChg>
      <pc:sldChg chg="del">
        <pc:chgData name="Elena Long" userId="3151066e-a619-4d94-bc0a-2038df9f18dc" providerId="ADAL" clId="{1C0F7DA4-9660-4C6B-B366-E7EBA1D3A393}" dt="2024-09-22T18:04:06.996" v="169" actId="47"/>
        <pc:sldMkLst>
          <pc:docMk/>
          <pc:sldMk cId="3670924045" sldId="717"/>
        </pc:sldMkLst>
      </pc:sldChg>
      <pc:sldChg chg="del">
        <pc:chgData name="Elena Long" userId="3151066e-a619-4d94-bc0a-2038df9f18dc" providerId="ADAL" clId="{1C0F7DA4-9660-4C6B-B366-E7EBA1D3A393}" dt="2024-09-22T18:04:02.025" v="166" actId="47"/>
        <pc:sldMkLst>
          <pc:docMk/>
          <pc:sldMk cId="2598648691" sldId="718"/>
        </pc:sldMkLst>
      </pc:sldChg>
      <pc:sldChg chg="del">
        <pc:chgData name="Elena Long" userId="3151066e-a619-4d94-bc0a-2038df9f18dc" providerId="ADAL" clId="{1C0F7DA4-9660-4C6B-B366-E7EBA1D3A393}" dt="2024-09-22T18:04:04.497" v="168" actId="47"/>
        <pc:sldMkLst>
          <pc:docMk/>
          <pc:sldMk cId="1532794465" sldId="719"/>
        </pc:sldMkLst>
      </pc:sldChg>
      <pc:sldChg chg="del">
        <pc:chgData name="Elena Long" userId="3151066e-a619-4d94-bc0a-2038df9f18dc" providerId="ADAL" clId="{1C0F7DA4-9660-4C6B-B366-E7EBA1D3A393}" dt="2024-09-22T18:04:00.402" v="164" actId="47"/>
        <pc:sldMkLst>
          <pc:docMk/>
          <pc:sldMk cId="3273275827" sldId="720"/>
        </pc:sldMkLst>
      </pc:sldChg>
      <pc:sldChg chg="del">
        <pc:chgData name="Elena Long" userId="3151066e-a619-4d94-bc0a-2038df9f18dc" providerId="ADAL" clId="{1C0F7DA4-9660-4C6B-B366-E7EBA1D3A393}" dt="2024-09-22T18:04:01.268" v="165" actId="47"/>
        <pc:sldMkLst>
          <pc:docMk/>
          <pc:sldMk cId="1807062457" sldId="721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3580940029" sldId="722"/>
        </pc:sldMkLst>
      </pc:sldChg>
      <pc:sldChg chg="add del">
        <pc:chgData name="Elena Long" userId="3151066e-a619-4d94-bc0a-2038df9f18dc" providerId="ADAL" clId="{1C0F7DA4-9660-4C6B-B366-E7EBA1D3A393}" dt="2024-09-22T18:04:15.873" v="173" actId="47"/>
        <pc:sldMkLst>
          <pc:docMk/>
          <pc:sldMk cId="2093187792" sldId="848"/>
        </pc:sldMkLst>
      </pc:sldChg>
      <pc:sldChg chg="add del">
        <pc:chgData name="Elena Long" userId="3151066e-a619-4d94-bc0a-2038df9f18dc" providerId="ADAL" clId="{1C0F7DA4-9660-4C6B-B366-E7EBA1D3A393}" dt="2024-09-22T18:04:16.198" v="174" actId="47"/>
        <pc:sldMkLst>
          <pc:docMk/>
          <pc:sldMk cId="17746785" sldId="849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885808201" sldId="856"/>
        </pc:sldMkLst>
      </pc:sldChg>
      <pc:sldChg chg="del">
        <pc:chgData name="Elena Long" userId="3151066e-a619-4d94-bc0a-2038df9f18dc" providerId="ADAL" clId="{1C0F7DA4-9660-4C6B-B366-E7EBA1D3A393}" dt="2024-09-22T18:03:32.587" v="152" actId="47"/>
        <pc:sldMkLst>
          <pc:docMk/>
          <pc:sldMk cId="952566934" sldId="858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2580492605" sldId="859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3640524664" sldId="862"/>
        </pc:sldMkLst>
      </pc:sldChg>
      <pc:sldChg chg="modSp ord">
        <pc:chgData name="Elena Long" userId="3151066e-a619-4d94-bc0a-2038df9f18dc" providerId="ADAL" clId="{1C0F7DA4-9660-4C6B-B366-E7EBA1D3A393}" dt="2024-09-24T00:55:12.016" v="5633" actId="20577"/>
        <pc:sldMkLst>
          <pc:docMk/>
          <pc:sldMk cId="605280061" sldId="870"/>
        </pc:sldMkLst>
      </pc:sldChg>
      <pc:sldChg chg="delSp mod">
        <pc:chgData name="Elena Long" userId="3151066e-a619-4d94-bc0a-2038df9f18dc" providerId="ADAL" clId="{1C0F7DA4-9660-4C6B-B366-E7EBA1D3A393}" dt="2024-09-22T18:04:46.397" v="175" actId="478"/>
        <pc:sldMkLst>
          <pc:docMk/>
          <pc:sldMk cId="1602676207" sldId="871"/>
        </pc:sldMkLst>
      </pc:sldChg>
      <pc:sldChg chg="addSp delSp modSp mod ord modAnim">
        <pc:chgData name="Elena Long" userId="3151066e-a619-4d94-bc0a-2038df9f18dc" providerId="ADAL" clId="{1C0F7DA4-9660-4C6B-B366-E7EBA1D3A393}" dt="2024-09-24T00:56:01.070" v="5657" actId="20577"/>
        <pc:sldMkLst>
          <pc:docMk/>
          <pc:sldMk cId="2480174858" sldId="872"/>
        </pc:sldMkLst>
      </pc:sldChg>
      <pc:sldChg chg="modSp del mod">
        <pc:chgData name="Elena Long" userId="3151066e-a619-4d94-bc0a-2038df9f18dc" providerId="ADAL" clId="{1C0F7DA4-9660-4C6B-B366-E7EBA1D3A393}" dt="2024-09-23T15:42:05.922" v="4275" actId="47"/>
        <pc:sldMkLst>
          <pc:docMk/>
          <pc:sldMk cId="565955532" sldId="873"/>
        </pc:sldMkLst>
      </pc:sldChg>
      <pc:sldChg chg="del">
        <pc:chgData name="Elena Long" userId="3151066e-a619-4d94-bc0a-2038df9f18dc" providerId="ADAL" clId="{1C0F7DA4-9660-4C6B-B366-E7EBA1D3A393}" dt="2024-09-23T16:02:57.482" v="4963" actId="47"/>
        <pc:sldMkLst>
          <pc:docMk/>
          <pc:sldMk cId="1514296517" sldId="876"/>
        </pc:sldMkLst>
      </pc:sldChg>
      <pc:sldChg chg="modSp del mod">
        <pc:chgData name="Elena Long" userId="3151066e-a619-4d94-bc0a-2038df9f18dc" providerId="ADAL" clId="{1C0F7DA4-9660-4C6B-B366-E7EBA1D3A393}" dt="2024-09-23T16:02:57.482" v="4963" actId="47"/>
        <pc:sldMkLst>
          <pc:docMk/>
          <pc:sldMk cId="1094236658" sldId="877"/>
        </pc:sldMkLst>
      </pc:sldChg>
      <pc:sldChg chg="addSp delSp modSp mod ord">
        <pc:chgData name="Elena Long" userId="3151066e-a619-4d94-bc0a-2038df9f18dc" providerId="ADAL" clId="{1C0F7DA4-9660-4C6B-B366-E7EBA1D3A393}" dt="2024-09-23T15:41:04.399" v="4272" actId="1076"/>
        <pc:sldMkLst>
          <pc:docMk/>
          <pc:sldMk cId="763022889" sldId="878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1223641838" sldId="879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3779605229" sldId="887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958558511" sldId="889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4221551962" sldId="890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1872160831" sldId="891"/>
        </pc:sldMkLst>
      </pc:sldChg>
      <pc:sldChg chg="addSp delSp modSp mod">
        <pc:chgData name="Elena Long" userId="3151066e-a619-4d94-bc0a-2038df9f18dc" providerId="ADAL" clId="{1C0F7DA4-9660-4C6B-B366-E7EBA1D3A393}" dt="2024-09-23T16:15:20.741" v="5184" actId="1036"/>
        <pc:sldMkLst>
          <pc:docMk/>
          <pc:sldMk cId="3252779245" sldId="892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1314731375" sldId="893"/>
        </pc:sldMkLst>
      </pc:sldChg>
      <pc:sldChg chg="addSp modSp new del mod">
        <pc:chgData name="Elena Long" userId="3151066e-a619-4d94-bc0a-2038df9f18dc" providerId="ADAL" clId="{1C0F7DA4-9660-4C6B-B366-E7EBA1D3A393}" dt="2024-09-23T02:48:28.644" v="342" actId="47"/>
        <pc:sldMkLst>
          <pc:docMk/>
          <pc:sldMk cId="1336831650" sldId="893"/>
        </pc:sldMkLst>
      </pc:sldChg>
      <pc:sldChg chg="addSp modSp new del mod">
        <pc:chgData name="Elena Long" userId="3151066e-a619-4d94-bc0a-2038df9f18dc" providerId="ADAL" clId="{1C0F7DA4-9660-4C6B-B366-E7EBA1D3A393}" dt="2024-09-23T16:02:57.482" v="4963" actId="47"/>
        <pc:sldMkLst>
          <pc:docMk/>
          <pc:sldMk cId="718917999" sldId="894"/>
        </pc:sldMkLst>
      </pc:sldChg>
      <pc:sldChg chg="addSp modSp new del mod">
        <pc:chgData name="Elena Long" userId="3151066e-a619-4d94-bc0a-2038df9f18dc" providerId="ADAL" clId="{1C0F7DA4-9660-4C6B-B366-E7EBA1D3A393}" dt="2024-09-23T16:02:57.482" v="4963" actId="47"/>
        <pc:sldMkLst>
          <pc:docMk/>
          <pc:sldMk cId="3443044841" sldId="895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2123158080" sldId="896"/>
        </pc:sldMkLst>
      </pc:sldChg>
      <pc:sldChg chg="addSp modSp new del mod">
        <pc:chgData name="Elena Long" userId="3151066e-a619-4d94-bc0a-2038df9f18dc" providerId="ADAL" clId="{1C0F7DA4-9660-4C6B-B366-E7EBA1D3A393}" dt="2024-09-23T16:02:57.482" v="4963" actId="47"/>
        <pc:sldMkLst>
          <pc:docMk/>
          <pc:sldMk cId="4136613292" sldId="896"/>
        </pc:sldMkLst>
      </pc:sldChg>
      <pc:sldChg chg="addSp delSp modSp new del mod">
        <pc:chgData name="Elena Long" userId="3151066e-a619-4d94-bc0a-2038df9f18dc" providerId="ADAL" clId="{1C0F7DA4-9660-4C6B-B366-E7EBA1D3A393}" dt="2024-09-23T16:02:57.482" v="4963" actId="47"/>
        <pc:sldMkLst>
          <pc:docMk/>
          <pc:sldMk cId="2847452881" sldId="897"/>
        </pc:sldMkLst>
      </pc:sldChg>
      <pc:sldChg chg="addSp modSp new del mod">
        <pc:chgData name="Elena Long" userId="3151066e-a619-4d94-bc0a-2038df9f18dc" providerId="ADAL" clId="{1C0F7DA4-9660-4C6B-B366-E7EBA1D3A393}" dt="2024-09-23T16:02:57.482" v="4963" actId="47"/>
        <pc:sldMkLst>
          <pc:docMk/>
          <pc:sldMk cId="1754755908" sldId="898"/>
        </pc:sldMkLst>
      </pc:sldChg>
      <pc:sldChg chg="addSp modSp new del mod">
        <pc:chgData name="Elena Long" userId="3151066e-a619-4d94-bc0a-2038df9f18dc" providerId="ADAL" clId="{1C0F7DA4-9660-4C6B-B366-E7EBA1D3A393}" dt="2024-09-23T16:02:57.482" v="4963" actId="47"/>
        <pc:sldMkLst>
          <pc:docMk/>
          <pc:sldMk cId="2502786487" sldId="899"/>
        </pc:sldMkLst>
      </pc:sldChg>
      <pc:sldChg chg="addSp delSp modSp new del mod">
        <pc:chgData name="Elena Long" userId="3151066e-a619-4d94-bc0a-2038df9f18dc" providerId="ADAL" clId="{1C0F7DA4-9660-4C6B-B366-E7EBA1D3A393}" dt="2024-09-23T13:02:42.252" v="462" actId="47"/>
        <pc:sldMkLst>
          <pc:docMk/>
          <pc:sldMk cId="3991073229" sldId="900"/>
        </pc:sldMkLst>
      </pc:sldChg>
      <pc:sldChg chg="addSp delSp modSp new mod ord">
        <pc:chgData name="Elena Long" userId="3151066e-a619-4d94-bc0a-2038df9f18dc" providerId="ADAL" clId="{1C0F7DA4-9660-4C6B-B366-E7EBA1D3A393}" dt="2024-09-23T14:04:46.604" v="2286"/>
        <pc:sldMkLst>
          <pc:docMk/>
          <pc:sldMk cId="1682221930" sldId="901"/>
        </pc:sldMkLst>
      </pc:sldChg>
      <pc:sldChg chg="addSp modSp new mod">
        <pc:chgData name="Elena Long" userId="3151066e-a619-4d94-bc0a-2038df9f18dc" providerId="ADAL" clId="{1C0F7DA4-9660-4C6B-B366-E7EBA1D3A393}" dt="2024-09-23T13:02:31.001" v="461" actId="1037"/>
        <pc:sldMkLst>
          <pc:docMk/>
          <pc:sldMk cId="1639678003" sldId="902"/>
        </pc:sldMkLst>
      </pc:sldChg>
      <pc:sldChg chg="addSp modSp new mod modAnim">
        <pc:chgData name="Elena Long" userId="3151066e-a619-4d94-bc0a-2038df9f18dc" providerId="ADAL" clId="{1C0F7DA4-9660-4C6B-B366-E7EBA1D3A393}" dt="2024-09-23T13:07:17.129" v="623"/>
        <pc:sldMkLst>
          <pc:docMk/>
          <pc:sldMk cId="344167362" sldId="903"/>
        </pc:sldMkLst>
      </pc:sldChg>
      <pc:sldChg chg="addSp delSp modSp new mod ord">
        <pc:chgData name="Elena Long" userId="3151066e-a619-4d94-bc0a-2038df9f18dc" providerId="ADAL" clId="{1C0F7DA4-9660-4C6B-B366-E7EBA1D3A393}" dt="2024-09-24T00:29:34.286" v="5604" actId="1037"/>
        <pc:sldMkLst>
          <pc:docMk/>
          <pc:sldMk cId="3208879238" sldId="904"/>
        </pc:sldMkLst>
      </pc:sldChg>
      <pc:sldChg chg="addSp delSp modSp new mod">
        <pc:chgData name="Elena Long" userId="3151066e-a619-4d94-bc0a-2038df9f18dc" providerId="ADAL" clId="{1C0F7DA4-9660-4C6B-B366-E7EBA1D3A393}" dt="2024-09-23T14:20:50.367" v="2767" actId="20577"/>
        <pc:sldMkLst>
          <pc:docMk/>
          <pc:sldMk cId="1392397630" sldId="905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1606310705" sldId="905"/>
        </pc:sldMkLst>
      </pc:sldChg>
      <pc:sldChg chg="addSp delSp modSp new mod ord">
        <pc:chgData name="Elena Long" userId="3151066e-a619-4d94-bc0a-2038df9f18dc" providerId="ADAL" clId="{1C0F7DA4-9660-4C6B-B366-E7EBA1D3A393}" dt="2024-09-23T15:09:04.932" v="2979" actId="1037"/>
        <pc:sldMkLst>
          <pc:docMk/>
          <pc:sldMk cId="540739137" sldId="906"/>
        </pc:sldMkLst>
      </pc:sldChg>
      <pc:sldChg chg="addSp delSp modSp new mod modAnim">
        <pc:chgData name="Elena Long" userId="3151066e-a619-4d94-bc0a-2038df9f18dc" providerId="ADAL" clId="{1C0F7DA4-9660-4C6B-B366-E7EBA1D3A393}" dt="2024-09-23T15:21:39.426" v="3322"/>
        <pc:sldMkLst>
          <pc:docMk/>
          <pc:sldMk cId="2364423865" sldId="907"/>
        </pc:sldMkLst>
      </pc:sldChg>
      <pc:sldChg chg="addSp modSp new mod modAnim">
        <pc:chgData name="Elena Long" userId="3151066e-a619-4d94-bc0a-2038df9f18dc" providerId="ADAL" clId="{1C0F7DA4-9660-4C6B-B366-E7EBA1D3A393}" dt="2024-09-23T15:30:26.623" v="3694" actId="20577"/>
        <pc:sldMkLst>
          <pc:docMk/>
          <pc:sldMk cId="3671052810" sldId="908"/>
        </pc:sldMkLst>
      </pc:sldChg>
      <pc:sldChg chg="addSp delSp modSp new mod">
        <pc:chgData name="Elena Long" userId="3151066e-a619-4d94-bc0a-2038df9f18dc" providerId="ADAL" clId="{1C0F7DA4-9660-4C6B-B366-E7EBA1D3A393}" dt="2024-09-23T15:36:58.935" v="4081" actId="478"/>
        <pc:sldMkLst>
          <pc:docMk/>
          <pc:sldMk cId="2965316332" sldId="909"/>
        </pc:sldMkLst>
      </pc:sldChg>
      <pc:sldChg chg="addSp modSp new mod">
        <pc:chgData name="Elena Long" userId="3151066e-a619-4d94-bc0a-2038df9f18dc" providerId="ADAL" clId="{1C0F7DA4-9660-4C6B-B366-E7EBA1D3A393}" dt="2024-09-23T15:47:56.422" v="4574" actId="1036"/>
        <pc:sldMkLst>
          <pc:docMk/>
          <pc:sldMk cId="605423909" sldId="910"/>
        </pc:sldMkLst>
      </pc:sldChg>
      <pc:sldChg chg="addSp delSp modSp add del mod">
        <pc:chgData name="Elena Long" userId="3151066e-a619-4d94-bc0a-2038df9f18dc" providerId="ADAL" clId="{1C0F7DA4-9660-4C6B-B366-E7EBA1D3A393}" dt="2024-09-23T15:38:32.479" v="4116" actId="47"/>
        <pc:sldMkLst>
          <pc:docMk/>
          <pc:sldMk cId="835006105" sldId="910"/>
        </pc:sldMkLst>
      </pc:sldChg>
      <pc:sldChg chg="add del">
        <pc:chgData name="Elena Long" userId="3151066e-a619-4d94-bc0a-2038df9f18dc" providerId="ADAL" clId="{1C0F7DA4-9660-4C6B-B366-E7EBA1D3A393}" dt="2024-09-23T15:37:15.440" v="4086"/>
        <pc:sldMkLst>
          <pc:docMk/>
          <pc:sldMk cId="1069462378" sldId="911"/>
        </pc:sldMkLst>
      </pc:sldChg>
      <pc:sldChg chg="addSp delSp modSp add mod">
        <pc:chgData name="Elena Long" userId="3151066e-a619-4d94-bc0a-2038df9f18dc" providerId="ADAL" clId="{1C0F7DA4-9660-4C6B-B366-E7EBA1D3A393}" dt="2024-09-23T15:50:57.664" v="4683" actId="20577"/>
        <pc:sldMkLst>
          <pc:docMk/>
          <pc:sldMk cId="3784911070" sldId="911"/>
        </pc:sldMkLst>
      </pc:sldChg>
      <pc:sldChg chg="addSp delSp modSp add mod">
        <pc:chgData name="Elena Long" userId="3151066e-a619-4d94-bc0a-2038df9f18dc" providerId="ADAL" clId="{1C0F7DA4-9660-4C6B-B366-E7EBA1D3A393}" dt="2024-09-24T00:41:08.593" v="5630" actId="20577"/>
        <pc:sldMkLst>
          <pc:docMk/>
          <pc:sldMk cId="2630851246" sldId="912"/>
        </pc:sldMkLst>
      </pc:sldChg>
      <pc:sldChg chg="addSp delSp modSp new mod">
        <pc:chgData name="Elena Long" userId="3151066e-a619-4d94-bc0a-2038df9f18dc" providerId="ADAL" clId="{1C0F7DA4-9660-4C6B-B366-E7EBA1D3A393}" dt="2024-09-23T16:10:41.920" v="5081" actId="1076"/>
        <pc:sldMkLst>
          <pc:docMk/>
          <pc:sldMk cId="19000020" sldId="913"/>
        </pc:sldMkLst>
      </pc:sldChg>
      <pc:sldChg chg="addSp delSp modSp new mod modAnim">
        <pc:chgData name="Elena Long" userId="3151066e-a619-4d94-bc0a-2038df9f18dc" providerId="ADAL" clId="{1C0F7DA4-9660-4C6B-B366-E7EBA1D3A393}" dt="2024-09-23T16:08:22.009" v="4982"/>
        <pc:sldMkLst>
          <pc:docMk/>
          <pc:sldMk cId="2617932406" sldId="914"/>
        </pc:sldMkLst>
      </pc:sldChg>
      <pc:sldChg chg="addSp delSp modSp del mod">
        <pc:chgData name="Elena Long" userId="3151066e-a619-4d94-bc0a-2038df9f18dc" providerId="ADAL" clId="{1C0F7DA4-9660-4C6B-B366-E7EBA1D3A393}" dt="2024-09-24T00:28:31.110" v="5482" actId="47"/>
        <pc:sldMkLst>
          <pc:docMk/>
          <pc:sldMk cId="3459138629" sldId="916"/>
        </pc:sldMkLst>
      </pc:sldChg>
      <pc:sldChg chg="addSp delSp modSp new mod">
        <pc:chgData name="Elena Long" userId="3151066e-a619-4d94-bc0a-2038df9f18dc" providerId="ADAL" clId="{1C0F7DA4-9660-4C6B-B366-E7EBA1D3A393}" dt="2024-09-24T00:27:09.790" v="5481" actId="14100"/>
        <pc:sldMkLst>
          <pc:docMk/>
          <pc:sldMk cId="2109285526" sldId="917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1158767223" sldId="928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3364066387" sldId="933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2124868618" sldId="937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2510043498" sldId="938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1229997184" sldId="939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1222104425" sldId="940"/>
        </pc:sldMkLst>
      </pc:sldChg>
      <pc:sldChg chg="del">
        <pc:chgData name="Elena Long" userId="3151066e-a619-4d94-bc0a-2038df9f18dc" providerId="ADAL" clId="{1C0F7DA4-9660-4C6B-B366-E7EBA1D3A393}" dt="2024-09-22T18:03:32.587" v="152" actId="47"/>
        <pc:sldMkLst>
          <pc:docMk/>
          <pc:sldMk cId="1339943475" sldId="941"/>
        </pc:sldMkLst>
      </pc:sldChg>
      <pc:sldChg chg="del">
        <pc:chgData name="Elena Long" userId="3151066e-a619-4d94-bc0a-2038df9f18dc" providerId="ADAL" clId="{1C0F7DA4-9660-4C6B-B366-E7EBA1D3A393}" dt="2024-09-22T18:03:32.587" v="152" actId="47"/>
        <pc:sldMkLst>
          <pc:docMk/>
          <pc:sldMk cId="3817982365" sldId="942"/>
        </pc:sldMkLst>
      </pc:sldChg>
      <pc:sldChg chg="del">
        <pc:chgData name="Elena Long" userId="3151066e-a619-4d94-bc0a-2038df9f18dc" providerId="ADAL" clId="{1C0F7DA4-9660-4C6B-B366-E7EBA1D3A393}" dt="2024-09-22T18:03:32.587" v="152" actId="47"/>
        <pc:sldMkLst>
          <pc:docMk/>
          <pc:sldMk cId="80790634" sldId="943"/>
        </pc:sldMkLst>
      </pc:sldChg>
      <pc:sldChg chg="del">
        <pc:chgData name="Elena Long" userId="3151066e-a619-4d94-bc0a-2038df9f18dc" providerId="ADAL" clId="{1C0F7DA4-9660-4C6B-B366-E7EBA1D3A393}" dt="2024-09-22T17:58:24.691" v="108" actId="47"/>
        <pc:sldMkLst>
          <pc:docMk/>
          <pc:sldMk cId="2810930919" sldId="944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3778056456" sldId="945"/>
        </pc:sldMkLst>
      </pc:sldChg>
      <pc:sldChg chg="del">
        <pc:chgData name="Elena Long" userId="3151066e-a619-4d94-bc0a-2038df9f18dc" providerId="ADAL" clId="{1C0F7DA4-9660-4C6B-B366-E7EBA1D3A393}" dt="2024-09-22T17:58:11.231" v="105" actId="47"/>
        <pc:sldMkLst>
          <pc:docMk/>
          <pc:sldMk cId="976635358" sldId="946"/>
        </pc:sldMkLst>
      </pc:sldChg>
      <pc:sldChg chg="del">
        <pc:chgData name="Elena Long" userId="3151066e-a619-4d94-bc0a-2038df9f18dc" providerId="ADAL" clId="{1C0F7DA4-9660-4C6B-B366-E7EBA1D3A393}" dt="2024-09-22T18:04:08.022" v="170" actId="47"/>
        <pc:sldMkLst>
          <pc:docMk/>
          <pc:sldMk cId="4133176558" sldId="947"/>
        </pc:sldMkLst>
      </pc:sldChg>
      <pc:sldChg chg="del">
        <pc:chgData name="Elena Long" userId="3151066e-a619-4d94-bc0a-2038df9f18dc" providerId="ADAL" clId="{1C0F7DA4-9660-4C6B-B366-E7EBA1D3A393}" dt="2024-09-22T17:58:21.706" v="106" actId="47"/>
        <pc:sldMkLst>
          <pc:docMk/>
          <pc:sldMk cId="3091747948" sldId="948"/>
        </pc:sldMkLst>
      </pc:sldChg>
      <pc:sldChg chg="del">
        <pc:chgData name="Elena Long" userId="3151066e-a619-4d94-bc0a-2038df9f18dc" providerId="ADAL" clId="{1C0F7DA4-9660-4C6B-B366-E7EBA1D3A393}" dt="2024-09-22T17:58:22.843" v="107" actId="47"/>
        <pc:sldMkLst>
          <pc:docMk/>
          <pc:sldMk cId="4175626723" sldId="949"/>
        </pc:sldMkLst>
      </pc:sldChg>
    </pc:docChg>
  </pc:docChgLst>
  <pc:docChgLst>
    <pc:chgData name="Elena Long" userId="6c2fd083e3647dc1" providerId="LiveId" clId="{FD4243D9-A264-4581-803F-1EBF9D44860A}"/>
    <pc:docChg chg="undo custSel modSld">
      <pc:chgData name="Elena Long" userId="6c2fd083e3647dc1" providerId="LiveId" clId="{FD4243D9-A264-4581-803F-1EBF9D44860A}" dt="2023-10-27T01:13:25.383" v="23" actId="1037"/>
      <pc:docMkLst>
        <pc:docMk/>
      </pc:docMkLst>
      <pc:sldChg chg="modSp mod">
        <pc:chgData name="Elena Long" userId="6c2fd083e3647dc1" providerId="LiveId" clId="{FD4243D9-A264-4581-803F-1EBF9D44860A}" dt="2023-10-27T01:13:25.383" v="23" actId="1037"/>
        <pc:sldMkLst>
          <pc:docMk/>
          <pc:sldMk cId="1514296517" sldId="876"/>
        </pc:sldMkLst>
      </pc:sldChg>
    </pc:docChg>
  </pc:docChgLst>
  <pc:docChgLst>
    <pc:chgData name="Elena Long" userId="3151066e-a619-4d94-bc0a-2038df9f18dc" providerId="ADAL" clId="{5581932D-74FA-438B-BDE4-20CA17F9A894}"/>
    <pc:docChg chg="undo custSel addSld delSld modSld sldOrd">
      <pc:chgData name="Elena Long" userId="3151066e-a619-4d94-bc0a-2038df9f18dc" providerId="ADAL" clId="{5581932D-74FA-438B-BDE4-20CA17F9A894}" dt="2025-10-13T14:39:39.543" v="12985" actId="47"/>
      <pc:docMkLst>
        <pc:docMk/>
      </pc:docMkLst>
      <pc:sldChg chg="addSp delSp modSp mod">
        <pc:chgData name="Elena Long" userId="3151066e-a619-4d94-bc0a-2038df9f18dc" providerId="ADAL" clId="{5581932D-74FA-438B-BDE4-20CA17F9A894}" dt="2025-10-09T21:14:49.367" v="11422" actId="1035"/>
        <pc:sldMkLst>
          <pc:docMk/>
          <pc:sldMk cId="2398926399" sldId="256"/>
        </pc:sldMkLst>
        <pc:spChg chg="mod">
          <ac:chgData name="Elena Long" userId="3151066e-a619-4d94-bc0a-2038df9f18dc" providerId="ADAL" clId="{5581932D-74FA-438B-BDE4-20CA17F9A894}" dt="2025-10-08T15:19:14.902" v="98" actId="20577"/>
          <ac:spMkLst>
            <pc:docMk/>
            <pc:sldMk cId="2398926399" sldId="256"/>
            <ac:spMk id="3" creationId="{00000000-0000-0000-0000-000000000000}"/>
          </ac:spMkLst>
        </pc:spChg>
        <pc:spChg chg="mod">
          <ac:chgData name="Elena Long" userId="3151066e-a619-4d94-bc0a-2038df9f18dc" providerId="ADAL" clId="{5581932D-74FA-438B-BDE4-20CA17F9A894}" dt="2025-10-08T15:49:18.795" v="2193" actId="122"/>
          <ac:spMkLst>
            <pc:docMk/>
            <pc:sldMk cId="2398926399" sldId="256"/>
            <ac:spMk id="55" creationId="{00000000-0000-0000-0000-000000000000}"/>
          </ac:spMkLst>
        </pc:spChg>
        <pc:picChg chg="add mod ord">
          <ac:chgData name="Elena Long" userId="3151066e-a619-4d94-bc0a-2038df9f18dc" providerId="ADAL" clId="{5581932D-74FA-438B-BDE4-20CA17F9A894}" dt="2025-10-09T21:14:49.367" v="11422" actId="1035"/>
          <ac:picMkLst>
            <pc:docMk/>
            <pc:sldMk cId="2398926399" sldId="256"/>
            <ac:picMk id="2" creationId="{C1BB3C03-EE71-DB63-28E0-A8006C6CA0A5}"/>
          </ac:picMkLst>
        </pc:picChg>
        <pc:picChg chg="mod">
          <ac:chgData name="Elena Long" userId="3151066e-a619-4d94-bc0a-2038df9f18dc" providerId="ADAL" clId="{5581932D-74FA-438B-BDE4-20CA17F9A894}" dt="2025-10-09T21:14:36.684" v="11405" actId="1076"/>
          <ac:picMkLst>
            <pc:docMk/>
            <pc:sldMk cId="2398926399" sldId="256"/>
            <ac:picMk id="6" creationId="{00000000-0000-0000-0000-000000000000}"/>
          </ac:picMkLst>
        </pc:picChg>
      </pc:sldChg>
      <pc:sldChg chg="modSp new del mod">
        <pc:chgData name="Elena Long" userId="3151066e-a619-4d94-bc0a-2038df9f18dc" providerId="ADAL" clId="{5581932D-74FA-438B-BDE4-20CA17F9A894}" dt="2025-10-08T15:43:02.905" v="1924" actId="47"/>
        <pc:sldMkLst>
          <pc:docMk/>
          <pc:sldMk cId="3696254859" sldId="257"/>
        </pc:sldMkLst>
      </pc:sldChg>
      <pc:sldChg chg="modSp new del mod">
        <pc:chgData name="Elena Long" userId="3151066e-a619-4d94-bc0a-2038df9f18dc" providerId="ADAL" clId="{5581932D-74FA-438B-BDE4-20CA17F9A894}" dt="2025-10-08T15:43:02.905" v="1924" actId="47"/>
        <pc:sldMkLst>
          <pc:docMk/>
          <pc:sldMk cId="1756637135" sldId="258"/>
        </pc:sldMkLst>
      </pc:sldChg>
      <pc:sldChg chg="addSp modSp new mod">
        <pc:chgData name="Elena Long" userId="3151066e-a619-4d94-bc0a-2038df9f18dc" providerId="ADAL" clId="{5581932D-74FA-438B-BDE4-20CA17F9A894}" dt="2025-10-08T15:45:40.853" v="2097" actId="14100"/>
        <pc:sldMkLst>
          <pc:docMk/>
          <pc:sldMk cId="956398629" sldId="259"/>
        </pc:sldMkLst>
        <pc:spChg chg="mod">
          <ac:chgData name="Elena Long" userId="3151066e-a619-4d94-bc0a-2038df9f18dc" providerId="ADAL" clId="{5581932D-74FA-438B-BDE4-20CA17F9A894}" dt="2025-10-08T15:39:06.776" v="1842" actId="20577"/>
          <ac:spMkLst>
            <pc:docMk/>
            <pc:sldMk cId="956398629" sldId="259"/>
            <ac:spMk id="2" creationId="{6D1FA82B-A51B-99E3-15DA-7FE62110F96B}"/>
          </ac:spMkLst>
        </pc:spChg>
        <pc:spChg chg="mod">
          <ac:chgData name="Elena Long" userId="3151066e-a619-4d94-bc0a-2038df9f18dc" providerId="ADAL" clId="{5581932D-74FA-438B-BDE4-20CA17F9A894}" dt="2025-10-08T15:44:37.927" v="2016" actId="14100"/>
          <ac:spMkLst>
            <pc:docMk/>
            <pc:sldMk cId="956398629" sldId="259"/>
            <ac:spMk id="3" creationId="{0C3916A4-EDDF-8B22-9174-93FD08D399E5}"/>
          </ac:spMkLst>
        </pc:spChg>
        <pc:spChg chg="add mod">
          <ac:chgData name="Elena Long" userId="3151066e-a619-4d94-bc0a-2038df9f18dc" providerId="ADAL" clId="{5581932D-74FA-438B-BDE4-20CA17F9A894}" dt="2025-10-08T15:45:40.853" v="2097" actId="14100"/>
          <ac:spMkLst>
            <pc:docMk/>
            <pc:sldMk cId="956398629" sldId="259"/>
            <ac:spMk id="7" creationId="{D79B8057-5E52-D2E5-4137-C25FF7CF55F0}"/>
          </ac:spMkLst>
        </pc:spChg>
      </pc:sldChg>
      <pc:sldChg chg="addSp delSp modSp new del mod ord">
        <pc:chgData name="Elena Long" userId="3151066e-a619-4d94-bc0a-2038df9f18dc" providerId="ADAL" clId="{5581932D-74FA-438B-BDE4-20CA17F9A894}" dt="2025-10-13T13:02:35.647" v="12869" actId="47"/>
        <pc:sldMkLst>
          <pc:docMk/>
          <pc:sldMk cId="198592258" sldId="260"/>
        </pc:sldMkLst>
      </pc:sldChg>
      <pc:sldChg chg="modSp add del mod">
        <pc:chgData name="Elena Long" userId="3151066e-a619-4d94-bc0a-2038df9f18dc" providerId="ADAL" clId="{5581932D-74FA-438B-BDE4-20CA17F9A894}" dt="2025-10-08T16:16:11.522" v="2641" actId="47"/>
        <pc:sldMkLst>
          <pc:docMk/>
          <pc:sldMk cId="2579103596" sldId="261"/>
        </pc:sldMkLst>
      </pc:sldChg>
      <pc:sldChg chg="modSp add del mod">
        <pc:chgData name="Elena Long" userId="3151066e-a619-4d94-bc0a-2038df9f18dc" providerId="ADAL" clId="{5581932D-74FA-438B-BDE4-20CA17F9A894}" dt="2025-10-08T16:16:11.522" v="2641" actId="47"/>
        <pc:sldMkLst>
          <pc:docMk/>
          <pc:sldMk cId="4029268245" sldId="262"/>
        </pc:sldMkLst>
      </pc:sldChg>
      <pc:sldChg chg="new del">
        <pc:chgData name="Elena Long" userId="3151066e-a619-4d94-bc0a-2038df9f18dc" providerId="ADAL" clId="{5581932D-74FA-438B-BDE4-20CA17F9A894}" dt="2025-10-13T13:03:46.569" v="12877" actId="47"/>
        <pc:sldMkLst>
          <pc:docMk/>
          <pc:sldMk cId="4262297551" sldId="263"/>
        </pc:sldMkLst>
      </pc:sldChg>
      <pc:sldChg chg="addSp modSp add del mod">
        <pc:chgData name="Elena Long" userId="3151066e-a619-4d94-bc0a-2038df9f18dc" providerId="ADAL" clId="{5581932D-74FA-438B-BDE4-20CA17F9A894}" dt="2025-10-13T13:02:35.647" v="12869" actId="47"/>
        <pc:sldMkLst>
          <pc:docMk/>
          <pc:sldMk cId="3045136921" sldId="264"/>
        </pc:sldMkLst>
      </pc:sldChg>
      <pc:sldChg chg="modSp add del mod">
        <pc:chgData name="Elena Long" userId="3151066e-a619-4d94-bc0a-2038df9f18dc" providerId="ADAL" clId="{5581932D-74FA-438B-BDE4-20CA17F9A894}" dt="2025-10-09T15:14:25.847" v="9152" actId="47"/>
        <pc:sldMkLst>
          <pc:docMk/>
          <pc:sldMk cId="927775049" sldId="265"/>
        </pc:sldMkLst>
      </pc:sldChg>
      <pc:sldChg chg="modSp add del mod">
        <pc:chgData name="Elena Long" userId="3151066e-a619-4d94-bc0a-2038df9f18dc" providerId="ADAL" clId="{5581932D-74FA-438B-BDE4-20CA17F9A894}" dt="2025-10-09T15:14:25.847" v="9152" actId="47"/>
        <pc:sldMkLst>
          <pc:docMk/>
          <pc:sldMk cId="347529879" sldId="266"/>
        </pc:sldMkLst>
      </pc:sldChg>
      <pc:sldChg chg="addSp delSp modSp add del mod ord">
        <pc:chgData name="Elena Long" userId="3151066e-a619-4d94-bc0a-2038df9f18dc" providerId="ADAL" clId="{5581932D-74FA-438B-BDE4-20CA17F9A894}" dt="2025-10-13T13:02:35.647" v="12869" actId="47"/>
        <pc:sldMkLst>
          <pc:docMk/>
          <pc:sldMk cId="2420406054" sldId="267"/>
        </pc:sldMkLst>
      </pc:sldChg>
      <pc:sldChg chg="addSp delSp modSp add del mod ord">
        <pc:chgData name="Elena Long" userId="3151066e-a619-4d94-bc0a-2038df9f18dc" providerId="ADAL" clId="{5581932D-74FA-438B-BDE4-20CA17F9A894}" dt="2025-10-13T13:02:35.647" v="12869" actId="47"/>
        <pc:sldMkLst>
          <pc:docMk/>
          <pc:sldMk cId="2347353519" sldId="268"/>
        </pc:sldMkLst>
      </pc:sldChg>
      <pc:sldChg chg="addSp delSp modSp new mod">
        <pc:chgData name="Elena Long" userId="3151066e-a619-4d94-bc0a-2038df9f18dc" providerId="ADAL" clId="{5581932D-74FA-438B-BDE4-20CA17F9A894}" dt="2025-10-13T13:15:50.529" v="12895" actId="1036"/>
        <pc:sldMkLst>
          <pc:docMk/>
          <pc:sldMk cId="1063087805" sldId="269"/>
        </pc:sldMkLst>
        <pc:spChg chg="mod">
          <ac:chgData name="Elena Long" userId="3151066e-a619-4d94-bc0a-2038df9f18dc" providerId="ADAL" clId="{5581932D-74FA-438B-BDE4-20CA17F9A894}" dt="2025-10-08T19:43:20.246" v="3760" actId="20577"/>
          <ac:spMkLst>
            <pc:docMk/>
            <pc:sldMk cId="1063087805" sldId="269"/>
            <ac:spMk id="2" creationId="{CD0DA724-EDD4-080B-7E49-5D047461555B}"/>
          </ac:spMkLst>
        </pc:spChg>
        <pc:spChg chg="mod">
          <ac:chgData name="Elena Long" userId="3151066e-a619-4d94-bc0a-2038df9f18dc" providerId="ADAL" clId="{5581932D-74FA-438B-BDE4-20CA17F9A894}" dt="2025-10-13T13:15:43.797" v="12883" actId="404"/>
          <ac:spMkLst>
            <pc:docMk/>
            <pc:sldMk cId="1063087805" sldId="269"/>
            <ac:spMk id="3" creationId="{B7A40EB9-6C04-8892-7CE5-352F2D5CE93D}"/>
          </ac:spMkLst>
        </pc:spChg>
        <pc:spChg chg="add mod">
          <ac:chgData name="Elena Long" userId="3151066e-a619-4d94-bc0a-2038df9f18dc" providerId="ADAL" clId="{5581932D-74FA-438B-BDE4-20CA17F9A894}" dt="2025-10-08T19:42:40.775" v="3716" actId="1076"/>
          <ac:spMkLst>
            <pc:docMk/>
            <pc:sldMk cId="1063087805" sldId="269"/>
            <ac:spMk id="11" creationId="{3A18EA6B-E8A3-D855-1DA8-40B12AE9E542}"/>
          </ac:spMkLst>
        </pc:spChg>
        <pc:spChg chg="add mod">
          <ac:chgData name="Elena Long" userId="3151066e-a619-4d94-bc0a-2038df9f18dc" providerId="ADAL" clId="{5581932D-74FA-438B-BDE4-20CA17F9A894}" dt="2025-10-09T14:34:09.658" v="8145" actId="164"/>
          <ac:spMkLst>
            <pc:docMk/>
            <pc:sldMk cId="1063087805" sldId="269"/>
            <ac:spMk id="14" creationId="{5111D599-F0C7-AD55-816F-ACEE88BBEEA3}"/>
          </ac:spMkLst>
        </pc:spChg>
        <pc:spChg chg="add mod">
          <ac:chgData name="Elena Long" userId="3151066e-a619-4d94-bc0a-2038df9f18dc" providerId="ADAL" clId="{5581932D-74FA-438B-BDE4-20CA17F9A894}" dt="2025-10-09T14:34:07.720" v="8144" actId="164"/>
          <ac:spMkLst>
            <pc:docMk/>
            <pc:sldMk cId="1063087805" sldId="269"/>
            <ac:spMk id="16" creationId="{90510CF0-22F3-F563-6946-8E5EA9BDFA3E}"/>
          </ac:spMkLst>
        </pc:spChg>
        <pc:spChg chg="add del mod">
          <ac:chgData name="Elena Long" userId="3151066e-a619-4d94-bc0a-2038df9f18dc" providerId="ADAL" clId="{5581932D-74FA-438B-BDE4-20CA17F9A894}" dt="2025-10-09T14:34:03.698" v="8142" actId="164"/>
          <ac:spMkLst>
            <pc:docMk/>
            <pc:sldMk cId="1063087805" sldId="269"/>
            <ac:spMk id="21" creationId="{1D70826F-A509-892B-DC40-6464EC33259C}"/>
          </ac:spMkLst>
        </pc:spChg>
        <pc:spChg chg="add del mod">
          <ac:chgData name="Elena Long" userId="3151066e-a619-4d94-bc0a-2038df9f18dc" providerId="ADAL" clId="{5581932D-74FA-438B-BDE4-20CA17F9A894}" dt="2025-10-09T14:34:05.590" v="8143" actId="164"/>
          <ac:spMkLst>
            <pc:docMk/>
            <pc:sldMk cId="1063087805" sldId="269"/>
            <ac:spMk id="22" creationId="{1E8EBF8C-7DA3-36C6-AB5D-DF2C55EF861E}"/>
          </ac:spMkLst>
        </pc:spChg>
        <pc:spChg chg="add mod">
          <ac:chgData name="Elena Long" userId="3151066e-a619-4d94-bc0a-2038df9f18dc" providerId="ADAL" clId="{5581932D-74FA-438B-BDE4-20CA17F9A894}" dt="2025-10-13T13:15:50.529" v="12895" actId="1036"/>
          <ac:spMkLst>
            <pc:docMk/>
            <pc:sldMk cId="1063087805" sldId="269"/>
            <ac:spMk id="23" creationId="{FB08EC3B-67F8-110B-1C82-DEBD95945624}"/>
          </ac:spMkLst>
        </pc:spChg>
        <pc:spChg chg="add mod">
          <ac:chgData name="Elena Long" userId="3151066e-a619-4d94-bc0a-2038df9f18dc" providerId="ADAL" clId="{5581932D-74FA-438B-BDE4-20CA17F9A894}" dt="2025-10-13T13:15:50.529" v="12895" actId="1036"/>
          <ac:spMkLst>
            <pc:docMk/>
            <pc:sldMk cId="1063087805" sldId="269"/>
            <ac:spMk id="24" creationId="{AE06E39B-D62C-C88E-C915-EBBA1EFA8CE9}"/>
          </ac:spMkLst>
        </pc:spChg>
        <pc:spChg chg="add mod">
          <ac:chgData name="Elena Long" userId="3151066e-a619-4d94-bc0a-2038df9f18dc" providerId="ADAL" clId="{5581932D-74FA-438B-BDE4-20CA17F9A894}" dt="2025-10-13T13:15:50.529" v="12895" actId="1036"/>
          <ac:spMkLst>
            <pc:docMk/>
            <pc:sldMk cId="1063087805" sldId="269"/>
            <ac:spMk id="29" creationId="{8FC3C512-3C67-9B84-25C2-0B0DF3E37404}"/>
          </ac:spMkLst>
        </pc:spChg>
        <pc:spChg chg="add mod">
          <ac:chgData name="Elena Long" userId="3151066e-a619-4d94-bc0a-2038df9f18dc" providerId="ADAL" clId="{5581932D-74FA-438B-BDE4-20CA17F9A894}" dt="2025-10-13T13:15:50.529" v="12895" actId="1036"/>
          <ac:spMkLst>
            <pc:docMk/>
            <pc:sldMk cId="1063087805" sldId="269"/>
            <ac:spMk id="30" creationId="{D42CCDDE-33D7-4FC8-6CEA-1442E846D1D7}"/>
          </ac:spMkLst>
        </pc:spChg>
        <pc:grpChg chg="add mod">
          <ac:chgData name="Elena Long" userId="3151066e-a619-4d94-bc0a-2038df9f18dc" providerId="ADAL" clId="{5581932D-74FA-438B-BDE4-20CA17F9A894}" dt="2025-10-13T13:15:50.529" v="12895" actId="1036"/>
          <ac:grpSpMkLst>
            <pc:docMk/>
            <pc:sldMk cId="1063087805" sldId="269"/>
            <ac:grpSpMk id="25" creationId="{B140D379-AA41-1B54-A947-F2796D2CE933}"/>
          </ac:grpSpMkLst>
        </pc:grpChg>
        <pc:grpChg chg="add mod">
          <ac:chgData name="Elena Long" userId="3151066e-a619-4d94-bc0a-2038df9f18dc" providerId="ADAL" clId="{5581932D-74FA-438B-BDE4-20CA17F9A894}" dt="2025-10-13T13:15:50.529" v="12895" actId="1036"/>
          <ac:grpSpMkLst>
            <pc:docMk/>
            <pc:sldMk cId="1063087805" sldId="269"/>
            <ac:grpSpMk id="26" creationId="{7662BCEC-9192-3879-B075-8AA40151A8EC}"/>
          </ac:grpSpMkLst>
        </pc:grpChg>
        <pc:grpChg chg="add mod">
          <ac:chgData name="Elena Long" userId="3151066e-a619-4d94-bc0a-2038df9f18dc" providerId="ADAL" clId="{5581932D-74FA-438B-BDE4-20CA17F9A894}" dt="2025-10-13T13:15:50.529" v="12895" actId="1036"/>
          <ac:grpSpMkLst>
            <pc:docMk/>
            <pc:sldMk cId="1063087805" sldId="269"/>
            <ac:grpSpMk id="27" creationId="{5D909F1B-A2C5-C988-CBA6-185909A9A130}"/>
          </ac:grpSpMkLst>
        </pc:grpChg>
        <pc:grpChg chg="add mod">
          <ac:chgData name="Elena Long" userId="3151066e-a619-4d94-bc0a-2038df9f18dc" providerId="ADAL" clId="{5581932D-74FA-438B-BDE4-20CA17F9A894}" dt="2025-10-13T13:15:50.529" v="12895" actId="1036"/>
          <ac:grpSpMkLst>
            <pc:docMk/>
            <pc:sldMk cId="1063087805" sldId="269"/>
            <ac:grpSpMk id="28" creationId="{AF2A8847-4FF0-5312-4E87-F9D3A0AAA983}"/>
          </ac:grpSpMkLst>
        </pc:grpChg>
        <pc:picChg chg="add mod">
          <ac:chgData name="Elena Long" userId="3151066e-a619-4d94-bc0a-2038df9f18dc" providerId="ADAL" clId="{5581932D-74FA-438B-BDE4-20CA17F9A894}" dt="2025-10-13T13:15:35.073" v="12880" actId="1076"/>
          <ac:picMkLst>
            <pc:docMk/>
            <pc:sldMk cId="1063087805" sldId="269"/>
            <ac:picMk id="8" creationId="{7098392C-27C9-4B01-B0EB-37A94B0F2586}"/>
          </ac:picMkLst>
        </pc:picChg>
        <pc:picChg chg="add mod">
          <ac:chgData name="Elena Long" userId="3151066e-a619-4d94-bc0a-2038df9f18dc" providerId="ADAL" clId="{5581932D-74FA-438B-BDE4-20CA17F9A894}" dt="2025-10-09T14:34:09.658" v="8145" actId="164"/>
          <ac:picMkLst>
            <pc:docMk/>
            <pc:sldMk cId="1063087805" sldId="269"/>
            <ac:picMk id="9" creationId="{AE892860-09F8-4025-E192-5461A41946A2}"/>
          </ac:picMkLst>
        </pc:picChg>
        <pc:picChg chg="add mod">
          <ac:chgData name="Elena Long" userId="3151066e-a619-4d94-bc0a-2038df9f18dc" providerId="ADAL" clId="{5581932D-74FA-438B-BDE4-20CA17F9A894}" dt="2025-10-09T14:34:07.720" v="8144" actId="164"/>
          <ac:picMkLst>
            <pc:docMk/>
            <pc:sldMk cId="1063087805" sldId="269"/>
            <ac:picMk id="13" creationId="{BFCCC92A-75A6-312D-9E8D-E3F40D150C1A}"/>
          </ac:picMkLst>
        </pc:picChg>
        <pc:picChg chg="add del mod">
          <ac:chgData name="Elena Long" userId="3151066e-a619-4d94-bc0a-2038df9f18dc" providerId="ADAL" clId="{5581932D-74FA-438B-BDE4-20CA17F9A894}" dt="2025-10-09T14:34:05.590" v="8143" actId="164"/>
          <ac:picMkLst>
            <pc:docMk/>
            <pc:sldMk cId="1063087805" sldId="269"/>
            <ac:picMk id="18" creationId="{38ABA358-7472-A572-C2A8-6B1F42D5009E}"/>
          </ac:picMkLst>
        </pc:picChg>
        <pc:picChg chg="add del mod">
          <ac:chgData name="Elena Long" userId="3151066e-a619-4d94-bc0a-2038df9f18dc" providerId="ADAL" clId="{5581932D-74FA-438B-BDE4-20CA17F9A894}" dt="2025-10-09T14:34:03.698" v="8142" actId="164"/>
          <ac:picMkLst>
            <pc:docMk/>
            <pc:sldMk cId="1063087805" sldId="269"/>
            <ac:picMk id="20" creationId="{D25FA858-366D-7D29-CAF0-9B071D578971}"/>
          </ac:picMkLst>
        </pc:picChg>
      </pc:sldChg>
      <pc:sldChg chg="add del">
        <pc:chgData name="Elena Long" userId="3151066e-a619-4d94-bc0a-2038df9f18dc" providerId="ADAL" clId="{5581932D-74FA-438B-BDE4-20CA17F9A894}" dt="2025-10-08T19:33:22.678" v="3093" actId="47"/>
        <pc:sldMkLst>
          <pc:docMk/>
          <pc:sldMk cId="1797080669" sldId="269"/>
        </pc:sldMkLst>
      </pc:sldChg>
      <pc:sldChg chg="new del">
        <pc:chgData name="Elena Long" userId="3151066e-a619-4d94-bc0a-2038df9f18dc" providerId="ADAL" clId="{5581932D-74FA-438B-BDE4-20CA17F9A894}" dt="2025-10-08T19:33:57.232" v="3095" actId="680"/>
        <pc:sldMkLst>
          <pc:docMk/>
          <pc:sldMk cId="3340524201" sldId="269"/>
        </pc:sldMkLst>
      </pc:sldChg>
      <pc:sldChg chg="addSp delSp modSp add mod">
        <pc:chgData name="Elena Long" userId="3151066e-a619-4d94-bc0a-2038df9f18dc" providerId="ADAL" clId="{5581932D-74FA-438B-BDE4-20CA17F9A894}" dt="2025-10-09T14:35:48.148" v="8241" actId="404"/>
        <pc:sldMkLst>
          <pc:docMk/>
          <pc:sldMk cId="656435062" sldId="270"/>
        </pc:sldMkLst>
        <pc:spChg chg="mod">
          <ac:chgData name="Elena Long" userId="3151066e-a619-4d94-bc0a-2038df9f18dc" providerId="ADAL" clId="{5581932D-74FA-438B-BDE4-20CA17F9A894}" dt="2025-10-08T19:43:16.849" v="3759" actId="20577"/>
          <ac:spMkLst>
            <pc:docMk/>
            <pc:sldMk cId="656435062" sldId="270"/>
            <ac:spMk id="2" creationId="{E1B5A0B2-3FCE-E4B2-4232-3B9BDBB17B6F}"/>
          </ac:spMkLst>
        </pc:spChg>
        <pc:spChg chg="mod">
          <ac:chgData name="Elena Long" userId="3151066e-a619-4d94-bc0a-2038df9f18dc" providerId="ADAL" clId="{5581932D-74FA-438B-BDE4-20CA17F9A894}" dt="2025-10-08T20:45:45.987" v="4387" actId="20577"/>
          <ac:spMkLst>
            <pc:docMk/>
            <pc:sldMk cId="656435062" sldId="270"/>
            <ac:spMk id="3" creationId="{D1E6239A-C8A3-6069-51ED-63F55F79CF51}"/>
          </ac:spMkLst>
        </pc:spChg>
        <pc:spChg chg="add mod">
          <ac:chgData name="Elena Long" userId="3151066e-a619-4d94-bc0a-2038df9f18dc" providerId="ADAL" clId="{5581932D-74FA-438B-BDE4-20CA17F9A894}" dt="2025-10-09T14:35:44.804" v="8239" actId="404"/>
          <ac:spMkLst>
            <pc:docMk/>
            <pc:sldMk cId="656435062" sldId="270"/>
            <ac:spMk id="10" creationId="{16143775-D2D1-D385-2729-D7B41F2D27FF}"/>
          </ac:spMkLst>
        </pc:spChg>
        <pc:spChg chg="add mod">
          <ac:chgData name="Elena Long" userId="3151066e-a619-4d94-bc0a-2038df9f18dc" providerId="ADAL" clId="{5581932D-74FA-438B-BDE4-20CA17F9A894}" dt="2025-10-08T20:44:45.239" v="4386" actId="403"/>
          <ac:spMkLst>
            <pc:docMk/>
            <pc:sldMk cId="656435062" sldId="270"/>
            <ac:spMk id="17" creationId="{4C242747-28F6-2A22-D32B-F6E720194C3C}"/>
          </ac:spMkLst>
        </pc:spChg>
        <pc:spChg chg="add mod">
          <ac:chgData name="Elena Long" userId="3151066e-a619-4d94-bc0a-2038df9f18dc" providerId="ADAL" clId="{5581932D-74FA-438B-BDE4-20CA17F9A894}" dt="2025-10-09T14:35:48.148" v="8241" actId="404"/>
          <ac:spMkLst>
            <pc:docMk/>
            <pc:sldMk cId="656435062" sldId="270"/>
            <ac:spMk id="18" creationId="{BCCC9204-78CC-C25F-06C3-8101E5A7E2DA}"/>
          </ac:spMkLst>
        </pc:spChg>
        <pc:grpChg chg="add mod">
          <ac:chgData name="Elena Long" userId="3151066e-a619-4d94-bc0a-2038df9f18dc" providerId="ADAL" clId="{5581932D-74FA-438B-BDE4-20CA17F9A894}" dt="2025-10-08T20:41:16.510" v="4347" actId="1036"/>
          <ac:grpSpMkLst>
            <pc:docMk/>
            <pc:sldMk cId="656435062" sldId="270"/>
            <ac:grpSpMk id="14" creationId="{114114AB-8D7C-4B0B-02C8-692198B7A95B}"/>
          </ac:grpSpMkLst>
        </pc:grpChg>
        <pc:picChg chg="add mod">
          <ac:chgData name="Elena Long" userId="3151066e-a619-4d94-bc0a-2038df9f18dc" providerId="ADAL" clId="{5581932D-74FA-438B-BDE4-20CA17F9A894}" dt="2025-10-08T20:37:06.315" v="4106" actId="164"/>
          <ac:picMkLst>
            <pc:docMk/>
            <pc:sldMk cId="656435062" sldId="270"/>
            <ac:picMk id="8" creationId="{4F7C93AD-66F6-D396-3582-F150E31FAD91}"/>
          </ac:picMkLst>
        </pc:picChg>
        <pc:picChg chg="add mod">
          <ac:chgData name="Elena Long" userId="3151066e-a619-4d94-bc0a-2038df9f18dc" providerId="ADAL" clId="{5581932D-74FA-438B-BDE4-20CA17F9A894}" dt="2025-10-08T20:37:26.969" v="4122" actId="1076"/>
          <ac:picMkLst>
            <pc:docMk/>
            <pc:sldMk cId="656435062" sldId="270"/>
            <ac:picMk id="13" creationId="{F7070CD2-DF13-5947-7E3B-5370543101DE}"/>
          </ac:picMkLst>
        </pc:picChg>
        <pc:picChg chg="add mod">
          <ac:chgData name="Elena Long" userId="3151066e-a619-4d94-bc0a-2038df9f18dc" providerId="ADAL" clId="{5581932D-74FA-438B-BDE4-20CA17F9A894}" dt="2025-10-08T20:41:19.568" v="4369" actId="1036"/>
          <ac:picMkLst>
            <pc:docMk/>
            <pc:sldMk cId="656435062" sldId="270"/>
            <ac:picMk id="16" creationId="{F030A9C7-DF21-2EA7-9BFB-BB9C29CB69CD}"/>
          </ac:picMkLst>
        </pc:picChg>
      </pc:sldChg>
      <pc:sldChg chg="add del">
        <pc:chgData name="Elena Long" userId="3151066e-a619-4d94-bc0a-2038df9f18dc" providerId="ADAL" clId="{5581932D-74FA-438B-BDE4-20CA17F9A894}" dt="2025-10-08T19:33:22.678" v="3093" actId="47"/>
        <pc:sldMkLst>
          <pc:docMk/>
          <pc:sldMk cId="4202773891" sldId="270"/>
        </pc:sldMkLst>
      </pc:sldChg>
      <pc:sldChg chg="add del">
        <pc:chgData name="Elena Long" userId="3151066e-a619-4d94-bc0a-2038df9f18dc" providerId="ADAL" clId="{5581932D-74FA-438B-BDE4-20CA17F9A894}" dt="2025-10-08T19:33:22.678" v="3093" actId="47"/>
        <pc:sldMkLst>
          <pc:docMk/>
          <pc:sldMk cId="37974457" sldId="271"/>
        </pc:sldMkLst>
      </pc:sldChg>
      <pc:sldChg chg="addSp delSp modSp add del mod delAnim modAnim">
        <pc:chgData name="Elena Long" userId="3151066e-a619-4d94-bc0a-2038df9f18dc" providerId="ADAL" clId="{5581932D-74FA-438B-BDE4-20CA17F9A894}" dt="2025-10-13T13:03:38.640" v="12875" actId="2696"/>
        <pc:sldMkLst>
          <pc:docMk/>
          <pc:sldMk cId="392148947" sldId="271"/>
        </pc:sldMkLst>
        <pc:spChg chg="add mod">
          <ac:chgData name="Elena Long" userId="3151066e-a619-4d94-bc0a-2038df9f18dc" providerId="ADAL" clId="{5581932D-74FA-438B-BDE4-20CA17F9A894}" dt="2025-10-12T20:58:43.606" v="12478" actId="164"/>
          <ac:spMkLst>
            <pc:docMk/>
            <pc:sldMk cId="392148947" sldId="271"/>
            <ac:spMk id="15" creationId="{52D33E69-9FF6-E663-2D97-2F8A78C21D15}"/>
          </ac:spMkLst>
        </pc:spChg>
        <pc:spChg chg="add mod">
          <ac:chgData name="Elena Long" userId="3151066e-a619-4d94-bc0a-2038df9f18dc" providerId="ADAL" clId="{5581932D-74FA-438B-BDE4-20CA17F9A894}" dt="2025-10-12T20:58:46.500" v="12479" actId="164"/>
          <ac:spMkLst>
            <pc:docMk/>
            <pc:sldMk cId="392148947" sldId="271"/>
            <ac:spMk id="22" creationId="{09DE8600-470A-AF99-C77E-1CA8F4350CFA}"/>
          </ac:spMkLst>
        </pc:spChg>
        <pc:grpChg chg="add del mod">
          <ac:chgData name="Elena Long" userId="3151066e-a619-4d94-bc0a-2038df9f18dc" providerId="ADAL" clId="{5581932D-74FA-438B-BDE4-20CA17F9A894}" dt="2025-10-13T00:31:27.842" v="12534" actId="478"/>
          <ac:grpSpMkLst>
            <pc:docMk/>
            <pc:sldMk cId="392148947" sldId="271"/>
            <ac:grpSpMk id="23" creationId="{18AD30DA-B982-F107-0549-970874C1F70D}"/>
          </ac:grpSpMkLst>
        </pc:grpChg>
        <pc:grpChg chg="add del mod">
          <ac:chgData name="Elena Long" userId="3151066e-a619-4d94-bc0a-2038df9f18dc" providerId="ADAL" clId="{5581932D-74FA-438B-BDE4-20CA17F9A894}" dt="2025-10-13T00:31:22.128" v="12533" actId="478"/>
          <ac:grpSpMkLst>
            <pc:docMk/>
            <pc:sldMk cId="392148947" sldId="271"/>
            <ac:grpSpMk id="24" creationId="{09AF8936-2CFB-3319-156F-8E86502AB37A}"/>
          </ac:grpSpMkLst>
        </pc:grpChg>
        <pc:picChg chg="add del mod ord">
          <ac:chgData name="Elena Long" userId="3151066e-a619-4d94-bc0a-2038df9f18dc" providerId="ADAL" clId="{5581932D-74FA-438B-BDE4-20CA17F9A894}" dt="2025-10-13T00:31:29.419" v="12535" actId="478"/>
          <ac:picMkLst>
            <pc:docMk/>
            <pc:sldMk cId="392148947" sldId="271"/>
            <ac:picMk id="9" creationId="{20D00D1A-CD21-FEE2-8654-EDAE3AFC1F9A}"/>
          </ac:picMkLst>
        </pc:picChg>
        <pc:picChg chg="add del mod ord">
          <ac:chgData name="Elena Long" userId="3151066e-a619-4d94-bc0a-2038df9f18dc" providerId="ADAL" clId="{5581932D-74FA-438B-BDE4-20CA17F9A894}" dt="2025-10-13T00:31:31.222" v="12536" actId="478"/>
          <ac:picMkLst>
            <pc:docMk/>
            <pc:sldMk cId="392148947" sldId="271"/>
            <ac:picMk id="11" creationId="{945537D4-5C34-5214-2015-D445D54DB433}"/>
          </ac:picMkLst>
        </pc:picChg>
        <pc:picChg chg="add mod ord">
          <ac:chgData name="Elena Long" userId="3151066e-a619-4d94-bc0a-2038df9f18dc" providerId="ADAL" clId="{5581932D-74FA-438B-BDE4-20CA17F9A894}" dt="2025-10-12T20:56:03.822" v="12367" actId="167"/>
          <ac:picMkLst>
            <pc:docMk/>
            <pc:sldMk cId="392148947" sldId="271"/>
            <ac:picMk id="20" creationId="{ECB41DBB-AA58-F203-2C19-A20FA40474C8}"/>
          </ac:picMkLst>
        </pc:picChg>
        <pc:cxnChg chg="add mod">
          <ac:chgData name="Elena Long" userId="3151066e-a619-4d94-bc0a-2038df9f18dc" providerId="ADAL" clId="{5581932D-74FA-438B-BDE4-20CA17F9A894}" dt="2025-10-12T20:58:43.606" v="12478" actId="164"/>
          <ac:cxnSpMkLst>
            <pc:docMk/>
            <pc:sldMk cId="392148947" sldId="271"/>
            <ac:cxnSpMk id="13" creationId="{549FA9A5-72B0-BE2C-E606-6EA862888BE1}"/>
          </ac:cxnSpMkLst>
        </pc:cxnChg>
        <pc:cxnChg chg="add mod">
          <ac:chgData name="Elena Long" userId="3151066e-a619-4d94-bc0a-2038df9f18dc" providerId="ADAL" clId="{5581932D-74FA-438B-BDE4-20CA17F9A894}" dt="2025-10-12T20:58:46.500" v="12479" actId="164"/>
          <ac:cxnSpMkLst>
            <pc:docMk/>
            <pc:sldMk cId="392148947" sldId="271"/>
            <ac:cxnSpMk id="16" creationId="{CA2E9A5E-B9C5-C4E1-8D31-81B483BD31B7}"/>
          </ac:cxnSpMkLst>
        </pc:cxnChg>
      </pc:sldChg>
      <pc:sldChg chg="add">
        <pc:chgData name="Elena Long" userId="3151066e-a619-4d94-bc0a-2038df9f18dc" providerId="ADAL" clId="{5581932D-74FA-438B-BDE4-20CA17F9A894}" dt="2025-10-13T13:03:41.271" v="12876"/>
        <pc:sldMkLst>
          <pc:docMk/>
          <pc:sldMk cId="3183338376" sldId="271"/>
        </pc:sldMkLst>
      </pc:sldChg>
      <pc:sldChg chg="addSp delSp modSp add mod">
        <pc:chgData name="Elena Long" userId="3151066e-a619-4d94-bc0a-2038df9f18dc" providerId="ADAL" clId="{5581932D-74FA-438B-BDE4-20CA17F9A894}" dt="2025-10-09T21:15:19.184" v="11424" actId="20577"/>
        <pc:sldMkLst>
          <pc:docMk/>
          <pc:sldMk cId="3213850555" sldId="272"/>
        </pc:sldMkLst>
        <pc:spChg chg="mod">
          <ac:chgData name="Elena Long" userId="3151066e-a619-4d94-bc0a-2038df9f18dc" providerId="ADAL" clId="{5581932D-74FA-438B-BDE4-20CA17F9A894}" dt="2025-10-09T21:15:19.184" v="11424" actId="20577"/>
          <ac:spMkLst>
            <pc:docMk/>
            <pc:sldMk cId="3213850555" sldId="272"/>
            <ac:spMk id="2" creationId="{D6E1DCC1-6F38-19BA-3CD5-E840B86E4BCC}"/>
          </ac:spMkLst>
        </pc:spChg>
        <pc:spChg chg="mod">
          <ac:chgData name="Elena Long" userId="3151066e-a619-4d94-bc0a-2038df9f18dc" providerId="ADAL" clId="{5581932D-74FA-438B-BDE4-20CA17F9A894}" dt="2025-10-08T21:33:12.287" v="5922" actId="20577"/>
          <ac:spMkLst>
            <pc:docMk/>
            <pc:sldMk cId="3213850555" sldId="272"/>
            <ac:spMk id="3" creationId="{30E6BB06-C0DA-75D8-1BDC-4DDBA6ED1CFB}"/>
          </ac:spMkLst>
        </pc:spChg>
        <pc:spChg chg="add mod">
          <ac:chgData name="Elena Long" userId="3151066e-a619-4d94-bc0a-2038df9f18dc" providerId="ADAL" clId="{5581932D-74FA-438B-BDE4-20CA17F9A894}" dt="2025-10-08T21:17:18.294" v="4629"/>
          <ac:spMkLst>
            <pc:docMk/>
            <pc:sldMk cId="3213850555" sldId="272"/>
            <ac:spMk id="8" creationId="{BA7182D3-15B8-7536-FF24-43675DA21FC5}"/>
          </ac:spMkLst>
        </pc:spChg>
        <pc:spChg chg="mod">
          <ac:chgData name="Elena Long" userId="3151066e-a619-4d94-bc0a-2038df9f18dc" providerId="ADAL" clId="{5581932D-74FA-438B-BDE4-20CA17F9A894}" dt="2025-10-09T16:51:19.633" v="10870" actId="1037"/>
          <ac:spMkLst>
            <pc:docMk/>
            <pc:sldMk cId="3213850555" sldId="272"/>
            <ac:spMk id="17" creationId="{1BFF945C-53F9-31B3-35F2-660CBC6B8EB8}"/>
          </ac:spMkLst>
        </pc:spChg>
        <pc:spChg chg="add mod">
          <ac:chgData name="Elena Long" userId="3151066e-a619-4d94-bc0a-2038df9f18dc" providerId="ADAL" clId="{5581932D-74FA-438B-BDE4-20CA17F9A894}" dt="2025-10-09T16:51:16.283" v="10866" actId="1037"/>
          <ac:spMkLst>
            <pc:docMk/>
            <pc:sldMk cId="3213850555" sldId="272"/>
            <ac:spMk id="29" creationId="{67EC133B-FFFF-B987-4213-914661DA27EE}"/>
          </ac:spMkLst>
        </pc:spChg>
        <pc:spChg chg="add mod">
          <ac:chgData name="Elena Long" userId="3151066e-a619-4d94-bc0a-2038df9f18dc" providerId="ADAL" clId="{5581932D-74FA-438B-BDE4-20CA17F9A894}" dt="2025-10-09T16:52:00.115" v="10889" actId="164"/>
          <ac:spMkLst>
            <pc:docMk/>
            <pc:sldMk cId="3213850555" sldId="272"/>
            <ac:spMk id="35" creationId="{AD1F54F5-D08C-30C3-6F6D-663FDBBB1CA4}"/>
          </ac:spMkLst>
        </pc:spChg>
        <pc:spChg chg="add mod">
          <ac:chgData name="Elena Long" userId="3151066e-a619-4d94-bc0a-2038df9f18dc" providerId="ADAL" clId="{5581932D-74FA-438B-BDE4-20CA17F9A894}" dt="2025-10-09T16:52:00.115" v="10889" actId="164"/>
          <ac:spMkLst>
            <pc:docMk/>
            <pc:sldMk cId="3213850555" sldId="272"/>
            <ac:spMk id="37" creationId="{94FC674C-C232-10D3-AFC3-AFA3D6A6CDB7}"/>
          </ac:spMkLst>
        </pc:spChg>
        <pc:spChg chg="mod">
          <ac:chgData name="Elena Long" userId="3151066e-a619-4d94-bc0a-2038df9f18dc" providerId="ADAL" clId="{5581932D-74FA-438B-BDE4-20CA17F9A894}" dt="2025-10-09T14:37:24.096" v="8249"/>
          <ac:spMkLst>
            <pc:docMk/>
            <pc:sldMk cId="3213850555" sldId="272"/>
            <ac:spMk id="40" creationId="{D496E650-C87A-7154-E8B4-5B29C75B153D}"/>
          </ac:spMkLst>
        </pc:spChg>
        <pc:spChg chg="mod">
          <ac:chgData name="Elena Long" userId="3151066e-a619-4d94-bc0a-2038df9f18dc" providerId="ADAL" clId="{5581932D-74FA-438B-BDE4-20CA17F9A894}" dt="2025-10-09T14:37:24.096" v="8249"/>
          <ac:spMkLst>
            <pc:docMk/>
            <pc:sldMk cId="3213850555" sldId="272"/>
            <ac:spMk id="43" creationId="{4827FD63-CD69-1B96-0C1B-D81A9C4EB969}"/>
          </ac:spMkLst>
        </pc:spChg>
        <pc:spChg chg="add mod">
          <ac:chgData name="Elena Long" userId="3151066e-a619-4d94-bc0a-2038df9f18dc" providerId="ADAL" clId="{5581932D-74FA-438B-BDE4-20CA17F9A894}" dt="2025-10-09T16:52:00.115" v="10889" actId="164"/>
          <ac:spMkLst>
            <pc:docMk/>
            <pc:sldMk cId="3213850555" sldId="272"/>
            <ac:spMk id="44" creationId="{24C11791-5D1E-0421-ADA5-1022C5AE7283}"/>
          </ac:spMkLst>
        </pc:spChg>
        <pc:spChg chg="add mod">
          <ac:chgData name="Elena Long" userId="3151066e-a619-4d94-bc0a-2038df9f18dc" providerId="ADAL" clId="{5581932D-74FA-438B-BDE4-20CA17F9A894}" dt="2025-10-09T16:52:00.115" v="10889" actId="164"/>
          <ac:spMkLst>
            <pc:docMk/>
            <pc:sldMk cId="3213850555" sldId="272"/>
            <ac:spMk id="45" creationId="{32ED3612-CAC4-7FED-7CD0-363A4A75C0E4}"/>
          </ac:spMkLst>
        </pc:spChg>
        <pc:spChg chg="add mod">
          <ac:chgData name="Elena Long" userId="3151066e-a619-4d94-bc0a-2038df9f18dc" providerId="ADAL" clId="{5581932D-74FA-438B-BDE4-20CA17F9A894}" dt="2025-10-09T16:52:00.115" v="10889" actId="164"/>
          <ac:spMkLst>
            <pc:docMk/>
            <pc:sldMk cId="3213850555" sldId="272"/>
            <ac:spMk id="51" creationId="{E91868C2-4426-D1B9-5FCD-F123A110F9E5}"/>
          </ac:spMkLst>
        </pc:spChg>
        <pc:spChg chg="add mod">
          <ac:chgData name="Elena Long" userId="3151066e-a619-4d94-bc0a-2038df9f18dc" providerId="ADAL" clId="{5581932D-74FA-438B-BDE4-20CA17F9A894}" dt="2025-10-09T16:52:00.115" v="10889" actId="164"/>
          <ac:spMkLst>
            <pc:docMk/>
            <pc:sldMk cId="3213850555" sldId="272"/>
            <ac:spMk id="52" creationId="{9369B9F2-264C-DBE9-F3FD-8DC0B0823DFA}"/>
          </ac:spMkLst>
        </pc:spChg>
        <pc:grpChg chg="add mod">
          <ac:chgData name="Elena Long" userId="3151066e-a619-4d94-bc0a-2038df9f18dc" providerId="ADAL" clId="{5581932D-74FA-438B-BDE4-20CA17F9A894}" dt="2025-10-09T16:52:00.115" v="10889" actId="164"/>
          <ac:grpSpMkLst>
            <pc:docMk/>
            <pc:sldMk cId="3213850555" sldId="272"/>
            <ac:grpSpMk id="15" creationId="{81F80553-E3B2-D3A6-636B-222B3F83FA5A}"/>
          </ac:grpSpMkLst>
        </pc:grpChg>
        <pc:grpChg chg="add mod">
          <ac:chgData name="Elena Long" userId="3151066e-a619-4d94-bc0a-2038df9f18dc" providerId="ADAL" clId="{5581932D-74FA-438B-BDE4-20CA17F9A894}" dt="2025-10-09T16:52:00.115" v="10889" actId="164"/>
          <ac:grpSpMkLst>
            <pc:docMk/>
            <pc:sldMk cId="3213850555" sldId="272"/>
            <ac:grpSpMk id="30" creationId="{8AF8AAE0-CE84-216D-E24E-BEBDE7BD0D92}"/>
          </ac:grpSpMkLst>
        </pc:grpChg>
        <pc:grpChg chg="add mod ord">
          <ac:chgData name="Elena Long" userId="3151066e-a619-4d94-bc0a-2038df9f18dc" providerId="ADAL" clId="{5581932D-74FA-438B-BDE4-20CA17F9A894}" dt="2025-10-09T16:51:35.415" v="10882" actId="167"/>
          <ac:grpSpMkLst>
            <pc:docMk/>
            <pc:sldMk cId="3213850555" sldId="272"/>
            <ac:grpSpMk id="38" creationId="{CD50DF62-B8D9-6307-6E78-020F153F7523}"/>
          </ac:grpSpMkLst>
        </pc:grpChg>
        <pc:grpChg chg="add mod ord">
          <ac:chgData name="Elena Long" userId="3151066e-a619-4d94-bc0a-2038df9f18dc" providerId="ADAL" clId="{5581932D-74FA-438B-BDE4-20CA17F9A894}" dt="2025-10-09T16:52:00.115" v="10889" actId="164"/>
          <ac:grpSpMkLst>
            <pc:docMk/>
            <pc:sldMk cId="3213850555" sldId="272"/>
            <ac:grpSpMk id="41" creationId="{A623574C-2C88-7EC7-FB2F-966931C8081D}"/>
          </ac:grpSpMkLst>
        </pc:grpChg>
        <pc:grpChg chg="add mod ord">
          <ac:chgData name="Elena Long" userId="3151066e-a619-4d94-bc0a-2038df9f18dc" providerId="ADAL" clId="{5581932D-74FA-438B-BDE4-20CA17F9A894}" dt="2025-10-09T16:52:00.115" v="10889" actId="164"/>
          <ac:grpSpMkLst>
            <pc:docMk/>
            <pc:sldMk cId="3213850555" sldId="272"/>
            <ac:grpSpMk id="50" creationId="{F7FA857E-531E-94B8-ACDD-BF9711CEC5E8}"/>
          </ac:grpSpMkLst>
        </pc:grpChg>
        <pc:picChg chg="add mod">
          <ac:chgData name="Elena Long" userId="3151066e-a619-4d94-bc0a-2038df9f18dc" providerId="ADAL" clId="{5581932D-74FA-438B-BDE4-20CA17F9A894}" dt="2025-10-08T21:29:00.991" v="5434" actId="1076"/>
          <ac:picMkLst>
            <pc:docMk/>
            <pc:sldMk cId="3213850555" sldId="272"/>
            <ac:picMk id="10" creationId="{A5B96176-82EC-1AEA-9602-F3E824A6A2EF}"/>
          </ac:picMkLst>
        </pc:picChg>
        <pc:picChg chg="mod">
          <ac:chgData name="Elena Long" userId="3151066e-a619-4d94-bc0a-2038df9f18dc" providerId="ADAL" clId="{5581932D-74FA-438B-BDE4-20CA17F9A894}" dt="2025-10-08T21:29:38.184" v="5445" actId="165"/>
          <ac:picMkLst>
            <pc:docMk/>
            <pc:sldMk cId="3213850555" sldId="272"/>
            <ac:picMk id="16" creationId="{62207DEC-D86E-EDF3-E670-764B4E7E40DA}"/>
          </ac:picMkLst>
        </pc:picChg>
        <pc:picChg chg="add mod">
          <ac:chgData name="Elena Long" userId="3151066e-a619-4d94-bc0a-2038df9f18dc" providerId="ADAL" clId="{5581932D-74FA-438B-BDE4-20CA17F9A894}" dt="2025-10-08T21:29:38.184" v="5445" actId="165"/>
          <ac:picMkLst>
            <pc:docMk/>
            <pc:sldMk cId="3213850555" sldId="272"/>
            <ac:picMk id="28" creationId="{F31738E7-453B-4ABF-79F8-7F0E9F43841E}"/>
          </ac:picMkLst>
        </pc:picChg>
        <pc:picChg chg="mod">
          <ac:chgData name="Elena Long" userId="3151066e-a619-4d94-bc0a-2038df9f18dc" providerId="ADAL" clId="{5581932D-74FA-438B-BDE4-20CA17F9A894}" dt="2025-10-09T14:37:24.096" v="8249"/>
          <ac:picMkLst>
            <pc:docMk/>
            <pc:sldMk cId="3213850555" sldId="272"/>
            <ac:picMk id="39" creationId="{C7832377-343E-7844-62A5-993A672C1830}"/>
          </ac:picMkLst>
        </pc:picChg>
        <pc:picChg chg="mod">
          <ac:chgData name="Elena Long" userId="3151066e-a619-4d94-bc0a-2038df9f18dc" providerId="ADAL" clId="{5581932D-74FA-438B-BDE4-20CA17F9A894}" dt="2025-10-09T14:37:24.096" v="8249"/>
          <ac:picMkLst>
            <pc:docMk/>
            <pc:sldMk cId="3213850555" sldId="272"/>
            <ac:picMk id="42" creationId="{BC1C49A6-E076-81DC-379F-3EE08094DAAB}"/>
          </ac:picMkLst>
        </pc:picChg>
        <pc:picChg chg="add mod">
          <ac:chgData name="Elena Long" userId="3151066e-a619-4d94-bc0a-2038df9f18dc" providerId="ADAL" clId="{5581932D-74FA-438B-BDE4-20CA17F9A894}" dt="2025-10-09T16:50:12.981" v="10761" actId="164"/>
          <ac:picMkLst>
            <pc:docMk/>
            <pc:sldMk cId="3213850555" sldId="272"/>
            <ac:picMk id="47" creationId="{6B4F0007-F68D-5EEF-8812-E7CCE1A553E0}"/>
          </ac:picMkLst>
        </pc:picChg>
        <pc:picChg chg="add mod">
          <ac:chgData name="Elena Long" userId="3151066e-a619-4d94-bc0a-2038df9f18dc" providerId="ADAL" clId="{5581932D-74FA-438B-BDE4-20CA17F9A894}" dt="2025-10-09T16:50:12.981" v="10761" actId="164"/>
          <ac:picMkLst>
            <pc:docMk/>
            <pc:sldMk cId="3213850555" sldId="272"/>
            <ac:picMk id="49" creationId="{1BF49C09-5280-91F8-8CF8-4DD545360306}"/>
          </ac:picMkLst>
        </pc:picChg>
      </pc:sldChg>
      <pc:sldChg chg="addSp delSp modSp add mod">
        <pc:chgData name="Elena Long" userId="3151066e-a619-4d94-bc0a-2038df9f18dc" providerId="ADAL" clId="{5581932D-74FA-438B-BDE4-20CA17F9A894}" dt="2025-10-09T16:52:06.828" v="10891"/>
        <pc:sldMkLst>
          <pc:docMk/>
          <pc:sldMk cId="864597464" sldId="273"/>
        </pc:sldMkLst>
        <pc:spChg chg="mod">
          <ac:chgData name="Elena Long" userId="3151066e-a619-4d94-bc0a-2038df9f18dc" providerId="ADAL" clId="{5581932D-74FA-438B-BDE4-20CA17F9A894}" dt="2025-10-08T21:34:53.313" v="5960" actId="27636"/>
          <ac:spMkLst>
            <pc:docMk/>
            <pc:sldMk cId="864597464" sldId="273"/>
            <ac:spMk id="2" creationId="{DE9A1B97-6D55-EC72-A17B-CD0FDE01EE4B}"/>
          </ac:spMkLst>
        </pc:spChg>
        <pc:spChg chg="add mod">
          <ac:chgData name="Elena Long" userId="3151066e-a619-4d94-bc0a-2038df9f18dc" providerId="ADAL" clId="{5581932D-74FA-438B-BDE4-20CA17F9A894}" dt="2025-10-09T13:48:27.750" v="7050" actId="20577"/>
          <ac:spMkLst>
            <pc:docMk/>
            <pc:sldMk cId="864597464" sldId="273"/>
            <ac:spMk id="7" creationId="{9A2CE003-F8D2-E213-279C-041A78B1EB94}"/>
          </ac:spMkLst>
        </pc:spChg>
        <pc:spChg chg="mod">
          <ac:chgData name="Elena Long" userId="3151066e-a619-4d94-bc0a-2038df9f18dc" providerId="ADAL" clId="{5581932D-74FA-438B-BDE4-20CA17F9A894}" dt="2025-10-09T16:52:06.828" v="10891"/>
          <ac:spMkLst>
            <pc:docMk/>
            <pc:sldMk cId="864597464" sldId="273"/>
            <ac:spMk id="20" creationId="{EF2ACF95-059F-EAFF-E0BC-940EED6DA2D2}"/>
          </ac:spMkLst>
        </pc:spChg>
        <pc:spChg chg="mod">
          <ac:chgData name="Elena Long" userId="3151066e-a619-4d94-bc0a-2038df9f18dc" providerId="ADAL" clId="{5581932D-74FA-438B-BDE4-20CA17F9A894}" dt="2025-10-09T16:52:06.828" v="10891"/>
          <ac:spMkLst>
            <pc:docMk/>
            <pc:sldMk cId="864597464" sldId="273"/>
            <ac:spMk id="21" creationId="{6B74EADF-DD70-BA31-5890-2312BB8F4742}"/>
          </ac:spMkLst>
        </pc:spChg>
        <pc:spChg chg="mod">
          <ac:chgData name="Elena Long" userId="3151066e-a619-4d94-bc0a-2038df9f18dc" providerId="ADAL" clId="{5581932D-74FA-438B-BDE4-20CA17F9A894}" dt="2025-10-09T16:52:06.828" v="10891"/>
          <ac:spMkLst>
            <pc:docMk/>
            <pc:sldMk cId="864597464" sldId="273"/>
            <ac:spMk id="24" creationId="{69A05214-666F-9292-DCCD-84D034830C2E}"/>
          </ac:spMkLst>
        </pc:spChg>
        <pc:spChg chg="mod">
          <ac:chgData name="Elena Long" userId="3151066e-a619-4d94-bc0a-2038df9f18dc" providerId="ADAL" clId="{5581932D-74FA-438B-BDE4-20CA17F9A894}" dt="2025-10-09T16:52:06.828" v="10891"/>
          <ac:spMkLst>
            <pc:docMk/>
            <pc:sldMk cId="864597464" sldId="273"/>
            <ac:spMk id="27" creationId="{C889EC0A-6F91-27A5-419D-CD04714FF35E}"/>
          </ac:spMkLst>
        </pc:spChg>
        <pc:spChg chg="mod">
          <ac:chgData name="Elena Long" userId="3151066e-a619-4d94-bc0a-2038df9f18dc" providerId="ADAL" clId="{5581932D-74FA-438B-BDE4-20CA17F9A894}" dt="2025-10-09T16:52:06.828" v="10891"/>
          <ac:spMkLst>
            <pc:docMk/>
            <pc:sldMk cId="864597464" sldId="273"/>
            <ac:spMk id="33" creationId="{D3CAE772-47B9-D164-77CC-7E68E5A0DB6A}"/>
          </ac:spMkLst>
        </pc:spChg>
        <pc:spChg chg="mod">
          <ac:chgData name="Elena Long" userId="3151066e-a619-4d94-bc0a-2038df9f18dc" providerId="ADAL" clId="{5581932D-74FA-438B-BDE4-20CA17F9A894}" dt="2025-10-09T16:52:06.828" v="10891"/>
          <ac:spMkLst>
            <pc:docMk/>
            <pc:sldMk cId="864597464" sldId="273"/>
            <ac:spMk id="38" creationId="{959D94DE-A182-7017-1F7A-DCB7D3A9B8F1}"/>
          </ac:spMkLst>
        </pc:spChg>
        <pc:spChg chg="mod">
          <ac:chgData name="Elena Long" userId="3151066e-a619-4d94-bc0a-2038df9f18dc" providerId="ADAL" clId="{5581932D-74FA-438B-BDE4-20CA17F9A894}" dt="2025-10-09T16:52:06.828" v="10891"/>
          <ac:spMkLst>
            <pc:docMk/>
            <pc:sldMk cId="864597464" sldId="273"/>
            <ac:spMk id="40" creationId="{15C4C3C5-D98D-41C8-8B2B-7D7538BA14A8}"/>
          </ac:spMkLst>
        </pc:spChg>
        <pc:spChg chg="mod">
          <ac:chgData name="Elena Long" userId="3151066e-a619-4d94-bc0a-2038df9f18dc" providerId="ADAL" clId="{5581932D-74FA-438B-BDE4-20CA17F9A894}" dt="2025-10-09T16:52:06.828" v="10891"/>
          <ac:spMkLst>
            <pc:docMk/>
            <pc:sldMk cId="864597464" sldId="273"/>
            <ac:spMk id="42" creationId="{CADAADF7-57DF-5536-52E4-6F3AB23DA884}"/>
          </ac:spMkLst>
        </pc:spChg>
        <pc:spChg chg="mod">
          <ac:chgData name="Elena Long" userId="3151066e-a619-4d94-bc0a-2038df9f18dc" providerId="ADAL" clId="{5581932D-74FA-438B-BDE4-20CA17F9A894}" dt="2025-10-09T16:52:06.828" v="10891"/>
          <ac:spMkLst>
            <pc:docMk/>
            <pc:sldMk cId="864597464" sldId="273"/>
            <ac:spMk id="46" creationId="{468BB1D2-C1E5-B580-8915-DE889C11240E}"/>
          </ac:spMkLst>
        </pc:spChg>
        <pc:spChg chg="mod">
          <ac:chgData name="Elena Long" userId="3151066e-a619-4d94-bc0a-2038df9f18dc" providerId="ADAL" clId="{5581932D-74FA-438B-BDE4-20CA17F9A894}" dt="2025-10-09T16:52:06.828" v="10891"/>
          <ac:spMkLst>
            <pc:docMk/>
            <pc:sldMk cId="864597464" sldId="273"/>
            <ac:spMk id="48" creationId="{9E9F006D-0C27-948D-2080-D45BD8953147}"/>
          </ac:spMkLst>
        </pc:spChg>
        <pc:picChg chg="add mod">
          <ac:chgData name="Elena Long" userId="3151066e-a619-4d94-bc0a-2038df9f18dc" providerId="ADAL" clId="{5581932D-74FA-438B-BDE4-20CA17F9A894}" dt="2025-10-09T13:48:01.117" v="7029"/>
          <ac:picMkLst>
            <pc:docMk/>
            <pc:sldMk cId="864597464" sldId="273"/>
            <ac:picMk id="9" creationId="{00AA0FD4-D55C-8056-0E71-4CD19A673F28}"/>
          </ac:picMkLst>
        </pc:picChg>
      </pc:sldChg>
      <pc:sldChg chg="addSp delSp modSp add mod delAnim modAnim">
        <pc:chgData name="Elena Long" userId="3151066e-a619-4d94-bc0a-2038df9f18dc" providerId="ADAL" clId="{5581932D-74FA-438B-BDE4-20CA17F9A894}" dt="2025-10-09T15:40:47.498" v="9385" actId="20577"/>
        <pc:sldMkLst>
          <pc:docMk/>
          <pc:sldMk cId="2257495066" sldId="274"/>
        </pc:sldMkLst>
        <pc:spChg chg="mod">
          <ac:chgData name="Elena Long" userId="3151066e-a619-4d94-bc0a-2038df9f18dc" providerId="ADAL" clId="{5581932D-74FA-438B-BDE4-20CA17F9A894}" dt="2025-10-08T21:35:47.805" v="5987" actId="27636"/>
          <ac:spMkLst>
            <pc:docMk/>
            <pc:sldMk cId="2257495066" sldId="274"/>
            <ac:spMk id="2" creationId="{8BA30778-A034-0023-8452-413658B839B1}"/>
          </ac:spMkLst>
        </pc:spChg>
        <pc:spChg chg="mod">
          <ac:chgData name="Elena Long" userId="3151066e-a619-4d94-bc0a-2038df9f18dc" providerId="ADAL" clId="{5581932D-74FA-438B-BDE4-20CA17F9A894}" dt="2025-10-08T21:48:14.357" v="6308" actId="20577"/>
          <ac:spMkLst>
            <pc:docMk/>
            <pc:sldMk cId="2257495066" sldId="274"/>
            <ac:spMk id="3" creationId="{936D89DB-E1E2-FD9D-315C-891215C862CE}"/>
          </ac:spMkLst>
        </pc:spChg>
        <pc:spChg chg="add mod">
          <ac:chgData name="Elena Long" userId="3151066e-a619-4d94-bc0a-2038df9f18dc" providerId="ADAL" clId="{5581932D-74FA-438B-BDE4-20CA17F9A894}" dt="2025-10-08T21:55:44.850" v="6832" actId="1037"/>
          <ac:spMkLst>
            <pc:docMk/>
            <pc:sldMk cId="2257495066" sldId="274"/>
            <ac:spMk id="12" creationId="{6BE29F44-6C57-0332-4439-302DA4A9FD5C}"/>
          </ac:spMkLst>
        </pc:spChg>
        <pc:spChg chg="add mod ord">
          <ac:chgData name="Elena Long" userId="3151066e-a619-4d94-bc0a-2038df9f18dc" providerId="ADAL" clId="{5581932D-74FA-438B-BDE4-20CA17F9A894}" dt="2025-10-09T15:40:47.498" v="9385" actId="20577"/>
          <ac:spMkLst>
            <pc:docMk/>
            <pc:sldMk cId="2257495066" sldId="274"/>
            <ac:spMk id="61" creationId="{1C67B018-469E-22C1-55BA-1E0A70735DDA}"/>
          </ac:spMkLst>
        </pc:spChg>
        <pc:spChg chg="add mod">
          <ac:chgData name="Elena Long" userId="3151066e-a619-4d94-bc0a-2038df9f18dc" providerId="ADAL" clId="{5581932D-74FA-438B-BDE4-20CA17F9A894}" dt="2025-10-09T15:38:34.336" v="9372" actId="20577"/>
          <ac:spMkLst>
            <pc:docMk/>
            <pc:sldMk cId="2257495066" sldId="274"/>
            <ac:spMk id="66" creationId="{B30BF14F-7775-2E9D-AA50-8388B9197FAF}"/>
          </ac:spMkLst>
        </pc:spChg>
        <pc:picChg chg="add mod">
          <ac:chgData name="Elena Long" userId="3151066e-a619-4d94-bc0a-2038df9f18dc" providerId="ADAL" clId="{5581932D-74FA-438B-BDE4-20CA17F9A894}" dt="2025-10-08T21:55:44.850" v="6832" actId="1037"/>
          <ac:picMkLst>
            <pc:docMk/>
            <pc:sldMk cId="2257495066" sldId="274"/>
            <ac:picMk id="9" creationId="{478EB9BB-4FCA-6872-70BD-E19E2EDBCF12}"/>
          </ac:picMkLst>
        </pc:picChg>
        <pc:picChg chg="add mod">
          <ac:chgData name="Elena Long" userId="3151066e-a619-4d94-bc0a-2038df9f18dc" providerId="ADAL" clId="{5581932D-74FA-438B-BDE4-20CA17F9A894}" dt="2025-10-09T15:37:09.185" v="9342" actId="1076"/>
          <ac:picMkLst>
            <pc:docMk/>
            <pc:sldMk cId="2257495066" sldId="274"/>
            <ac:picMk id="64" creationId="{FA1B07CA-13F6-DC77-9E25-0B05A6C2AA83}"/>
          </ac:picMkLst>
        </pc:picChg>
      </pc:sldChg>
      <pc:sldChg chg="addSp delSp modSp add mod">
        <pc:chgData name="Elena Long" userId="3151066e-a619-4d94-bc0a-2038df9f18dc" providerId="ADAL" clId="{5581932D-74FA-438B-BDE4-20CA17F9A894}" dt="2025-10-12T20:17:35.108" v="12126" actId="1036"/>
        <pc:sldMkLst>
          <pc:docMk/>
          <pc:sldMk cId="1117661443" sldId="275"/>
        </pc:sldMkLst>
        <pc:spChg chg="mod">
          <ac:chgData name="Elena Long" userId="3151066e-a619-4d94-bc0a-2038df9f18dc" providerId="ADAL" clId="{5581932D-74FA-438B-BDE4-20CA17F9A894}" dt="2025-10-08T22:03:45.543" v="7016" actId="20577"/>
          <ac:spMkLst>
            <pc:docMk/>
            <pc:sldMk cId="1117661443" sldId="275"/>
            <ac:spMk id="2" creationId="{E98DCEDF-BEE9-F4E8-520E-BFEE95296076}"/>
          </ac:spMkLst>
        </pc:spChg>
        <pc:spChg chg="mod">
          <ac:chgData name="Elena Long" userId="3151066e-a619-4d94-bc0a-2038df9f18dc" providerId="ADAL" clId="{5581932D-74FA-438B-BDE4-20CA17F9A894}" dt="2025-10-09T16:40:54.161" v="10528" actId="20577"/>
          <ac:spMkLst>
            <pc:docMk/>
            <pc:sldMk cId="1117661443" sldId="275"/>
            <ac:spMk id="3" creationId="{BB95F233-F5BF-8555-A158-3560BD3AF960}"/>
          </ac:spMkLst>
        </pc:spChg>
        <pc:spChg chg="add mod">
          <ac:chgData name="Elena Long" userId="3151066e-a619-4d94-bc0a-2038df9f18dc" providerId="ADAL" clId="{5581932D-74FA-438B-BDE4-20CA17F9A894}" dt="2025-10-09T13:43:54.822" v="7022" actId="1076"/>
          <ac:spMkLst>
            <pc:docMk/>
            <pc:sldMk cId="1117661443" sldId="275"/>
            <ac:spMk id="7" creationId="{9561393F-96D5-8407-EFD7-EA4018832C92}"/>
          </ac:spMkLst>
        </pc:spChg>
        <pc:spChg chg="add mod">
          <ac:chgData name="Elena Long" userId="3151066e-a619-4d94-bc0a-2038df9f18dc" providerId="ADAL" clId="{5581932D-74FA-438B-BDE4-20CA17F9A894}" dt="2025-10-09T16:48:19.042" v="10630" actId="20577"/>
          <ac:spMkLst>
            <pc:docMk/>
            <pc:sldMk cId="1117661443" sldId="275"/>
            <ac:spMk id="24" creationId="{B77A81A5-8104-A59D-0AB0-E4218047118E}"/>
          </ac:spMkLst>
        </pc:spChg>
        <pc:spChg chg="add mod">
          <ac:chgData name="Elena Long" userId="3151066e-a619-4d94-bc0a-2038df9f18dc" providerId="ADAL" clId="{5581932D-74FA-438B-BDE4-20CA17F9A894}" dt="2025-10-09T16:49:13.207" v="10658" actId="1036"/>
          <ac:spMkLst>
            <pc:docMk/>
            <pc:sldMk cId="1117661443" sldId="275"/>
            <ac:spMk id="27" creationId="{E9408D6E-7B1A-007E-1DDD-334B336C3476}"/>
          </ac:spMkLst>
        </pc:spChg>
        <pc:spChg chg="add mod">
          <ac:chgData name="Elena Long" userId="3151066e-a619-4d94-bc0a-2038df9f18dc" providerId="ADAL" clId="{5581932D-74FA-438B-BDE4-20CA17F9A894}" dt="2025-10-09T16:48:29.161" v="10635" actId="20577"/>
          <ac:spMkLst>
            <pc:docMk/>
            <pc:sldMk cId="1117661443" sldId="275"/>
            <ac:spMk id="33" creationId="{07B0EA13-9024-1529-A7E0-4B8CCDCAA143}"/>
          </ac:spMkLst>
        </pc:spChg>
        <pc:spChg chg="add mod">
          <ac:chgData name="Elena Long" userId="3151066e-a619-4d94-bc0a-2038df9f18dc" providerId="ADAL" clId="{5581932D-74FA-438B-BDE4-20CA17F9A894}" dt="2025-10-09T16:49:13.207" v="10658" actId="1036"/>
          <ac:spMkLst>
            <pc:docMk/>
            <pc:sldMk cId="1117661443" sldId="275"/>
            <ac:spMk id="38" creationId="{D4709007-AC47-FCE2-7674-1847CC5F9CC9}"/>
          </ac:spMkLst>
        </pc:spChg>
        <pc:picChg chg="add mod">
          <ac:chgData name="Elena Long" userId="3151066e-a619-4d94-bc0a-2038df9f18dc" providerId="ADAL" clId="{5581932D-74FA-438B-BDE4-20CA17F9A894}" dt="2025-10-12T20:17:35.108" v="12126" actId="1036"/>
          <ac:picMkLst>
            <pc:docMk/>
            <pc:sldMk cId="1117661443" sldId="275"/>
            <ac:picMk id="10" creationId="{5D34927B-24AA-96E0-AA08-7A9D31ED40FB}"/>
          </ac:picMkLst>
        </pc:picChg>
        <pc:picChg chg="add mod">
          <ac:chgData name="Elena Long" userId="3151066e-a619-4d94-bc0a-2038df9f18dc" providerId="ADAL" clId="{5581932D-74FA-438B-BDE4-20CA17F9A894}" dt="2025-10-09T16:49:13.207" v="10658" actId="1036"/>
          <ac:picMkLst>
            <pc:docMk/>
            <pc:sldMk cId="1117661443" sldId="275"/>
            <ac:picMk id="12" creationId="{71D43550-9BC9-90D2-76F3-092F2B477769}"/>
          </ac:picMkLst>
        </pc:picChg>
        <pc:picChg chg="add mod">
          <ac:chgData name="Elena Long" userId="3151066e-a619-4d94-bc0a-2038df9f18dc" providerId="ADAL" clId="{5581932D-74FA-438B-BDE4-20CA17F9A894}" dt="2025-10-09T16:48:01.234" v="10627" actId="1076"/>
          <ac:picMkLst>
            <pc:docMk/>
            <pc:sldMk cId="1117661443" sldId="275"/>
            <ac:picMk id="14" creationId="{41B27BA1-28F5-1707-9033-902497A36569}"/>
          </ac:picMkLst>
        </pc:picChg>
        <pc:picChg chg="add mod">
          <ac:chgData name="Elena Long" userId="3151066e-a619-4d94-bc0a-2038df9f18dc" providerId="ADAL" clId="{5581932D-74FA-438B-BDE4-20CA17F9A894}" dt="2025-10-09T16:48:01.234" v="10627" actId="1076"/>
          <ac:picMkLst>
            <pc:docMk/>
            <pc:sldMk cId="1117661443" sldId="275"/>
            <ac:picMk id="21" creationId="{85EA515F-362E-5A16-21C5-5B75CC77076A}"/>
          </ac:picMkLst>
        </pc:picChg>
      </pc:sldChg>
      <pc:sldChg chg="new del">
        <pc:chgData name="Elena Long" userId="3151066e-a619-4d94-bc0a-2038df9f18dc" providerId="ADAL" clId="{5581932D-74FA-438B-BDE4-20CA17F9A894}" dt="2025-10-09T13:44:35.236" v="7024" actId="680"/>
        <pc:sldMkLst>
          <pc:docMk/>
          <pc:sldMk cId="1637922561" sldId="276"/>
        </pc:sldMkLst>
      </pc:sldChg>
      <pc:sldChg chg="addSp delSp modSp add mod ord delAnim modAnim">
        <pc:chgData name="Elena Long" userId="3151066e-a619-4d94-bc0a-2038df9f18dc" providerId="ADAL" clId="{5581932D-74FA-438B-BDE4-20CA17F9A894}" dt="2025-10-13T14:39:35.022" v="12984"/>
        <pc:sldMkLst>
          <pc:docMk/>
          <pc:sldMk cId="1840753372" sldId="276"/>
        </pc:sldMkLst>
        <pc:spChg chg="mod">
          <ac:chgData name="Elena Long" userId="3151066e-a619-4d94-bc0a-2038df9f18dc" providerId="ADAL" clId="{5581932D-74FA-438B-BDE4-20CA17F9A894}" dt="2025-10-09T13:51:26.875" v="7208" actId="20577"/>
          <ac:spMkLst>
            <pc:docMk/>
            <pc:sldMk cId="1840753372" sldId="276"/>
            <ac:spMk id="2" creationId="{903F7A6A-A090-B7C6-4512-BA0D4E07D706}"/>
          </ac:spMkLst>
        </pc:spChg>
        <pc:spChg chg="mod ord">
          <ac:chgData name="Elena Long" userId="3151066e-a619-4d94-bc0a-2038df9f18dc" providerId="ADAL" clId="{5581932D-74FA-438B-BDE4-20CA17F9A894}" dt="2025-10-13T14:35:30.196" v="12959" actId="166"/>
          <ac:spMkLst>
            <pc:docMk/>
            <pc:sldMk cId="1840753372" sldId="276"/>
            <ac:spMk id="3" creationId="{D5CFF5BB-029D-0F83-80CD-D5CC4A85E617}"/>
          </ac:spMkLst>
        </pc:spChg>
        <pc:spChg chg="add del">
          <ac:chgData name="Elena Long" userId="3151066e-a619-4d94-bc0a-2038df9f18dc" providerId="ADAL" clId="{5581932D-74FA-438B-BDE4-20CA17F9A894}" dt="2025-10-09T16:53:49.392" v="10985" actId="478"/>
          <ac:spMkLst>
            <pc:docMk/>
            <pc:sldMk cId="1840753372" sldId="276"/>
            <ac:spMk id="7" creationId="{B9F1DDC7-0C5F-F122-FD70-9389F956EBBA}"/>
          </ac:spMkLst>
        </pc:spChg>
        <pc:spChg chg="add mod">
          <ac:chgData name="Elena Long" userId="3151066e-a619-4d94-bc0a-2038df9f18dc" providerId="ADAL" clId="{5581932D-74FA-438B-BDE4-20CA17F9A894}" dt="2025-10-10T20:04:35.592" v="12124" actId="368"/>
          <ac:spMkLst>
            <pc:docMk/>
            <pc:sldMk cId="1840753372" sldId="276"/>
            <ac:spMk id="9" creationId="{466DA9CA-E0C8-1DC2-19E2-56572314FAAF}"/>
          </ac:spMkLst>
        </pc:spChg>
        <pc:spChg chg="add mod">
          <ac:chgData name="Elena Long" userId="3151066e-a619-4d94-bc0a-2038df9f18dc" providerId="ADAL" clId="{5581932D-74FA-438B-BDE4-20CA17F9A894}" dt="2025-10-10T20:04:35.592" v="12124" actId="368"/>
          <ac:spMkLst>
            <pc:docMk/>
            <pc:sldMk cId="1840753372" sldId="276"/>
            <ac:spMk id="10" creationId="{DA81DE67-6E5D-FD4B-054E-589A161519FF}"/>
          </ac:spMkLst>
        </pc:spChg>
        <pc:spChg chg="add mod">
          <ac:chgData name="Elena Long" userId="3151066e-a619-4d94-bc0a-2038df9f18dc" providerId="ADAL" clId="{5581932D-74FA-438B-BDE4-20CA17F9A894}" dt="2025-10-10T20:04:35.592" v="12124" actId="368"/>
          <ac:spMkLst>
            <pc:docMk/>
            <pc:sldMk cId="1840753372" sldId="276"/>
            <ac:spMk id="11" creationId="{6953919D-795E-89C4-8827-029CD10B98E5}"/>
          </ac:spMkLst>
        </pc:spChg>
        <pc:spChg chg="add mod">
          <ac:chgData name="Elena Long" userId="3151066e-a619-4d94-bc0a-2038df9f18dc" providerId="ADAL" clId="{5581932D-74FA-438B-BDE4-20CA17F9A894}" dt="2025-10-10T20:04:35.592" v="12124" actId="368"/>
          <ac:spMkLst>
            <pc:docMk/>
            <pc:sldMk cId="1840753372" sldId="276"/>
            <ac:spMk id="12" creationId="{2B6DEA98-2E50-51FF-AFD9-0CAD53F916C5}"/>
          </ac:spMkLst>
        </pc:spChg>
        <pc:spChg chg="add mod">
          <ac:chgData name="Elena Long" userId="3151066e-a619-4d94-bc0a-2038df9f18dc" providerId="ADAL" clId="{5581932D-74FA-438B-BDE4-20CA17F9A894}" dt="2025-10-10T20:04:35.592" v="12124" actId="368"/>
          <ac:spMkLst>
            <pc:docMk/>
            <pc:sldMk cId="1840753372" sldId="276"/>
            <ac:spMk id="13" creationId="{7789AC6B-5FA6-6296-5158-4462B405DB10}"/>
          </ac:spMkLst>
        </pc:spChg>
        <pc:spChg chg="add del mod">
          <ac:chgData name="Elena Long" userId="3151066e-a619-4d94-bc0a-2038df9f18dc" providerId="ADAL" clId="{5581932D-74FA-438B-BDE4-20CA17F9A894}" dt="2025-10-13T14:38:34.933" v="12971" actId="478"/>
          <ac:spMkLst>
            <pc:docMk/>
            <pc:sldMk cId="1840753372" sldId="276"/>
            <ac:spMk id="21" creationId="{CE37CC62-5A31-955D-756A-F4EE32911517}"/>
          </ac:spMkLst>
        </pc:spChg>
        <pc:spChg chg="add mod">
          <ac:chgData name="Elena Long" userId="3151066e-a619-4d94-bc0a-2038df9f18dc" providerId="ADAL" clId="{5581932D-74FA-438B-BDE4-20CA17F9A894}" dt="2025-10-13T14:39:11.456" v="12982" actId="1076"/>
          <ac:spMkLst>
            <pc:docMk/>
            <pc:sldMk cId="1840753372" sldId="276"/>
            <ac:spMk id="22" creationId="{7805AF44-9C2D-E126-2018-281404994D88}"/>
          </ac:spMkLst>
        </pc:spChg>
        <pc:spChg chg="mod">
          <ac:chgData name="Elena Long" userId="3151066e-a619-4d94-bc0a-2038df9f18dc" providerId="ADAL" clId="{5581932D-74FA-438B-BDE4-20CA17F9A894}" dt="2025-10-13T14:39:35.022" v="12984"/>
          <ac:spMkLst>
            <pc:docMk/>
            <pc:sldMk cId="1840753372" sldId="276"/>
            <ac:spMk id="23" creationId="{7B49AFDB-3C76-EA70-59C9-558A46C2A7E1}"/>
          </ac:spMkLst>
        </pc:spChg>
        <pc:spChg chg="mod">
          <ac:chgData name="Elena Long" userId="3151066e-a619-4d94-bc0a-2038df9f18dc" providerId="ADAL" clId="{5581932D-74FA-438B-BDE4-20CA17F9A894}" dt="2025-10-13T14:39:35.022" v="12984"/>
          <ac:spMkLst>
            <pc:docMk/>
            <pc:sldMk cId="1840753372" sldId="276"/>
            <ac:spMk id="30" creationId="{BF48E735-282A-852E-1378-A51B969EB098}"/>
          </ac:spMkLst>
        </pc:spChg>
        <pc:spChg chg="add mod">
          <ac:chgData name="Elena Long" userId="3151066e-a619-4d94-bc0a-2038df9f18dc" providerId="ADAL" clId="{5581932D-74FA-438B-BDE4-20CA17F9A894}" dt="2025-10-13T12:59:01.283" v="12761" actId="164"/>
          <ac:spMkLst>
            <pc:docMk/>
            <pc:sldMk cId="1840753372" sldId="276"/>
            <ac:spMk id="33" creationId="{5DDB068B-51CB-CFC1-18DF-782090E3445A}"/>
          </ac:spMkLst>
        </pc:spChg>
        <pc:spChg chg="add mod ord">
          <ac:chgData name="Elena Long" userId="3151066e-a619-4d94-bc0a-2038df9f18dc" providerId="ADAL" clId="{5581932D-74FA-438B-BDE4-20CA17F9A894}" dt="2025-10-13T13:01:49.626" v="12864" actId="164"/>
          <ac:spMkLst>
            <pc:docMk/>
            <pc:sldMk cId="1840753372" sldId="276"/>
            <ac:spMk id="35" creationId="{241B6C1F-45B8-83AE-D977-945FDF8C870D}"/>
          </ac:spMkLst>
        </pc:spChg>
        <pc:grpChg chg="add mod">
          <ac:chgData name="Elena Long" userId="3151066e-a619-4d94-bc0a-2038df9f18dc" providerId="ADAL" clId="{5581932D-74FA-438B-BDE4-20CA17F9A894}" dt="2025-10-13T13:02:14.079" v="12867" actId="14100"/>
          <ac:grpSpMkLst>
            <pc:docMk/>
            <pc:sldMk cId="1840753372" sldId="276"/>
            <ac:grpSpMk id="17" creationId="{50960F4F-B6FE-89CF-57D6-D64A8D7D0750}"/>
          </ac:grpSpMkLst>
        </pc:grpChg>
        <pc:grpChg chg="add mod">
          <ac:chgData name="Elena Long" userId="3151066e-a619-4d94-bc0a-2038df9f18dc" providerId="ADAL" clId="{5581932D-74FA-438B-BDE4-20CA17F9A894}" dt="2025-10-13T14:39:35.022" v="12984"/>
          <ac:grpSpMkLst>
            <pc:docMk/>
            <pc:sldMk cId="1840753372" sldId="276"/>
            <ac:grpSpMk id="19" creationId="{0B37B189-C43E-B30A-ADAB-FE3BCC90FDAB}"/>
          </ac:grpSpMkLst>
        </pc:grpChg>
        <pc:grpChg chg="mod">
          <ac:chgData name="Elena Long" userId="3151066e-a619-4d94-bc0a-2038df9f18dc" providerId="ADAL" clId="{5581932D-74FA-438B-BDE4-20CA17F9A894}" dt="2025-10-13T14:39:35.022" v="12984"/>
          <ac:grpSpMkLst>
            <pc:docMk/>
            <pc:sldMk cId="1840753372" sldId="276"/>
            <ac:grpSpMk id="24" creationId="{EFF8BC93-7B7E-55C6-3FE1-B8E23FE7005E}"/>
          </ac:grpSpMkLst>
        </pc:grpChg>
        <pc:grpChg chg="add mod">
          <ac:chgData name="Elena Long" userId="3151066e-a619-4d94-bc0a-2038df9f18dc" providerId="ADAL" clId="{5581932D-74FA-438B-BDE4-20CA17F9A894}" dt="2025-10-13T14:39:07.394" v="12981" actId="403"/>
          <ac:grpSpMkLst>
            <pc:docMk/>
            <pc:sldMk cId="1840753372" sldId="276"/>
            <ac:grpSpMk id="27" creationId="{67F84736-1AD4-6F87-2D15-4900B282C0AE}"/>
          </ac:grpSpMkLst>
        </pc:grpChg>
        <pc:grpChg chg="add mod">
          <ac:chgData name="Elena Long" userId="3151066e-a619-4d94-bc0a-2038df9f18dc" providerId="ADAL" clId="{5581932D-74FA-438B-BDE4-20CA17F9A894}" dt="2025-10-13T13:01:49.626" v="12864" actId="164"/>
          <ac:grpSpMkLst>
            <pc:docMk/>
            <pc:sldMk cId="1840753372" sldId="276"/>
            <ac:grpSpMk id="34" creationId="{F39F61A1-9180-9AD6-3234-CF33AF4BA709}"/>
          </ac:grpSpMkLst>
        </pc:grpChg>
        <pc:grpChg chg="add del mod">
          <ac:chgData name="Elena Long" userId="3151066e-a619-4d94-bc0a-2038df9f18dc" providerId="ADAL" clId="{5581932D-74FA-438B-BDE4-20CA17F9A894}" dt="2025-10-13T14:38:14.008" v="12969" actId="478"/>
          <ac:grpSpMkLst>
            <pc:docMk/>
            <pc:sldMk cId="1840753372" sldId="276"/>
            <ac:grpSpMk id="36" creationId="{6DC9941E-4A86-EA1D-8FB0-9D86427251D4}"/>
          </ac:grpSpMkLst>
        </pc:grpChg>
        <pc:picChg chg="add mod modCrop">
          <ac:chgData name="Elena Long" userId="3151066e-a619-4d94-bc0a-2038df9f18dc" providerId="ADAL" clId="{5581932D-74FA-438B-BDE4-20CA17F9A894}" dt="2025-10-13T13:02:22.611" v="12868" actId="732"/>
          <ac:picMkLst>
            <pc:docMk/>
            <pc:sldMk cId="1840753372" sldId="276"/>
            <ac:picMk id="8" creationId="{99B38541-FF71-86D6-8731-FBB24F325C5F}"/>
          </ac:picMkLst>
        </pc:picChg>
        <pc:picChg chg="add del mod modCrop">
          <ac:chgData name="Elena Long" userId="3151066e-a619-4d94-bc0a-2038df9f18dc" providerId="ADAL" clId="{5581932D-74FA-438B-BDE4-20CA17F9A894}" dt="2025-10-13T14:37:02.742" v="12962" actId="478"/>
          <ac:picMkLst>
            <pc:docMk/>
            <pc:sldMk cId="1840753372" sldId="276"/>
            <ac:picMk id="14" creationId="{0BA39A1D-06E8-A1F7-1AA6-541C3C8A342E}"/>
          </ac:picMkLst>
        </pc:picChg>
        <pc:picChg chg="add mod">
          <ac:chgData name="Elena Long" userId="3151066e-a619-4d94-bc0a-2038df9f18dc" providerId="ADAL" clId="{5581932D-74FA-438B-BDE4-20CA17F9A894}" dt="2025-10-12T22:22:35.800" v="12485" actId="1076"/>
          <ac:picMkLst>
            <pc:docMk/>
            <pc:sldMk cId="1840753372" sldId="276"/>
            <ac:picMk id="18" creationId="{0812C9CD-79B5-58DE-3140-AEAB4CC3081A}"/>
          </ac:picMkLst>
        </pc:picChg>
        <pc:picChg chg="add mod modCrop">
          <ac:chgData name="Elena Long" userId="3151066e-a619-4d94-bc0a-2038df9f18dc" providerId="ADAL" clId="{5581932D-74FA-438B-BDE4-20CA17F9A894}" dt="2025-10-13T14:39:07.394" v="12981" actId="403"/>
          <ac:picMkLst>
            <pc:docMk/>
            <pc:sldMk cId="1840753372" sldId="276"/>
            <ac:picMk id="20" creationId="{93F12476-CE7E-111F-91DB-C81D6DFCD770}"/>
          </ac:picMkLst>
        </pc:picChg>
        <pc:picChg chg="mod">
          <ac:chgData name="Elena Long" userId="3151066e-a619-4d94-bc0a-2038df9f18dc" providerId="ADAL" clId="{5581932D-74FA-438B-BDE4-20CA17F9A894}" dt="2025-10-13T14:39:35.022" v="12984"/>
          <ac:picMkLst>
            <pc:docMk/>
            <pc:sldMk cId="1840753372" sldId="276"/>
            <ac:picMk id="25" creationId="{9CDE4740-A949-A496-F86B-3C4C384E0DBC}"/>
          </ac:picMkLst>
        </pc:picChg>
        <pc:picChg chg="mod">
          <ac:chgData name="Elena Long" userId="3151066e-a619-4d94-bc0a-2038df9f18dc" providerId="ADAL" clId="{5581932D-74FA-438B-BDE4-20CA17F9A894}" dt="2025-10-13T14:39:35.022" v="12984"/>
          <ac:picMkLst>
            <pc:docMk/>
            <pc:sldMk cId="1840753372" sldId="276"/>
            <ac:picMk id="28" creationId="{7B794D9A-3599-EC43-CCB4-D03D724F6539}"/>
          </ac:picMkLst>
        </pc:picChg>
        <pc:picChg chg="add mod ord">
          <ac:chgData name="Elena Long" userId="3151066e-a619-4d94-bc0a-2038df9f18dc" providerId="ADAL" clId="{5581932D-74FA-438B-BDE4-20CA17F9A894}" dt="2025-10-13T13:01:45.404" v="12863" actId="167"/>
          <ac:picMkLst>
            <pc:docMk/>
            <pc:sldMk cId="1840753372" sldId="276"/>
            <ac:picMk id="29" creationId="{C7F21281-34F9-33EF-5DBF-D4895917D691}"/>
          </ac:picMkLst>
        </pc:picChg>
        <pc:picChg chg="add mod modCrop">
          <ac:chgData name="Elena Long" userId="3151066e-a619-4d94-bc0a-2038df9f18dc" providerId="ADAL" clId="{5581932D-74FA-438B-BDE4-20CA17F9A894}" dt="2025-10-13T14:37:37.500" v="12967" actId="732"/>
          <ac:picMkLst>
            <pc:docMk/>
            <pc:sldMk cId="1840753372" sldId="276"/>
            <ac:picMk id="31" creationId="{9410BEE3-A4B2-04F5-4D2A-76019C10BED2}"/>
          </ac:picMkLst>
        </pc:picChg>
        <pc:picChg chg="add mod modCrop">
          <ac:chgData name="Elena Long" userId="3151066e-a619-4d94-bc0a-2038df9f18dc" providerId="ADAL" clId="{5581932D-74FA-438B-BDE4-20CA17F9A894}" dt="2025-10-13T12:59:01.283" v="12761" actId="164"/>
          <ac:picMkLst>
            <pc:docMk/>
            <pc:sldMk cId="1840753372" sldId="276"/>
            <ac:picMk id="32" creationId="{44573328-AF11-F701-C52E-0AD2A131A828}"/>
          </ac:picMkLst>
        </pc:picChg>
        <pc:inkChg chg="add del">
          <ac:chgData name="Elena Long" userId="3151066e-a619-4d94-bc0a-2038df9f18dc" providerId="ADAL" clId="{5581932D-74FA-438B-BDE4-20CA17F9A894}" dt="2025-10-12T23:43:57.630" v="12528" actId="9405"/>
          <ac:inkMkLst>
            <pc:docMk/>
            <pc:sldMk cId="1840753372" sldId="276"/>
            <ac:inkMk id="23" creationId="{D445550F-3A29-38EF-D1F9-83CA5C72571C}"/>
          </ac:inkMkLst>
        </pc:inkChg>
        <pc:inkChg chg="add del">
          <ac:chgData name="Elena Long" userId="3151066e-a619-4d94-bc0a-2038df9f18dc" providerId="ADAL" clId="{5581932D-74FA-438B-BDE4-20CA17F9A894}" dt="2025-10-12T23:43:56.106" v="12527" actId="9405"/>
          <ac:inkMkLst>
            <pc:docMk/>
            <pc:sldMk cId="1840753372" sldId="276"/>
            <ac:inkMk id="24" creationId="{17234E54-C6D6-7FCD-8E79-4A398C0DACF9}"/>
          </ac:inkMkLst>
        </pc:inkChg>
        <pc:inkChg chg="add del">
          <ac:chgData name="Elena Long" userId="3151066e-a619-4d94-bc0a-2038df9f18dc" providerId="ADAL" clId="{5581932D-74FA-438B-BDE4-20CA17F9A894}" dt="2025-10-12T23:44:08.078" v="12530" actId="9405"/>
          <ac:inkMkLst>
            <pc:docMk/>
            <pc:sldMk cId="1840753372" sldId="276"/>
            <ac:inkMk id="25" creationId="{C4072470-EF8C-AE41-9704-60BAAF6708FA}"/>
          </ac:inkMkLst>
        </pc:inkChg>
        <pc:inkChg chg="add">
          <ac:chgData name="Elena Long" userId="3151066e-a619-4d94-bc0a-2038df9f18dc" providerId="ADAL" clId="{5581932D-74FA-438B-BDE4-20CA17F9A894}" dt="2025-10-12T23:44:16.210" v="12531" actId="9405"/>
          <ac:inkMkLst>
            <pc:docMk/>
            <pc:sldMk cId="1840753372" sldId="276"/>
            <ac:inkMk id="26" creationId="{F4A01A7A-F215-62C4-203E-B2B5DD8B42BC}"/>
          </ac:inkMkLst>
        </pc:inkChg>
        <pc:cxnChg chg="add mod">
          <ac:chgData name="Elena Long" userId="3151066e-a619-4d94-bc0a-2038df9f18dc" providerId="ADAL" clId="{5581932D-74FA-438B-BDE4-20CA17F9A894}" dt="2025-10-10T15:59:05.585" v="12087" actId="164"/>
          <ac:cxnSpMkLst>
            <pc:docMk/>
            <pc:sldMk cId="1840753372" sldId="276"/>
            <ac:cxnSpMk id="15" creationId="{FE006F7B-6634-A330-548B-95DDB56BA958}"/>
          </ac:cxnSpMkLst>
        </pc:cxnChg>
        <pc:cxnChg chg="add mod">
          <ac:chgData name="Elena Long" userId="3151066e-a619-4d94-bc0a-2038df9f18dc" providerId="ADAL" clId="{5581932D-74FA-438B-BDE4-20CA17F9A894}" dt="2025-10-10T15:59:05.585" v="12087" actId="164"/>
          <ac:cxnSpMkLst>
            <pc:docMk/>
            <pc:sldMk cId="1840753372" sldId="276"/>
            <ac:cxnSpMk id="16" creationId="{D4A88AC8-1801-1D05-E8AD-C2AA7549FFF0}"/>
          </ac:cxnSpMkLst>
        </pc:cxnChg>
      </pc:sldChg>
      <pc:sldChg chg="addSp delSp modSp add mod">
        <pc:chgData name="Elena Long" userId="3151066e-a619-4d94-bc0a-2038df9f18dc" providerId="ADAL" clId="{5581932D-74FA-438B-BDE4-20CA17F9A894}" dt="2025-10-09T14:19:58.859" v="7663" actId="14100"/>
        <pc:sldMkLst>
          <pc:docMk/>
          <pc:sldMk cId="1540674635" sldId="277"/>
        </pc:sldMkLst>
        <pc:spChg chg="mod">
          <ac:chgData name="Elena Long" userId="3151066e-a619-4d94-bc0a-2038df9f18dc" providerId="ADAL" clId="{5581932D-74FA-438B-BDE4-20CA17F9A894}" dt="2025-10-09T13:52:48.099" v="7272" actId="20577"/>
          <ac:spMkLst>
            <pc:docMk/>
            <pc:sldMk cId="1540674635" sldId="277"/>
            <ac:spMk id="2" creationId="{6D37F985-4C20-832D-14DE-835EBAE0AB78}"/>
          </ac:spMkLst>
        </pc:spChg>
        <pc:spChg chg="mod">
          <ac:chgData name="Elena Long" userId="3151066e-a619-4d94-bc0a-2038df9f18dc" providerId="ADAL" clId="{5581932D-74FA-438B-BDE4-20CA17F9A894}" dt="2025-10-09T14:04:28.821" v="7586" actId="20577"/>
          <ac:spMkLst>
            <pc:docMk/>
            <pc:sldMk cId="1540674635" sldId="277"/>
            <ac:spMk id="7" creationId="{2D8DE893-2059-752F-DC96-9A54C52D933C}"/>
          </ac:spMkLst>
        </pc:spChg>
        <pc:spChg chg="add mod">
          <ac:chgData name="Elena Long" userId="3151066e-a619-4d94-bc0a-2038df9f18dc" providerId="ADAL" clId="{5581932D-74FA-438B-BDE4-20CA17F9A894}" dt="2025-10-09T14:19:40.928" v="7658" actId="1038"/>
          <ac:spMkLst>
            <pc:docMk/>
            <pc:sldMk cId="1540674635" sldId="277"/>
            <ac:spMk id="11" creationId="{A20F5791-AC58-3E3D-1152-937B7E7915AD}"/>
          </ac:spMkLst>
        </pc:spChg>
        <pc:spChg chg="add mod">
          <ac:chgData name="Elena Long" userId="3151066e-a619-4d94-bc0a-2038df9f18dc" providerId="ADAL" clId="{5581932D-74FA-438B-BDE4-20CA17F9A894}" dt="2025-10-09T14:02:00.114" v="7563" actId="1076"/>
          <ac:spMkLst>
            <pc:docMk/>
            <pc:sldMk cId="1540674635" sldId="277"/>
            <ac:spMk id="19" creationId="{C6C05357-82F9-A50F-9621-0369D7B00E4B}"/>
          </ac:spMkLst>
        </pc:spChg>
        <pc:spChg chg="add mod">
          <ac:chgData name="Elena Long" userId="3151066e-a619-4d94-bc0a-2038df9f18dc" providerId="ADAL" clId="{5581932D-74FA-438B-BDE4-20CA17F9A894}" dt="2025-10-09T14:07:50.085" v="7600" actId="1076"/>
          <ac:spMkLst>
            <pc:docMk/>
            <pc:sldMk cId="1540674635" sldId="277"/>
            <ac:spMk id="33" creationId="{85A4E6DA-56E1-0AA5-5930-D2B313F22971}"/>
          </ac:spMkLst>
        </pc:spChg>
        <pc:picChg chg="add mod">
          <ac:chgData name="Elena Long" userId="3151066e-a619-4d94-bc0a-2038df9f18dc" providerId="ADAL" clId="{5581932D-74FA-438B-BDE4-20CA17F9A894}" dt="2025-10-09T14:19:40.928" v="7658" actId="1038"/>
          <ac:picMkLst>
            <pc:docMk/>
            <pc:sldMk cId="1540674635" sldId="277"/>
            <ac:picMk id="10" creationId="{42F648B4-3651-FCEE-4129-3A5BEC3BCCF2}"/>
          </ac:picMkLst>
        </pc:picChg>
        <pc:picChg chg="add mod modCrop">
          <ac:chgData name="Elena Long" userId="3151066e-a619-4d94-bc0a-2038df9f18dc" providerId="ADAL" clId="{5581932D-74FA-438B-BDE4-20CA17F9A894}" dt="2025-10-09T14:01:23.276" v="7534" actId="14100"/>
          <ac:picMkLst>
            <pc:docMk/>
            <pc:sldMk cId="1540674635" sldId="277"/>
            <ac:picMk id="13" creationId="{665FFF6F-1987-FAE8-C91F-553AD8CF453D}"/>
          </ac:picMkLst>
        </pc:picChg>
        <pc:picChg chg="add mod ord modCrop">
          <ac:chgData name="Elena Long" userId="3151066e-a619-4d94-bc0a-2038df9f18dc" providerId="ADAL" clId="{5581932D-74FA-438B-BDE4-20CA17F9A894}" dt="2025-10-09T14:07:35.301" v="7596" actId="167"/>
          <ac:picMkLst>
            <pc:docMk/>
            <pc:sldMk cId="1540674635" sldId="277"/>
            <ac:picMk id="39" creationId="{A1B8E3F3-CB97-B2BC-1BCE-0D2337319478}"/>
          </ac:picMkLst>
        </pc:picChg>
        <pc:picChg chg="add mod">
          <ac:chgData name="Elena Long" userId="3151066e-a619-4d94-bc0a-2038df9f18dc" providerId="ADAL" clId="{5581932D-74FA-438B-BDE4-20CA17F9A894}" dt="2025-10-09T14:19:47.844" v="7659" actId="1076"/>
          <ac:picMkLst>
            <pc:docMk/>
            <pc:sldMk cId="1540674635" sldId="277"/>
            <ac:picMk id="43" creationId="{C1B1D617-E0AA-0BB7-F1E6-121CF0650A5A}"/>
          </ac:picMkLst>
        </pc:picChg>
        <pc:cxnChg chg="add mod">
          <ac:chgData name="Elena Long" userId="3151066e-a619-4d94-bc0a-2038df9f18dc" providerId="ADAL" clId="{5581932D-74FA-438B-BDE4-20CA17F9A894}" dt="2025-10-09T14:01:41.110" v="7537" actId="1582"/>
          <ac:cxnSpMkLst>
            <pc:docMk/>
            <pc:sldMk cId="1540674635" sldId="277"/>
            <ac:cxnSpMk id="18" creationId="{0BD7C8FB-C0D8-773A-DAEF-0A32329F093E}"/>
          </ac:cxnSpMkLst>
        </pc:cxnChg>
        <pc:cxnChg chg="add mod">
          <ac:chgData name="Elena Long" userId="3151066e-a619-4d94-bc0a-2038df9f18dc" providerId="ADAL" clId="{5581932D-74FA-438B-BDE4-20CA17F9A894}" dt="2025-10-09T14:07:45.927" v="7599" actId="14100"/>
          <ac:cxnSpMkLst>
            <pc:docMk/>
            <pc:sldMk cId="1540674635" sldId="277"/>
            <ac:cxnSpMk id="24" creationId="{C88BF27C-A038-5FF0-2708-31E87E0193E3}"/>
          </ac:cxnSpMkLst>
        </pc:cxnChg>
        <pc:cxnChg chg="add mod">
          <ac:chgData name="Elena Long" userId="3151066e-a619-4d94-bc0a-2038df9f18dc" providerId="ADAL" clId="{5581932D-74FA-438B-BDE4-20CA17F9A894}" dt="2025-10-09T14:19:58.859" v="7663" actId="14100"/>
          <ac:cxnSpMkLst>
            <pc:docMk/>
            <pc:sldMk cId="1540674635" sldId="277"/>
            <ac:cxnSpMk id="44" creationId="{475BA79D-3774-FB1A-227A-7726A8A74E51}"/>
          </ac:cxnSpMkLst>
        </pc:cxnChg>
      </pc:sldChg>
      <pc:sldChg chg="addSp delSp modSp new mod ord">
        <pc:chgData name="Elena Long" userId="3151066e-a619-4d94-bc0a-2038df9f18dc" providerId="ADAL" clId="{5581932D-74FA-438B-BDE4-20CA17F9A894}" dt="2025-10-09T16:37:41.847" v="10392" actId="1076"/>
        <pc:sldMkLst>
          <pc:docMk/>
          <pc:sldMk cId="4129115925" sldId="278"/>
        </pc:sldMkLst>
        <pc:spChg chg="mod">
          <ac:chgData name="Elena Long" userId="3151066e-a619-4d94-bc0a-2038df9f18dc" providerId="ADAL" clId="{5581932D-74FA-438B-BDE4-20CA17F9A894}" dt="2025-10-09T14:38:47.481" v="8286" actId="20577"/>
          <ac:spMkLst>
            <pc:docMk/>
            <pc:sldMk cId="4129115925" sldId="278"/>
            <ac:spMk id="2" creationId="{8DF6F45C-C4F3-E651-F2E6-5D6376A6CC40}"/>
          </ac:spMkLst>
        </pc:spChg>
        <pc:spChg chg="mod">
          <ac:chgData name="Elena Long" userId="3151066e-a619-4d94-bc0a-2038df9f18dc" providerId="ADAL" clId="{5581932D-74FA-438B-BDE4-20CA17F9A894}" dt="2025-10-09T14:43:17.528" v="8351" actId="20577"/>
          <ac:spMkLst>
            <pc:docMk/>
            <pc:sldMk cId="4129115925" sldId="278"/>
            <ac:spMk id="3" creationId="{6CCFAEB2-233A-90C8-8A32-51633A203A42}"/>
          </ac:spMkLst>
        </pc:spChg>
        <pc:spChg chg="add mod">
          <ac:chgData name="Elena Long" userId="3151066e-a619-4d94-bc0a-2038df9f18dc" providerId="ADAL" clId="{5581932D-74FA-438B-BDE4-20CA17F9A894}" dt="2025-10-09T16:37:29.212" v="10389" actId="1076"/>
          <ac:spMkLst>
            <pc:docMk/>
            <pc:sldMk cId="4129115925" sldId="278"/>
            <ac:spMk id="20" creationId="{D25B033C-E7D6-331E-7CA9-680570FDFD07}"/>
          </ac:spMkLst>
        </pc:spChg>
        <pc:spChg chg="add mod">
          <ac:chgData name="Elena Long" userId="3151066e-a619-4d94-bc0a-2038df9f18dc" providerId="ADAL" clId="{5581932D-74FA-438B-BDE4-20CA17F9A894}" dt="2025-10-09T16:37:41.847" v="10392" actId="1076"/>
          <ac:spMkLst>
            <pc:docMk/>
            <pc:sldMk cId="4129115925" sldId="278"/>
            <ac:spMk id="23" creationId="{5F13BC2C-4986-81CD-E574-6E146A041713}"/>
          </ac:spMkLst>
        </pc:spChg>
        <pc:picChg chg="add mod modCrop">
          <ac:chgData name="Elena Long" userId="3151066e-a619-4d94-bc0a-2038df9f18dc" providerId="ADAL" clId="{5581932D-74FA-438B-BDE4-20CA17F9A894}" dt="2025-10-09T16:37:24.433" v="10388" actId="14100"/>
          <ac:picMkLst>
            <pc:docMk/>
            <pc:sldMk cId="4129115925" sldId="278"/>
            <ac:picMk id="19" creationId="{DFAA471E-99A3-1411-9501-25653C5634CC}"/>
          </ac:picMkLst>
        </pc:picChg>
        <pc:picChg chg="add mod modCrop">
          <ac:chgData name="Elena Long" userId="3151066e-a619-4d94-bc0a-2038df9f18dc" providerId="ADAL" clId="{5581932D-74FA-438B-BDE4-20CA17F9A894}" dt="2025-10-09T16:37:31.235" v="10390" actId="1076"/>
          <ac:picMkLst>
            <pc:docMk/>
            <pc:sldMk cId="4129115925" sldId="278"/>
            <ac:picMk id="22" creationId="{CD99919B-D4D2-3432-0A09-D7D49EF8EB72}"/>
          </ac:picMkLst>
        </pc:picChg>
      </pc:sldChg>
      <pc:sldChg chg="modSp new mod">
        <pc:chgData name="Elena Long" userId="3151066e-a619-4d94-bc0a-2038df9f18dc" providerId="ADAL" clId="{5581932D-74FA-438B-BDE4-20CA17F9A894}" dt="2025-10-09T14:30:47.114" v="8002" actId="20577"/>
        <pc:sldMkLst>
          <pc:docMk/>
          <pc:sldMk cId="4223080520" sldId="279"/>
        </pc:sldMkLst>
        <pc:spChg chg="mod">
          <ac:chgData name="Elena Long" userId="3151066e-a619-4d94-bc0a-2038df9f18dc" providerId="ADAL" clId="{5581932D-74FA-438B-BDE4-20CA17F9A894}" dt="2025-10-09T14:30:47.114" v="8002" actId="20577"/>
          <ac:spMkLst>
            <pc:docMk/>
            <pc:sldMk cId="4223080520" sldId="279"/>
            <ac:spMk id="2" creationId="{A11D50F4-6471-6D78-80DF-03C9C9FD488D}"/>
          </ac:spMkLst>
        </pc:spChg>
      </pc:sldChg>
      <pc:sldChg chg="modSp add mod">
        <pc:chgData name="Elena Long" userId="3151066e-a619-4d94-bc0a-2038df9f18dc" providerId="ADAL" clId="{5581932D-74FA-438B-BDE4-20CA17F9A894}" dt="2025-10-09T14:30:57.585" v="8011" actId="20577"/>
        <pc:sldMkLst>
          <pc:docMk/>
          <pc:sldMk cId="1659704119" sldId="280"/>
        </pc:sldMkLst>
        <pc:spChg chg="mod">
          <ac:chgData name="Elena Long" userId="3151066e-a619-4d94-bc0a-2038df9f18dc" providerId="ADAL" clId="{5581932D-74FA-438B-BDE4-20CA17F9A894}" dt="2025-10-09T14:30:57.585" v="8011" actId="20577"/>
          <ac:spMkLst>
            <pc:docMk/>
            <pc:sldMk cId="1659704119" sldId="280"/>
            <ac:spMk id="2" creationId="{8F820200-2241-6357-3CE1-B749FB09D646}"/>
          </ac:spMkLst>
        </pc:spChg>
      </pc:sldChg>
      <pc:sldChg chg="modSp add mod">
        <pc:chgData name="Elena Long" userId="3151066e-a619-4d94-bc0a-2038df9f18dc" providerId="ADAL" clId="{5581932D-74FA-438B-BDE4-20CA17F9A894}" dt="2025-10-09T14:31:02.505" v="8025" actId="20577"/>
        <pc:sldMkLst>
          <pc:docMk/>
          <pc:sldMk cId="3886642277" sldId="281"/>
        </pc:sldMkLst>
        <pc:spChg chg="mod">
          <ac:chgData name="Elena Long" userId="3151066e-a619-4d94-bc0a-2038df9f18dc" providerId="ADAL" clId="{5581932D-74FA-438B-BDE4-20CA17F9A894}" dt="2025-10-09T14:31:02.505" v="8025" actId="20577"/>
          <ac:spMkLst>
            <pc:docMk/>
            <pc:sldMk cId="3886642277" sldId="281"/>
            <ac:spMk id="2" creationId="{A53551C3-EF8C-0D6B-D72C-77085278765F}"/>
          </ac:spMkLst>
        </pc:spChg>
      </pc:sldChg>
      <pc:sldChg chg="addSp modSp add mod">
        <pc:chgData name="Elena Long" userId="3151066e-a619-4d94-bc0a-2038df9f18dc" providerId="ADAL" clId="{5581932D-74FA-438B-BDE4-20CA17F9A894}" dt="2025-10-09T16:36:21.773" v="10313" actId="20577"/>
        <pc:sldMkLst>
          <pc:docMk/>
          <pc:sldMk cId="981396267" sldId="282"/>
        </pc:sldMkLst>
        <pc:spChg chg="mod">
          <ac:chgData name="Elena Long" userId="3151066e-a619-4d94-bc0a-2038df9f18dc" providerId="ADAL" clId="{5581932D-74FA-438B-BDE4-20CA17F9A894}" dt="2025-10-09T16:36:17.227" v="10310" actId="1076"/>
          <ac:spMkLst>
            <pc:docMk/>
            <pc:sldMk cId="981396267" sldId="282"/>
            <ac:spMk id="10" creationId="{88E3B559-15EB-8580-F2C2-F16082D86741}"/>
          </ac:spMkLst>
        </pc:spChg>
        <pc:spChg chg="add mod">
          <ac:chgData name="Elena Long" userId="3151066e-a619-4d94-bc0a-2038df9f18dc" providerId="ADAL" clId="{5581932D-74FA-438B-BDE4-20CA17F9A894}" dt="2025-10-09T16:36:21.773" v="10313" actId="20577"/>
          <ac:spMkLst>
            <pc:docMk/>
            <pc:sldMk cId="981396267" sldId="282"/>
            <ac:spMk id="13" creationId="{0BFC01B6-2711-5A9D-1B0E-4597AB0104D2}"/>
          </ac:spMkLst>
        </pc:spChg>
        <pc:picChg chg="mod">
          <ac:chgData name="Elena Long" userId="3151066e-a619-4d94-bc0a-2038df9f18dc" providerId="ADAL" clId="{5581932D-74FA-438B-BDE4-20CA17F9A894}" dt="2025-10-09T16:36:10.598" v="10308" actId="1076"/>
          <ac:picMkLst>
            <pc:docMk/>
            <pc:sldMk cId="981396267" sldId="282"/>
            <ac:picMk id="9" creationId="{52F8565F-5CF7-CD4F-FDB1-3E1CB322231B}"/>
          </ac:picMkLst>
        </pc:picChg>
        <pc:picChg chg="add mod modCrop">
          <ac:chgData name="Elena Long" userId="3151066e-a619-4d94-bc0a-2038df9f18dc" providerId="ADAL" clId="{5581932D-74FA-438B-BDE4-20CA17F9A894}" dt="2025-10-09T16:36:12.643" v="10309" actId="1076"/>
          <ac:picMkLst>
            <pc:docMk/>
            <pc:sldMk cId="981396267" sldId="282"/>
            <ac:picMk id="11" creationId="{C8E85C13-6177-23E4-3AD4-903BF709A5E4}"/>
          </ac:picMkLst>
        </pc:picChg>
        <pc:picChg chg="mod">
          <ac:chgData name="Elena Long" userId="3151066e-a619-4d94-bc0a-2038df9f18dc" providerId="ADAL" clId="{5581932D-74FA-438B-BDE4-20CA17F9A894}" dt="2025-10-09T16:35:25.433" v="10295" actId="1076"/>
          <ac:picMkLst>
            <pc:docMk/>
            <pc:sldMk cId="981396267" sldId="282"/>
            <ac:picMk id="12" creationId="{A4C17DCC-AA96-F155-F86C-F005B8B3E118}"/>
          </ac:picMkLst>
        </pc:picChg>
        <pc:picChg chg="mod">
          <ac:chgData name="Elena Long" userId="3151066e-a619-4d94-bc0a-2038df9f18dc" providerId="ADAL" clId="{5581932D-74FA-438B-BDE4-20CA17F9A894}" dt="2025-10-09T16:36:02.818" v="10305" actId="1076"/>
          <ac:picMkLst>
            <pc:docMk/>
            <pc:sldMk cId="981396267" sldId="282"/>
            <ac:picMk id="14" creationId="{A97ED01A-2186-ACE9-E590-09F79AB38AEE}"/>
          </ac:picMkLst>
        </pc:picChg>
        <pc:picChg chg="mod">
          <ac:chgData name="Elena Long" userId="3151066e-a619-4d94-bc0a-2038df9f18dc" providerId="ADAL" clId="{5581932D-74FA-438B-BDE4-20CA17F9A894}" dt="2025-10-09T16:36:04.409" v="10306" actId="1076"/>
          <ac:picMkLst>
            <pc:docMk/>
            <pc:sldMk cId="981396267" sldId="282"/>
            <ac:picMk id="16" creationId="{C4B566C2-08EA-05FC-943F-269B0CF84C32}"/>
          </ac:picMkLst>
        </pc:picChg>
      </pc:sldChg>
      <pc:sldChg chg="addSp delSp modSp add mod">
        <pc:chgData name="Elena Long" userId="3151066e-a619-4d94-bc0a-2038df9f18dc" providerId="ADAL" clId="{5581932D-74FA-438B-BDE4-20CA17F9A894}" dt="2025-10-09T21:13:39.613" v="11396" actId="14100"/>
        <pc:sldMkLst>
          <pc:docMk/>
          <pc:sldMk cId="2172167675" sldId="283"/>
        </pc:sldMkLst>
        <pc:spChg chg="mod">
          <ac:chgData name="Elena Long" userId="3151066e-a619-4d94-bc0a-2038df9f18dc" providerId="ADAL" clId="{5581932D-74FA-438B-BDE4-20CA17F9A894}" dt="2025-10-09T14:48:14.204" v="8476" actId="20577"/>
          <ac:spMkLst>
            <pc:docMk/>
            <pc:sldMk cId="2172167675" sldId="283"/>
            <ac:spMk id="2" creationId="{1EB37F0E-A3A5-38F6-D802-9F1829456A4D}"/>
          </ac:spMkLst>
        </pc:spChg>
        <pc:spChg chg="add mod">
          <ac:chgData name="Elena Long" userId="3151066e-a619-4d94-bc0a-2038df9f18dc" providerId="ADAL" clId="{5581932D-74FA-438B-BDE4-20CA17F9A894}" dt="2025-10-09T14:48:37.759" v="8479" actId="1076"/>
          <ac:spMkLst>
            <pc:docMk/>
            <pc:sldMk cId="2172167675" sldId="283"/>
            <ac:spMk id="7" creationId="{99986FF7-6015-27DD-BBE9-63AD3844E208}"/>
          </ac:spMkLst>
        </pc:spChg>
        <pc:spChg chg="add del mod">
          <ac:chgData name="Elena Long" userId="3151066e-a619-4d94-bc0a-2038df9f18dc" providerId="ADAL" clId="{5581932D-74FA-438B-BDE4-20CA17F9A894}" dt="2025-10-09T14:51:29.443" v="8607" actId="14100"/>
          <ac:spMkLst>
            <pc:docMk/>
            <pc:sldMk cId="2172167675" sldId="283"/>
            <ac:spMk id="9" creationId="{CB797E00-BECC-21F1-EC66-419F059DB81D}"/>
          </ac:spMkLst>
        </pc:spChg>
        <pc:spChg chg="add mod">
          <ac:chgData name="Elena Long" userId="3151066e-a619-4d94-bc0a-2038df9f18dc" providerId="ADAL" clId="{5581932D-74FA-438B-BDE4-20CA17F9A894}" dt="2025-10-09T16:39:04.240" v="10427" actId="1038"/>
          <ac:spMkLst>
            <pc:docMk/>
            <pc:sldMk cId="2172167675" sldId="283"/>
            <ac:spMk id="16" creationId="{4914A9BE-3383-AA88-6DB9-C8145A495D84}"/>
          </ac:spMkLst>
        </pc:spChg>
        <pc:spChg chg="add mod">
          <ac:chgData name="Elena Long" userId="3151066e-a619-4d94-bc0a-2038df9f18dc" providerId="ADAL" clId="{5581932D-74FA-438B-BDE4-20CA17F9A894}" dt="2025-10-09T16:40:17.459" v="10523" actId="1076"/>
          <ac:spMkLst>
            <pc:docMk/>
            <pc:sldMk cId="2172167675" sldId="283"/>
            <ac:spMk id="21" creationId="{427290AC-63A5-545F-49EA-9A05863327EF}"/>
          </ac:spMkLst>
        </pc:spChg>
        <pc:spChg chg="add mod">
          <ac:chgData name="Elena Long" userId="3151066e-a619-4d94-bc0a-2038df9f18dc" providerId="ADAL" clId="{5581932D-74FA-438B-BDE4-20CA17F9A894}" dt="2025-10-09T16:40:22.071" v="10525" actId="1076"/>
          <ac:spMkLst>
            <pc:docMk/>
            <pc:sldMk cId="2172167675" sldId="283"/>
            <ac:spMk id="22" creationId="{7493FC29-ADAA-0D58-8D68-EC6CE62C7611}"/>
          </ac:spMkLst>
        </pc:spChg>
        <pc:spChg chg="add mod">
          <ac:chgData name="Elena Long" userId="3151066e-a619-4d94-bc0a-2038df9f18dc" providerId="ADAL" clId="{5581932D-74FA-438B-BDE4-20CA17F9A894}" dt="2025-10-09T16:40:27.001" v="10527" actId="1076"/>
          <ac:spMkLst>
            <pc:docMk/>
            <pc:sldMk cId="2172167675" sldId="283"/>
            <ac:spMk id="23" creationId="{89D67FDA-EFBF-5DB3-756E-45DBA8BD873C}"/>
          </ac:spMkLst>
        </pc:spChg>
        <pc:picChg chg="add mod">
          <ac:chgData name="Elena Long" userId="3151066e-a619-4d94-bc0a-2038df9f18dc" providerId="ADAL" clId="{5581932D-74FA-438B-BDE4-20CA17F9A894}" dt="2025-10-09T21:13:39.613" v="11396" actId="14100"/>
          <ac:picMkLst>
            <pc:docMk/>
            <pc:sldMk cId="2172167675" sldId="283"/>
            <ac:picMk id="3" creationId="{E46449CE-350B-7BD0-2088-45BFD4A4C3B7}"/>
          </ac:picMkLst>
        </pc:picChg>
        <pc:picChg chg="add mod">
          <ac:chgData name="Elena Long" userId="3151066e-a619-4d94-bc0a-2038df9f18dc" providerId="ADAL" clId="{5581932D-74FA-438B-BDE4-20CA17F9A894}" dt="2025-10-09T16:40:10.631" v="10521" actId="1035"/>
          <ac:picMkLst>
            <pc:docMk/>
            <pc:sldMk cId="2172167675" sldId="283"/>
            <ac:picMk id="13" creationId="{EBEF92E2-A725-8553-D1D8-FE06C44106BE}"/>
          </ac:picMkLst>
        </pc:picChg>
        <pc:picChg chg="add mod">
          <ac:chgData name="Elena Long" userId="3151066e-a619-4d94-bc0a-2038df9f18dc" providerId="ADAL" clId="{5581932D-74FA-438B-BDE4-20CA17F9A894}" dt="2025-10-09T16:38:51.314" v="10419" actId="1037"/>
          <ac:picMkLst>
            <pc:docMk/>
            <pc:sldMk cId="2172167675" sldId="283"/>
            <ac:picMk id="15" creationId="{DF5FF9BF-F3AB-C9ED-067A-44F6A3033639}"/>
          </ac:picMkLst>
        </pc:picChg>
        <pc:picChg chg="add mod modCrop">
          <ac:chgData name="Elena Long" userId="3151066e-a619-4d94-bc0a-2038df9f18dc" providerId="ADAL" clId="{5581932D-74FA-438B-BDE4-20CA17F9A894}" dt="2025-10-09T16:40:10.631" v="10521" actId="1035"/>
          <ac:picMkLst>
            <pc:docMk/>
            <pc:sldMk cId="2172167675" sldId="283"/>
            <ac:picMk id="18" creationId="{A5D500AB-CA6A-F582-3F74-EAAD6A10B5F8}"/>
          </ac:picMkLst>
        </pc:picChg>
      </pc:sldChg>
      <pc:sldChg chg="new del">
        <pc:chgData name="Elena Long" userId="3151066e-a619-4d94-bc0a-2038df9f18dc" providerId="ADAL" clId="{5581932D-74FA-438B-BDE4-20CA17F9A894}" dt="2025-10-09T14:53:59.049" v="8609" actId="680"/>
        <pc:sldMkLst>
          <pc:docMk/>
          <pc:sldMk cId="1290599248" sldId="284"/>
        </pc:sldMkLst>
      </pc:sldChg>
      <pc:sldChg chg="addSp delSp modSp add mod">
        <pc:chgData name="Elena Long" userId="3151066e-a619-4d94-bc0a-2038df9f18dc" providerId="ADAL" clId="{5581932D-74FA-438B-BDE4-20CA17F9A894}" dt="2025-10-09T15:03:46.780" v="9070" actId="1036"/>
        <pc:sldMkLst>
          <pc:docMk/>
          <pc:sldMk cId="2516995640" sldId="284"/>
        </pc:sldMkLst>
        <pc:spChg chg="mod">
          <ac:chgData name="Elena Long" userId="3151066e-a619-4d94-bc0a-2038df9f18dc" providerId="ADAL" clId="{5581932D-74FA-438B-BDE4-20CA17F9A894}" dt="2025-10-09T14:54:16.923" v="8645" actId="20577"/>
          <ac:spMkLst>
            <pc:docMk/>
            <pc:sldMk cId="2516995640" sldId="284"/>
            <ac:spMk id="2" creationId="{2F355F8C-B198-48D6-017E-590AFDE89E66}"/>
          </ac:spMkLst>
        </pc:spChg>
        <pc:spChg chg="add mod">
          <ac:chgData name="Elena Long" userId="3151066e-a619-4d94-bc0a-2038df9f18dc" providerId="ADAL" clId="{5581932D-74FA-438B-BDE4-20CA17F9A894}" dt="2025-10-09T15:03:38.111" v="9056" actId="20577"/>
          <ac:spMkLst>
            <pc:docMk/>
            <pc:sldMk cId="2516995640" sldId="284"/>
            <ac:spMk id="12" creationId="{C3490EFE-1588-A43F-D229-1140A327FF79}"/>
          </ac:spMkLst>
        </pc:spChg>
        <pc:spChg chg="add mod">
          <ac:chgData name="Elena Long" userId="3151066e-a619-4d94-bc0a-2038df9f18dc" providerId="ADAL" clId="{5581932D-74FA-438B-BDE4-20CA17F9A894}" dt="2025-10-09T15:03:46.780" v="9070" actId="1036"/>
          <ac:spMkLst>
            <pc:docMk/>
            <pc:sldMk cId="2516995640" sldId="284"/>
            <ac:spMk id="14" creationId="{4A6ABEFB-80E9-BB1F-75CF-E74495220C7B}"/>
          </ac:spMkLst>
        </pc:spChg>
        <pc:spChg chg="add mod">
          <ac:chgData name="Elena Long" userId="3151066e-a619-4d94-bc0a-2038df9f18dc" providerId="ADAL" clId="{5581932D-74FA-438B-BDE4-20CA17F9A894}" dt="2025-10-09T15:03:46.780" v="9070" actId="1036"/>
          <ac:spMkLst>
            <pc:docMk/>
            <pc:sldMk cId="2516995640" sldId="284"/>
            <ac:spMk id="20" creationId="{8960CBCE-1B20-C192-5BA6-60FF7FA41D04}"/>
          </ac:spMkLst>
        </pc:spChg>
        <pc:spChg chg="add mod">
          <ac:chgData name="Elena Long" userId="3151066e-a619-4d94-bc0a-2038df9f18dc" providerId="ADAL" clId="{5581932D-74FA-438B-BDE4-20CA17F9A894}" dt="2025-10-09T15:03:46.780" v="9070" actId="1036"/>
          <ac:spMkLst>
            <pc:docMk/>
            <pc:sldMk cId="2516995640" sldId="284"/>
            <ac:spMk id="21" creationId="{C5FE89FC-1E2F-9DE8-3831-A9269FD5DC48}"/>
          </ac:spMkLst>
        </pc:spChg>
        <pc:spChg chg="add mod">
          <ac:chgData name="Elena Long" userId="3151066e-a619-4d94-bc0a-2038df9f18dc" providerId="ADAL" clId="{5581932D-74FA-438B-BDE4-20CA17F9A894}" dt="2025-10-09T15:03:46.780" v="9070" actId="1036"/>
          <ac:spMkLst>
            <pc:docMk/>
            <pc:sldMk cId="2516995640" sldId="284"/>
            <ac:spMk id="26" creationId="{825E31F4-0B36-5486-0463-BB3D0D6AA27E}"/>
          </ac:spMkLst>
        </pc:spChg>
        <pc:picChg chg="add mod">
          <ac:chgData name="Elena Long" userId="3151066e-a619-4d94-bc0a-2038df9f18dc" providerId="ADAL" clId="{5581932D-74FA-438B-BDE4-20CA17F9A894}" dt="2025-10-09T15:03:46.780" v="9070" actId="1036"/>
          <ac:picMkLst>
            <pc:docMk/>
            <pc:sldMk cId="2516995640" sldId="284"/>
            <ac:picMk id="8" creationId="{6AAD818B-38F7-95A8-2583-6615C155AA64}"/>
          </ac:picMkLst>
        </pc:picChg>
        <pc:cxnChg chg="add mod">
          <ac:chgData name="Elena Long" userId="3151066e-a619-4d94-bc0a-2038df9f18dc" providerId="ADAL" clId="{5581932D-74FA-438B-BDE4-20CA17F9A894}" dt="2025-10-09T15:03:46.780" v="9070" actId="1036"/>
          <ac:cxnSpMkLst>
            <pc:docMk/>
            <pc:sldMk cId="2516995640" sldId="284"/>
            <ac:cxnSpMk id="18" creationId="{7821D79B-6362-60F2-F9D3-E02CD00FFA77}"/>
          </ac:cxnSpMkLst>
        </pc:cxnChg>
        <pc:cxnChg chg="add mod">
          <ac:chgData name="Elena Long" userId="3151066e-a619-4d94-bc0a-2038df9f18dc" providerId="ADAL" clId="{5581932D-74FA-438B-BDE4-20CA17F9A894}" dt="2025-10-09T15:03:46.780" v="9070" actId="1036"/>
          <ac:cxnSpMkLst>
            <pc:docMk/>
            <pc:sldMk cId="2516995640" sldId="284"/>
            <ac:cxnSpMk id="22" creationId="{1022CC1C-E964-F27C-F3CB-58D6696BA064}"/>
          </ac:cxnSpMkLst>
        </pc:cxnChg>
      </pc:sldChg>
      <pc:sldChg chg="addSp delSp modSp add mod">
        <pc:chgData name="Elena Long" userId="3151066e-a619-4d94-bc0a-2038df9f18dc" providerId="ADAL" clId="{5581932D-74FA-438B-BDE4-20CA17F9A894}" dt="2025-10-09T15:07:09.974" v="9149" actId="1036"/>
        <pc:sldMkLst>
          <pc:docMk/>
          <pc:sldMk cId="270370886" sldId="285"/>
        </pc:sldMkLst>
        <pc:spChg chg="mod">
          <ac:chgData name="Elena Long" userId="3151066e-a619-4d94-bc0a-2038df9f18dc" providerId="ADAL" clId="{5581932D-74FA-438B-BDE4-20CA17F9A894}" dt="2025-10-09T15:05:37.269" v="9080" actId="20577"/>
          <ac:spMkLst>
            <pc:docMk/>
            <pc:sldMk cId="270370886" sldId="285"/>
            <ac:spMk id="3" creationId="{F484A93C-9569-E29B-2D20-D0E7EAD45C79}"/>
          </ac:spMkLst>
        </pc:spChg>
        <pc:spChg chg="add mod">
          <ac:chgData name="Elena Long" userId="3151066e-a619-4d94-bc0a-2038df9f18dc" providerId="ADAL" clId="{5581932D-74FA-438B-BDE4-20CA17F9A894}" dt="2025-10-09T15:05:32.272" v="9078" actId="1076"/>
          <ac:spMkLst>
            <pc:docMk/>
            <pc:sldMk cId="270370886" sldId="285"/>
            <ac:spMk id="7" creationId="{BBC8CC9F-F10F-9D05-D287-4D70F725C00A}"/>
          </ac:spMkLst>
        </pc:spChg>
        <pc:spChg chg="add mod">
          <ac:chgData name="Elena Long" userId="3151066e-a619-4d94-bc0a-2038df9f18dc" providerId="ADAL" clId="{5581932D-74FA-438B-BDE4-20CA17F9A894}" dt="2025-10-09T15:05:49.467" v="9082" actId="1076"/>
          <ac:spMkLst>
            <pc:docMk/>
            <pc:sldMk cId="270370886" sldId="285"/>
            <ac:spMk id="8" creationId="{D315B77A-2541-5210-9445-128275C509D3}"/>
          </ac:spMkLst>
        </pc:spChg>
        <pc:spChg chg="add mod">
          <ac:chgData name="Elena Long" userId="3151066e-a619-4d94-bc0a-2038df9f18dc" providerId="ADAL" clId="{5581932D-74FA-438B-BDE4-20CA17F9A894}" dt="2025-10-09T15:05:43.966" v="9081" actId="1076"/>
          <ac:spMkLst>
            <pc:docMk/>
            <pc:sldMk cId="270370886" sldId="285"/>
            <ac:spMk id="9" creationId="{CD31F6B3-8412-1D91-E5C6-003EBA133063}"/>
          </ac:spMkLst>
        </pc:spChg>
        <pc:spChg chg="add mod">
          <ac:chgData name="Elena Long" userId="3151066e-a619-4d94-bc0a-2038df9f18dc" providerId="ADAL" clId="{5581932D-74FA-438B-BDE4-20CA17F9A894}" dt="2025-10-09T15:07:08.939" v="9144" actId="164"/>
          <ac:spMkLst>
            <pc:docMk/>
            <pc:sldMk cId="270370886" sldId="285"/>
            <ac:spMk id="15" creationId="{47BA11E9-4CAF-3874-33DE-E093B0E89069}"/>
          </ac:spMkLst>
        </pc:spChg>
        <pc:grpChg chg="add mod">
          <ac:chgData name="Elena Long" userId="3151066e-a619-4d94-bc0a-2038df9f18dc" providerId="ADAL" clId="{5581932D-74FA-438B-BDE4-20CA17F9A894}" dt="2025-10-09T15:07:09.974" v="9149" actId="1036"/>
          <ac:grpSpMkLst>
            <pc:docMk/>
            <pc:sldMk cId="270370886" sldId="285"/>
            <ac:grpSpMk id="16" creationId="{CA076E5A-3628-EC28-EFC1-88B710C2B7CA}"/>
          </ac:grpSpMkLst>
        </pc:grpChg>
        <pc:picChg chg="add mod">
          <ac:chgData name="Elena Long" userId="3151066e-a619-4d94-bc0a-2038df9f18dc" providerId="ADAL" clId="{5581932D-74FA-438B-BDE4-20CA17F9A894}" dt="2025-10-09T15:07:08.939" v="9144" actId="164"/>
          <ac:picMkLst>
            <pc:docMk/>
            <pc:sldMk cId="270370886" sldId="285"/>
            <ac:picMk id="14" creationId="{F90D0F94-0C07-7A4F-38E1-87459EC9E268}"/>
          </ac:picMkLst>
        </pc:picChg>
      </pc:sldChg>
      <pc:sldChg chg="modSp new mod">
        <pc:chgData name="Elena Long" userId="3151066e-a619-4d94-bc0a-2038df9f18dc" providerId="ADAL" clId="{5581932D-74FA-438B-BDE4-20CA17F9A894}" dt="2025-10-09T15:15:04.906" v="9163" actId="20577"/>
        <pc:sldMkLst>
          <pc:docMk/>
          <pc:sldMk cId="2024901607" sldId="286"/>
        </pc:sldMkLst>
        <pc:spChg chg="mod">
          <ac:chgData name="Elena Long" userId="3151066e-a619-4d94-bc0a-2038df9f18dc" providerId="ADAL" clId="{5581932D-74FA-438B-BDE4-20CA17F9A894}" dt="2025-10-09T15:15:04.906" v="9163" actId="20577"/>
          <ac:spMkLst>
            <pc:docMk/>
            <pc:sldMk cId="2024901607" sldId="286"/>
            <ac:spMk id="2" creationId="{2F3C9D8C-BD8F-4D0F-E3AE-8A34DC6EF2C2}"/>
          </ac:spMkLst>
        </pc:spChg>
      </pc:sldChg>
      <pc:sldChg chg="new del">
        <pc:chgData name="Elena Long" userId="3151066e-a619-4d94-bc0a-2038df9f18dc" providerId="ADAL" clId="{5581932D-74FA-438B-BDE4-20CA17F9A894}" dt="2025-10-09T15:14:58.467" v="9154" actId="680"/>
        <pc:sldMkLst>
          <pc:docMk/>
          <pc:sldMk cId="3989421016" sldId="286"/>
        </pc:sldMkLst>
      </pc:sldChg>
      <pc:sldChg chg="addSp delSp modSp new mod">
        <pc:chgData name="Elena Long" userId="3151066e-a619-4d94-bc0a-2038df9f18dc" providerId="ADAL" clId="{5581932D-74FA-438B-BDE4-20CA17F9A894}" dt="2025-10-12T20:18:03.206" v="12145" actId="1036"/>
        <pc:sldMkLst>
          <pc:docMk/>
          <pc:sldMk cId="342250494" sldId="287"/>
        </pc:sldMkLst>
        <pc:spChg chg="mod">
          <ac:chgData name="Elena Long" userId="3151066e-a619-4d94-bc0a-2038df9f18dc" providerId="ADAL" clId="{5581932D-74FA-438B-BDE4-20CA17F9A894}" dt="2025-10-09T16:16:50.282" v="9890" actId="20577"/>
          <ac:spMkLst>
            <pc:docMk/>
            <pc:sldMk cId="342250494" sldId="287"/>
            <ac:spMk id="2" creationId="{A9F50FF9-4A72-CBFF-EC40-9DEB18E6F518}"/>
          </ac:spMkLst>
        </pc:spChg>
        <pc:spChg chg="add del mod">
          <ac:chgData name="Elena Long" userId="3151066e-a619-4d94-bc0a-2038df9f18dc" providerId="ADAL" clId="{5581932D-74FA-438B-BDE4-20CA17F9A894}" dt="2025-10-09T16:19:06.142" v="10109" actId="14100"/>
          <ac:spMkLst>
            <pc:docMk/>
            <pc:sldMk cId="342250494" sldId="287"/>
            <ac:spMk id="3" creationId="{B39100ED-CF3C-DFB4-CA2B-4741CA666A3F}"/>
          </ac:spMkLst>
        </pc:spChg>
        <pc:spChg chg="add mod">
          <ac:chgData name="Elena Long" userId="3151066e-a619-4d94-bc0a-2038df9f18dc" providerId="ADAL" clId="{5581932D-74FA-438B-BDE4-20CA17F9A894}" dt="2025-10-12T20:18:01.449" v="12135" actId="164"/>
          <ac:spMkLst>
            <pc:docMk/>
            <pc:sldMk cId="342250494" sldId="287"/>
            <ac:spMk id="8" creationId="{B7CB7364-45F3-9690-51EE-D686C2896D95}"/>
          </ac:spMkLst>
        </pc:spChg>
        <pc:grpChg chg="add mod">
          <ac:chgData name="Elena Long" userId="3151066e-a619-4d94-bc0a-2038df9f18dc" providerId="ADAL" clId="{5581932D-74FA-438B-BDE4-20CA17F9A894}" dt="2025-10-12T20:18:03.206" v="12145" actId="1036"/>
          <ac:grpSpMkLst>
            <pc:docMk/>
            <pc:sldMk cId="342250494" sldId="287"/>
            <ac:grpSpMk id="10" creationId="{69752F7E-66F7-932E-5736-8660BB5F134A}"/>
          </ac:grpSpMkLst>
        </pc:grpChg>
        <pc:graphicFrameChg chg="add mod">
          <ac:chgData name="Elena Long" userId="3151066e-a619-4d94-bc0a-2038df9f18dc" providerId="ADAL" clId="{5581932D-74FA-438B-BDE4-20CA17F9A894}" dt="2025-10-09T16:17:34.367" v="9976" actId="1037"/>
          <ac:graphicFrameMkLst>
            <pc:docMk/>
            <pc:sldMk cId="342250494" sldId="287"/>
            <ac:graphicFrameMk id="9" creationId="{B3A708E8-D5C2-F7E3-D9AE-11EBA9869F1D}"/>
          </ac:graphicFrameMkLst>
        </pc:graphicFrameChg>
        <pc:picChg chg="add mod">
          <ac:chgData name="Elena Long" userId="3151066e-a619-4d94-bc0a-2038df9f18dc" providerId="ADAL" clId="{5581932D-74FA-438B-BDE4-20CA17F9A894}" dt="2025-10-12T20:18:01.449" v="12135" actId="164"/>
          <ac:picMkLst>
            <pc:docMk/>
            <pc:sldMk cId="342250494" sldId="287"/>
            <ac:picMk id="7" creationId="{69759AF5-BE87-789A-1E01-F8A834C71EF7}"/>
          </ac:picMkLst>
        </pc:picChg>
      </pc:sldChg>
      <pc:sldChg chg="addSp delSp modSp add mod">
        <pc:chgData name="Elena Long" userId="3151066e-a619-4d94-bc0a-2038df9f18dc" providerId="ADAL" clId="{5581932D-74FA-438B-BDE4-20CA17F9A894}" dt="2025-10-09T21:16:27.015" v="11425" actId="167"/>
        <pc:sldMkLst>
          <pc:docMk/>
          <pc:sldMk cId="1491822667" sldId="288"/>
        </pc:sldMkLst>
        <pc:spChg chg="add mod">
          <ac:chgData name="Elena Long" userId="3151066e-a619-4d94-bc0a-2038df9f18dc" providerId="ADAL" clId="{5581932D-74FA-438B-BDE4-20CA17F9A894}" dt="2025-10-09T15:31:30.558" v="9263" actId="1076"/>
          <ac:spMkLst>
            <pc:docMk/>
            <pc:sldMk cId="1491822667" sldId="288"/>
            <ac:spMk id="7" creationId="{1AFDE4B0-591C-E51F-0206-DDDF844FF274}"/>
          </ac:spMkLst>
        </pc:spChg>
        <pc:spChg chg="add del">
          <ac:chgData name="Elena Long" userId="3151066e-a619-4d94-bc0a-2038df9f18dc" providerId="ADAL" clId="{5581932D-74FA-438B-BDE4-20CA17F9A894}" dt="2025-10-09T15:26:51.302" v="9191" actId="478"/>
          <ac:spMkLst>
            <pc:docMk/>
            <pc:sldMk cId="1491822667" sldId="288"/>
            <ac:spMk id="12" creationId="{9C30BF09-70AB-967E-6ECC-E090C76B3E72}"/>
          </ac:spMkLst>
        </pc:spChg>
        <pc:spChg chg="add mod">
          <ac:chgData name="Elena Long" userId="3151066e-a619-4d94-bc0a-2038df9f18dc" providerId="ADAL" clId="{5581932D-74FA-438B-BDE4-20CA17F9A894}" dt="2025-10-09T15:38:53.033" v="9377" actId="1038"/>
          <ac:spMkLst>
            <pc:docMk/>
            <pc:sldMk cId="1491822667" sldId="288"/>
            <ac:spMk id="16" creationId="{4BBF321D-74BE-69F0-8448-010D5AFA3B29}"/>
          </ac:spMkLst>
        </pc:spChg>
        <pc:spChg chg="mod">
          <ac:chgData name="Elena Long" userId="3151066e-a619-4d94-bc0a-2038df9f18dc" providerId="ADAL" clId="{5581932D-74FA-438B-BDE4-20CA17F9A894}" dt="2025-10-09T15:33:06.104" v="9295" actId="1035"/>
          <ac:spMkLst>
            <pc:docMk/>
            <pc:sldMk cId="1491822667" sldId="288"/>
            <ac:spMk id="59" creationId="{38191047-F1DF-410A-1A12-67C1ED4C640A}"/>
          </ac:spMkLst>
        </pc:spChg>
        <pc:picChg chg="add del">
          <ac:chgData name="Elena Long" userId="3151066e-a619-4d94-bc0a-2038df9f18dc" providerId="ADAL" clId="{5581932D-74FA-438B-BDE4-20CA17F9A894}" dt="2025-10-09T15:26:51.302" v="9191" actId="478"/>
          <ac:picMkLst>
            <pc:docMk/>
            <pc:sldMk cId="1491822667" sldId="288"/>
            <ac:picMk id="9" creationId="{5E18C054-E26A-9A48-D405-578571B0EC8B}"/>
          </ac:picMkLst>
        </pc:picChg>
        <pc:picChg chg="add mod ord">
          <ac:chgData name="Elena Long" userId="3151066e-a619-4d94-bc0a-2038df9f18dc" providerId="ADAL" clId="{5581932D-74FA-438B-BDE4-20CA17F9A894}" dt="2025-10-09T21:16:27.015" v="11425" actId="167"/>
          <ac:picMkLst>
            <pc:docMk/>
            <pc:sldMk cId="1491822667" sldId="288"/>
            <ac:picMk id="11" creationId="{516E8B06-E8CA-6920-FDE5-E8B163A072EF}"/>
          </ac:picMkLst>
        </pc:picChg>
      </pc:sldChg>
      <pc:sldChg chg="addSp delSp modSp new del mod">
        <pc:chgData name="Elena Long" userId="3151066e-a619-4d94-bc0a-2038df9f18dc" providerId="ADAL" clId="{5581932D-74FA-438B-BDE4-20CA17F9A894}" dt="2025-10-09T16:06:32.957" v="9622" actId="47"/>
        <pc:sldMkLst>
          <pc:docMk/>
          <pc:sldMk cId="3327209205" sldId="289"/>
        </pc:sldMkLst>
      </pc:sldChg>
      <pc:sldChg chg="addSp modSp add mod modAnim">
        <pc:chgData name="Elena Long" userId="3151066e-a619-4d94-bc0a-2038df9f18dc" providerId="ADAL" clId="{5581932D-74FA-438B-BDE4-20CA17F9A894}" dt="2025-10-09T16:07:04.265" v="9628"/>
        <pc:sldMkLst>
          <pc:docMk/>
          <pc:sldMk cId="3287892802" sldId="290"/>
        </pc:sldMkLst>
        <pc:spChg chg="add mod">
          <ac:chgData name="Elena Long" userId="3151066e-a619-4d94-bc0a-2038df9f18dc" providerId="ADAL" clId="{5581932D-74FA-438B-BDE4-20CA17F9A894}" dt="2025-10-09T16:06:42.750" v="9623" actId="164"/>
          <ac:spMkLst>
            <pc:docMk/>
            <pc:sldMk cId="3287892802" sldId="290"/>
            <ac:spMk id="11" creationId="{347D88B8-D918-FF27-AB23-AA1B701AC6F2}"/>
          </ac:spMkLst>
        </pc:spChg>
        <pc:spChg chg="add mod">
          <ac:chgData name="Elena Long" userId="3151066e-a619-4d94-bc0a-2038df9f18dc" providerId="ADAL" clId="{5581932D-74FA-438B-BDE4-20CA17F9A894}" dt="2025-10-09T16:06:45.663" v="9624" actId="164"/>
          <ac:spMkLst>
            <pc:docMk/>
            <pc:sldMk cId="3287892802" sldId="290"/>
            <ac:spMk id="17" creationId="{A70524F2-A219-09E7-72B8-16AD3C8F737E}"/>
          </ac:spMkLst>
        </pc:spChg>
        <pc:spChg chg="add mod">
          <ac:chgData name="Elena Long" userId="3151066e-a619-4d94-bc0a-2038df9f18dc" providerId="ADAL" clId="{5581932D-74FA-438B-BDE4-20CA17F9A894}" dt="2025-10-09T16:06:48.386" v="9625" actId="164"/>
          <ac:spMkLst>
            <pc:docMk/>
            <pc:sldMk cId="3287892802" sldId="290"/>
            <ac:spMk id="21" creationId="{75E75DB7-A924-6662-E011-5B8EDDF30400}"/>
          </ac:spMkLst>
        </pc:spChg>
        <pc:grpChg chg="add mod">
          <ac:chgData name="Elena Long" userId="3151066e-a619-4d94-bc0a-2038df9f18dc" providerId="ADAL" clId="{5581932D-74FA-438B-BDE4-20CA17F9A894}" dt="2025-10-09T16:06:42.750" v="9623" actId="164"/>
          <ac:grpSpMkLst>
            <pc:docMk/>
            <pc:sldMk cId="3287892802" sldId="290"/>
            <ac:grpSpMk id="24" creationId="{406424F6-4527-CD99-74B6-8EB0E77FE0F6}"/>
          </ac:grpSpMkLst>
        </pc:grpChg>
        <pc:grpChg chg="add mod">
          <ac:chgData name="Elena Long" userId="3151066e-a619-4d94-bc0a-2038df9f18dc" providerId="ADAL" clId="{5581932D-74FA-438B-BDE4-20CA17F9A894}" dt="2025-10-09T16:06:45.663" v="9624" actId="164"/>
          <ac:grpSpMkLst>
            <pc:docMk/>
            <pc:sldMk cId="3287892802" sldId="290"/>
            <ac:grpSpMk id="25" creationId="{998B0A55-F840-BD49-4DCD-73FF7886F575}"/>
          </ac:grpSpMkLst>
        </pc:grpChg>
        <pc:grpChg chg="add mod">
          <ac:chgData name="Elena Long" userId="3151066e-a619-4d94-bc0a-2038df9f18dc" providerId="ADAL" clId="{5581932D-74FA-438B-BDE4-20CA17F9A894}" dt="2025-10-09T16:06:48.386" v="9625" actId="164"/>
          <ac:grpSpMkLst>
            <pc:docMk/>
            <pc:sldMk cId="3287892802" sldId="290"/>
            <ac:grpSpMk id="26" creationId="{9E57E9FA-3D29-93E2-5380-893294DFBD43}"/>
          </ac:grpSpMkLst>
        </pc:grpChg>
        <pc:inkChg chg="add">
          <ac:chgData name="Elena Long" userId="3151066e-a619-4d94-bc0a-2038df9f18dc" providerId="ADAL" clId="{5581932D-74FA-438B-BDE4-20CA17F9A894}" dt="2025-10-09T16:04:49.288" v="9569" actId="9405"/>
          <ac:inkMkLst>
            <pc:docMk/>
            <pc:sldMk cId="3287892802" sldId="290"/>
            <ac:inkMk id="20" creationId="{2A002219-10EA-0CE1-486D-E3673C64E662}"/>
          </ac:inkMkLst>
        </pc:inkChg>
        <pc:cxnChg chg="add mod">
          <ac:chgData name="Elena Long" userId="3151066e-a619-4d94-bc0a-2038df9f18dc" providerId="ADAL" clId="{5581932D-74FA-438B-BDE4-20CA17F9A894}" dt="2025-10-09T16:06:42.750" v="9623" actId="164"/>
          <ac:cxnSpMkLst>
            <pc:docMk/>
            <pc:sldMk cId="3287892802" sldId="290"/>
            <ac:cxnSpMk id="9" creationId="{C5B7223D-5E2D-370C-C6AD-CC41D0EC2B32}"/>
          </ac:cxnSpMkLst>
        </pc:cxnChg>
        <pc:cxnChg chg="add mod">
          <ac:chgData name="Elena Long" userId="3151066e-a619-4d94-bc0a-2038df9f18dc" providerId="ADAL" clId="{5581932D-74FA-438B-BDE4-20CA17F9A894}" dt="2025-10-09T16:06:42.750" v="9623" actId="164"/>
          <ac:cxnSpMkLst>
            <pc:docMk/>
            <pc:sldMk cId="3287892802" sldId="290"/>
            <ac:cxnSpMk id="15" creationId="{E6421F97-C8DD-6978-E725-16601F4E5252}"/>
          </ac:cxnSpMkLst>
        </pc:cxnChg>
        <pc:cxnChg chg="add mod">
          <ac:chgData name="Elena Long" userId="3151066e-a619-4d94-bc0a-2038df9f18dc" providerId="ADAL" clId="{5581932D-74FA-438B-BDE4-20CA17F9A894}" dt="2025-10-09T16:06:45.663" v="9624" actId="164"/>
          <ac:cxnSpMkLst>
            <pc:docMk/>
            <pc:sldMk cId="3287892802" sldId="290"/>
            <ac:cxnSpMk id="18" creationId="{C9669225-AB29-454C-7803-46829D9C5D01}"/>
          </ac:cxnSpMkLst>
        </pc:cxnChg>
        <pc:cxnChg chg="add mod">
          <ac:chgData name="Elena Long" userId="3151066e-a619-4d94-bc0a-2038df9f18dc" providerId="ADAL" clId="{5581932D-74FA-438B-BDE4-20CA17F9A894}" dt="2025-10-09T16:06:48.386" v="9625" actId="164"/>
          <ac:cxnSpMkLst>
            <pc:docMk/>
            <pc:sldMk cId="3287892802" sldId="290"/>
            <ac:cxnSpMk id="22" creationId="{9324564A-57D5-8319-3080-B286426F19FA}"/>
          </ac:cxnSpMkLst>
        </pc:cxnChg>
      </pc:sldChg>
      <pc:sldChg chg="addSp modSp new mod">
        <pc:chgData name="Elena Long" userId="3151066e-a619-4d94-bc0a-2038df9f18dc" providerId="ADAL" clId="{5581932D-74FA-438B-BDE4-20CA17F9A894}" dt="2025-10-09T21:19:12.708" v="11452" actId="20577"/>
        <pc:sldMkLst>
          <pc:docMk/>
          <pc:sldMk cId="2581032150" sldId="291"/>
        </pc:sldMkLst>
        <pc:spChg chg="mod">
          <ac:chgData name="Elena Long" userId="3151066e-a619-4d94-bc0a-2038df9f18dc" providerId="ADAL" clId="{5581932D-74FA-438B-BDE4-20CA17F9A894}" dt="2025-10-09T21:19:12.708" v="11452" actId="20577"/>
          <ac:spMkLst>
            <pc:docMk/>
            <pc:sldMk cId="2581032150" sldId="291"/>
            <ac:spMk id="2" creationId="{3C0BA4AE-1583-B81B-10CA-30B7396CD565}"/>
          </ac:spMkLst>
        </pc:spChg>
        <pc:spChg chg="mod">
          <ac:chgData name="Elena Long" userId="3151066e-a619-4d94-bc0a-2038df9f18dc" providerId="ADAL" clId="{5581932D-74FA-438B-BDE4-20CA17F9A894}" dt="2025-10-09T16:14:04.295" v="9864" actId="1076"/>
          <ac:spMkLst>
            <pc:docMk/>
            <pc:sldMk cId="2581032150" sldId="291"/>
            <ac:spMk id="3" creationId="{0EDEA432-2862-3FD4-2134-60FFD8DAF2CB}"/>
          </ac:spMkLst>
        </pc:spChg>
        <pc:spChg chg="add mod">
          <ac:chgData name="Elena Long" userId="3151066e-a619-4d94-bc0a-2038df9f18dc" providerId="ADAL" clId="{5581932D-74FA-438B-BDE4-20CA17F9A894}" dt="2025-10-09T16:09:22.761" v="9696" actId="164"/>
          <ac:spMkLst>
            <pc:docMk/>
            <pc:sldMk cId="2581032150" sldId="291"/>
            <ac:spMk id="8" creationId="{AB0E5F70-D6CA-5B34-BA2A-94103EE63163}"/>
          </ac:spMkLst>
        </pc:spChg>
        <pc:spChg chg="add mod">
          <ac:chgData name="Elena Long" userId="3151066e-a619-4d94-bc0a-2038df9f18dc" providerId="ADAL" clId="{5581932D-74FA-438B-BDE4-20CA17F9A894}" dt="2025-10-09T16:09:22.761" v="9696" actId="164"/>
          <ac:spMkLst>
            <pc:docMk/>
            <pc:sldMk cId="2581032150" sldId="291"/>
            <ac:spMk id="11" creationId="{DCA6E0C5-EFC4-591B-B782-D2325E7B6004}"/>
          </ac:spMkLst>
        </pc:spChg>
        <pc:spChg chg="add mod">
          <ac:chgData name="Elena Long" userId="3151066e-a619-4d94-bc0a-2038df9f18dc" providerId="ADAL" clId="{5581932D-74FA-438B-BDE4-20CA17F9A894}" dt="2025-10-09T16:09:22.761" v="9696" actId="164"/>
          <ac:spMkLst>
            <pc:docMk/>
            <pc:sldMk cId="2581032150" sldId="291"/>
            <ac:spMk id="12" creationId="{F219C538-9572-2AA2-5A1F-D0D400019578}"/>
          </ac:spMkLst>
        </pc:spChg>
        <pc:spChg chg="add mod">
          <ac:chgData name="Elena Long" userId="3151066e-a619-4d94-bc0a-2038df9f18dc" providerId="ADAL" clId="{5581932D-74FA-438B-BDE4-20CA17F9A894}" dt="2025-10-09T16:09:22.761" v="9696" actId="164"/>
          <ac:spMkLst>
            <pc:docMk/>
            <pc:sldMk cId="2581032150" sldId="291"/>
            <ac:spMk id="15" creationId="{142B4256-A127-722C-6F73-09582A57AB0A}"/>
          </ac:spMkLst>
        </pc:spChg>
        <pc:spChg chg="add mod">
          <ac:chgData name="Elena Long" userId="3151066e-a619-4d94-bc0a-2038df9f18dc" providerId="ADAL" clId="{5581932D-74FA-438B-BDE4-20CA17F9A894}" dt="2025-10-09T16:09:22.761" v="9696" actId="164"/>
          <ac:spMkLst>
            <pc:docMk/>
            <pc:sldMk cId="2581032150" sldId="291"/>
            <ac:spMk id="17" creationId="{3FB93E4B-27B9-65DF-EC34-6EFFAAAC2551}"/>
          </ac:spMkLst>
        </pc:spChg>
        <pc:spChg chg="add mod">
          <ac:chgData name="Elena Long" userId="3151066e-a619-4d94-bc0a-2038df9f18dc" providerId="ADAL" clId="{5581932D-74FA-438B-BDE4-20CA17F9A894}" dt="2025-10-09T16:09:22.761" v="9696" actId="164"/>
          <ac:spMkLst>
            <pc:docMk/>
            <pc:sldMk cId="2581032150" sldId="291"/>
            <ac:spMk id="20" creationId="{E8E299ED-636C-698E-AFE7-1C257AABEE4C}"/>
          </ac:spMkLst>
        </pc:spChg>
        <pc:spChg chg="add mod">
          <ac:chgData name="Elena Long" userId="3151066e-a619-4d94-bc0a-2038df9f18dc" providerId="ADAL" clId="{5581932D-74FA-438B-BDE4-20CA17F9A894}" dt="2025-10-09T16:09:22.761" v="9696" actId="164"/>
          <ac:spMkLst>
            <pc:docMk/>
            <pc:sldMk cId="2581032150" sldId="291"/>
            <ac:spMk id="21" creationId="{412D09FB-55DD-13B6-8CD7-E14F44B2360E}"/>
          </ac:spMkLst>
        </pc:spChg>
        <pc:spChg chg="add mod">
          <ac:chgData name="Elena Long" userId="3151066e-a619-4d94-bc0a-2038df9f18dc" providerId="ADAL" clId="{5581932D-74FA-438B-BDE4-20CA17F9A894}" dt="2025-10-09T16:09:22.761" v="9696" actId="164"/>
          <ac:spMkLst>
            <pc:docMk/>
            <pc:sldMk cId="2581032150" sldId="291"/>
            <ac:spMk id="23" creationId="{EBA76567-A155-5DE7-FF59-964430E0E70C}"/>
          </ac:spMkLst>
        </pc:spChg>
        <pc:spChg chg="add mod">
          <ac:chgData name="Elena Long" userId="3151066e-a619-4d94-bc0a-2038df9f18dc" providerId="ADAL" clId="{5581932D-74FA-438B-BDE4-20CA17F9A894}" dt="2025-10-09T16:09:22.761" v="9696" actId="164"/>
          <ac:spMkLst>
            <pc:docMk/>
            <pc:sldMk cId="2581032150" sldId="291"/>
            <ac:spMk id="24" creationId="{FDEE6B77-1158-1843-064D-07A1C2589F92}"/>
          </ac:spMkLst>
        </pc:spChg>
        <pc:spChg chg="add mod">
          <ac:chgData name="Elena Long" userId="3151066e-a619-4d94-bc0a-2038df9f18dc" providerId="ADAL" clId="{5581932D-74FA-438B-BDE4-20CA17F9A894}" dt="2025-10-09T16:09:22.761" v="9696" actId="164"/>
          <ac:spMkLst>
            <pc:docMk/>
            <pc:sldMk cId="2581032150" sldId="291"/>
            <ac:spMk id="25" creationId="{DB1533CD-B25B-D4B7-914D-4E8C63E291A7}"/>
          </ac:spMkLst>
        </pc:spChg>
        <pc:spChg chg="add mod">
          <ac:chgData name="Elena Long" userId="3151066e-a619-4d94-bc0a-2038df9f18dc" providerId="ADAL" clId="{5581932D-74FA-438B-BDE4-20CA17F9A894}" dt="2025-10-09T16:14:22.359" v="9870" actId="1076"/>
          <ac:spMkLst>
            <pc:docMk/>
            <pc:sldMk cId="2581032150" sldId="291"/>
            <ac:spMk id="27" creationId="{4309744B-5C62-9AEB-7E5C-17A7D349C608}"/>
          </ac:spMkLst>
        </pc:spChg>
        <pc:spChg chg="add mod">
          <ac:chgData name="Elena Long" userId="3151066e-a619-4d94-bc0a-2038df9f18dc" providerId="ADAL" clId="{5581932D-74FA-438B-BDE4-20CA17F9A894}" dt="2025-10-09T16:13:47.928" v="9858" actId="1038"/>
          <ac:spMkLst>
            <pc:docMk/>
            <pc:sldMk cId="2581032150" sldId="291"/>
            <ac:spMk id="29" creationId="{520E5FD6-2D21-3995-C8E4-7B9061093B34}"/>
          </ac:spMkLst>
        </pc:spChg>
        <pc:spChg chg="add mod">
          <ac:chgData name="Elena Long" userId="3151066e-a619-4d94-bc0a-2038df9f18dc" providerId="ADAL" clId="{5581932D-74FA-438B-BDE4-20CA17F9A894}" dt="2025-10-09T16:13:47.928" v="9858" actId="1038"/>
          <ac:spMkLst>
            <pc:docMk/>
            <pc:sldMk cId="2581032150" sldId="291"/>
            <ac:spMk id="31" creationId="{FE87C387-8ADD-0C89-DBD4-6635C6967209}"/>
          </ac:spMkLst>
        </pc:spChg>
        <pc:spChg chg="add mod">
          <ac:chgData name="Elena Long" userId="3151066e-a619-4d94-bc0a-2038df9f18dc" providerId="ADAL" clId="{5581932D-74FA-438B-BDE4-20CA17F9A894}" dt="2025-10-09T16:14:11.118" v="9865" actId="1076"/>
          <ac:spMkLst>
            <pc:docMk/>
            <pc:sldMk cId="2581032150" sldId="291"/>
            <ac:spMk id="33" creationId="{CB573F80-CC8B-7CAC-1DDA-BA5FE86EC3B7}"/>
          </ac:spMkLst>
        </pc:spChg>
        <pc:grpChg chg="mod">
          <ac:chgData name="Elena Long" userId="3151066e-a619-4d94-bc0a-2038df9f18dc" providerId="ADAL" clId="{5581932D-74FA-438B-BDE4-20CA17F9A894}" dt="2025-10-09T16:13:23.642" v="9810" actId="1037"/>
          <ac:grpSpMkLst>
            <pc:docMk/>
            <pc:sldMk cId="2581032150" sldId="291"/>
            <ac:grpSpMk id="26" creationId="{1FF72AC0-23FE-3FEE-DA03-B1AD86482BDD}"/>
          </ac:grpSpMkLst>
        </pc:grpChg>
        <pc:graphicFrameChg chg="add mod modGraphic">
          <ac:chgData name="Elena Long" userId="3151066e-a619-4d94-bc0a-2038df9f18dc" providerId="ADAL" clId="{5581932D-74FA-438B-BDE4-20CA17F9A894}" dt="2025-10-09T16:13:47.928" v="9858" actId="1038"/>
          <ac:graphicFrameMkLst>
            <pc:docMk/>
            <pc:sldMk cId="2581032150" sldId="291"/>
            <ac:graphicFrameMk id="28" creationId="{54EC9A74-A653-1FA1-65C3-D625D78CEE51}"/>
          </ac:graphicFrameMkLst>
        </pc:graphicFrameChg>
        <pc:graphicFrameChg chg="add mod modGraphic">
          <ac:chgData name="Elena Long" userId="3151066e-a619-4d94-bc0a-2038df9f18dc" providerId="ADAL" clId="{5581932D-74FA-438B-BDE4-20CA17F9A894}" dt="2025-10-09T16:13:47.928" v="9858" actId="1038"/>
          <ac:graphicFrameMkLst>
            <pc:docMk/>
            <pc:sldMk cId="2581032150" sldId="291"/>
            <ac:graphicFrameMk id="30" creationId="{BDD6EF9F-24FA-F95B-53EE-9527E7AA5004}"/>
          </ac:graphicFrameMkLst>
        </pc:graphicFrameChg>
        <pc:picChg chg="mod modCrop">
          <ac:chgData name="Elena Long" userId="3151066e-a619-4d94-bc0a-2038df9f18dc" providerId="ADAL" clId="{5581932D-74FA-438B-BDE4-20CA17F9A894}" dt="2025-10-09T16:09:58.427" v="9704" actId="732"/>
          <ac:picMkLst>
            <pc:docMk/>
            <pc:sldMk cId="2581032150" sldId="291"/>
            <ac:picMk id="7" creationId="{C21932E7-5E2B-0268-7ABD-94BFBDDFDAD5}"/>
          </ac:picMkLst>
        </pc:picChg>
      </pc:sldChg>
      <pc:sldChg chg="addSp delSp modSp new mod">
        <pc:chgData name="Elena Long" userId="3151066e-a619-4d94-bc0a-2038df9f18dc" providerId="ADAL" clId="{5581932D-74FA-438B-BDE4-20CA17F9A894}" dt="2025-10-09T16:22:08.869" v="10120" actId="962"/>
        <pc:sldMkLst>
          <pc:docMk/>
          <pc:sldMk cId="3500840003" sldId="292"/>
        </pc:sldMkLst>
        <pc:picChg chg="add mod">
          <ac:chgData name="Elena Long" userId="3151066e-a619-4d94-bc0a-2038df9f18dc" providerId="ADAL" clId="{5581932D-74FA-438B-BDE4-20CA17F9A894}" dt="2025-10-09T16:22:08.869" v="10120" actId="962"/>
          <ac:picMkLst>
            <pc:docMk/>
            <pc:sldMk cId="3500840003" sldId="292"/>
            <ac:picMk id="9" creationId="{E62A5493-8ED0-4840-B9F4-F1A7897B6851}"/>
          </ac:picMkLst>
        </pc:picChg>
      </pc:sldChg>
      <pc:sldChg chg="new del">
        <pc:chgData name="Elena Long" userId="3151066e-a619-4d94-bc0a-2038df9f18dc" providerId="ADAL" clId="{5581932D-74FA-438B-BDE4-20CA17F9A894}" dt="2025-10-13T13:03:46.569" v="12877" actId="47"/>
        <pc:sldMkLst>
          <pc:docMk/>
          <pc:sldMk cId="2202511943" sldId="293"/>
        </pc:sldMkLst>
      </pc:sldChg>
      <pc:sldChg chg="addSp delSp modSp new mod ord">
        <pc:chgData name="Elena Long" userId="3151066e-a619-4d94-bc0a-2038df9f18dc" providerId="ADAL" clId="{5581932D-74FA-438B-BDE4-20CA17F9A894}" dt="2025-10-09T21:31:47.987" v="11746"/>
        <pc:sldMkLst>
          <pc:docMk/>
          <pc:sldMk cId="3286358035" sldId="294"/>
        </pc:sldMkLst>
        <pc:spChg chg="mod">
          <ac:chgData name="Elena Long" userId="3151066e-a619-4d94-bc0a-2038df9f18dc" providerId="ADAL" clId="{5581932D-74FA-438B-BDE4-20CA17F9A894}" dt="2025-10-09T16:22:50.474" v="10146" actId="20577"/>
          <ac:spMkLst>
            <pc:docMk/>
            <pc:sldMk cId="3286358035" sldId="294"/>
            <ac:spMk id="2" creationId="{E9A2D8F8-36B8-75E2-BA98-F190945C78F4}"/>
          </ac:spMkLst>
        </pc:spChg>
        <pc:spChg chg="add mod">
          <ac:chgData name="Elena Long" userId="3151066e-a619-4d94-bc0a-2038df9f18dc" providerId="ADAL" clId="{5581932D-74FA-438B-BDE4-20CA17F9A894}" dt="2025-10-09T21:30:02.296" v="11707" actId="164"/>
          <ac:spMkLst>
            <pc:docMk/>
            <pc:sldMk cId="3286358035" sldId="294"/>
            <ac:spMk id="11" creationId="{B43AEC89-FD46-88C8-E423-C055DC3CC233}"/>
          </ac:spMkLst>
        </pc:spChg>
        <pc:spChg chg="add mod">
          <ac:chgData name="Elena Long" userId="3151066e-a619-4d94-bc0a-2038df9f18dc" providerId="ADAL" clId="{5581932D-74FA-438B-BDE4-20CA17F9A894}" dt="2025-10-09T21:30:02.296" v="11707" actId="164"/>
          <ac:spMkLst>
            <pc:docMk/>
            <pc:sldMk cId="3286358035" sldId="294"/>
            <ac:spMk id="12" creationId="{21A82051-6E44-E435-555A-F8BBD6368B52}"/>
          </ac:spMkLst>
        </pc:spChg>
        <pc:grpChg chg="add mod">
          <ac:chgData name="Elena Long" userId="3151066e-a619-4d94-bc0a-2038df9f18dc" providerId="ADAL" clId="{5581932D-74FA-438B-BDE4-20CA17F9A894}" dt="2025-10-09T21:30:02.296" v="11707" actId="164"/>
          <ac:grpSpMkLst>
            <pc:docMk/>
            <pc:sldMk cId="3286358035" sldId="294"/>
            <ac:grpSpMk id="3" creationId="{542D93D2-691D-DEE8-95CB-87180C2BC235}"/>
          </ac:grpSpMkLst>
        </pc:grpChg>
        <pc:picChg chg="add mod">
          <ac:chgData name="Elena Long" userId="3151066e-a619-4d94-bc0a-2038df9f18dc" providerId="ADAL" clId="{5581932D-74FA-438B-BDE4-20CA17F9A894}" dt="2025-10-09T16:29:59.895" v="10240" actId="1038"/>
          <ac:picMkLst>
            <pc:docMk/>
            <pc:sldMk cId="3286358035" sldId="294"/>
            <ac:picMk id="7" creationId="{205D07C0-B567-AD34-3521-92F55616FD31}"/>
          </ac:picMkLst>
        </pc:picChg>
        <pc:picChg chg="add mod">
          <ac:chgData name="Elena Long" userId="3151066e-a619-4d94-bc0a-2038df9f18dc" providerId="ADAL" clId="{5581932D-74FA-438B-BDE4-20CA17F9A894}" dt="2025-10-09T16:28:47.068" v="10162" actId="1076"/>
          <ac:picMkLst>
            <pc:docMk/>
            <pc:sldMk cId="3286358035" sldId="294"/>
            <ac:picMk id="8" creationId="{1AEA6979-B67D-5C4D-C340-DD64CFE8D84F}"/>
          </ac:picMkLst>
        </pc:picChg>
        <pc:picChg chg="add mod">
          <ac:chgData name="Elena Long" userId="3151066e-a619-4d94-bc0a-2038df9f18dc" providerId="ADAL" clId="{5581932D-74FA-438B-BDE4-20CA17F9A894}" dt="2025-10-09T21:30:02.296" v="11707" actId="164"/>
          <ac:picMkLst>
            <pc:docMk/>
            <pc:sldMk cId="3286358035" sldId="294"/>
            <ac:picMk id="10" creationId="{F7CCABB3-EA03-3245-5B36-D896C01A688D}"/>
          </ac:picMkLst>
        </pc:picChg>
      </pc:sldChg>
      <pc:sldChg chg="addSp delSp modSp add mod ord">
        <pc:chgData name="Elena Long" userId="3151066e-a619-4d94-bc0a-2038df9f18dc" providerId="ADAL" clId="{5581932D-74FA-438B-BDE4-20CA17F9A894}" dt="2025-10-09T21:31:47.987" v="11746"/>
        <pc:sldMkLst>
          <pc:docMk/>
          <pc:sldMk cId="3537937273" sldId="295"/>
        </pc:sldMkLst>
        <pc:spChg chg="mod">
          <ac:chgData name="Elena Long" userId="3151066e-a619-4d94-bc0a-2038df9f18dc" providerId="ADAL" clId="{5581932D-74FA-438B-BDE4-20CA17F9A894}" dt="2025-10-09T16:23:09.590" v="10151" actId="20577"/>
          <ac:spMkLst>
            <pc:docMk/>
            <pc:sldMk cId="3537937273" sldId="295"/>
            <ac:spMk id="2" creationId="{7DB3DABA-8BC4-C596-5280-B0AF8E20C6B7}"/>
          </ac:spMkLst>
        </pc:spChg>
        <pc:spChg chg="add mod">
          <ac:chgData name="Elena Long" userId="3151066e-a619-4d94-bc0a-2038df9f18dc" providerId="ADAL" clId="{5581932D-74FA-438B-BDE4-20CA17F9A894}" dt="2025-10-09T16:32:59.837" v="10292" actId="1037"/>
          <ac:spMkLst>
            <pc:docMk/>
            <pc:sldMk cId="3537937273" sldId="295"/>
            <ac:spMk id="16" creationId="{733BFCAC-F453-513A-44A2-9828C00AED50}"/>
          </ac:spMkLst>
        </pc:spChg>
        <pc:picChg chg="add mod">
          <ac:chgData name="Elena Long" userId="3151066e-a619-4d94-bc0a-2038df9f18dc" providerId="ADAL" clId="{5581932D-74FA-438B-BDE4-20CA17F9A894}" dt="2025-10-09T16:32:04.766" v="10247" actId="1076"/>
          <ac:picMkLst>
            <pc:docMk/>
            <pc:sldMk cId="3537937273" sldId="295"/>
            <ac:picMk id="11" creationId="{8864E87F-AFF7-75A5-3CD1-485EBC20FD0C}"/>
          </ac:picMkLst>
        </pc:picChg>
        <pc:picChg chg="add mod">
          <ac:chgData name="Elena Long" userId="3151066e-a619-4d94-bc0a-2038df9f18dc" providerId="ADAL" clId="{5581932D-74FA-438B-BDE4-20CA17F9A894}" dt="2025-10-09T16:29:55.377" v="10217" actId="1038"/>
          <ac:picMkLst>
            <pc:docMk/>
            <pc:sldMk cId="3537937273" sldId="295"/>
            <ac:picMk id="13" creationId="{C2C0FEF3-CCD6-6560-0B2E-5F572F74A7F2}"/>
          </ac:picMkLst>
        </pc:picChg>
        <pc:picChg chg="add mod">
          <ac:chgData name="Elena Long" userId="3151066e-a619-4d94-bc0a-2038df9f18dc" providerId="ADAL" clId="{5581932D-74FA-438B-BDE4-20CA17F9A894}" dt="2025-10-09T16:31:30.951" v="10246" actId="1076"/>
          <ac:picMkLst>
            <pc:docMk/>
            <pc:sldMk cId="3537937273" sldId="295"/>
            <ac:picMk id="15" creationId="{20CB44A9-6F0E-52C1-C4D8-67916DADDE1A}"/>
          </ac:picMkLst>
        </pc:picChg>
      </pc:sldChg>
      <pc:sldChg chg="modSp new mod">
        <pc:chgData name="Elena Long" userId="3151066e-a619-4d94-bc0a-2038df9f18dc" providerId="ADAL" clId="{5581932D-74FA-438B-BDE4-20CA17F9A894}" dt="2025-10-09T16:52:49.761" v="10902" actId="20577"/>
        <pc:sldMkLst>
          <pc:docMk/>
          <pc:sldMk cId="2092624829" sldId="296"/>
        </pc:sldMkLst>
        <pc:spChg chg="mod">
          <ac:chgData name="Elena Long" userId="3151066e-a619-4d94-bc0a-2038df9f18dc" providerId="ADAL" clId="{5581932D-74FA-438B-BDE4-20CA17F9A894}" dt="2025-10-09T16:52:49.761" v="10902" actId="20577"/>
          <ac:spMkLst>
            <pc:docMk/>
            <pc:sldMk cId="2092624829" sldId="296"/>
            <ac:spMk id="2" creationId="{AE4D1493-8EF9-09E1-3B74-E956EF1B5C3C}"/>
          </ac:spMkLst>
        </pc:spChg>
      </pc:sldChg>
      <pc:sldChg chg="addSp delSp modSp new mod">
        <pc:chgData name="Elena Long" userId="3151066e-a619-4d94-bc0a-2038df9f18dc" providerId="ADAL" clId="{5581932D-74FA-438B-BDE4-20CA17F9A894}" dt="2025-10-09T21:09:16.988" v="11361" actId="20577"/>
        <pc:sldMkLst>
          <pc:docMk/>
          <pc:sldMk cId="2522983405" sldId="297"/>
        </pc:sldMkLst>
        <pc:spChg chg="mod">
          <ac:chgData name="Elena Long" userId="3151066e-a619-4d94-bc0a-2038df9f18dc" providerId="ADAL" clId="{5581932D-74FA-438B-BDE4-20CA17F9A894}" dt="2025-10-09T21:09:16.988" v="11361" actId="20577"/>
          <ac:spMkLst>
            <pc:docMk/>
            <pc:sldMk cId="2522983405" sldId="297"/>
            <ac:spMk id="2" creationId="{1E5592FC-A4A4-EEB3-7A2D-FEB8E7A4C9AE}"/>
          </ac:spMkLst>
        </pc:spChg>
        <pc:spChg chg="mod">
          <ac:chgData name="Elena Long" userId="3151066e-a619-4d94-bc0a-2038df9f18dc" providerId="ADAL" clId="{5581932D-74FA-438B-BDE4-20CA17F9A894}" dt="2025-10-09T21:07:30.726" v="11300" actId="20577"/>
          <ac:spMkLst>
            <pc:docMk/>
            <pc:sldMk cId="2522983405" sldId="297"/>
            <ac:spMk id="3" creationId="{0D32ADFF-00E3-DA76-FCF9-BC19FAD74EE8}"/>
          </ac:spMkLst>
        </pc:spChg>
        <pc:spChg chg="add mod">
          <ac:chgData name="Elena Long" userId="3151066e-a619-4d94-bc0a-2038df9f18dc" providerId="ADAL" clId="{5581932D-74FA-438B-BDE4-20CA17F9A894}" dt="2025-10-09T21:07:49.141" v="11331" actId="1076"/>
          <ac:spMkLst>
            <pc:docMk/>
            <pc:sldMk cId="2522983405" sldId="297"/>
            <ac:spMk id="8" creationId="{DAF10E03-D758-F44F-63A2-3F67F482A60D}"/>
          </ac:spMkLst>
        </pc:spChg>
        <pc:spChg chg="add mod">
          <ac:chgData name="Elena Long" userId="3151066e-a619-4d94-bc0a-2038df9f18dc" providerId="ADAL" clId="{5581932D-74FA-438B-BDE4-20CA17F9A894}" dt="2025-10-09T20:57:34.638" v="11272" actId="1036"/>
          <ac:spMkLst>
            <pc:docMk/>
            <pc:sldMk cId="2522983405" sldId="297"/>
            <ac:spMk id="13" creationId="{71F60DB4-D29C-86F2-FF8A-962BE92FAFF7}"/>
          </ac:spMkLst>
        </pc:spChg>
        <pc:spChg chg="add mod">
          <ac:chgData name="Elena Long" userId="3151066e-a619-4d94-bc0a-2038df9f18dc" providerId="ADAL" clId="{5581932D-74FA-438B-BDE4-20CA17F9A894}" dt="2025-10-09T20:58:00.405" v="11280" actId="1076"/>
          <ac:spMkLst>
            <pc:docMk/>
            <pc:sldMk cId="2522983405" sldId="297"/>
            <ac:spMk id="15" creationId="{FADB8563-5A24-1645-2192-1CCC30F7FEF5}"/>
          </ac:spMkLst>
        </pc:spChg>
        <pc:picChg chg="add mod">
          <ac:chgData name="Elena Long" userId="3151066e-a619-4d94-bc0a-2038df9f18dc" providerId="ADAL" clId="{5581932D-74FA-438B-BDE4-20CA17F9A894}" dt="2025-10-09T21:07:44.814" v="11330" actId="1035"/>
          <ac:picMkLst>
            <pc:docMk/>
            <pc:sldMk cId="2522983405" sldId="297"/>
            <ac:picMk id="7" creationId="{4DB1CAC3-9401-87CC-6872-70E2723F1A68}"/>
          </ac:picMkLst>
        </pc:picChg>
        <pc:picChg chg="add mod">
          <ac:chgData name="Elena Long" userId="3151066e-a619-4d94-bc0a-2038df9f18dc" providerId="ADAL" clId="{5581932D-74FA-438B-BDE4-20CA17F9A894}" dt="2025-10-09T21:07:39.025" v="11302" actId="1076"/>
          <ac:picMkLst>
            <pc:docMk/>
            <pc:sldMk cId="2522983405" sldId="297"/>
            <ac:picMk id="10" creationId="{57523119-2662-021A-F599-095D4A097D5D}"/>
          </ac:picMkLst>
        </pc:picChg>
        <pc:picChg chg="add mod">
          <ac:chgData name="Elena Long" userId="3151066e-a619-4d94-bc0a-2038df9f18dc" providerId="ADAL" clId="{5581932D-74FA-438B-BDE4-20CA17F9A894}" dt="2025-10-09T21:07:36.118" v="11301" actId="14100"/>
          <ac:picMkLst>
            <pc:docMk/>
            <pc:sldMk cId="2522983405" sldId="297"/>
            <ac:picMk id="12" creationId="{EE3FC358-0C04-AEEA-6FF1-3A7886F4C750}"/>
          </ac:picMkLst>
        </pc:picChg>
        <pc:picChg chg="add mod">
          <ac:chgData name="Elena Long" userId="3151066e-a619-4d94-bc0a-2038df9f18dc" providerId="ADAL" clId="{5581932D-74FA-438B-BDE4-20CA17F9A894}" dt="2025-10-09T20:58:00.405" v="11280" actId="1076"/>
          <ac:picMkLst>
            <pc:docMk/>
            <pc:sldMk cId="2522983405" sldId="297"/>
            <ac:picMk id="14" creationId="{3556AF87-940B-81FB-8D3A-D2902432FCEF}"/>
          </ac:picMkLst>
        </pc:picChg>
        <pc:picChg chg="add mod modCrop">
          <ac:chgData name="Elena Long" userId="3151066e-a619-4d94-bc0a-2038df9f18dc" providerId="ADAL" clId="{5581932D-74FA-438B-BDE4-20CA17F9A894}" dt="2025-10-09T21:08:26.775" v="11353" actId="1035"/>
          <ac:picMkLst>
            <pc:docMk/>
            <pc:sldMk cId="2522983405" sldId="297"/>
            <ac:picMk id="20" creationId="{12923F8F-408B-DD69-196D-74E5EED924A1}"/>
          </ac:picMkLst>
        </pc:picChg>
        <pc:picChg chg="add mod modCrop">
          <ac:chgData name="Elena Long" userId="3151066e-a619-4d94-bc0a-2038df9f18dc" providerId="ADAL" clId="{5581932D-74FA-438B-BDE4-20CA17F9A894}" dt="2025-10-09T21:08:29.321" v="11358" actId="1038"/>
          <ac:picMkLst>
            <pc:docMk/>
            <pc:sldMk cId="2522983405" sldId="297"/>
            <ac:picMk id="21" creationId="{1D99DAEC-44F8-49D5-AF43-C13F455B0FF6}"/>
          </ac:picMkLst>
        </pc:picChg>
      </pc:sldChg>
      <pc:sldChg chg="new del">
        <pc:chgData name="Elena Long" userId="3151066e-a619-4d94-bc0a-2038df9f18dc" providerId="ADAL" clId="{5581932D-74FA-438B-BDE4-20CA17F9A894}" dt="2025-10-09T21:28:58.295" v="11699" actId="47"/>
        <pc:sldMkLst>
          <pc:docMk/>
          <pc:sldMk cId="4039927761" sldId="298"/>
        </pc:sldMkLst>
      </pc:sldChg>
      <pc:sldChg chg="addSp modSp new mod">
        <pc:chgData name="Elena Long" userId="3151066e-a619-4d94-bc0a-2038df9f18dc" providerId="ADAL" clId="{5581932D-74FA-438B-BDE4-20CA17F9A894}" dt="2025-10-09T21:32:55.701" v="11754" actId="1035"/>
        <pc:sldMkLst>
          <pc:docMk/>
          <pc:sldMk cId="1335557946" sldId="299"/>
        </pc:sldMkLst>
        <pc:spChg chg="mod">
          <ac:chgData name="Elena Long" userId="3151066e-a619-4d94-bc0a-2038df9f18dc" providerId="ADAL" clId="{5581932D-74FA-438B-BDE4-20CA17F9A894}" dt="2025-10-09T21:24:08.933" v="11489" actId="20577"/>
          <ac:spMkLst>
            <pc:docMk/>
            <pc:sldMk cId="1335557946" sldId="299"/>
            <ac:spMk id="2" creationId="{FAFC8BCC-A5C7-1E1D-C855-285D2C0417C2}"/>
          </ac:spMkLst>
        </pc:spChg>
        <pc:spChg chg="mod">
          <ac:chgData name="Elena Long" userId="3151066e-a619-4d94-bc0a-2038df9f18dc" providerId="ADAL" clId="{5581932D-74FA-438B-BDE4-20CA17F9A894}" dt="2025-10-09T21:24:49.369" v="11587" actId="20577"/>
          <ac:spMkLst>
            <pc:docMk/>
            <pc:sldMk cId="1335557946" sldId="299"/>
            <ac:spMk id="3" creationId="{6A574D89-59F5-CD06-484F-78105CCE6834}"/>
          </ac:spMkLst>
        </pc:spChg>
        <pc:spChg chg="mod">
          <ac:chgData name="Elena Long" userId="3151066e-a619-4d94-bc0a-2038df9f18dc" providerId="ADAL" clId="{5581932D-74FA-438B-BDE4-20CA17F9A894}" dt="2025-10-09T21:30:16.201" v="11714" actId="404"/>
          <ac:spMkLst>
            <pc:docMk/>
            <pc:sldMk cId="1335557946" sldId="299"/>
            <ac:spMk id="12" creationId="{4A77508F-B9AE-03E8-DFF5-261FEAEC5AA2}"/>
          </ac:spMkLst>
        </pc:spChg>
        <pc:spChg chg="mod">
          <ac:chgData name="Elena Long" userId="3151066e-a619-4d94-bc0a-2038df9f18dc" providerId="ADAL" clId="{5581932D-74FA-438B-BDE4-20CA17F9A894}" dt="2025-10-09T21:30:16.201" v="11714" actId="404"/>
          <ac:spMkLst>
            <pc:docMk/>
            <pc:sldMk cId="1335557946" sldId="299"/>
            <ac:spMk id="13" creationId="{BA44C7E0-2D81-5C55-6D5F-D2DE35244DAE}"/>
          </ac:spMkLst>
        </pc:spChg>
        <pc:spChg chg="add mod">
          <ac:chgData name="Elena Long" userId="3151066e-a619-4d94-bc0a-2038df9f18dc" providerId="ADAL" clId="{5581932D-74FA-438B-BDE4-20CA17F9A894}" dt="2025-10-09T21:31:04.129" v="11729" actId="1076"/>
          <ac:spMkLst>
            <pc:docMk/>
            <pc:sldMk cId="1335557946" sldId="299"/>
            <ac:spMk id="14" creationId="{31385C72-DC4D-821E-1B2C-533883C5BDCD}"/>
          </ac:spMkLst>
        </pc:spChg>
        <pc:spChg chg="add mod">
          <ac:chgData name="Elena Long" userId="3151066e-a619-4d94-bc0a-2038df9f18dc" providerId="ADAL" clId="{5581932D-74FA-438B-BDE4-20CA17F9A894}" dt="2025-10-09T21:31:10.149" v="11733" actId="20577"/>
          <ac:spMkLst>
            <pc:docMk/>
            <pc:sldMk cId="1335557946" sldId="299"/>
            <ac:spMk id="15" creationId="{C1A40E40-5E41-234E-E392-3F7546E2265E}"/>
          </ac:spMkLst>
        </pc:spChg>
        <pc:grpChg chg="add mod">
          <ac:chgData name="Elena Long" userId="3151066e-a619-4d94-bc0a-2038df9f18dc" providerId="ADAL" clId="{5581932D-74FA-438B-BDE4-20CA17F9A894}" dt="2025-10-09T21:32:52.751" v="11747" actId="14100"/>
          <ac:grpSpMkLst>
            <pc:docMk/>
            <pc:sldMk cId="1335557946" sldId="299"/>
            <ac:grpSpMk id="10" creationId="{F0A76E25-BDEB-9FC0-AEC0-02A7452295C3}"/>
          </ac:grpSpMkLst>
        </pc:grpChg>
        <pc:picChg chg="add mod modCrop">
          <ac:chgData name="Elena Long" userId="3151066e-a619-4d94-bc0a-2038df9f18dc" providerId="ADAL" clId="{5581932D-74FA-438B-BDE4-20CA17F9A894}" dt="2025-10-09T21:31:21.717" v="11744" actId="1035"/>
          <ac:picMkLst>
            <pc:docMk/>
            <pc:sldMk cId="1335557946" sldId="299"/>
            <ac:picMk id="8" creationId="{F45E459D-29C5-A856-6F23-E5158ACD407B}"/>
          </ac:picMkLst>
        </pc:picChg>
        <pc:picChg chg="add mod">
          <ac:chgData name="Elena Long" userId="3151066e-a619-4d94-bc0a-2038df9f18dc" providerId="ADAL" clId="{5581932D-74FA-438B-BDE4-20CA17F9A894}" dt="2025-10-09T21:32:55.701" v="11754" actId="1035"/>
          <ac:picMkLst>
            <pc:docMk/>
            <pc:sldMk cId="1335557946" sldId="299"/>
            <ac:picMk id="9" creationId="{09EF91AD-ADB2-9D02-D6B0-7C1B68B686FF}"/>
          </ac:picMkLst>
        </pc:picChg>
        <pc:picChg chg="mod">
          <ac:chgData name="Elena Long" userId="3151066e-a619-4d94-bc0a-2038df9f18dc" providerId="ADAL" clId="{5581932D-74FA-438B-BDE4-20CA17F9A894}" dt="2025-10-09T21:30:16.201" v="11714" actId="404"/>
          <ac:picMkLst>
            <pc:docMk/>
            <pc:sldMk cId="1335557946" sldId="299"/>
            <ac:picMk id="11" creationId="{E23F74BF-88D4-7C1B-4762-64A3D3A47B71}"/>
          </ac:picMkLst>
        </pc:picChg>
      </pc:sldChg>
      <pc:sldChg chg="addSp delSp modSp new del mod">
        <pc:chgData name="Elena Long" userId="3151066e-a619-4d94-bc0a-2038df9f18dc" providerId="ADAL" clId="{5581932D-74FA-438B-BDE4-20CA17F9A894}" dt="2025-10-09T21:28:56.075" v="11698" actId="47"/>
        <pc:sldMkLst>
          <pc:docMk/>
          <pc:sldMk cId="968592960" sldId="300"/>
        </pc:sldMkLst>
      </pc:sldChg>
      <pc:sldChg chg="add">
        <pc:chgData name="Elena Long" userId="3151066e-a619-4d94-bc0a-2038df9f18dc" providerId="ADAL" clId="{5581932D-74FA-438B-BDE4-20CA17F9A894}" dt="2025-10-13T13:03:37.328" v="12874"/>
        <pc:sldMkLst>
          <pc:docMk/>
          <pc:sldMk cId="3353844163" sldId="300"/>
        </pc:sldMkLst>
      </pc:sldChg>
      <pc:sldChg chg="add del ord">
        <pc:chgData name="Elena Long" userId="3151066e-a619-4d94-bc0a-2038df9f18dc" providerId="ADAL" clId="{5581932D-74FA-438B-BDE4-20CA17F9A894}" dt="2025-10-13T13:03:30.580" v="12873" actId="2696"/>
        <pc:sldMkLst>
          <pc:docMk/>
          <pc:sldMk cId="3873172790" sldId="300"/>
        </pc:sldMkLst>
      </pc:sldChg>
      <pc:sldChg chg="addSp modSp new mod">
        <pc:chgData name="Elena Long" userId="3151066e-a619-4d94-bc0a-2038df9f18dc" providerId="ADAL" clId="{5581932D-74FA-438B-BDE4-20CA17F9A894}" dt="2025-10-13T14:27:16.658" v="12941" actId="1037"/>
        <pc:sldMkLst>
          <pc:docMk/>
          <pc:sldMk cId="2480524942" sldId="301"/>
        </pc:sldMkLst>
        <pc:spChg chg="add mod">
          <ac:chgData name="Elena Long" userId="3151066e-a619-4d94-bc0a-2038df9f18dc" providerId="ADAL" clId="{5581932D-74FA-438B-BDE4-20CA17F9A894}" dt="2025-10-13T14:25:37.869" v="12902"/>
          <ac:spMkLst>
            <pc:docMk/>
            <pc:sldMk cId="2480524942" sldId="301"/>
            <ac:spMk id="5" creationId="{46C5128E-5D96-CBB1-03C3-50234DA9AF77}"/>
          </ac:spMkLst>
        </pc:spChg>
        <pc:spChg chg="add mod">
          <ac:chgData name="Elena Long" userId="3151066e-a619-4d94-bc0a-2038df9f18dc" providerId="ADAL" clId="{5581932D-74FA-438B-BDE4-20CA17F9A894}" dt="2025-10-13T14:25:37.869" v="12902"/>
          <ac:spMkLst>
            <pc:docMk/>
            <pc:sldMk cId="2480524942" sldId="301"/>
            <ac:spMk id="6" creationId="{FB8F764A-0BA6-16BF-8882-5D362789D9A2}"/>
          </ac:spMkLst>
        </pc:spChg>
        <pc:spChg chg="add mod">
          <ac:chgData name="Elena Long" userId="3151066e-a619-4d94-bc0a-2038df9f18dc" providerId="ADAL" clId="{5581932D-74FA-438B-BDE4-20CA17F9A894}" dt="2025-10-13T14:25:37.869" v="12902"/>
          <ac:spMkLst>
            <pc:docMk/>
            <pc:sldMk cId="2480524942" sldId="301"/>
            <ac:spMk id="7" creationId="{F5791C8F-AB0C-24DB-0D6A-D75CEBC34D02}"/>
          </ac:spMkLst>
        </pc:spChg>
        <pc:spChg chg="add mod">
          <ac:chgData name="Elena Long" userId="3151066e-a619-4d94-bc0a-2038df9f18dc" providerId="ADAL" clId="{5581932D-74FA-438B-BDE4-20CA17F9A894}" dt="2025-10-13T14:25:37.869" v="12902"/>
          <ac:spMkLst>
            <pc:docMk/>
            <pc:sldMk cId="2480524942" sldId="301"/>
            <ac:spMk id="8" creationId="{ED440C3A-73B6-BDE7-21D4-87781A937E17}"/>
          </ac:spMkLst>
        </pc:spChg>
        <pc:spChg chg="add mod">
          <ac:chgData name="Elena Long" userId="3151066e-a619-4d94-bc0a-2038df9f18dc" providerId="ADAL" clId="{5581932D-74FA-438B-BDE4-20CA17F9A894}" dt="2025-10-13T14:25:37.869" v="12902"/>
          <ac:spMkLst>
            <pc:docMk/>
            <pc:sldMk cId="2480524942" sldId="301"/>
            <ac:spMk id="9" creationId="{235A62F5-78BF-FA96-CE03-4762D9627FB6}"/>
          </ac:spMkLst>
        </pc:spChg>
        <pc:spChg chg="add mod">
          <ac:chgData name="Elena Long" userId="3151066e-a619-4d94-bc0a-2038df9f18dc" providerId="ADAL" clId="{5581932D-74FA-438B-BDE4-20CA17F9A894}" dt="2025-10-13T14:27:16.658" v="12941" actId="1037"/>
          <ac:spMkLst>
            <pc:docMk/>
            <pc:sldMk cId="2480524942" sldId="301"/>
            <ac:spMk id="12" creationId="{702CCD7B-0A13-A5CC-2A06-B09E6E11D617}"/>
          </ac:spMkLst>
        </pc:spChg>
        <pc:picChg chg="add mod">
          <ac:chgData name="Elena Long" userId="3151066e-a619-4d94-bc0a-2038df9f18dc" providerId="ADAL" clId="{5581932D-74FA-438B-BDE4-20CA17F9A894}" dt="2025-10-13T14:27:07.391" v="12929" actId="1076"/>
          <ac:picMkLst>
            <pc:docMk/>
            <pc:sldMk cId="2480524942" sldId="301"/>
            <ac:picMk id="11" creationId="{320A3805-463F-326D-23B6-44AE093E813E}"/>
          </ac:picMkLst>
        </pc:picChg>
      </pc:sldChg>
      <pc:sldChg chg="new">
        <pc:chgData name="Elena Long" userId="3151066e-a619-4d94-bc0a-2038df9f18dc" providerId="ADAL" clId="{5581932D-74FA-438B-BDE4-20CA17F9A894}" dt="2025-10-13T14:27:26.501" v="12943" actId="680"/>
        <pc:sldMkLst>
          <pc:docMk/>
          <pc:sldMk cId="3705843717" sldId="302"/>
        </pc:sldMkLst>
      </pc:sldChg>
      <pc:sldChg chg="delSp add del mod delAnim">
        <pc:chgData name="Elena Long" userId="3151066e-a619-4d94-bc0a-2038df9f18dc" providerId="ADAL" clId="{5581932D-74FA-438B-BDE4-20CA17F9A894}" dt="2025-10-13T14:39:39.543" v="12985" actId="47"/>
        <pc:sldMkLst>
          <pc:docMk/>
          <pc:sldMk cId="609450050" sldId="303"/>
        </pc:sldMkLst>
        <pc:grpChg chg="del">
          <ac:chgData name="Elena Long" userId="3151066e-a619-4d94-bc0a-2038df9f18dc" providerId="ADAL" clId="{5581932D-74FA-438B-BDE4-20CA17F9A894}" dt="2025-10-13T14:39:32.520" v="12983" actId="21"/>
          <ac:grpSpMkLst>
            <pc:docMk/>
            <pc:sldMk cId="609450050" sldId="303"/>
            <ac:grpSpMk id="36" creationId="{0B37B189-C43E-B30A-ADAB-FE3BCC90FDAB}"/>
          </ac:grpSpMkLst>
        </pc:grpChg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2321959533" sldId="400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1571718702" sldId="584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2297683290" sldId="814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1700193755" sldId="815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2731083518" sldId="844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3207584203" sldId="847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2093187792" sldId="848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17746785" sldId="849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3817669682" sldId="854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605280061" sldId="870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1602676207" sldId="871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2480174858" sldId="872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763022889" sldId="878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3252779245" sldId="892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1682221930" sldId="901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1639678003" sldId="902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344167362" sldId="903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3208879238" sldId="904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1392397630" sldId="905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540739137" sldId="906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2364423865" sldId="907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3671052810" sldId="908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2965316332" sldId="909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605423909" sldId="910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3784911070" sldId="911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2630851246" sldId="912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19000020" sldId="913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2617932406" sldId="914"/>
        </pc:sldMkLst>
      </pc:sldChg>
      <pc:sldChg chg="del">
        <pc:chgData name="Elena Long" userId="3151066e-a619-4d94-bc0a-2038df9f18dc" providerId="ADAL" clId="{5581932D-74FA-438B-BDE4-20CA17F9A894}" dt="2025-10-08T15:20:55.587" v="99" actId="47"/>
        <pc:sldMkLst>
          <pc:docMk/>
          <pc:sldMk cId="2109285526" sldId="917"/>
        </pc:sldMkLst>
      </pc:sldChg>
      <pc:sldChg chg="add del setBg">
        <pc:chgData name="Elena Long" userId="3151066e-a619-4d94-bc0a-2038df9f18dc" providerId="ADAL" clId="{5581932D-74FA-438B-BDE4-20CA17F9A894}" dt="2025-10-13T14:27:21.576" v="12942" actId="47"/>
        <pc:sldMkLst>
          <pc:docMk/>
          <pc:sldMk cId="2263197019" sldId="6028"/>
        </pc:sldMkLst>
      </pc:sldChg>
      <pc:sldMasterChg chg="delSldLayout">
        <pc:chgData name="Elena Long" userId="3151066e-a619-4d94-bc0a-2038df9f18dc" providerId="ADAL" clId="{5581932D-74FA-438B-BDE4-20CA17F9A894}" dt="2025-10-13T14:27:21.576" v="12942" actId="47"/>
        <pc:sldMasterMkLst>
          <pc:docMk/>
          <pc:sldMasterMk cId="4019354240" sldId="2147483721"/>
        </pc:sldMasterMkLst>
        <pc:sldLayoutChg chg="del">
          <pc:chgData name="Elena Long" userId="3151066e-a619-4d94-bc0a-2038df9f18dc" providerId="ADAL" clId="{5581932D-74FA-438B-BDE4-20CA17F9A894}" dt="2025-10-13T14:27:21.576" v="12942" actId="47"/>
          <pc:sldLayoutMkLst>
            <pc:docMk/>
            <pc:sldMasterMk cId="4019354240" sldId="2147483721"/>
            <pc:sldLayoutMk cId="2402123004" sldId="2147483733"/>
          </pc:sldLayoutMkLst>
        </pc:sldLayoutChg>
      </pc:sldMasterChg>
    </pc:docChg>
  </pc:docChgLst>
  <pc:docChgLst>
    <pc:chgData name="Elena Long" userId="6c2fd083e3647dc1" providerId="LiveId" clId="{D816C1B2-9ACB-44B4-AD99-B8EFEB5C984E}"/>
    <pc:docChg chg="undo redo custSel addSld delSld modSld sldOrd">
      <pc:chgData name="Elena Long" userId="6c2fd083e3647dc1" providerId="LiveId" clId="{D816C1B2-9ACB-44B4-AD99-B8EFEB5C984E}" dt="2022-03-16T14:14:16.690" v="422" actId="1076"/>
      <pc:docMkLst>
        <pc:docMk/>
      </pc:docMkLst>
      <pc:sldChg chg="modSp mod modTransition">
        <pc:chgData name="Elena Long" userId="6c2fd083e3647dc1" providerId="LiveId" clId="{D816C1B2-9ACB-44B4-AD99-B8EFEB5C984E}" dt="2022-03-16T13:51:00.531" v="50"/>
        <pc:sldMkLst>
          <pc:docMk/>
          <pc:sldMk cId="2398926399" sldId="256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601722183" sldId="35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809947817" sldId="39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321959533" sldId="400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660372429" sldId="567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571718702" sldId="584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222732815" sldId="591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466669368" sldId="60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4033542251" sldId="603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979796889" sldId="604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39801595" sldId="63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630490399" sldId="636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369085354" sldId="637"/>
        </pc:sldMkLst>
      </pc:sldChg>
      <pc:sldChg chg="modTransition modAnim">
        <pc:chgData name="Elena Long" userId="6c2fd083e3647dc1" providerId="LiveId" clId="{D816C1B2-9ACB-44B4-AD99-B8EFEB5C984E}" dt="2022-03-16T14:01:39.416" v="143"/>
        <pc:sldMkLst>
          <pc:docMk/>
          <pc:sldMk cId="3084459684" sldId="640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454041961" sldId="643"/>
        </pc:sldMkLst>
      </pc:sldChg>
      <pc:sldChg chg="modTransition modAnim">
        <pc:chgData name="Elena Long" userId="6c2fd083e3647dc1" providerId="LiveId" clId="{D816C1B2-9ACB-44B4-AD99-B8EFEB5C984E}" dt="2022-03-16T14:01:43.087" v="144"/>
        <pc:sldMkLst>
          <pc:docMk/>
          <pc:sldMk cId="1199067219" sldId="644"/>
        </pc:sldMkLst>
      </pc:sldChg>
      <pc:sldChg chg="modTransition modAnim">
        <pc:chgData name="Elena Long" userId="6c2fd083e3647dc1" providerId="LiveId" clId="{D816C1B2-9ACB-44B4-AD99-B8EFEB5C984E}" dt="2022-03-16T14:02:00.077" v="146"/>
        <pc:sldMkLst>
          <pc:docMk/>
          <pc:sldMk cId="1671707904" sldId="645"/>
        </pc:sldMkLst>
      </pc:sldChg>
      <pc:sldChg chg="modTransition modAnim">
        <pc:chgData name="Elena Long" userId="6c2fd083e3647dc1" providerId="LiveId" clId="{D816C1B2-9ACB-44B4-AD99-B8EFEB5C984E}" dt="2022-03-16T14:02:04.996" v="147"/>
        <pc:sldMkLst>
          <pc:docMk/>
          <pc:sldMk cId="486219099" sldId="646"/>
        </pc:sldMkLst>
      </pc:sldChg>
      <pc:sldChg chg="modTransition modAnim">
        <pc:chgData name="Elena Long" userId="6c2fd083e3647dc1" providerId="LiveId" clId="{D816C1B2-9ACB-44B4-AD99-B8EFEB5C984E}" dt="2022-03-16T14:02:10.443" v="148"/>
        <pc:sldMkLst>
          <pc:docMk/>
          <pc:sldMk cId="1622356518" sldId="64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665583876" sldId="649"/>
        </pc:sldMkLst>
      </pc:sldChg>
      <pc:sldChg chg="modTransition modAnim">
        <pc:chgData name="Elena Long" userId="6c2fd083e3647dc1" providerId="LiveId" clId="{D816C1B2-9ACB-44B4-AD99-B8EFEB5C984E}" dt="2022-03-16T14:02:19.824" v="149"/>
        <pc:sldMkLst>
          <pc:docMk/>
          <pc:sldMk cId="1362879857" sldId="650"/>
        </pc:sldMkLst>
      </pc:sldChg>
      <pc:sldChg chg="modTransition modAnim">
        <pc:chgData name="Elena Long" userId="6c2fd083e3647dc1" providerId="LiveId" clId="{D816C1B2-9ACB-44B4-AD99-B8EFEB5C984E}" dt="2022-03-16T14:02:23.517" v="150"/>
        <pc:sldMkLst>
          <pc:docMk/>
          <pc:sldMk cId="3005096605" sldId="651"/>
        </pc:sldMkLst>
      </pc:sldChg>
      <pc:sldChg chg="modTransition modAnim">
        <pc:chgData name="Elena Long" userId="6c2fd083e3647dc1" providerId="LiveId" clId="{D816C1B2-9ACB-44B4-AD99-B8EFEB5C984E}" dt="2022-03-16T14:02:27.768" v="151"/>
        <pc:sldMkLst>
          <pc:docMk/>
          <pc:sldMk cId="2308848405" sldId="652"/>
        </pc:sldMkLst>
      </pc:sldChg>
      <pc:sldChg chg="modTransition modAnim">
        <pc:chgData name="Elena Long" userId="6c2fd083e3647dc1" providerId="LiveId" clId="{D816C1B2-9ACB-44B4-AD99-B8EFEB5C984E}" dt="2022-03-16T14:06:29.123" v="231"/>
        <pc:sldMkLst>
          <pc:docMk/>
          <pc:sldMk cId="1759854559" sldId="653"/>
        </pc:sldMkLst>
      </pc:sldChg>
      <pc:sldChg chg="modTransition modAnim">
        <pc:chgData name="Elena Long" userId="6c2fd083e3647dc1" providerId="LiveId" clId="{D816C1B2-9ACB-44B4-AD99-B8EFEB5C984E}" dt="2022-03-16T14:02:36.690" v="153"/>
        <pc:sldMkLst>
          <pc:docMk/>
          <pc:sldMk cId="4042473691" sldId="658"/>
        </pc:sldMkLst>
      </pc:sldChg>
      <pc:sldChg chg="addSp modSp mod modTransition modAnim">
        <pc:chgData name="Elena Long" userId="6c2fd083e3647dc1" providerId="LiveId" clId="{D816C1B2-9ACB-44B4-AD99-B8EFEB5C984E}" dt="2022-03-16T14:14:16.690" v="422" actId="1076"/>
        <pc:sldMkLst>
          <pc:docMk/>
          <pc:sldMk cId="2741989170" sldId="66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403376273" sldId="677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605493394" sldId="67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371805588" sldId="67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919881455" sldId="688"/>
        </pc:sldMkLst>
      </pc:sldChg>
      <pc:sldChg chg="modTransition modAnim">
        <pc:chgData name="Elena Long" userId="6c2fd083e3647dc1" providerId="LiveId" clId="{D816C1B2-9ACB-44B4-AD99-B8EFEB5C984E}" dt="2022-03-16T13:59:43.138" v="126"/>
        <pc:sldMkLst>
          <pc:docMk/>
          <pc:sldMk cId="1662755657" sldId="691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395826602" sldId="69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331292021" sldId="693"/>
        </pc:sldMkLst>
      </pc:sldChg>
      <pc:sldChg chg="modSp mod modTransition modAnim">
        <pc:chgData name="Elena Long" userId="6c2fd083e3647dc1" providerId="LiveId" clId="{D816C1B2-9ACB-44B4-AD99-B8EFEB5C984E}" dt="2022-03-16T14:04:04.411" v="157" actId="166"/>
        <pc:sldMkLst>
          <pc:docMk/>
          <pc:sldMk cId="1920640512" sldId="694"/>
        </pc:sldMkLst>
      </pc:sldChg>
      <pc:sldChg chg="modSp mod modTransition modAnim">
        <pc:chgData name="Elena Long" userId="6c2fd083e3647dc1" providerId="LiveId" clId="{D816C1B2-9ACB-44B4-AD99-B8EFEB5C984E}" dt="2022-03-16T14:04:31.582" v="229" actId="1035"/>
        <pc:sldMkLst>
          <pc:docMk/>
          <pc:sldMk cId="2380330078" sldId="695"/>
        </pc:sldMkLst>
      </pc:sldChg>
      <pc:sldChg chg="modTransition modAnim">
        <pc:chgData name="Elena Long" userId="6c2fd083e3647dc1" providerId="LiveId" clId="{D816C1B2-9ACB-44B4-AD99-B8EFEB5C984E}" dt="2022-03-16T14:00:50.458" v="136"/>
        <pc:sldMkLst>
          <pc:docMk/>
          <pc:sldMk cId="2064732714" sldId="696"/>
        </pc:sldMkLst>
      </pc:sldChg>
      <pc:sldChg chg="modTransition modAnim">
        <pc:chgData name="Elena Long" userId="6c2fd083e3647dc1" providerId="LiveId" clId="{D816C1B2-9ACB-44B4-AD99-B8EFEB5C984E}" dt="2022-03-16T14:00:54.941" v="137"/>
        <pc:sldMkLst>
          <pc:docMk/>
          <pc:sldMk cId="29391096" sldId="697"/>
        </pc:sldMkLst>
      </pc:sldChg>
      <pc:sldChg chg="modTransition modAnim">
        <pc:chgData name="Elena Long" userId="6c2fd083e3647dc1" providerId="LiveId" clId="{D816C1B2-9ACB-44B4-AD99-B8EFEB5C984E}" dt="2022-03-16T14:01:00.503" v="138"/>
        <pc:sldMkLst>
          <pc:docMk/>
          <pc:sldMk cId="3335799438" sldId="69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959829567" sldId="699"/>
        </pc:sldMkLst>
      </pc:sldChg>
      <pc:sldChg chg="modTransition modAnim">
        <pc:chgData name="Elena Long" userId="6c2fd083e3647dc1" providerId="LiveId" clId="{D816C1B2-9ACB-44B4-AD99-B8EFEB5C984E}" dt="2022-03-16T14:01:25.275" v="141"/>
        <pc:sldMkLst>
          <pc:docMk/>
          <pc:sldMk cId="1417630648" sldId="700"/>
        </pc:sldMkLst>
      </pc:sldChg>
      <pc:sldChg chg="modTransition modAnim">
        <pc:chgData name="Elena Long" userId="6c2fd083e3647dc1" providerId="LiveId" clId="{D816C1B2-9ACB-44B4-AD99-B8EFEB5C984E}" dt="2022-03-16T14:01:19.237" v="140"/>
        <pc:sldMkLst>
          <pc:docMk/>
          <pc:sldMk cId="2134092817" sldId="701"/>
        </pc:sldMkLst>
      </pc:sldChg>
      <pc:sldChg chg="del">
        <pc:chgData name="Elena Long" userId="6c2fd083e3647dc1" providerId="LiveId" clId="{D816C1B2-9ACB-44B4-AD99-B8EFEB5C984E}" dt="2022-03-16T13:50:42.517" v="48" actId="47"/>
        <pc:sldMkLst>
          <pc:docMk/>
          <pc:sldMk cId="385679549" sldId="702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2092642917" sldId="706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4212804818" sldId="709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1572955523" sldId="710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4062260334" sldId="711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4010500211" sldId="714"/>
        </pc:sldMkLst>
      </pc:sldChg>
      <pc:sldChg chg="modTransition modAnim">
        <pc:chgData name="Elena Long" userId="6c2fd083e3647dc1" providerId="LiveId" clId="{D816C1B2-9ACB-44B4-AD99-B8EFEB5C984E}" dt="2022-03-16T14:00:08.886" v="128"/>
        <pc:sldMkLst>
          <pc:docMk/>
          <pc:sldMk cId="804402486" sldId="715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980301010" sldId="716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670924045" sldId="717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2598648691" sldId="718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532794465" sldId="719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273275827" sldId="720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1807062457" sldId="721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580940029" sldId="722"/>
        </pc:sldMkLst>
      </pc:sldChg>
      <pc:sldChg chg="del modTransition">
        <pc:chgData name="Elena Long" userId="6c2fd083e3647dc1" providerId="LiveId" clId="{D816C1B2-9ACB-44B4-AD99-B8EFEB5C984E}" dt="2022-03-16T13:58:41.682" v="123" actId="47"/>
        <pc:sldMkLst>
          <pc:docMk/>
          <pc:sldMk cId="3519571955" sldId="723"/>
        </pc:sldMkLst>
      </pc:sldChg>
      <pc:sldChg chg="delSp mod modTransition modAnim">
        <pc:chgData name="Elena Long" userId="6c2fd083e3647dc1" providerId="LiveId" clId="{D816C1B2-9ACB-44B4-AD99-B8EFEB5C984E}" dt="2022-03-16T14:03:13.307" v="155"/>
        <pc:sldMkLst>
          <pc:docMk/>
          <pc:sldMk cId="3206549581" sldId="724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957324597" sldId="725"/>
        </pc:sldMkLst>
      </pc:sldChg>
      <pc:sldChg chg="del">
        <pc:chgData name="Elena Long" userId="6c2fd083e3647dc1" providerId="LiveId" clId="{D816C1B2-9ACB-44B4-AD99-B8EFEB5C984E}" dt="2022-03-16T13:47:38.440" v="44" actId="47"/>
        <pc:sldMkLst>
          <pc:docMk/>
          <pc:sldMk cId="3737892796" sldId="726"/>
        </pc:sldMkLst>
      </pc:sldChg>
      <pc:sldChg chg="del">
        <pc:chgData name="Elena Long" userId="6c2fd083e3647dc1" providerId="LiveId" clId="{D816C1B2-9ACB-44B4-AD99-B8EFEB5C984E}" dt="2022-03-16T13:47:55.820" v="45" actId="47"/>
        <pc:sldMkLst>
          <pc:docMk/>
          <pc:sldMk cId="3153893940" sldId="727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79757584" sldId="728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4103105758" sldId="729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2474734057" sldId="730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781819352" sldId="731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170884104" sldId="732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1366859580" sldId="733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776957238" sldId="734"/>
        </pc:sldMkLst>
      </pc:sldChg>
      <pc:sldChg chg="modTransition modAnim">
        <pc:chgData name="Elena Long" userId="6c2fd083e3647dc1" providerId="LiveId" clId="{D816C1B2-9ACB-44B4-AD99-B8EFEB5C984E}" dt="2022-03-16T14:00:00.508" v="127"/>
        <pc:sldMkLst>
          <pc:docMk/>
          <pc:sldMk cId="3674750305" sldId="735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1848376958" sldId="736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3262320512" sldId="737"/>
        </pc:sldMkLst>
      </pc:sldChg>
      <pc:sldChg chg="modTransition modAnim">
        <pc:chgData name="Elena Long" userId="6c2fd083e3647dc1" providerId="LiveId" clId="{D816C1B2-9ACB-44B4-AD99-B8EFEB5C984E}" dt="2022-03-16T14:00:34.119" v="133"/>
        <pc:sldMkLst>
          <pc:docMk/>
          <pc:sldMk cId="3430823214" sldId="738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2488396928" sldId="740"/>
        </pc:sldMkLst>
      </pc:sldChg>
      <pc:sldChg chg="del">
        <pc:chgData name="Elena Long" userId="6c2fd083e3647dc1" providerId="LiveId" clId="{D816C1B2-9ACB-44B4-AD99-B8EFEB5C984E}" dt="2022-03-16T13:49:27.913" v="46" actId="47"/>
        <pc:sldMkLst>
          <pc:docMk/>
          <pc:sldMk cId="4265229775" sldId="742"/>
        </pc:sldMkLst>
      </pc:sldChg>
      <pc:sldChg chg="modTransition">
        <pc:chgData name="Elena Long" userId="6c2fd083e3647dc1" providerId="LiveId" clId="{D816C1B2-9ACB-44B4-AD99-B8EFEB5C984E}" dt="2022-03-16T13:51:00.531" v="50"/>
        <pc:sldMkLst>
          <pc:docMk/>
          <pc:sldMk cId="3960983191" sldId="743"/>
        </pc:sldMkLst>
      </pc:sldChg>
      <pc:sldChg chg="addSp delSp modSp add mod modTransition">
        <pc:chgData name="Elena Long" userId="6c2fd083e3647dc1" providerId="LiveId" clId="{D816C1B2-9ACB-44B4-AD99-B8EFEB5C984E}" dt="2022-03-16T13:57:21.241" v="90" actId="20577"/>
        <pc:sldMkLst>
          <pc:docMk/>
          <pc:sldMk cId="2788309427" sldId="803"/>
        </pc:sldMkLst>
      </pc:sldChg>
      <pc:sldChg chg="add modTransition modAnim">
        <pc:chgData name="Elena Long" userId="6c2fd083e3647dc1" providerId="LiveId" clId="{D816C1B2-9ACB-44B4-AD99-B8EFEB5C984E}" dt="2022-03-16T13:51:37.018" v="51"/>
        <pc:sldMkLst>
          <pc:docMk/>
          <pc:sldMk cId="1790154646" sldId="807"/>
        </pc:sldMkLst>
      </pc:sldChg>
      <pc:sldChg chg="add modTransition modAnim">
        <pc:chgData name="Elena Long" userId="6c2fd083e3647dc1" providerId="LiveId" clId="{D816C1B2-9ACB-44B4-AD99-B8EFEB5C984E}" dt="2022-03-16T13:51:42.418" v="52"/>
        <pc:sldMkLst>
          <pc:docMk/>
          <pc:sldMk cId="2851337340" sldId="808"/>
        </pc:sldMkLst>
      </pc:sldChg>
      <pc:sldChg chg="add modTransition modAnim">
        <pc:chgData name="Elena Long" userId="6c2fd083e3647dc1" providerId="LiveId" clId="{D816C1B2-9ACB-44B4-AD99-B8EFEB5C984E}" dt="2022-03-16T13:52:08.506" v="55"/>
        <pc:sldMkLst>
          <pc:docMk/>
          <pc:sldMk cId="1247094889" sldId="809"/>
        </pc:sldMkLst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3373079180" sldId="810"/>
        </pc:sldMkLst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2808907910" sldId="811"/>
        </pc:sldMkLst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2297683290" sldId="814"/>
        </pc:sldMkLst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1700193755" sldId="815"/>
        </pc:sldMkLst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3427262842" sldId="817"/>
        </pc:sldMkLst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3740892977" sldId="839"/>
        </pc:sldMkLst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2731083518" sldId="844"/>
        </pc:sldMkLst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3207584203" sldId="847"/>
        </pc:sldMkLst>
      </pc:sldChg>
      <pc:sldChg chg="modSp add ord modTransition">
        <pc:chgData name="Elena Long" userId="6c2fd083e3647dc1" providerId="LiveId" clId="{D816C1B2-9ACB-44B4-AD99-B8EFEB5C984E}" dt="2022-03-16T13:57:33.468" v="92"/>
        <pc:sldMkLst>
          <pc:docMk/>
          <pc:sldMk cId="2093187792" sldId="848"/>
        </pc:sldMkLst>
      </pc:sldChg>
      <pc:sldChg chg="modSp add ord modTransition">
        <pc:chgData name="Elena Long" userId="6c2fd083e3647dc1" providerId="LiveId" clId="{D816C1B2-9ACB-44B4-AD99-B8EFEB5C984E}" dt="2022-03-16T13:57:33.468" v="92"/>
        <pc:sldMkLst>
          <pc:docMk/>
          <pc:sldMk cId="17746785" sldId="849"/>
        </pc:sldMkLst>
      </pc:sldChg>
      <pc:sldChg chg="modSp add del ord modTransition">
        <pc:chgData name="Elena Long" userId="6c2fd083e3647dc1" providerId="LiveId" clId="{D816C1B2-9ACB-44B4-AD99-B8EFEB5C984E}" dt="2022-03-16T13:57:33.468" v="92"/>
        <pc:sldMkLst>
          <pc:docMk/>
          <pc:sldMk cId="3817669682" sldId="854"/>
        </pc:sldMkLst>
      </pc:sldChg>
      <pc:sldChg chg="modSp add del modTransition">
        <pc:chgData name="Elena Long" userId="6c2fd083e3647dc1" providerId="LiveId" clId="{D816C1B2-9ACB-44B4-AD99-B8EFEB5C984E}" dt="2022-03-16T13:54:58.052" v="70" actId="47"/>
        <pc:sldMkLst>
          <pc:docMk/>
          <pc:sldMk cId="3900949465" sldId="855"/>
        </pc:sldMkLst>
      </pc:sldChg>
      <pc:sldChg chg="addSp delSp modSp add mod modTransition addAnim delAnim modAnim">
        <pc:chgData name="Elena Long" userId="6c2fd083e3647dc1" providerId="LiveId" clId="{D816C1B2-9ACB-44B4-AD99-B8EFEB5C984E}" dt="2022-03-16T13:54:05.213" v="69" actId="1076"/>
        <pc:sldMkLst>
          <pc:docMk/>
          <pc:sldMk cId="1181776127" sldId="856"/>
        </pc:sldMkLst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2196271264" sldId="858"/>
        </pc:sldMkLst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2839715445" sldId="859"/>
        </pc:sldMkLst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3198121279" sldId="860"/>
        </pc:sldMkLst>
      </pc:sldChg>
      <pc:sldChg chg="add modTransition">
        <pc:chgData name="Elena Long" userId="6c2fd083e3647dc1" providerId="LiveId" clId="{D816C1B2-9ACB-44B4-AD99-B8EFEB5C984E}" dt="2022-03-16T13:51:00.531" v="50"/>
        <pc:sldMkLst>
          <pc:docMk/>
          <pc:sldMk cId="677760797" sldId="861"/>
        </pc:sldMkLst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2774880508" sldId="862"/>
        </pc:sldMkLst>
      </pc:sldChg>
      <pc:sldChg chg="modSp add mod modTransition">
        <pc:chgData name="Elena Long" userId="6c2fd083e3647dc1" providerId="LiveId" clId="{D816C1B2-9ACB-44B4-AD99-B8EFEB5C984E}" dt="2022-03-16T13:58:04.923" v="121" actId="6549"/>
        <pc:sldMkLst>
          <pc:docMk/>
          <pc:sldMk cId="2441586261" sldId="863"/>
        </pc:sldMkLst>
      </pc:sldChg>
      <pc:sldChg chg="addSp modSp add mod modTransition">
        <pc:chgData name="Elena Long" userId="6c2fd083e3647dc1" providerId="LiveId" clId="{D816C1B2-9ACB-44B4-AD99-B8EFEB5C984E}" dt="2022-03-16T14:11:30.153" v="334" actId="1076"/>
        <pc:sldMkLst>
          <pc:docMk/>
          <pc:sldMk cId="3722637510" sldId="864"/>
        </pc:sldMkLst>
      </pc:sldChg>
      <pc:sldChg chg="modSp add modTransition">
        <pc:chgData name="Elena Long" userId="6c2fd083e3647dc1" providerId="LiveId" clId="{D816C1B2-9ACB-44B4-AD99-B8EFEB5C984E}" dt="2022-03-16T13:51:00.531" v="50"/>
        <pc:sldMkLst>
          <pc:docMk/>
          <pc:sldMk cId="2744227143" sldId="867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12T23:44:16.19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37 268 4057 0 0,'-14'4'352'0'0,"12"-4"-268"0"0,1 1 1 0 0,0-1 0 0 0,-1 0-1 0 0,1 1 1 0 0,-1-1 0 0 0,1 0-1 0 0,-1 0 1 0 0,1 1 0 0 0,-1-1-1 0 0,1 0 1 0 0,-1-1 0 0 0,-1 1-1 0 0,3 0-69 0 0,0-1-1 0 0,-1 1 0 0 0,1 0 1 0 0,0-1-1 0 0,0 1 0 0 0,0 0 1 0 0,0 0-1 0 0,0-1 0 0 0,0 1 1 0 0,0 0-1 0 0,0-1 0 0 0,0 1 1 0 0,0 0-1 0 0,0-1 1 0 0,0 1-1 0 0,0 0 0 0 0,0-1 1 0 0,0 1-1 0 0,0 0 0 0 0,1 0 1 0 0,-1-1-1 0 0,0 1 0 0 0,0 0 1 0 0,0-1-1 0 0,0 1 0 0 0,1 0 1 0 0,-1 0-1 0 0,0 0 1 0 0,0-1-1 0 0,0 1 0 0 0,1 0 1 0 0,-1 0-1 0 0,0 0 0 0 0,0-1 1 0 0,1 1-1 0 0,-1 0 0 0 0,0 0 1 0 0,1 0-1 0 0,-1 0 0 0 0,1 0 1 0 0,11-10 160 0 0,14-4 259 0 0,2 1-1 0 0,-1 1 1 0 0,52-14-1 0 0,-50 17 114 0 0,57-16 937 0 0,163-27 0 0 0,-173 43-762 0 0,1 4 1 0 0,-1 2-1 0 0,1 4 0 0 0,125 18 0 0 0,-54 16 200 0 0,-5 0-580 0 0,-79-24-267 0 0,18 3 351 0 0,165 9 0 0 0,41-6-178 0 0,13 1 77 0 0,-63-6-98 0 0,179-3 429 0 0,-62-4-136 0 0,-239 1-386 0 0,161 11 336 0 0,36-8-501 0 0,-39-4 61 0 0,-9 5 490 0 0,36 3-299 0 0,-42-2 347 0 0,11 1-511 0 0,-69 0 163 0 0,284-21 0 0 0,-355-2-208 0 0,109-2 117 0 0,57 12-103 0 0,-109-1 39 0 0,-54 4-65 0 0,136-4 0 0 0,-9 5 0 0 0,-8 1 0 0 0,106-3 0 0 0,-143 2 0 0 0,-23-1 34 0 0,203-4 42 0 0,-186 1-34 0 0,136-9 12 0 0,-73-2-82 0 0,-11 1 72 0 0,-154 6-43 0 0,113 8 0 0 0,-50 1-12 0 0,-41-9 204 0 0,-75 1-152 0 0,0 3-1 0 0,67 6 1 0 0,-18 4 62 0 0,123-7 0 0 0,-27-2-58 0 0,8 3-67 0 0,139 9-63 0 0,66 25 112 0 0,-394-37-104 0 0,1-1 1 0 0,-1 0 0 0 0,1-2-1 0 0,-1 0 1 0 0,0 0 0 0 0,0-2-1 0 0,0-1 1 0 0,22-9 0 0 0,-39 15 72 0 0,0-1 1 0 0,0 1-1 0 0,0-1 1 0 0,0 1 0 0 0,0-1-1 0 0,0 1 1 0 0,0-1-1 0 0,0 0 1 0 0,0 0-1 0 0,0 1 1 0 0,-1-1 0 0 0,1 0-1 0 0,0 0 1 0 0,0 0-1 0 0,-1 0 1 0 0,1 0 0 0 0,-1 0-1 0 0,1 0 1 0 0,-1 0-1 0 0,1 0 1 0 0,-1 0-1 0 0,0 0 1 0 0,1 0 0 0 0,-1 0-1 0 0,0-1 1 0 0,0 1-1 0 0,0 0 1 0 0,0 0 0 0 0,0 0-1 0 0,0 0 1 0 0,0-1-1 0 0,0 1 1 0 0,-1-2-1 0 0,-1-3-45 0 0,0 0-1 0 0,0 1 0 0 0,-1-1 0 0 0,0 1 0 0 0,-4-7 0 0 0,5 8 26 0 0,-1 0 6 0 0,0 0 1 0 0,0 0 0 0 0,0 1 0 0 0,-1-1-1 0 0,1 1 1 0 0,-1 0 0 0 0,0 0 0 0 0,1 0-1 0 0,-1 0 1 0 0,-1 1 0 0 0,1 0 0 0 0,0 0-1 0 0,-1 0 1 0 0,1 0 0 0 0,-1 1 0 0 0,-6-2-1 0 0,-9-1 49 0 0,0 1 0 0 0,-35-1 0 0 0,7 1-138 0 0,-255-22-214 0 0,-130-38 598 0 0,152 26-600 0 0,68 12 412 0 0,-84-5 243 0 0,118 14-186 0 0,-279 8-245 0 0,406 9 91 0 0,-146 3-112 0 0,-467 16 107 0 0,88 20-51 0 0,154-13 336 0 0,231-17-93 0 0,-157 3-22 0 0,252-13-76 0 0,-297-9 320 0 0,102-3-349 0 0,155 7-40 0 0,64 2 14 0 0,-320-7 76 0 0,-194 1 296 0 0,70-3-270 0 0,335 10-128 0 0,-204 5 0 0 0,380-2-2 0 0,-334 22 15 0 0,1 21-148 0 0,-275 72-329 0 0,528-102 338 0 0,-159 6 0 0 0,76-14 214 0 0,-198-3-40 0 0,69-8-53 0 0,-8-1 74 0 0,113-1-10 0 0,88 5 7 0 0,-120-18 1 0 0,-117-21-3 0 0,166 17-64 0 0,100 12 0 0 0,-118-3 0 0 0,109 18 0 0 0,-106 20 0 0 0,160-18 0 0 0,-64 0 47 0 0,73-5-31 0 0,-1 1 0 0 0,1 0 1 0 0,0 2-1 0 0,-22 5 0 0 0,42-7-16 0 0,-9 2 0 0 0,12-2 0 0 0,13 0 0 0 0,230-7 0 0 0,75 1 0 0 0,460 50-41 0 0,-306-30 70 0 0,-322-17-113 0 0,70-5 43 0 0,36 0 18 0 0,212 8 17 0 0,-242-2 4 0 0,-154 1 2 0 0,67-1 0 0 0,149 19 0 0 0,72 40 0 0 0,-237-36 0 0 0,200 14 0 0 0,-74-11 0 0 0,88 1 0 0 0,2-24 0 0 0,-234-2 0 0 0,960 15 0 0 0,-791-10 35 0 0,258 15 39 0 0,255 13-79 0 0,-452-37 79 0 0,99-4 111 0 0,102-25-580 0 0,105 20 395 0 0,-449 17 48 0 0,187-8 88 0 0,140-48-91 0 0,-310 30-67 0 0,-129 12 12 0 0,-1-3 0 0 0,0-4 1 0 0,78-27-1 0 0,-84 23 106 0 0,-41 12-94 0 0,43-17 0 0 0,-75 26-3 0 0,-1 0 0 0 0,0 0 1 0 0,0 0-1 0 0,1 0 0 0 0,-1 0 0 0 0,0 0 0 0 0,0 0 1 0 0,1 0-1 0 0,-1 0 0 0 0,0 0 0 0 0,0 0 1 0 0,0-1-1 0 0,1 1 0 0 0,-1 0 0 0 0,0 0 0 0 0,0 0 1 0 0,0 0-1 0 0,1 0 0 0 0,-1 0 0 0 0,0-1 1 0 0,0 1-1 0 0,0 0 0 0 0,1 0 0 0 0,-1 0 0 0 0,0 0 1 0 0,0-1-1 0 0,0 1 0 0 0,0 0 0 0 0,0 0 1 0 0,0 0-1 0 0,0-1 0 0 0,1 1 0 0 0,-1 0 0 0 0,0 0 1 0 0,0-1-1 0 0,0 1 0 0 0,0 0 0 0 0,0 0 1 0 0,0-1-1 0 0,0 1 0 0 0,0 0 0 0 0,0 0 0 0 0,0-1 1 0 0,0 1-1 0 0,0 0 0 0 0,-14-5-81 0 0,-25 0-19 0 0,36 5 116 0 0,-75-2-320 0 0,1 3 0 0 0,-110 15 0 0 0,28-1 76 0 0,-146 9-99 0 0,-59 5-289 0 0,314-26 591 0 0,-459 14-452 0 0,424-18 468 0 0,-402-11-156 0 0,195 3 147 0 0,29 2-15 0 0,74-1 287 0 0,-224-15 78 0 0,-144-18 14 0 0,478 34 101 0 0,-489-40-1067 0 0,0 23 355 0 0,-13 29 789 0 0,350-2 288 0 0,-46 2-482 0 0,-121 1 175 0 0,-568-30 295 0 0,958 24-777 0 0,-486-27 57 0 0,308 19-240 0 0,-224 17 0 0 0,-184 54 374 0 0,110 25 203 0 0,192-33-1024 0 0,43-10 616 0 0,-215 25-61 0 0,401-62 114 0 0,-295 25 43 0 0,257-26-129 0 0,-157-4-61 0 0,88-19-3981 0 0,149 12 1011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8T21:52:40.564"/>
    </inkml:context>
    <inkml:brush xml:id="br0">
      <inkml:brushProperty name="width" value="0.035" units="cm"/>
      <inkml:brushProperty name="height" value="0.035" units="cm"/>
      <inkml:brushProperty name="color" value="#CC6600"/>
    </inkml:brush>
  </inkml:definitions>
  <inkml:trace contextRef="#ctx0" brushRef="#br0">11 18 6249 0 0,'0'-2'29'0'0,"0"-9"-58"0"0,0 10 62 0 0,0 1 0 0 0,0 0-1 0 0,0 0 1 0 0,0 0 0 0 0,0 0-1 0 0,0 0 1 0 0,0 0 0 0 0,0 0-1 0 0,0-1 1 0 0,0 1 0 0 0,0 0 0 0 0,0 0-1 0 0,0 0 1 0 0,0 0 0 0 0,0 0-1 0 0,0 0 1 0 0,0-1 0 0 0,0 1-1 0 0,0 0 1 0 0,0 0 0 0 0,0 0 0 0 0,0 0-1 0 0,0 0 1 0 0,0 0 0 0 0,0 0-1 0 0,0-1 1 0 0,0 1 0 0 0,-1 0-1 0 0,1 0 1 0 0,0 0 0 0 0,0 0-1 0 0,0 0 1 0 0,0 0 0 0 0,0 0 0 0 0,0 0-1 0 0,0 0 1 0 0,0 0 0 0 0,-1 0-1 0 0,1 0 1 0 0,0-1 0 0 0,0 1-1 0 0,0 0 1 0 0,0 0 0 0 0,0 0 0 0 0,0 0-1 0 0,0 0 1 0 0,-1 0 0 0 0,1 0-1 0 0,0 0 1 0 0,0 0 0 0 0,0 0-1 0 0,0 0 1 0 0,0 0 0 0 0,0 0-1 0 0,-1 0 1 0 0,1 1 0 0 0,0-1 0 0 0,0 0-1 0 0,0 0 1 0 0,0 0 0 0 0,0 0-1 0 0,0 0 1 0 0,0 0 0 0 0,0 0-1 0 0,-1 0 1 0 0,1 0 0 0 0,0 0-1 0 0,-1 2 227 0 0,1-1-1 0 0,-1 1 0 0 0,0 0 1 0 0,1-1-1 0 0,-1 1 0 0 0,1 0 1 0 0,-1-1-1 0 0,1 1 0 0 0,0 0 1 0 0,0-1-1 0 0,0 1 0 0 0,0 0 1 0 0,0-1-1 0 0,0 1 0 0 0,0 2 1 0 0,6 29 1690 0 0,-5-31-1766 0 0,2 11 343 0 0,2-1 0 0 0,8 19 0 0 0,4 13 530 0 0,11 75 771 0 0,-25-105-1660 0 0,0 0 0 0 0,-1 0 0 0 0,-1 0 0 0 0,0 0 0 0 0,-1 0 0 0 0,-4 26 0 0 0,-20 83 982 0 0,11-43-731 0 0,4-18-111 0 0,9-61-306 0 0,-8 36 109 0 0,2 1 0 0 0,-2 49 0 0 0,2-16 82 0 0,4-60-2159 0 0,6-16-1811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8T21:52:47.199"/>
    </inkml:context>
    <inkml:brush xml:id="br0">
      <inkml:brushProperty name="width" value="0.035" units="cm"/>
      <inkml:brushProperty name="height" value="0.035" units="cm"/>
      <inkml:brushProperty name="color" value="#CC6600"/>
    </inkml:brush>
  </inkml:definitions>
  <inkml:trace contextRef="#ctx0" brushRef="#br0">39 0 4561 0 0,'-2'1'226'0'0,"0"0"1"0"0,0 0-1 0 0,1 1 0 0 0,-1-1 0 0 0,0 0 1 0 0,0 1-1 0 0,1-1 0 0 0,-1 1 1 0 0,1 0-1 0 0,0-1 0 0 0,-1 1 1 0 0,1 0-1 0 0,0 0 0 0 0,0 0 0 0 0,0 0 1 0 0,0 0-1 0 0,0 0 0 0 0,0 2 1 0 0,-3 11 417 0 0,1 1 1 0 0,1-1 0 0 0,0 1-1 0 0,1 0 1 0 0,2 28 0 0 0,15 79 2325 0 0,6 23-1059 0 0,-18-110-1567 0 0,9 56 74 0 0,16 53-218 0 0,-23-116-179 0 0,-2 0 1 0 0,0 43-1 0 0,-9-34 443 0 0,1-14-1722 0 0,3-8-3033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9T15:53:55.08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269 116 456 0 0,'1'-18'1208'0'0,"-1"16"-875"0"0,-1 0-1 0 0,1 0 1 0 0,0 1-1 0 0,0-1 0 0 0,0 0 1 0 0,0 1-1 0 0,0-1 1 0 0,1 0-1 0 0,-1 0 0 0 0,1 1 1 0 0,0-4-1 0 0,0 4-205 0 0,0 1 0 0 0,-1-1-1 0 0,1 0 1 0 0,0 0-1 0 0,0 0 1 0 0,0 0 0 0 0,0 1-1 0 0,0-1 1 0 0,0 0 0 0 0,0 1-1 0 0,0-1 1 0 0,0 1 0 0 0,0 0-1 0 0,1-1 1 0 0,-1 1 0 0 0,1-1-1 0 0,1 0 102 0 0,8-3 230 0 0,0 0 0 0 0,0 1 0 0 0,0 0 0 0 0,13-2 0 0 0,12-2 435 0 0,-11 1-504 0 0,1 2 0 0 0,-1 1 0 0 0,27 1 0 0 0,25-4 838 0 0,-43 4-847 0 0,41 1-1 0 0,8 1-243 0 0,80 2 1547 0 0,-11 1-688 0 0,-96-7-769 0 0,119 1 863 0 0,64 6-270 0 0,-140-4-610 0 0,50-1 2 0 0,90 1 218 0 0,225-6 264 0 0,-425 6-681 0 0,175 4 198 0 0,-6 0 13 0 0,261 2-195 0 0,-142 2 231 0 0,-140-5-179 0 0,167-3 80 0 0,242-8-160 0 0,-350 6 101 0 0,9 1 6 0 0,-205 3-101 0 0,323 6 169 0 0,-358-7-171 0 0,400 9 206 0 0,-48 9-93 0 0,244 6-5 0 0,-571-24-91 0 0,388 12 150 0 0,-279-12-164 0 0,-2 1-98 0 0,-131 0 130 0 0,57 5 4 0 0,114-5-1 0 0,-31-7-35 0 0,-40 3-86 0 0,-79 3 35 0 0,52 6 0 0 0,-57-2 94 0 0,0-2 1 0 0,50-3 0 0 0,19-1-86 0 0,-98 2 22 0 0,-1 1 0 0 0,1 0 0 0 0,0 1 0 0 0,0-1 0 0 0,-1 0 0 0 0,1 1 0 0 0,-1-1 0 0 0,4 4 0 0 0,-6-4 13 0 0,-1 0-5 0 0,0-1 0 0 0,0 1 1 0 0,0 0-1 0 0,0-1 0 0 0,0 1 0 0 0,0-1 1 0 0,0 0-1 0 0,-1 1 0 0 0,1-1 0 0 0,0 0 1 0 0,0 0-1 0 0,0 0 0 0 0,-2 0 0 0 0,-17 3-39 0 0,1-1 0 0 0,-1 0-1 0 0,1-2 1 0 0,-29-2 0 0 0,14 0 44 0 0,-398-30-147 0 0,111 5 38 0 0,-23 32 10 0 0,189 1 70 0 0,-178-4 29 0 0,3 0 0 0 0,145-3 0 0 0,-109 7 0 0 0,-229 10 10 0 0,422-16-23 0 0,-507 21-88 0 0,245 1 1069 0 0,185-18-1877 0 0,-100 4 900 0 0,-97 13-41 0 0,-529 18 46 0 0,612-34-635 0 0,-116-9 1722 0 0,40-4-799 0 0,75 13-1044 0 0,92 3 750 0 0,74-8 173 0 0,-160 1 665 0 0,78-5-1733 0 0,45-2 921 0 0,97 6-33 0 0,-108-16 0 0 0,110 6-464 0 0,-60-10 820 0 0,-20-19-294 0 0,94 24-186 0 0,32 10 399 0 0,12 4-252 0 0,0-1 0 0 0,-1 0 1 0 0,1 0-1 0 0,0-1 1 0 0,0 0-1 0 0,1 0 1 0 0,-10-6-1 0 0,16 8-13 0 0,-1 1 0 0 0,1 0 0 0 0,0 0 0 0 0,-1-1 0 0 0,1 1 0 0 0,0 0 0 0 0,-1 0 0 0 0,1-1 0 0 0,0 1 0 0 0,-1-1 0 0 0,1 1-1 0 0,0 0 1 0 0,0-1 0 0 0,-1 1 0 0 0,1-1 0 0 0,0 1 0 0 0,0 0 0 0 0,0-1 0 0 0,0 1 0 0 0,0-1 0 0 0,-1 1 0 0 0,1-1 0 0 0,0 1 0 0 0,0-1 0 0 0,0 1 0 0 0,0 0 0 0 0,0-1 0 0 0,0 1 0 0 0,1-1 0 0 0,-1 1-1 0 0,0-1 1 0 0,0 1 0 0 0,0-1 0 0 0,0 1 0 0 0,0 0 0 0 0,1-1 0 0 0,-1 0 0 0 0,2 0-26 0 0,-1-1 0 0 0,1 1 0 0 0,-1-1 0 0 0,1 1 0 0 0,0 0-1 0 0,-1 0 1 0 0,1 0 0 0 0,0 0 0 0 0,2-1 0 0 0,4-1 53 0 0,0 0 1 0 0,1 0-1 0 0,14-2 1 0 0,13 3-47 0 0,1 2 0 0 0,42 5 0 0 0,20 0-155 0 0,-7-4 341 0 0,134-4-284 0 0,-105-8 262 0 0,144-4 35 0 0,220 20-240 0 0,-379-5-74 0 0,147 11 354 0 0,-54-1-122 0 0,374 5 135 0 0,146 19-20 0 0,-202-16-86 0 0,-420-18-82 0 0,254 4 356 0 0,26 1-283 0 0,-265-5-94 0 0,-3-1 118 0 0,142 3-445 0 0,126-9 481 0 0,-363 6-206 0 0,156-13 387 0 0,69-1-268 0 0,21 22-37 0 0,107-2-35 0 0,-55 5 187 0 0,-107 1-409 0 0,35-13 308 0 0,148 9 152 0 0,-204-5-382 0 0,-27-1 264 0 0,-45 13-304 0 0,-8-1 176 0 0,163-3-170 0 0,-214-11 333 0 0,-20 0-157 0 0,52 4-1 0 0,-68 1-2273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9T15:54:07.06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92 189 2160 0 0,'6'-20'5643'0'0,"-3"22"-5452"0"0,1 1 1 0 0,0-1-1 0 0,1 0 0 0 0,-1 0 1 0 0,0-1-1 0 0,0 1 0 0 0,1-1 1 0 0,-1 0-1 0 0,1 0 0 0 0,5 0 1 0 0,48-1 1974 0 0,-50-1-1933 0 0,7 1 39 0 0,0 1 0 0 0,27 4 0 0 0,-26-2 62 0 0,0-2 1 0 0,22 1 0 0 0,136-17 1760 0 0,6 0-1527 0 0,-92 8-219 0 0,124-27 0 0 0,-170 26-321 0 0,28-1 85 0 0,137 0 1 0 0,-90 6 47 0 0,69 9 576 0 0,-40 0-326 0 0,-49-8-319 0 0,106 5 192 0 0,35 0-284 0 0,-127-5 0 0 0,247 15 72 0 0,-187-9 11 0 0,79-1 80 0 0,-29-1-3 0 0,-5 0-22 0 0,27 4-138 0 0,-55 0 0 0 0,-31 0 0 0 0,-88-2 0 0 0,0-3 0 0 0,82-9 0 0 0,-90 4 134 0 0,0 2 0 0 0,91 9 0 0 0,-34-1-24 0 0,1-7-110 0 0,68 5 0 0 0,19 2 0 0 0,-4-1 0 0 0,-102 0 22 0 0,147-12 0 0 0,-36 0 414 0 0,-137 7-416 0 0,376-16 1082 0 0,-351 10-1078 0 0,0 5 0 0 0,101 11 1 0 0,-100-4-19 0 0,63 12-6 0 0,-96-9 0 0 0,77 1 0 0 0,194 6 64 0 0,-99-10-21 0 0,-89-4-22 0 0,15-1 4 0 0,53 3 14 0 0,-41 3 36 0 0,80 6 58 0 0,-59-8-133 0 0,37 3 0 0 0,-195-4 0 0 0,0-1 0 0 0,0-2 0 0 0,1-3 0 0 0,-1 0 0 0 0,47-11 0 0 0,122-11 0 0 0,-188 23 0 0 0,33-4 0 0 0,21-2 0 0 0,0 3 0 0 0,109 8 0 0 0,-66 4 32 0 0,233-18 0 0 0,-254 6-11 0 0,0 4 1 0 0,120 15-1 0 0,-170-11-21 0 0,0-3 0 0 0,49-5 0 0 0,-34 1 0 0 0,107 12 0 0 0,-114-4 0 0 0,65-2 0 0 0,-89-4 0 0 0,46-3 0 0 0,136 10 0 0 0,-177-1-11 0 0,0-2 1 0 0,-1-1-1 0 0,1-2 0 0 0,0-2 1 0 0,65-10-1 0 0,-88 9-163 0 0,-1 2 0 0 0,0 0 0 0 0,15 0 0 0 0,-160 9-1331 0 0,117-8 1471 0 0,-54 0-171 0 0,0-2-1 0 0,-75-13 1 0 0,-310-60-265 0 0,277 55 470 0 0,-47-9 0 0 0,-350-50 0 0 0,224 69 87 0 0,127 8 172 0 0,-55 3 283 0 0,-477 38-94 0 0,344-30-372 0 0,75-4 152 0 0,-21 0 77 0 0,-28 1 9 0 0,286-1-268 0 0,-377 27 26 0 0,463-30-72 0 0,-356 47 0 0 0,-84-14 143 0 0,441-35-142 0 0,-189-5 33 0 0,19-2-4 0 0,-8 5-5 0 0,-65 3 14 0 0,59 2-39 0 0,-47 3 0 0 0,5-1 0 0 0,75-5 0 0 0,-114 1 0 0 0,73 3-1 0 0,15 2 12 0 0,-124 1 104 0 0,138 0 76 0 0,-30 6-176 0 0,31 0-18 0 0,27-6 3 0 0,-171 4 0 0 0,43-2 41 0 0,87 1-18 0 0,-100 2 22 0 0,150-6-26 0 0,110-4-17 0 0,-40 2 44 0 0,0-3-1 0 0,-123-14 0 0 0,107 3 18 0 0,-98 1-1 0 0,128 8-61 0 0,-171-22 42 0 0,85 5-22 0 0,61 9 1 0 0,-43-4 20 0 0,-35 18-42 0 0,38 0 0 0 0,114-5-2 0 0,-4 0-16 0 0,-1 0-1 0 0,1-1 1 0 0,-10-1 0 0 0,18 1 15 0 0,-1 1-1 0 0,1-1 1 0 0,0 1 0 0 0,0-1 0 0 0,-1 0 0 0 0,1 0-1 0 0,0 0 1 0 0,0 0 0 0 0,0 0 0 0 0,0-1-1 0 0,0 1 1 0 0,0-1 0 0 0,1 1 0 0 0,-1-1 0 0 0,0 0-1 0 0,1 1 1 0 0,-1-1 0 0 0,-2-4 0 0 0,4 5 3 0 0,5-1 0 0 0,10 4-11 0 0,-1 1-1 0 0,0 0 1 0 0,23 8 0 0 0,20 6-8 0 0,3-7-2 0 0,0-3-1 0 0,1-2 1 0 0,-1-3-1 0 0,1-3 1 0 0,116-16 0 0 0,32-2 21 0 0,13-2 0 0 0,49-5 0 0 0,-98 12 0 0 0,83 4 0 0 0,-91 6 0 0 0,37 2-29 0 0,27-1-6 0 0,43-1-8 0 0,-101 5 22 0 0,22 0 21 0 0,57-1 0 0 0,-25 4 0 0 0,-62 2 0 0 0,58 2 0 0 0,55-1 0 0 0,-76-2 0 0 0,14-1 0 0 0,14-7 0 0 0,17 0 0 0 0,-17 7 0 0 0,-65 3 0 0 0,49-2 0 0 0,53 0 0 0 0,-40 1 0 0 0,-34 1 0 0 0,-41-3 0 0 0,141-7 0 0 0,-16-2 0 0 0,-82 5 0 0 0,-46 1 63 0 0,-91 2-62 0 0,1-4-1 0 0,62-7 0 0 0,-51-3 0 0 0,-18 3 0 0 0,0 1 0 0 0,65 1 0 0 0,11 6 0 0 0,145 10 0 0 0,-28-4 0 0 0,-44-3 0 0 0,119 12 0 0 0,-142-8 0 0 0,30-10 0 0 0,4 0 0 0 0,-161 4-2699 0 0,65-9 0 0 0,-60 3-216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9T15:54:21.88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114 37 3225 0 0,'-25'-10'7524'0'0,"58"10"-5008"0"0,-20-1-1571 0 0,127 13 762 0 0,-10-9-295 0 0,44 0-377 0 0,-43-2-203 0 0,-68 1-739 0 0,95-10 1 0 0,86-5 934 0 0,-112 9-1083 0 0,-86 1 10 0 0,6 0 236 0 0,0 1 0 0 0,95 11 0 0 0,-95-4-153 0 0,1-2-1 0 0,66-5 0 0 0,7 0-5 0 0,224 16 211 0 0,-27-6 27 0 0,-144-6-166 0 0,276-5-51 0 0,-350 6 143 0 0,180-1-157 0 0,-12-18 181 0 0,62-2 80 0 0,48 3-300 0 0,-338 14 10 0 0,262 1 212 0 0,-214 5-61 0 0,554 14-114 0 0,-429-33 21 0 0,-44 1-72 0 0,152 14 4 0 0,-287 0 0 0 0,757 15 0 0 0,-382-15 0 0 0,-195-3 0 0 0,153 12 203 0 0,-177-3-118 0 0,201-6-89 0 0,-200-2 92 0 0,361 12 45 0 0,-380-6-118 0 0,-25-2-21 0 0,286 18-41 0 0,-84 16 100 0 0,-335-35-79 0 0,-1 0 1 0 0,0 1-1 0 0,0 1 1 0 0,18 7-1 0 0,1-4-102 0 0,-44-8 90 0 0,0 0-1 0 0,0 0 1 0 0,0 1 0 0 0,0-1-1 0 0,-11 3 1 0 0,-9-1 12 0 0,-293-5-1 0 0,13 5 27 0 0,-261 4-185 0 0,417-5 189 0 0,-453 0 148 0 0,-110-12-139 0 0,424 10 54 0 0,-284 5-147 0 0,305 3 147 0 0,-12 4-67 0 0,96-1-22 0 0,46-1-23 0 0,-157 8 45 0 0,-4-6 45 0 0,22-5-45 0 0,-16 4 0 0 0,-36 0 11 0 0,-377 4-11 0 0,231-16 0 0 0,364 1 0 0 0,-185-4 11 0 0,4 4 191 0 0,-290 5-135 0 0,303-7-67 0 0,55 0 0 0 0,167 2 0 0 0,-232-10 112 0 0,7-3-32 0 0,122 3-23 0 0,24 1-50 0 0,22 1 86 0 0,-53-1 70 0 0,52 8-163 0 0,-75 2 0 0 0,31 5 0 0 0,30-1 0 0 0,110-2-25 0 0,0 0 1 0 0,0-2-1 0 0,1 0 0 0 0,-1-1 1 0 0,-22-5-1 0 0,43 5-8 0 0,8-2-17 0 0,10 0-15 0 0,58-7 65 0 0,1 3 0 0 0,0 5 0 0 0,84 5 0 0 0,347 50 141 0 0,-501-51-139 0 0,233 12-33 0 0,-150-11-176 0 0,99-4 101 0 0,-91 0 118 0 0,194-6 137 0 0,-44-5-156 0 0,-192 9 6 0 0,293-14 65 0 0,55 9-117 0 0,855-34 82 0 0,-401 11 118 0 0,-470 22-241 0 0,723-8 66 0 0,-846 15 39 0 0,202 15-125 0 0,-47 0 160 0 0,-293-12-141 0 0,537 23-113 0 0,-596-14-712 0 0,-24-1-5408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09T16:04:49.28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 63 1960 0 0,'0'0'147'0'0,"-1"-1"-107"0"0,32-12 5682 0 0,-6 3-4422 0 0,29-6 0 0 0,3 9-837 0 0,1 2 0 0 0,67 4 1 0 0,-80 1 152 0 0,313 2 1064 0 0,-99 14-592 0 0,-76-1-352 0 0,-5-18-130 0 0,-111-1-229 0 0,73 6 1 0 0,-18 11-360 0 0,-51-4 157 0 0,125-1 0 0 0,-70-13 497 0 0,145 12 0 0 0,30-1-672 0 0,-184-8 0 0 0,33 12 0 0 0,-93-4 0 0 0,60-3 0 0 0,-6-8 116 0 0,-18 0 130 0 0,97 7 0 0 0,69 8-22 0 0,173-2 200 0 0,-138-10-338 0 0,-111-3-44 0 0,-47 8-18 0 0,61-1 16 0 0,-88 0-18 0 0,0 4-1 0 0,111 20 0 0 0,-118-16-24 0 0,109-4 0 0 0,53 3 439 0 0,25-1-330 0 0,-74-6-41 0 0,-137 4-87 0 0,-28-2-11 0 0,66-3 0 0 0,84 1 11 0 0,-77 1 12 0 0,-93-5 18 0 0,56-10 0 0 0,-26 3-273 0 0,-58 8 236 0 0,30-5-331 0 0,-30 6 361 0 0,0-1 0 0 0,0 1 1 0 0,-1-1-1 0 0,1 1 0 0 0,0-1 1 0 0,0 0-1 0 0,-1 0 0 0 0,1 0 1 0 0,-1 0-1 0 0,1 0 1 0 0,-1 0-1 0 0,1-1 0 0 0,-1 1 1 0 0,0 0-1 0 0,2-3 0 0 0,-3 3-4 0 0,0 1 0 0 0,0-1-1 0 0,-1 0 1 0 0,1 1-1 0 0,0-1 1 0 0,0 1 0 0 0,-1-1-1 0 0,1 1 1 0 0,-1-1-1 0 0,1 1 1 0 0,0-1 0 0 0,-1 1-1 0 0,1 0 1 0 0,-1-1-1 0 0,1 1 1 0 0,-1 0 0 0 0,0-1-1 0 0,1 1 1 0 0,-1 0-1 0 0,1-1 1 0 0,-1 1 0 0 0,1 0-1 0 0,-1 0 1 0 0,0 0-1 0 0,0 0 1 0 0,-14-5-58 0 0,-21-4-100 0 0,-1 2 0 0 0,-72-5 0 0 0,34 5-32 0 0,-399-47-254 0 0,400 47 440 0 0,-137 7 0 0 0,87 2-43 0 0,-104-12 50 0 0,-66 2 0 0 0,28 12-4 0 0,-113 7-68 0 0,120-4-285 0 0,-45 4 270 0 0,-51 8-375 0 0,270-18 412 0 0,-146 16 43 0 0,-34 0-2 0 0,-58 1-32 0 0,56-1 10 0 0,137-13-37 0 0,-171 28 0 0 0,218-22 68 0 0,-110 0 0 0 0,13-2 0 0 0,110-1 15 0 0,-90 5-75 0 0,126-11-3 0 0,-1-2 1 0 0,-56-8 0 0 0,50 2 69 0 0,-25-6-49 0 0,-2 4 1 0 0,-70-1-1 0 0,66 6-70 0 0,-119-21-1 0 0,-26-2-616 0 0,119 24 745 0 0,0 5 0 0 0,0 3 0 0 0,-129 25 0 0 0,208-27-22 0 0,-88 20-130 0 0,91-18 111 0 0,0 0-1 0 0,1 0 1 0 0,0 2 0 0 0,-23 12-1 0 0,35-17-4 0 0,1-1-1 0 0,-1 1 0 0 0,1 0 0 0 0,-1 0 0 0 0,1-1 0 0 0,0 2 0 0 0,-1-1 0 0 0,1 0 0 0 0,0 0 0 0 0,1 1 0 0 0,-1-1 0 0 0,0 1 0 0 0,1-1 0 0 0,-1 1 0 0 0,1 0 0 0 0,-1 4 0 0 0,1-5 6 0 0,1 0 0 0 0,0 1 1 0 0,0-1-1 0 0,1 0 0 0 0,-1 0 0 0 0,0 1 0 0 0,1-1 0 0 0,0 0 1 0 0,-1 0-1 0 0,1 0 0 0 0,0 0 0 0 0,0 0 0 0 0,0 0 0 0 0,0 0 1 0 0,0 0-1 0 0,1 0 0 0 0,-1 0 0 0 0,1-1 0 0 0,-1 1 0 0 0,1 0 1 0 0,0-1-1 0 0,2 3 0 0 0,11 7 24 0 0,0 0 0 0 0,0-2 0 0 0,1 1-1 0 0,0-2 1 0 0,1 0 0 0 0,0-1 0 0 0,0-1 0 0 0,1 0 0 0 0,18 3 0 0 0,21 2 293 0 0,89 5 0 0 0,151-10 292 0 0,-32-2 1 0 0,-79 9-535 0 0,175 7 820 0 0,142-11-60 0 0,-455-7-800 0 0,693-7 1280 0 0,-515 9-1214 0 0,-69 0-814 0 0,-718-29-1270 0 0,223 7 1934 0 0,-124-10-44 0 0,-140-9 383 0 0,487 39-679 0 0,-162 25 0 0 0,86-6 152 0 0,-222 40-298 0 0,348-47 528 0 0,-76 27 0 0 0,140-41 32 0 0,1 1 0 0 0,-1-1 0 0 0,0 0 0 0 0,0 0-1 0 0,0 0 1 0 0,0 1 0 0 0,0-1 0 0 0,0 1 0 0 0,1-1-1 0 0,-1 0 1 0 0,0 1 0 0 0,0 0 0 0 0,1-1 0 0 0,-1 1 0 0 0,0-1-1 0 0,1 1 1 0 0,-1 0 0 0 0,1-1 0 0 0,-1 1 0 0 0,1 0-1 0 0,-1 0 1 0 0,1-1 0 0 0,-1 1 0 0 0,1 0 0 0 0,-1 0-1 0 0,1 1 1 0 0,0 0 0 0 0,0-1-1 0 0,1 0 1 0 0,-1 0-1 0 0,1 0 0 0 0,-1 0 1 0 0,1 0-1 0 0,-1 0 1 0 0,1 0-1 0 0,-1 0 1 0 0,1 0-1 0 0,0 0 1 0 0,0 0-1 0 0,0 0 0 0 0,0 0 1 0 0,-1 0-1 0 0,3 1 1 0 0,4 3 0 0 0,1 0 0 0 0,-1-1 0 0 0,1 0 1 0 0,10 5-1 0 0,6-2 122 0 0,0 0-1 0 0,1-1 1 0 0,0-1-1 0 0,46 2 1 0 0,105-8 1453 0 0,-72-1-801 0 0,49 1-208 0 0,248 5-83 0 0,-164-2-301 0 0,31 1 352 0 0,131 5-460 0 0,-176-5 146 0 0,87-4-42 0 0,23-11-187 0 0,-5 0 192 0 0,0-1 208 0 0,-54 0-363 0 0,-1 0 136 0 0,256 11 44 0 0,-412 2-158 0 0,170-1 166 0 0,-38 0-79 0 0,82-3 32 0 0,-238-3-147 0 0,150-5 24 0 0,4 4-245 0 0,-1 0 352 0 0,-179 9-178 0 0,99 12 0 0 0,-156-12 16 0 0,-1 0 0 0 0,1-1 0 0 0,-1 0 0 0 0,1 0 0 0 0,-1-1 1 0 0,1-1-1 0 0,10-2 0 0 0,63-25-93 0 0,-53 18 91 0 0,7-8-160 0 0,-35 17 166 0 0,1 1-1 0 0,-1 0 0 0 0,0-1 1 0 0,0 1-1 0 0,-1-1 0 0 0,1 0 0 0 0,0 1 1 0 0,0-1-1 0 0,-1 0 0 0 0,1 0 1 0 0,-1 0-1 0 0,0 0 0 0 0,1-1 0 0 0,0-2 1 0 0,-2 3-3 0 0,0 1 0 0 0,0-1 0 0 0,0 1 0 0 0,-1-1 0 0 0,1 1 0 0 0,0-1 0 0 0,-1 1 0 0 0,1-1 0 0 0,-1 1 0 0 0,0-1 1 0 0,1 1-1 0 0,-1 0 0 0 0,0-1 0 0 0,0 1 0 0 0,0 0 0 0 0,0-1 0 0 0,0 1 0 0 0,0 0 0 0 0,0 0 0 0 0,-1 0 0 0 0,1 0 0 0 0,0 0 0 0 0,0 1 1 0 0,-3-2-1 0 0,-35-18-250 0 0,-36-6-434 0 0,-95-20 0 0 0,28 10 302 0 0,-326-109 187 0 0,395 123 225 0 0,-2 3-1 0 0,-119-15 0 0 0,-187-8 51 0 0,279 32-378 0 0,-129 3-1 0 0,39 3-297 0 0,-213-4 144 0 0,215 6 337 0 0,-244 9-13 0 0,203 1-572 0 0,-101 9 325 0 0,53-5-69 0 0,67-6 330 0 0,63 8 130 0 0,49-4-244 0 0,-106-2 0 0 0,-135 10 151 0 0,107 0 66 0 0,-93 12 68 0 0,173-13-34 0 0,-74-6 174 0 0,88-7-98 0 0,-5-1-71 0 0,-149-16 0 0 0,275 13-174 0 0,-34 2-1 0 0,4 1-37 0 0,38 4-172 0 0,3-2 424 0 0,3-2-91 0 0,1-1-1 0 0,0 1 1 0 0,0-1 0 0 0,0 1 0 0 0,0 1-1 0 0,-5 4 1 0 0,9-7 26 0 0,0 0 0 0 0,0-1 1 0 0,0 1-1 0 0,1-1 0 0 0,-1 1 0 0 0,0-1 0 0 0,0 1 0 0 0,0-1 0 0 0,1 1 1 0 0,-1-1-1 0 0,0 1 0 0 0,1-1 0 0 0,-1 1 0 0 0,0-1 0 0 0,1 1 0 0 0,-1-1 1 0 0,0 1-1 0 0,1-1 0 0 0,-1 0 0 0 0,1 1 0 0 0,-1-1 0 0 0,1 0 0 0 0,-1 0 0 0 0,1 1 1 0 0,-1-1-1 0 0,1 0 0 0 0,0 0 0 0 0,-1 0 0 0 0,1 1 0 0 0,-1-1 0 0 0,1 0 1 0 0,-1 0-1 0 0,1 0 0 0 0,-1 0 0 0 0,2 0 0 0 0,24 5-315 0 0,-25-5 312 0 0,295 18 324 0 0,1-24 780 0 0,16 0-118 0 0,14-3-284 0 0,-76 0-302 0 0,50-1 315 0 0,45-1 6 0 0,-113 8-527 0 0,153 3 44 0 0,-90-5-230 0 0,-76 0 16 0 0,92-3 136 0 0,60 1 62 0 0,-155 6-33 0 0,151 6-120 0 0,-44 3-21 0 0,-53-3 194 0 0,-51 3 176 0 0,152 10-293 0 0,-322-15-9 0 0,1-2 1 0 0,0-3 0 0 0,-1-1 0 0 0,51-11 0 0 0,-68 9-102 0 0,1 2 0 0 0,54 1 0 0 0,67 14 30 0 0,-33-2-23 0 0,-115-10-18 0 0,2 2 24 0 0,0-2-1 0 0,0 0 1 0 0,0 0-1 0 0,0 0 1 0 0,0-1-1 0 0,0 0 1 0 0,-1-1-1 0 0,12-3 1 0 0,-11 5-261 0 0,-6 2 216 0 0,-8-1-611 0 0,-8 0 404 0 0,1-1 0 0 0,0-1 0 0 0,-24-4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38454-8889-4665-8064-DF2CA0B88A75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480D2-5CDA-445A-AA25-7147CCE19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8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38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" y="634066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860406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200" cap="none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18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88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044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3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7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9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5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65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1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04079" y="6459785"/>
            <a:ext cx="6313094" cy="365125"/>
          </a:xfrm>
        </p:spPr>
        <p:txBody>
          <a:bodyPr/>
          <a:lstStyle>
            <a:lvl1pPr>
              <a:defRPr>
                <a:solidFill>
                  <a:srgbClr val="000092"/>
                </a:solidFill>
              </a:defRPr>
            </a:lvl1pPr>
          </a:lstStyle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9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44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16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98324"/>
            <a:ext cx="12192000" cy="459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" y="63406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401" y="645978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8001" y="6459785"/>
            <a:ext cx="86391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000" y="6459785"/>
            <a:ext cx="993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35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indico.ectstar.eu/event/173/contributions/3991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hyperlink" Target="https://indico.ectstar.eu/event/173/contributions/3991/" TargetMode="External"/><Relationship Id="rId7" Type="http://schemas.openxmlformats.org/officeDocument/2006/relationships/customXml" Target="../ink/ink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customXml" Target="../ink/ink2.xml"/><Relationship Id="rId4" Type="http://schemas.openxmlformats.org/officeDocument/2006/relationships/image" Target="../media/image26.png"/><Relationship Id="rId9" Type="http://schemas.openxmlformats.org/officeDocument/2006/relationships/image" Target="../media/image2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440.png"/><Relationship Id="rId7" Type="http://schemas.openxmlformats.org/officeDocument/2006/relationships/image" Target="../media/image460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450.png"/><Relationship Id="rId4" Type="http://schemas.openxmlformats.org/officeDocument/2006/relationships/customXml" Target="../ink/ink5.xml"/><Relationship Id="rId9" Type="http://schemas.openxmlformats.org/officeDocument/2006/relationships/image" Target="../media/image4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" Type="http://schemas.openxmlformats.org/officeDocument/2006/relationships/image" Target="../media/image490.png"/><Relationship Id="rId21" Type="http://schemas.openxmlformats.org/officeDocument/2006/relationships/image" Target="../media/image6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2" Type="http://schemas.openxmlformats.org/officeDocument/2006/relationships/image" Target="../media/image49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5" Type="http://schemas.openxmlformats.org/officeDocument/2006/relationships/image" Target="../media/image510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76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graph&#10;&#10;AI-generated content may be incorrect.">
            <a:extLst>
              <a:ext uri="{FF2B5EF4-FFF2-40B4-BE49-F238E27FC236}">
                <a16:creationId xmlns:a16="http://schemas.microsoft.com/office/drawing/2014/main" id="{C1BB3C03-EE71-DB63-28E0-A8006C6CA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130" y="212036"/>
            <a:ext cx="6824870" cy="4094922"/>
          </a:xfrm>
          <a:prstGeom prst="rect">
            <a:avLst/>
          </a:prstGeom>
        </p:spPr>
      </p:pic>
      <p:sp>
        <p:nvSpPr>
          <p:cNvPr id="55" name="Title 54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4819581" cy="3566160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  <a:t>ERR Task List &amp; Run Plan</a:t>
            </a:r>
            <a:br>
              <a:rPr lang="en-US" sz="5400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</a:br>
            <a:br>
              <a:rPr lang="en-US" sz="5400" dirty="0">
                <a:effectLst>
                  <a:outerShdw blurRad="50800" dist="38100" dir="2700000" algn="tl" rotWithShape="0">
                    <a:schemeClr val="bg1">
                      <a:alpha val="74000"/>
                    </a:schemeClr>
                  </a:outerShdw>
                </a:effectLst>
              </a:rPr>
            </a:br>
            <a:endParaRPr lang="en-US" sz="5400" dirty="0">
              <a:effectLst>
                <a:outerShdw blurRad="50800" dist="38100" dir="2700000" algn="tl" rotWithShape="0">
                  <a:schemeClr val="bg1">
                    <a:alpha val="74000"/>
                  </a:scheme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Elena Long</a:t>
            </a:r>
          </a:p>
          <a:p>
            <a:r>
              <a:rPr lang="en-US" dirty="0"/>
              <a:t>b1/Azz Tensor </a:t>
            </a:r>
            <a:br>
              <a:rPr lang="en-US" dirty="0"/>
            </a:br>
            <a:r>
              <a:rPr lang="en-US" dirty="0"/>
              <a:t>Collaboration Meeting</a:t>
            </a:r>
          </a:p>
          <a:p>
            <a:r>
              <a:rPr lang="en-US" dirty="0"/>
              <a:t>Oct. 13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  <p:sp>
        <p:nvSpPr>
          <p:cNvPr id="51" name="Date Placeholder 5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2" name="Footer Placeholder 5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71" y="4835443"/>
            <a:ext cx="3686778" cy="96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37E12-3FB8-0011-1289-A844CD0AF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30778-A034-0023-8452-413658B83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Target Tasks</a:t>
            </a:r>
            <a:br>
              <a:rPr lang="en-US" dirty="0"/>
            </a:br>
            <a:r>
              <a:rPr lang="en-US" dirty="0"/>
              <a:t>◦ Ensure NMR/</a:t>
            </a:r>
            <a:r>
              <a:rPr lang="en-US" dirty="0" err="1"/>
              <a:t>ssRF</a:t>
            </a:r>
            <a:r>
              <a:rPr lang="en-US" dirty="0"/>
              <a:t> coil uniformity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D89DB-E1E2-FD9D-315C-891215C86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05308"/>
            <a:ext cx="10058400" cy="3963785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Want to avoid </a:t>
            </a:r>
            <a:r>
              <a:rPr lang="en-US" sz="2400" dirty="0">
                <a:hlinkClick r:id="rId2"/>
              </a:rPr>
              <a:t>line-shape issues</a:t>
            </a:r>
            <a:r>
              <a:rPr lang="en-US" sz="2400" dirty="0"/>
              <a:t> encountered in Hall B RGC data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400" dirty="0"/>
              <a:t>b1/Azz will use NMR coils inside target cups, embedded in material</a:t>
            </a:r>
          </a:p>
          <a:p>
            <a:pPr lvl="1"/>
            <a:r>
              <a:rPr lang="en-US" sz="2400" dirty="0"/>
              <a:t>Additional work: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379F0-9918-34E1-EA6A-8C34C4D1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8D56E-2F1D-DCA3-2765-B964E7328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Tensor Collaboration Meeting           Elena Long &lt;elena.long@unh.edu&gt;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0C881-6213-C326-E47E-9FDE42A09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5EC733-467C-2FCB-D662-CD0170579CEF}"/>
              </a:ext>
            </a:extLst>
          </p:cNvPr>
          <p:cNvSpPr/>
          <p:nvPr/>
        </p:nvSpPr>
        <p:spPr>
          <a:xfrm>
            <a:off x="9320413" y="286603"/>
            <a:ext cx="1971474" cy="6907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Progress</a:t>
            </a:r>
          </a:p>
        </p:txBody>
      </p:sp>
      <p:pic>
        <p:nvPicPr>
          <p:cNvPr id="9" name="Picture 8" descr="A close up of a device&#10;&#10;AI-generated content may be incorrect.">
            <a:extLst>
              <a:ext uri="{FF2B5EF4-FFF2-40B4-BE49-F238E27FC236}">
                <a16:creationId xmlns:a16="http://schemas.microsoft.com/office/drawing/2014/main" id="{478EB9BB-4FCA-6872-70BD-E19E2EDBC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360" y="4209786"/>
            <a:ext cx="3560393" cy="207872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29F44-6C57-0332-4439-302DA4A9FD5C}"/>
              </a:ext>
            </a:extLst>
          </p:cNvPr>
          <p:cNvSpPr txBox="1">
            <a:spLocks/>
          </p:cNvSpPr>
          <p:nvPr/>
        </p:nvSpPr>
        <p:spPr>
          <a:xfrm>
            <a:off x="1334360" y="3517827"/>
            <a:ext cx="3767593" cy="122401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2000" dirty="0"/>
              <a:t>3D printing coil forms to improve uniformity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FA1B07CA-13F6-DC77-9E25-0B05A6C2A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6087" y="3429000"/>
            <a:ext cx="3218593" cy="252861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B30BF14F-7775-2E9D-AA50-8388B9197FAF}"/>
              </a:ext>
            </a:extLst>
          </p:cNvPr>
          <p:cNvSpPr txBox="1"/>
          <p:nvPr/>
        </p:nvSpPr>
        <p:spPr>
          <a:xfrm>
            <a:off x="8614000" y="5957610"/>
            <a:ext cx="35779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J.I.Kelz</a:t>
            </a:r>
            <a:r>
              <a:rPr lang="en-US" sz="1600" dirty="0"/>
              <a:t>, et al, J. Mag. Res. </a:t>
            </a:r>
            <a:r>
              <a:rPr lang="en-US" sz="1600" b="1" dirty="0"/>
              <a:t>305</a:t>
            </a:r>
            <a:r>
              <a:rPr lang="en-US" sz="1600" dirty="0"/>
              <a:t>, 89 (2019)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C67B018-469E-22C1-55BA-1E0A70735DDA}"/>
              </a:ext>
            </a:extLst>
          </p:cNvPr>
          <p:cNvSpPr txBox="1"/>
          <p:nvPr/>
        </p:nvSpPr>
        <p:spPr>
          <a:xfrm>
            <a:off x="5354480" y="4265970"/>
            <a:ext cx="34711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Variable pitch increases homogeneity</a:t>
            </a:r>
          </a:p>
          <a:p>
            <a:pPr lvl="1" algn="ctr"/>
            <a:r>
              <a:rPr lang="en-US" sz="1600" dirty="0" err="1"/>
              <a:t>J.Mag.Res</a:t>
            </a:r>
            <a:r>
              <a:rPr lang="en-US" sz="1600" dirty="0"/>
              <a:t>. </a:t>
            </a:r>
            <a:r>
              <a:rPr lang="en-US" sz="1600" b="1" dirty="0"/>
              <a:t>50</a:t>
            </a:r>
            <a:r>
              <a:rPr lang="en-US" sz="1600" dirty="0"/>
              <a:t>, 281 (1982)</a:t>
            </a:r>
            <a:br>
              <a:rPr lang="en-US" sz="1600" dirty="0"/>
            </a:br>
            <a:endParaRPr lang="en-US" sz="1600" dirty="0"/>
          </a:p>
          <a:p>
            <a:pPr algn="ctr"/>
            <a:r>
              <a:rPr lang="en-US" sz="1600" dirty="0"/>
              <a:t>3D printing coil forms</a:t>
            </a:r>
          </a:p>
          <a:p>
            <a:pPr algn="ctr"/>
            <a:r>
              <a:rPr lang="en-US" sz="1600" dirty="0"/>
              <a:t>J. Mag. Res. </a:t>
            </a:r>
            <a:r>
              <a:rPr lang="en-US" sz="1600" b="1" dirty="0"/>
              <a:t>305</a:t>
            </a:r>
            <a:r>
              <a:rPr lang="en-US" sz="1600" dirty="0"/>
              <a:t>, 89 (2019)</a:t>
            </a:r>
          </a:p>
        </p:txBody>
      </p:sp>
    </p:spTree>
    <p:extLst>
      <p:ext uri="{BB962C8B-B14F-4D97-AF65-F5344CB8AC3E}">
        <p14:creationId xmlns:p14="http://schemas.microsoft.com/office/powerpoint/2010/main" val="2257495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04B3E-C12C-2346-D858-64B4E267D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16E8B06-E8CA-6920-FDE5-E8B163A07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634" y="4227763"/>
            <a:ext cx="2775642" cy="17696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92A487-F1DE-899A-D0C3-1CF65E39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Target Tasks</a:t>
            </a:r>
            <a:br>
              <a:rPr lang="en-US" dirty="0"/>
            </a:br>
            <a:r>
              <a:rPr lang="en-US" dirty="0"/>
              <a:t>◦ Ensure NMR/</a:t>
            </a:r>
            <a:r>
              <a:rPr lang="en-US" dirty="0" err="1"/>
              <a:t>ssRF</a:t>
            </a:r>
            <a:r>
              <a:rPr lang="en-US" dirty="0"/>
              <a:t> coil uniformity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48B2D-09AB-9F4B-4A9E-60F081CA0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05308"/>
            <a:ext cx="10058400" cy="3963785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Want to avoid </a:t>
            </a:r>
            <a:r>
              <a:rPr lang="en-US" sz="2400" dirty="0">
                <a:hlinkClick r:id="rId3"/>
              </a:rPr>
              <a:t>line-shape issues</a:t>
            </a:r>
            <a:r>
              <a:rPr lang="en-US" sz="2400" dirty="0"/>
              <a:t> encountered in Hall B RGC data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sz="2400" dirty="0"/>
              <a:t>b1/Azz will use NMR coils inside target cups, embedded in material</a:t>
            </a:r>
          </a:p>
          <a:p>
            <a:pPr lvl="1"/>
            <a:r>
              <a:rPr lang="en-US" sz="2400" dirty="0"/>
              <a:t>Additional work: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3B097-C2BB-D572-F796-56A0D0173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077D6-39BB-B3AC-AA13-D6BC9898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Tensor Collaboration Meeting           Elena Long &lt;elena.long@unh.edu&gt;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B2F-2A1E-F2B5-B904-74F90865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7D5B8E6-373D-1504-D372-300D0801DEBD}"/>
              </a:ext>
            </a:extLst>
          </p:cNvPr>
          <p:cNvSpPr/>
          <p:nvPr/>
        </p:nvSpPr>
        <p:spPr>
          <a:xfrm>
            <a:off x="9320413" y="286603"/>
            <a:ext cx="1971474" cy="6907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Progress</a:t>
            </a:r>
          </a:p>
        </p:txBody>
      </p:sp>
      <p:pic>
        <p:nvPicPr>
          <p:cNvPr id="9" name="Picture 8" descr="A close up of a device&#10;&#10;AI-generated content may be incorrect.">
            <a:extLst>
              <a:ext uri="{FF2B5EF4-FFF2-40B4-BE49-F238E27FC236}">
                <a16:creationId xmlns:a16="http://schemas.microsoft.com/office/drawing/2014/main" id="{5E18C054-E26A-9A48-D405-578571B0E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360" y="4209786"/>
            <a:ext cx="3560393" cy="207872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30BF09-70AB-967E-6ECC-E090C76B3E72}"/>
              </a:ext>
            </a:extLst>
          </p:cNvPr>
          <p:cNvSpPr txBox="1">
            <a:spLocks/>
          </p:cNvSpPr>
          <p:nvPr/>
        </p:nvSpPr>
        <p:spPr>
          <a:xfrm>
            <a:off x="1334360" y="3517827"/>
            <a:ext cx="3767593" cy="122401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2000" dirty="0"/>
              <a:t>3D printing coil forms to improve uniformity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7C12AF9-A544-3A02-0501-FEC8E1826FC0}"/>
              </a:ext>
            </a:extLst>
          </p:cNvPr>
          <p:cNvSpPr txBox="1">
            <a:spLocks/>
          </p:cNvSpPr>
          <p:nvPr/>
        </p:nvSpPr>
        <p:spPr>
          <a:xfrm>
            <a:off x="5524835" y="3508512"/>
            <a:ext cx="3885537" cy="8583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2000" dirty="0"/>
              <a:t>Measuring coil uniformity w/ ball shift probe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302AC2A-CB65-0AFD-765B-AEEE052E351A}"/>
              </a:ext>
            </a:extLst>
          </p:cNvPr>
          <p:cNvGrpSpPr/>
          <p:nvPr/>
        </p:nvGrpSpPr>
        <p:grpSpPr>
          <a:xfrm>
            <a:off x="6315999" y="4506967"/>
            <a:ext cx="1721301" cy="470452"/>
            <a:chOff x="7301948" y="4487089"/>
            <a:chExt cx="1721301" cy="47045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2471C76-C025-DB8E-9E3B-DB35AF485A4E}"/>
                </a:ext>
              </a:extLst>
            </p:cNvPr>
            <p:cNvSpPr/>
            <p:nvPr/>
          </p:nvSpPr>
          <p:spPr>
            <a:xfrm>
              <a:off x="7301948" y="4684642"/>
              <a:ext cx="1292087" cy="6626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FBD776A-A589-0388-6CE7-7978C89E0806}"/>
                </a:ext>
              </a:extLst>
            </p:cNvPr>
            <p:cNvSpPr/>
            <p:nvPr/>
          </p:nvSpPr>
          <p:spPr>
            <a:xfrm>
              <a:off x="8552797" y="4487089"/>
              <a:ext cx="470452" cy="470452"/>
            </a:xfrm>
            <a:prstGeom prst="ellipse">
              <a:avLst/>
            </a:prstGeom>
            <a:solidFill>
              <a:srgbClr val="90979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E314D52-563A-DB04-D578-8127EE10C62B}"/>
              </a:ext>
            </a:extLst>
          </p:cNvPr>
          <p:cNvGrpSpPr/>
          <p:nvPr/>
        </p:nvGrpSpPr>
        <p:grpSpPr>
          <a:xfrm>
            <a:off x="8259999" y="4312660"/>
            <a:ext cx="583115" cy="858361"/>
            <a:chOff x="9402417" y="4741841"/>
            <a:chExt cx="583115" cy="85836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8C6A17F-DE23-889E-1D91-23AC79097ECA}"/>
                </a:ext>
              </a:extLst>
            </p:cNvPr>
            <p:cNvSpPr/>
            <p:nvPr/>
          </p:nvSpPr>
          <p:spPr>
            <a:xfrm>
              <a:off x="9402417" y="4741841"/>
              <a:ext cx="185531" cy="858337"/>
            </a:xfrm>
            <a:prstGeom prst="ellipse">
              <a:avLst/>
            </a:prstGeom>
            <a:noFill/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4B9CA34-AEE4-9DDB-A943-AF0217D4EAF8}"/>
                </a:ext>
              </a:extLst>
            </p:cNvPr>
            <p:cNvSpPr/>
            <p:nvPr/>
          </p:nvSpPr>
          <p:spPr>
            <a:xfrm>
              <a:off x="9435549" y="4741843"/>
              <a:ext cx="185531" cy="858337"/>
            </a:xfrm>
            <a:prstGeom prst="ellipse">
              <a:avLst/>
            </a:prstGeom>
            <a:noFill/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E77E857-B7F2-65D0-AE8B-AE6148212B07}"/>
                </a:ext>
              </a:extLst>
            </p:cNvPr>
            <p:cNvSpPr/>
            <p:nvPr/>
          </p:nvSpPr>
          <p:spPr>
            <a:xfrm>
              <a:off x="9468681" y="4741845"/>
              <a:ext cx="185531" cy="858337"/>
            </a:xfrm>
            <a:prstGeom prst="ellipse">
              <a:avLst/>
            </a:prstGeom>
            <a:noFill/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2BC85EF-0097-7054-8166-B2EB33B5FA9A}"/>
                </a:ext>
              </a:extLst>
            </p:cNvPr>
            <p:cNvSpPr/>
            <p:nvPr/>
          </p:nvSpPr>
          <p:spPr>
            <a:xfrm>
              <a:off x="9501813" y="4741847"/>
              <a:ext cx="185531" cy="858337"/>
            </a:xfrm>
            <a:prstGeom prst="ellipse">
              <a:avLst/>
            </a:prstGeom>
            <a:noFill/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929FD67-0BB2-C1D5-EC30-F3C76763844E}"/>
                </a:ext>
              </a:extLst>
            </p:cNvPr>
            <p:cNvSpPr/>
            <p:nvPr/>
          </p:nvSpPr>
          <p:spPr>
            <a:xfrm>
              <a:off x="9534945" y="4741849"/>
              <a:ext cx="185531" cy="858337"/>
            </a:xfrm>
            <a:prstGeom prst="ellipse">
              <a:avLst/>
            </a:prstGeom>
            <a:noFill/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161C00C-E621-849D-2650-985F1B3DDA86}"/>
                </a:ext>
              </a:extLst>
            </p:cNvPr>
            <p:cNvSpPr/>
            <p:nvPr/>
          </p:nvSpPr>
          <p:spPr>
            <a:xfrm>
              <a:off x="9568077" y="4741851"/>
              <a:ext cx="185531" cy="858337"/>
            </a:xfrm>
            <a:prstGeom prst="ellipse">
              <a:avLst/>
            </a:prstGeom>
            <a:noFill/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5C96169-9236-528C-1E44-D1C505185596}"/>
                </a:ext>
              </a:extLst>
            </p:cNvPr>
            <p:cNvSpPr/>
            <p:nvPr/>
          </p:nvSpPr>
          <p:spPr>
            <a:xfrm>
              <a:off x="9601209" y="4741853"/>
              <a:ext cx="185531" cy="858337"/>
            </a:xfrm>
            <a:prstGeom prst="ellipse">
              <a:avLst/>
            </a:prstGeom>
            <a:noFill/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5445CAA-71DA-BCD6-6724-1262600C967A}"/>
                </a:ext>
              </a:extLst>
            </p:cNvPr>
            <p:cNvSpPr/>
            <p:nvPr/>
          </p:nvSpPr>
          <p:spPr>
            <a:xfrm>
              <a:off x="9634341" y="4741855"/>
              <a:ext cx="185531" cy="858337"/>
            </a:xfrm>
            <a:prstGeom prst="ellipse">
              <a:avLst/>
            </a:prstGeom>
            <a:noFill/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64A4EF4-45D1-1AEF-AACA-CE6E307367B0}"/>
                </a:ext>
              </a:extLst>
            </p:cNvPr>
            <p:cNvSpPr/>
            <p:nvPr/>
          </p:nvSpPr>
          <p:spPr>
            <a:xfrm>
              <a:off x="9667473" y="4741857"/>
              <a:ext cx="185531" cy="858337"/>
            </a:xfrm>
            <a:prstGeom prst="ellipse">
              <a:avLst/>
            </a:prstGeom>
            <a:noFill/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FC2920E-464E-E624-AE84-250B7FDDDEA6}"/>
                </a:ext>
              </a:extLst>
            </p:cNvPr>
            <p:cNvSpPr/>
            <p:nvPr/>
          </p:nvSpPr>
          <p:spPr>
            <a:xfrm>
              <a:off x="9700605" y="4741859"/>
              <a:ext cx="185531" cy="858337"/>
            </a:xfrm>
            <a:prstGeom prst="ellipse">
              <a:avLst/>
            </a:prstGeom>
            <a:noFill/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64027F5-B81F-163F-6EB6-FA88643508DB}"/>
                </a:ext>
              </a:extLst>
            </p:cNvPr>
            <p:cNvSpPr/>
            <p:nvPr/>
          </p:nvSpPr>
          <p:spPr>
            <a:xfrm>
              <a:off x="9733737" y="4741861"/>
              <a:ext cx="185531" cy="858337"/>
            </a:xfrm>
            <a:prstGeom prst="ellipse">
              <a:avLst/>
            </a:prstGeom>
            <a:noFill/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92D1AA9-06FD-D028-1844-E6838BB2B264}"/>
                </a:ext>
              </a:extLst>
            </p:cNvPr>
            <p:cNvSpPr/>
            <p:nvPr/>
          </p:nvSpPr>
          <p:spPr>
            <a:xfrm>
              <a:off x="9766869" y="4741863"/>
              <a:ext cx="185531" cy="858337"/>
            </a:xfrm>
            <a:prstGeom prst="ellipse">
              <a:avLst/>
            </a:prstGeom>
            <a:noFill/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3051ECD-4C3D-80C3-3E6F-E132B5933AC7}"/>
                </a:ext>
              </a:extLst>
            </p:cNvPr>
            <p:cNvSpPr/>
            <p:nvPr/>
          </p:nvSpPr>
          <p:spPr>
            <a:xfrm>
              <a:off x="9800001" y="4741865"/>
              <a:ext cx="185531" cy="858337"/>
            </a:xfrm>
            <a:prstGeom prst="ellipse">
              <a:avLst/>
            </a:prstGeom>
            <a:noFill/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2A2B08E-798B-A38C-73DD-46C8009EDE85}"/>
              </a:ext>
            </a:extLst>
          </p:cNvPr>
          <p:cNvSpPr/>
          <p:nvPr/>
        </p:nvSpPr>
        <p:spPr>
          <a:xfrm>
            <a:off x="5921530" y="4452730"/>
            <a:ext cx="1542389" cy="5830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Linear Actuator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BF3A510-035E-894B-6D8E-C520CC7F790B}"/>
              </a:ext>
            </a:extLst>
          </p:cNvPr>
          <p:cNvSpPr/>
          <p:nvPr/>
        </p:nvSpPr>
        <p:spPr>
          <a:xfrm>
            <a:off x="8246767" y="5499502"/>
            <a:ext cx="656048" cy="58309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VNA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FBAB30D-9CD9-4E78-F3E6-5058E19481AC}"/>
                  </a:ext>
                </a:extLst>
              </p14:cNvPr>
              <p14:cNvContentPartPr/>
              <p14:nvPr/>
            </p14:nvContentPartPr>
            <p14:xfrm>
              <a:off x="8349235" y="5165658"/>
              <a:ext cx="30240" cy="3308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FBAB30D-9CD9-4E78-F3E6-5058E19481A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3115" y="5159538"/>
                <a:ext cx="42480" cy="3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C1C4E42-755B-E3E3-B571-27C00D627C72}"/>
                  </a:ext>
                </a:extLst>
              </p14:cNvPr>
              <p14:cNvContentPartPr/>
              <p14:nvPr/>
            </p14:nvContentPartPr>
            <p14:xfrm>
              <a:off x="8749555" y="5176458"/>
              <a:ext cx="35640" cy="3258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C1C4E42-755B-E3E3-B571-27C00D627C7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43435" y="5170338"/>
                <a:ext cx="47880" cy="33804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1F6B7B73-FCFA-16D9-4593-CB01246D7667}"/>
              </a:ext>
            </a:extLst>
          </p:cNvPr>
          <p:cNvSpPr txBox="1"/>
          <p:nvPr/>
        </p:nvSpPr>
        <p:spPr>
          <a:xfrm>
            <a:off x="7366264" y="4977419"/>
            <a:ext cx="8274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Conductive</a:t>
            </a:r>
          </a:p>
          <a:p>
            <a:pPr algn="ctr"/>
            <a:r>
              <a:rPr lang="en-US" sz="1100" dirty="0"/>
              <a:t>Sphere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A6374AA-1D43-3D28-93A1-C5F2D99EF911}"/>
              </a:ext>
            </a:extLst>
          </p:cNvPr>
          <p:cNvSpPr txBox="1"/>
          <p:nvPr/>
        </p:nvSpPr>
        <p:spPr>
          <a:xfrm>
            <a:off x="8115839" y="4081187"/>
            <a:ext cx="8226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Coil to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8191047-F1DF-410A-1A12-67C1ED4C640A}"/>
                  </a:ext>
                </a:extLst>
              </p:cNvPr>
              <p:cNvSpPr txBox="1"/>
              <p:nvPr/>
            </p:nvSpPr>
            <p:spPr>
              <a:xfrm>
                <a:off x="9967046" y="3955148"/>
                <a:ext cx="17726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Flatness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1400" dirty="0"/>
                  <a:t> Uniformity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8191047-F1DF-410A-1A12-67C1ED4C6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7046" y="3955148"/>
                <a:ext cx="1772601" cy="307777"/>
              </a:xfrm>
              <a:prstGeom prst="rect">
                <a:avLst/>
              </a:prstGeom>
              <a:blipFill>
                <a:blip r:embed="rId9"/>
                <a:stretch>
                  <a:fillRect l="-1031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AFDE4B0-591C-E51F-0206-DDDF844FF274}"/>
              </a:ext>
            </a:extLst>
          </p:cNvPr>
          <p:cNvSpPr txBox="1"/>
          <p:nvPr/>
        </p:nvSpPr>
        <p:spPr>
          <a:xfrm>
            <a:off x="5915911" y="5626518"/>
            <a:ext cx="2051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L.C. Maier, J.C. Slater, </a:t>
            </a:r>
            <a:br>
              <a:rPr lang="en-US" sz="1400" dirty="0"/>
            </a:br>
            <a:r>
              <a:rPr lang="en-US" sz="1400" dirty="0" err="1"/>
              <a:t>J.Appl.Phys</a:t>
            </a:r>
            <a:r>
              <a:rPr lang="en-US" sz="1400" dirty="0"/>
              <a:t>. </a:t>
            </a:r>
            <a:r>
              <a:rPr lang="en-US" sz="1400" b="1" dirty="0"/>
              <a:t>23</a:t>
            </a:r>
            <a:r>
              <a:rPr lang="en-US" sz="1400" dirty="0"/>
              <a:t>, 68 (1952)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BF321D-74BE-69F0-8448-010D5AFA3B29}"/>
              </a:ext>
            </a:extLst>
          </p:cNvPr>
          <p:cNvSpPr txBox="1"/>
          <p:nvPr/>
        </p:nvSpPr>
        <p:spPr>
          <a:xfrm>
            <a:off x="8653479" y="6026893"/>
            <a:ext cx="37675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400" dirty="0"/>
              <a:t>J.I. Kelz, et al, J. Mag. Res. </a:t>
            </a:r>
            <a:r>
              <a:rPr lang="en-US" sz="1400" b="1" dirty="0"/>
              <a:t>305</a:t>
            </a:r>
            <a:r>
              <a:rPr lang="en-US" sz="1400" dirty="0"/>
              <a:t>, 89 (2019)</a:t>
            </a:r>
          </a:p>
        </p:txBody>
      </p:sp>
    </p:spTree>
    <p:extLst>
      <p:ext uri="{BB962C8B-B14F-4D97-AF65-F5344CB8AC3E}">
        <p14:creationId xmlns:p14="http://schemas.microsoft.com/office/powerpoint/2010/main" val="149182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0.09466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21437-7369-5EB8-9EB6-7A4D4C887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DCEDF-BEE9-F4E8-520E-BFEE95296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Target Tasks</a:t>
            </a:r>
            <a:br>
              <a:rPr lang="en-US" dirty="0"/>
            </a:br>
            <a:r>
              <a:rPr lang="en-US" dirty="0"/>
              <a:t>◦ Confirm annealing/material change  </a:t>
            </a:r>
            <a:br>
              <a:rPr lang="en-US" dirty="0"/>
            </a:br>
            <a:r>
              <a:rPr lang="en-US" dirty="0"/>
              <a:t>   estimates w/ Hall B RGC data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5F233-F5BF-8555-A158-3560BD3AF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05308"/>
            <a:ext cx="10058400" cy="3963785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Analysis of Hall B RGC data in progress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Target CLAS Note expected in the near future</a:t>
            </a: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ACC17-4B18-D6B9-039F-F62D6E90F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619F6-2EE5-A2ED-4EC4-2198630D7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Tensor Collaboration Meeting           Elena Long &lt;elena.long@unh.edu&gt;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E3265-D155-09C2-901F-09572A27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561393F-96D5-8407-EFD7-EA4018832C92}"/>
              </a:ext>
            </a:extLst>
          </p:cNvPr>
          <p:cNvSpPr/>
          <p:nvPr/>
        </p:nvSpPr>
        <p:spPr>
          <a:xfrm>
            <a:off x="9320413" y="286603"/>
            <a:ext cx="1971474" cy="69073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Near Complete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34927B-24AA-96E0-AA08-7A9D31ED4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919" y="3840259"/>
            <a:ext cx="5150115" cy="882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D43550-9BC9-90D2-76F3-092F2B477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109" y="4669027"/>
            <a:ext cx="4883401" cy="920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B27BA1-28F5-1707-9033-902497A36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506" y="3794045"/>
            <a:ext cx="4438878" cy="8445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EA515F-362E-5A16-21C5-5B75CC770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606" y="4638638"/>
            <a:ext cx="4464279" cy="87634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7A81A5-8104-A59D-0AB0-E4218047118E}"/>
              </a:ext>
            </a:extLst>
          </p:cNvPr>
          <p:cNvSpPr txBox="1"/>
          <p:nvPr/>
        </p:nvSpPr>
        <p:spPr>
          <a:xfrm>
            <a:off x="1403723" y="4189404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10/14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408D6E-7B1A-007E-1DDD-334B336C3476}"/>
              </a:ext>
            </a:extLst>
          </p:cNvPr>
          <p:cNvSpPr txBox="1"/>
          <p:nvPr/>
        </p:nvSpPr>
        <p:spPr>
          <a:xfrm>
            <a:off x="6740104" y="4242687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10/13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B0EA13-9024-1529-A7E0-4B8CCDCAA143}"/>
              </a:ext>
            </a:extLst>
          </p:cNvPr>
          <p:cNvSpPr txBox="1"/>
          <p:nvPr/>
        </p:nvSpPr>
        <p:spPr>
          <a:xfrm>
            <a:off x="1403723" y="5033997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10/14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709007-AC47-FCE2-7674-1847CC5F9CC9}"/>
              </a:ext>
            </a:extLst>
          </p:cNvPr>
          <p:cNvSpPr txBox="1"/>
          <p:nvPr/>
        </p:nvSpPr>
        <p:spPr>
          <a:xfrm>
            <a:off x="6722306" y="5107632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10/14</a:t>
            </a:r>
          </a:p>
        </p:txBody>
      </p:sp>
    </p:spTree>
    <p:extLst>
      <p:ext uri="{BB962C8B-B14F-4D97-AF65-F5344CB8AC3E}">
        <p14:creationId xmlns:p14="http://schemas.microsoft.com/office/powerpoint/2010/main" val="1117661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3A0F5-3CE4-823E-0793-DDBE2EB8D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close-up of a device&#10;&#10;AI-generated content may be incorrect.">
            <a:extLst>
              <a:ext uri="{FF2B5EF4-FFF2-40B4-BE49-F238E27FC236}">
                <a16:creationId xmlns:a16="http://schemas.microsoft.com/office/drawing/2014/main" id="{A1B8E3F3-CB97-B2BC-1BCE-0D23373194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25"/>
          <a:stretch>
            <a:fillRect/>
          </a:stretch>
        </p:blipFill>
        <p:spPr>
          <a:xfrm rot="10800000">
            <a:off x="4409996" y="3270190"/>
            <a:ext cx="3178628" cy="1773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37F985-4C20-832D-14DE-835EBAE0A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Target Tasks</a:t>
            </a:r>
            <a:br>
              <a:rPr lang="en-US" dirty="0"/>
            </a:br>
            <a:r>
              <a:rPr lang="en-US" dirty="0"/>
              <a:t>◦ Final Design of Target Ladder &amp; Coils</a:t>
            </a:r>
            <a:endParaRPr lang="en-US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C9039-2D3D-460A-8F32-6EE54C6B1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BF95-C363-0582-F7D1-A9E38B17D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Tensor Collaboration Meeting           Elena Long &lt;elena.long@unh.edu&gt;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9E14F-A9BF-ADF6-7380-7A9176EA7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75C0B2-3A2F-3DBE-C215-B1CFB0FD663F}"/>
              </a:ext>
            </a:extLst>
          </p:cNvPr>
          <p:cNvSpPr/>
          <p:nvPr/>
        </p:nvSpPr>
        <p:spPr>
          <a:xfrm>
            <a:off x="9320413" y="286603"/>
            <a:ext cx="1971474" cy="6907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Progress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8DE893-2059-752F-DC96-9A54C52D9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905000"/>
            <a:ext cx="10058400" cy="3963988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Will use target cups similar to g2p</a:t>
            </a:r>
          </a:p>
          <a:p>
            <a:pPr lvl="1"/>
            <a:r>
              <a:rPr lang="en-US" sz="2400" dirty="0" err="1"/>
              <a:t>ssRF</a:t>
            </a:r>
            <a:r>
              <a:rPr lang="en-US" sz="2400" dirty="0"/>
              <a:t>/AFP coil design and optimization in progress</a:t>
            </a:r>
          </a:p>
          <a:p>
            <a:pPr lvl="2"/>
            <a:r>
              <a:rPr lang="en-US" sz="2000" dirty="0"/>
              <a:t>Currently testing in-line and Helmholtz-like configurations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F648B4-3651-FCEE-4129-3A5BEC3BC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976" y="1825965"/>
            <a:ext cx="2295196" cy="41220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0F5791-AC58-3E3D-1152-937B7E7915AD}"/>
              </a:ext>
            </a:extLst>
          </p:cNvPr>
          <p:cNvSpPr txBox="1"/>
          <p:nvPr/>
        </p:nvSpPr>
        <p:spPr>
          <a:xfrm>
            <a:off x="9275678" y="5961773"/>
            <a:ext cx="281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J. Pierce, et al, NIM A </a:t>
            </a:r>
            <a:r>
              <a:rPr lang="en-US" sz="1400" b="1" dirty="0"/>
              <a:t>738</a:t>
            </a:r>
            <a:r>
              <a:rPr lang="en-US" sz="1400" dirty="0"/>
              <a:t>, 54 (2014)</a:t>
            </a:r>
          </a:p>
        </p:txBody>
      </p:sp>
      <p:pic>
        <p:nvPicPr>
          <p:cNvPr id="13" name="Picture 12" descr="A close up of a device&#10;&#10;AI-generated content may be incorrect.">
            <a:extLst>
              <a:ext uri="{FF2B5EF4-FFF2-40B4-BE49-F238E27FC236}">
                <a16:creationId xmlns:a16="http://schemas.microsoft.com/office/drawing/2014/main" id="{665FFF6F-1987-FAE8-C91F-553AD8CF45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018" t="28889" b="23175"/>
          <a:stretch>
            <a:fillRect/>
          </a:stretch>
        </p:blipFill>
        <p:spPr>
          <a:xfrm rot="10800000">
            <a:off x="406401" y="3227716"/>
            <a:ext cx="3799262" cy="189757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D7C8FB-C0D8-773A-DAEF-0A32329F093E}"/>
              </a:ext>
            </a:extLst>
          </p:cNvPr>
          <p:cNvCxnSpPr/>
          <p:nvPr/>
        </p:nvCxnSpPr>
        <p:spPr>
          <a:xfrm flipH="1" flipV="1">
            <a:off x="1981200" y="4572000"/>
            <a:ext cx="529771" cy="994229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6C05357-82F9-A50F-9621-0369D7B00E4B}"/>
              </a:ext>
            </a:extLst>
          </p:cNvPr>
          <p:cNvSpPr txBox="1"/>
          <p:nvPr/>
        </p:nvSpPr>
        <p:spPr>
          <a:xfrm>
            <a:off x="1778001" y="5539173"/>
            <a:ext cx="1587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Helmholtz-like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88BF27C-A038-5FF0-2708-31E87E0193E3}"/>
              </a:ext>
            </a:extLst>
          </p:cNvPr>
          <p:cNvCxnSpPr>
            <a:cxnSpLocks/>
          </p:cNvCxnSpPr>
          <p:nvPr/>
        </p:nvCxnSpPr>
        <p:spPr>
          <a:xfrm flipH="1" flipV="1">
            <a:off x="5061780" y="4764750"/>
            <a:ext cx="572455" cy="774423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5A4E6DA-56E1-0AA5-5930-D2B313F22971}"/>
              </a:ext>
            </a:extLst>
          </p:cNvPr>
          <p:cNvSpPr txBox="1"/>
          <p:nvPr/>
        </p:nvSpPr>
        <p:spPr>
          <a:xfrm>
            <a:off x="5347045" y="5562494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In-Line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1B1D617-E0AA-0BB7-F1E6-121CF0650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6703" y="4109643"/>
            <a:ext cx="2643556" cy="1989930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75BA79D-3774-FB1A-227A-7726A8A74E51}"/>
              </a:ext>
            </a:extLst>
          </p:cNvPr>
          <p:cNvCxnSpPr>
            <a:cxnSpLocks/>
          </p:cNvCxnSpPr>
          <p:nvPr/>
        </p:nvCxnSpPr>
        <p:spPr>
          <a:xfrm flipV="1">
            <a:off x="5865963" y="5234400"/>
            <a:ext cx="1412951" cy="348504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674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D5AF6-BF5E-701A-694F-D2EE28D4E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0200-2241-6357-3CE1-B749FB09D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C45BD-7D5D-EBF4-E0C6-735797703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88BF-DD4A-DFE8-6437-19825686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F95F0-AB78-D45A-BA13-AB317EC9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63B6F-B513-3337-EE80-74A74E8B0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704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F65DA-8F1C-2C2F-83CC-2017F9BD7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D1FBD-B6EE-6927-AB16-EC5EC075A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Tasks:</a:t>
            </a:r>
            <a:br>
              <a:rPr lang="en-US" dirty="0"/>
            </a:br>
            <a:r>
              <a:rPr lang="en-US" dirty="0"/>
              <a:t>◦ Build Charge Monitoring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901A2-955D-9CF7-3A74-ADEE25ECB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dirty="0"/>
              <a:t>Need to keep charge uncertainty below the 10</a:t>
            </a:r>
            <a:r>
              <a:rPr lang="en-US" sz="2000" baseline="30000" dirty="0"/>
              <a:t>-4</a:t>
            </a:r>
            <a:r>
              <a:rPr lang="en-US" sz="2000" dirty="0"/>
              <a:t> level</a:t>
            </a:r>
          </a:p>
          <a:p>
            <a:pPr lvl="1"/>
            <a:r>
              <a:rPr lang="en-US" sz="2000" dirty="0"/>
              <a:t>Faraday cup being built &amp; studied for this purpose</a:t>
            </a:r>
          </a:p>
          <a:p>
            <a:pPr lvl="2"/>
            <a:r>
              <a:rPr lang="en-US" sz="1600" dirty="0"/>
              <a:t>Recommissioned W-Cu calorimeter from Hall A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FEEA6-D093-8F78-3702-0E309317F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F5779-3D82-D296-4C86-7F3CADE1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8A35-B779-4A60-CB43-E0B599522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5BB474-CD55-BF1A-44AD-9813F59D2088}"/>
              </a:ext>
            </a:extLst>
          </p:cNvPr>
          <p:cNvSpPr/>
          <p:nvPr/>
        </p:nvSpPr>
        <p:spPr>
          <a:xfrm>
            <a:off x="9320413" y="286603"/>
            <a:ext cx="1971474" cy="6907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Progress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F8565F-5CF7-CD4F-FDB1-3E1CB3222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3546" y="4367363"/>
            <a:ext cx="4883401" cy="882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E3B559-15EB-8580-F2C2-F16082D86741}"/>
              </a:ext>
            </a:extLst>
          </p:cNvPr>
          <p:cNvSpPr txBox="1"/>
          <p:nvPr/>
        </p:nvSpPr>
        <p:spPr>
          <a:xfrm>
            <a:off x="7406527" y="4808710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10/14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C17DCC-AA96-F155-F86C-F005B8B3E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84" y="3021084"/>
            <a:ext cx="2463927" cy="29973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7ED01A-2186-ACE9-E590-09F79AB38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294" y="3021084"/>
            <a:ext cx="1819315" cy="18012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B566C2-08EA-05FC-943F-269B0CF84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456" y="4144683"/>
            <a:ext cx="1907415" cy="1805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E85C13-6177-23E4-3AD4-903BF709A5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5757" r="34432"/>
          <a:stretch>
            <a:fillRect/>
          </a:stretch>
        </p:blipFill>
        <p:spPr>
          <a:xfrm>
            <a:off x="7259891" y="3467864"/>
            <a:ext cx="3834829" cy="7501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FC01B6-2711-5A9D-1B0E-4597AB0104D2}"/>
              </a:ext>
            </a:extLst>
          </p:cNvPr>
          <p:cNvSpPr txBox="1"/>
          <p:nvPr/>
        </p:nvSpPr>
        <p:spPr>
          <a:xfrm>
            <a:off x="7374064" y="3851511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10/13</a:t>
            </a:r>
          </a:p>
        </p:txBody>
      </p:sp>
    </p:spTree>
    <p:extLst>
      <p:ext uri="{BB962C8B-B14F-4D97-AF65-F5344CB8AC3E}">
        <p14:creationId xmlns:p14="http://schemas.microsoft.com/office/powerpoint/2010/main" val="981396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6F45C-C4F3-E651-F2E6-5D6376A6C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Tasks:</a:t>
            </a:r>
            <a:br>
              <a:rPr lang="en-US" dirty="0"/>
            </a:br>
            <a:r>
              <a:rPr lang="en-US" dirty="0"/>
              <a:t>◦ Commissioning of Slow Raster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FAEB2-233A-90C8-8A32-51633A203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000" dirty="0"/>
              <a:t>Slow raster of electron beam required for DNP target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AB3FB-160E-5970-C13A-051B1EC69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CA5C0-1969-F2A1-80E5-7405C6B64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18AC5-11DD-7CDF-34AB-123646535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AA471E-99A3-1411-9501-25653C56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50"/>
          <a:stretch>
            <a:fillRect/>
          </a:stretch>
        </p:blipFill>
        <p:spPr>
          <a:xfrm>
            <a:off x="2963873" y="2168899"/>
            <a:ext cx="6190509" cy="28819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5B033C-E7D6-331E-7CA9-680570FDFD07}"/>
              </a:ext>
            </a:extLst>
          </p:cNvPr>
          <p:cNvSpPr txBox="1"/>
          <p:nvPr/>
        </p:nvSpPr>
        <p:spPr>
          <a:xfrm>
            <a:off x="2577371" y="4647030"/>
            <a:ext cx="2729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Hall A slow raster for g2p</a:t>
            </a:r>
          </a:p>
          <a:p>
            <a:pPr algn="ctr"/>
            <a:r>
              <a:rPr lang="en-US" dirty="0"/>
              <a:t>P. Zhu, NIM A </a:t>
            </a:r>
            <a:r>
              <a:rPr lang="en-US" b="1" dirty="0"/>
              <a:t>808</a:t>
            </a:r>
            <a:r>
              <a:rPr lang="en-US" dirty="0"/>
              <a:t>, 1 (2016)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D99919B-D4D2-3432-0A09-D7D49EF8EB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000"/>
          <a:stretch>
            <a:fillRect/>
          </a:stretch>
        </p:blipFill>
        <p:spPr>
          <a:xfrm>
            <a:off x="6230056" y="5406294"/>
            <a:ext cx="5848651" cy="84776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F13BC2C-4986-81CD-E574-6E146A041713}"/>
              </a:ext>
            </a:extLst>
          </p:cNvPr>
          <p:cNvSpPr txBox="1"/>
          <p:nvPr/>
        </p:nvSpPr>
        <p:spPr>
          <a:xfrm>
            <a:off x="6388226" y="5816529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10/13</a:t>
            </a:r>
          </a:p>
        </p:txBody>
      </p:sp>
    </p:spTree>
    <p:extLst>
      <p:ext uri="{BB962C8B-B14F-4D97-AF65-F5344CB8AC3E}">
        <p14:creationId xmlns:p14="http://schemas.microsoft.com/office/powerpoint/2010/main" val="4129115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431F1-B579-EDAA-44ED-B7583D385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37F0E-A3A5-38F6-D802-9F1829456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Tasks:</a:t>
            </a:r>
            <a:br>
              <a:rPr lang="en-US" dirty="0"/>
            </a:br>
            <a:r>
              <a:rPr lang="en-US" dirty="0"/>
              <a:t>◦ List Detector &amp; Trigger Configuration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682A0-6DB1-C678-DD44-030D691A4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34F89-AF69-E9E9-06BC-36E97B43E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6FFF6-F33E-F982-CC77-95A90BDAA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986FF7-6015-27DD-BBE9-63AD3844E208}"/>
              </a:ext>
            </a:extLst>
          </p:cNvPr>
          <p:cNvSpPr/>
          <p:nvPr/>
        </p:nvSpPr>
        <p:spPr>
          <a:xfrm>
            <a:off x="9184206" y="286603"/>
            <a:ext cx="1971474" cy="6907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Progress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B797E00-BECC-21F1-EC66-419F059DB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13428"/>
            <a:ext cx="3344091" cy="3655665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Draft run plans have been created for both Azz and b1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EF92E2-A725-8553-D1D8-FE06C4410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2" y="3542088"/>
            <a:ext cx="4440433" cy="674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5FF9BF-F3AB-C9ED-067A-44F6A3033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99" y="5424561"/>
            <a:ext cx="2622640" cy="6342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14A9BE-3383-AA88-6DB9-C8145A495D84}"/>
              </a:ext>
            </a:extLst>
          </p:cNvPr>
          <p:cNvSpPr txBox="1"/>
          <p:nvPr/>
        </p:nvSpPr>
        <p:spPr>
          <a:xfrm>
            <a:off x="139725" y="5715204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10/13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D500AB-CA6A-F582-3F74-EAAD6A10B5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" b="-67"/>
          <a:stretch>
            <a:fillRect/>
          </a:stretch>
        </p:blipFill>
        <p:spPr>
          <a:xfrm>
            <a:off x="139725" y="4150520"/>
            <a:ext cx="4441121" cy="12883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7290AC-63A5-545F-49EA-9A05863327EF}"/>
              </a:ext>
            </a:extLst>
          </p:cNvPr>
          <p:cNvSpPr txBox="1"/>
          <p:nvPr/>
        </p:nvSpPr>
        <p:spPr>
          <a:xfrm>
            <a:off x="140136" y="5132496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10/13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93FC29-ADAA-0D58-8D68-EC6CE62C7611}"/>
              </a:ext>
            </a:extLst>
          </p:cNvPr>
          <p:cNvSpPr txBox="1"/>
          <p:nvPr/>
        </p:nvSpPr>
        <p:spPr>
          <a:xfrm>
            <a:off x="126333" y="4417580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10/13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D67FDA-EFBF-5DB3-756E-45DBA8BD873C}"/>
              </a:ext>
            </a:extLst>
          </p:cNvPr>
          <p:cNvSpPr txBox="1"/>
          <p:nvPr/>
        </p:nvSpPr>
        <p:spPr>
          <a:xfrm>
            <a:off x="134149" y="3874166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10/13</a:t>
            </a:r>
          </a:p>
        </p:txBody>
      </p:sp>
      <p:pic>
        <p:nvPicPr>
          <p:cNvPr id="3" name="Picture 2" descr="A blue and white graph&#10;&#10;AI-generated content may be incorrect.">
            <a:extLst>
              <a:ext uri="{FF2B5EF4-FFF2-40B4-BE49-F238E27FC236}">
                <a16:creationId xmlns:a16="http://schemas.microsoft.com/office/drawing/2014/main" id="{E46449CE-350B-7BD0-2088-45BFD4A4C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564" y="1770489"/>
            <a:ext cx="7606748" cy="45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67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1F32-4FF2-25E2-423C-0CED9D38B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55F8C-B198-48D6-017E-590AFDE89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Tasks:</a:t>
            </a:r>
            <a:br>
              <a:rPr lang="en-US" dirty="0"/>
            </a:br>
            <a:r>
              <a:rPr lang="en-US" dirty="0"/>
              <a:t>◦ Confirm Beam Pol. &amp; Measurement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4E80E-9ABE-89B7-F3E4-5F7FC69E2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8C1B6-88FB-2079-FAB8-D4BB4136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0CF56-E490-8405-0D18-EDB0D28D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90A037-1E49-E6EE-592F-C434C9B54505}"/>
              </a:ext>
            </a:extLst>
          </p:cNvPr>
          <p:cNvSpPr/>
          <p:nvPr/>
        </p:nvSpPr>
        <p:spPr>
          <a:xfrm>
            <a:off x="9184206" y="286603"/>
            <a:ext cx="1971474" cy="6907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Progress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AD818B-38F7-95A8-2583-6615C155A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856" y="5348489"/>
            <a:ext cx="5721644" cy="863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C3490EFE-1588-A43F-D229-1140A327FF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1"/>
                <a:r>
                  <a:rPr lang="en-US" sz="2400" dirty="0"/>
                  <a:t>b1/Azz need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Will integrate the helicity states of the pol. e-beam</a:t>
                </a:r>
              </a:p>
              <a:p>
                <a:pPr lvl="1"/>
                <a:endParaRPr lang="en-US" sz="2400" dirty="0"/>
              </a:p>
              <a:p>
                <a:pPr lvl="1"/>
                <a:endParaRPr lang="en-US" sz="2400" dirty="0"/>
              </a:p>
              <a:p>
                <a:pPr lvl="1"/>
                <a:r>
                  <a:rPr lang="en-US" sz="2400" dirty="0"/>
                  <a:t>Also potential for future datamining to extract beam-target double-spin vector &amp; tensor asymmetries</a:t>
                </a:r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C3490EFE-1588-A43F-D229-1140A327FF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73" r="-2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6ABEFB-80E9-BB1F-75CF-E74495220C7B}"/>
                  </a:ext>
                </a:extLst>
              </p:cNvPr>
              <p:cNvSpPr txBox="1"/>
              <p:nvPr/>
            </p:nvSpPr>
            <p:spPr>
              <a:xfrm>
                <a:off x="2391006" y="4264413"/>
                <a:ext cx="7848431" cy="416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𝑒𝑑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sup>
                              </m:sSub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𝑒𝑑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sup>
                          </m:sSub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6ABEFB-80E9-BB1F-75CF-E74495220C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1006" y="4264413"/>
                <a:ext cx="7848431" cy="41684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821D79B-6362-60F2-F9D3-E02CD00FFA77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9811657" y="4680856"/>
            <a:ext cx="170652" cy="529770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960CBCE-1B20-C192-5BA6-60FF7FA41D04}"/>
              </a:ext>
            </a:extLst>
          </p:cNvPr>
          <p:cNvSpPr txBox="1"/>
          <p:nvPr/>
        </p:nvSpPr>
        <p:spPr>
          <a:xfrm>
            <a:off x="9571779" y="5210626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b1/Azz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C5FE89FC-1E2F-9DE8-3831-A9269FD5DC48}"/>
              </a:ext>
            </a:extLst>
          </p:cNvPr>
          <p:cNvSpPr/>
          <p:nvPr/>
        </p:nvSpPr>
        <p:spPr>
          <a:xfrm rot="16200000">
            <a:off x="7060621" y="2853389"/>
            <a:ext cx="241397" cy="3896332"/>
          </a:xfrm>
          <a:prstGeom prst="leftBrac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22CC1C-E964-F27C-F3CB-58D6696BA064}"/>
              </a:ext>
            </a:extLst>
          </p:cNvPr>
          <p:cNvCxnSpPr>
            <a:cxnSpLocks/>
          </p:cNvCxnSpPr>
          <p:nvPr/>
        </p:nvCxnSpPr>
        <p:spPr>
          <a:xfrm flipH="1">
            <a:off x="6720114" y="4962954"/>
            <a:ext cx="461205" cy="432338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25E31F4-0B36-5486-0463-BB3D0D6AA27E}"/>
              </a:ext>
            </a:extLst>
          </p:cNvPr>
          <p:cNvSpPr txBox="1"/>
          <p:nvPr/>
        </p:nvSpPr>
        <p:spPr>
          <a:xfrm>
            <a:off x="2764972" y="5780311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10/14</a:t>
            </a:r>
          </a:p>
        </p:txBody>
      </p:sp>
    </p:spTree>
    <p:extLst>
      <p:ext uri="{BB962C8B-B14F-4D97-AF65-F5344CB8AC3E}">
        <p14:creationId xmlns:p14="http://schemas.microsoft.com/office/powerpoint/2010/main" val="2516995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B4F00-0F9F-C248-A28B-A177D9D1E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551C3-EF8C-0D6B-D72C-770852787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52C22-3F3B-980F-FD55-EFB5F9AFB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DC89D-6C06-18DD-CDAC-2176FFB4D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DBA1-3A33-5CF4-89E8-B9B6450C9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543D6-EF7D-3A42-9252-130FAAC6B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642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FA82B-A51B-99E3-15DA-7FE62110F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 Task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916A4-EDDF-8B22-9174-93FD08D39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73964"/>
            <a:ext cx="10058400" cy="1152939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r>
              <a:rPr lang="en-US" sz="3600" dirty="0"/>
              <a:t>3 Main Topics: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9A6D8-28ED-AD7F-8D08-8B8354E84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AD224-65A1-6CE4-3C0D-DDEE9CCED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C1C0E-C846-4F2F-577A-158FEB25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9B8057-5E52-D2E5-4137-C25FF7CF55F0}"/>
              </a:ext>
            </a:extLst>
          </p:cNvPr>
          <p:cNvSpPr txBox="1">
            <a:spLocks/>
          </p:cNvSpPr>
          <p:nvPr/>
        </p:nvSpPr>
        <p:spPr>
          <a:xfrm>
            <a:off x="3250758" y="2716696"/>
            <a:ext cx="5751443" cy="3437319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Font typeface="Calibri" pitchFamily="34" charset="0"/>
              <a:buNone/>
            </a:pPr>
            <a:endParaRPr lang="en-US" sz="3600" dirty="0"/>
          </a:p>
          <a:p>
            <a:pPr lvl="1"/>
            <a:r>
              <a:rPr lang="en-US" sz="3600" dirty="0"/>
              <a:t> Target Tasks</a:t>
            </a:r>
          </a:p>
          <a:p>
            <a:pPr lvl="1"/>
            <a:r>
              <a:rPr lang="en-US" sz="3600" dirty="0"/>
              <a:t> Beamline Tasks</a:t>
            </a:r>
          </a:p>
          <a:p>
            <a:pPr lvl="1"/>
            <a:r>
              <a:rPr lang="en-US" sz="3600" dirty="0"/>
              <a:t> Documentation Tasks</a:t>
            </a:r>
            <a:br>
              <a:rPr lang="en-US" sz="3600" dirty="0"/>
            </a:br>
            <a:endParaRPr lang="en-US" sz="3600" dirty="0"/>
          </a:p>
          <a:p>
            <a:pPr marL="201168" lvl="1" indent="0" algn="ctr">
              <a:buNone/>
            </a:pPr>
            <a:br>
              <a:rPr lang="en-US" sz="3600" dirty="0"/>
            </a:br>
            <a:br>
              <a:rPr lang="en-US" sz="3600" dirty="0"/>
            </a:br>
            <a:r>
              <a:rPr lang="en-US" sz="2600" dirty="0"/>
              <a:t>+ any additional tasks recommended from this morning’s talks</a:t>
            </a:r>
          </a:p>
        </p:txBody>
      </p:sp>
    </p:spTree>
    <p:extLst>
      <p:ext uri="{BB962C8B-B14F-4D97-AF65-F5344CB8AC3E}">
        <p14:creationId xmlns:p14="http://schemas.microsoft.com/office/powerpoint/2010/main" val="956398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41351-B0B7-D807-CB0A-2E922F600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874B-01DD-8C25-04DA-39F5B0F85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4A93C-9569-E29B-2D20-D0E7EAD45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/>
              <a:t>Workforce for running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Write EH&amp;S Documents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Complete ERR documentation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C500-B14A-4740-447A-86A60E68E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9D0B8-9278-9393-ED25-F7608E5AA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ADE3E-C02F-5B85-F0FE-1524AE8E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BC8CC9F-F10F-9D05-D287-4D70F725C00A}"/>
              </a:ext>
            </a:extLst>
          </p:cNvPr>
          <p:cNvSpPr/>
          <p:nvPr/>
        </p:nvSpPr>
        <p:spPr>
          <a:xfrm>
            <a:off x="5209316" y="1766220"/>
            <a:ext cx="1971474" cy="69073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Near Complete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15B77A-2541-5210-9445-128275C509D3}"/>
              </a:ext>
            </a:extLst>
          </p:cNvPr>
          <p:cNvSpPr/>
          <p:nvPr/>
        </p:nvSpPr>
        <p:spPr>
          <a:xfrm>
            <a:off x="5982039" y="4708406"/>
            <a:ext cx="1971474" cy="6907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Progress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D31F6B3-8412-1D91-E5C6-003EBA133063}"/>
              </a:ext>
            </a:extLst>
          </p:cNvPr>
          <p:cNvSpPr/>
          <p:nvPr/>
        </p:nvSpPr>
        <p:spPr>
          <a:xfrm>
            <a:off x="5209316" y="3237313"/>
            <a:ext cx="1971474" cy="6907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Not Started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076E5A-3628-EC28-EFC1-88B710C2B7CA}"/>
              </a:ext>
            </a:extLst>
          </p:cNvPr>
          <p:cNvGrpSpPr/>
          <p:nvPr/>
        </p:nvGrpSpPr>
        <p:grpSpPr>
          <a:xfrm>
            <a:off x="3040099" y="5565270"/>
            <a:ext cx="7855354" cy="730288"/>
            <a:chOff x="3040099" y="5528985"/>
            <a:chExt cx="7855354" cy="73028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90D0F94-0C07-7A4F-38E1-87459EC9E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0099" y="5528985"/>
              <a:ext cx="7855354" cy="73028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BA11E9-4CAF-3874-33DE-E093B0E89069}"/>
                </a:ext>
              </a:extLst>
            </p:cNvPr>
            <p:cNvSpPr txBox="1"/>
            <p:nvPr/>
          </p:nvSpPr>
          <p:spPr>
            <a:xfrm>
              <a:off x="3454399" y="5831110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10/13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370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9D8C-BD8F-4D0F-E3AE-8A34DC6EF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F2FDD-F78B-903E-FFC5-89BBC545DA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FD4A6-6782-B449-0901-A9789792E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612C0-3094-9A96-60DB-63F9ACF90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9F05B-BCAD-E5C7-9015-1AFBD3A3D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901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5B89A-A29A-AA72-BF37-8274BB281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30725-28C5-86DC-EDE1-03523388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Overhead Assumptions (Real Time)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64765-99A4-9607-E4D2-71DE97297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62DC-63CD-7FB7-F621-499EBF689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3BAF4-80F0-FEDD-7422-76DBDC417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66E8D9-096F-01AF-2745-FCB84762708E}"/>
              </a:ext>
            </a:extLst>
          </p:cNvPr>
          <p:cNvSpPr txBox="1">
            <a:spLocks/>
          </p:cNvSpPr>
          <p:nvPr/>
        </p:nvSpPr>
        <p:spPr>
          <a:xfrm>
            <a:off x="88870" y="1948286"/>
            <a:ext cx="6499931" cy="402336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Consolas" panose="020B0609020204030204" pitchFamily="49" charset="0"/>
              </a:rPr>
              <a:t> Beam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Beam Current: 85 </a:t>
            </a:r>
            <a:r>
              <a:rPr lang="en-US" sz="1200" dirty="0" err="1">
                <a:latin typeface="Consolas" panose="020B0609020204030204" pitchFamily="49" charset="0"/>
              </a:rPr>
              <a:t>nA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Beam Efficiency: 0.5 (Scaled to 1)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Target Configuration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Target Cup Radius: 1.5 cm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Target Cup Configuration: 2 cups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 ||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|/  \     Microwaves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|ND3      Prod. Mat. 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|ND3      Prod. Mat. 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|C        Optics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|EMP      Empty Cell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   |___ 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Target Annealing/Material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Dose between anneals: 5.25e+15 e/cm^2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Anneals for 2 Cups: 3 days, 5:42:46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Anneal: 1:00:00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Cup Change: 0:10:00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Cup Changes: 1 day, 14:51:23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target material change: 4:00:00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Dose between target material changes: 5.00e+16 e/cm^2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target material changes for 2 Cups: 30 days, 20:07:20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18B89D-3469-8279-E421-CE62FC1DBB56}"/>
              </a:ext>
            </a:extLst>
          </p:cNvPr>
          <p:cNvSpPr txBox="1">
            <a:spLocks/>
          </p:cNvSpPr>
          <p:nvPr/>
        </p:nvSpPr>
        <p:spPr>
          <a:xfrm>
            <a:off x="6116079" y="2056660"/>
            <a:ext cx="6047363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Consolas" panose="020B0609020204030204" pitchFamily="49" charset="0"/>
              </a:rPr>
              <a:t>Target Polarization, TE, &amp; PF/Dilution Run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constant for vector pol. spin-up: 0:50:00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# of vector pol. time constants before beam: 3.91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vector pol. spin-ups: 3:15:30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each vector pol. spin-up: 2 days, 0:00:00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target TE measurements for all 2 cups: 3:00:00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TEs: 15 days, 10:03:40 (2 b/w Each Material Change)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packing fraction/dilution runs: 3:00:00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# of packing fraction/dilution runs per kinematic setting: 5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to Tensor Enhance: 0:00:30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to Tensor </a:t>
            </a:r>
            <a:r>
              <a:rPr lang="en-US" sz="1200" dirty="0" err="1">
                <a:latin typeface="Consolas" panose="020B0609020204030204" pitchFamily="49" charset="0"/>
              </a:rPr>
              <a:t>Unpol</a:t>
            </a:r>
            <a:r>
              <a:rPr lang="en-US" sz="1200" dirty="0">
                <a:latin typeface="Consolas" panose="020B0609020204030204" pitchFamily="49" charset="0"/>
              </a:rPr>
              <a:t>: 0:00:10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Between Tensor Pol/</a:t>
            </a:r>
            <a:r>
              <a:rPr lang="en-US" sz="1200" dirty="0" err="1">
                <a:latin typeface="Consolas" panose="020B0609020204030204" pitchFamily="49" charset="0"/>
              </a:rPr>
              <a:t>Unpol</a:t>
            </a:r>
            <a:r>
              <a:rPr lang="en-US" sz="1200" dirty="0">
                <a:latin typeface="Consolas" panose="020B0609020204030204" pitchFamily="49" charset="0"/>
              </a:rPr>
              <a:t> Cycles: 0:30:00</a:t>
            </a:r>
          </a:p>
          <a:p>
            <a:r>
              <a:rPr lang="en-US" sz="1200" dirty="0">
                <a:latin typeface="Consolas" panose="020B0609020204030204" pitchFamily="49" charset="0"/>
              </a:rPr>
              <a:t> Beamline &amp; Hall Configuration Assumptions: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BCM calibration: 2:00:00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Beam time between BCM calibrations: 7 days, 12:00:00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each Optics run: 4:00:00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Beam time between Optics runs: 20 days, 0:00:00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each </a:t>
            </a:r>
            <a:r>
              <a:rPr lang="en-US" sz="1200" dirty="0" err="1">
                <a:latin typeface="Consolas" panose="020B0609020204030204" pitchFamily="49" charset="0"/>
              </a:rPr>
              <a:t>Linac</a:t>
            </a:r>
            <a:r>
              <a:rPr lang="en-US" sz="1200" dirty="0">
                <a:latin typeface="Consolas" panose="020B0609020204030204" pitchFamily="49" charset="0"/>
              </a:rPr>
              <a:t> change: 8:00:00</a:t>
            </a:r>
            <a:br>
              <a:rPr lang="en-US" sz="1200" dirty="0">
                <a:latin typeface="Consolas" panose="020B0609020204030204" pitchFamily="49" charset="0"/>
              </a:rPr>
            </a:br>
            <a:r>
              <a:rPr lang="en-US" sz="1200" dirty="0">
                <a:latin typeface="Consolas" panose="020B0609020204030204" pitchFamily="49" charset="0"/>
              </a:rPr>
              <a:t>   Time required for each Spectrometer Momentum/angle change: 2:00:00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322BB8C-CF71-4E1D-FBA3-A31B407084A0}"/>
                  </a:ext>
                </a:extLst>
              </p14:cNvPr>
              <p14:cNvContentPartPr/>
              <p14:nvPr/>
            </p14:nvContentPartPr>
            <p14:xfrm>
              <a:off x="346720" y="4420000"/>
              <a:ext cx="3228840" cy="748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322BB8C-CF71-4E1D-FBA3-A31B407084A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0720" y="4348360"/>
                <a:ext cx="330048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3C28B98-0779-0058-BFFB-FF100821B1F9}"/>
                  </a:ext>
                </a:extLst>
              </p14:cNvPr>
              <p14:cNvContentPartPr/>
              <p14:nvPr/>
            </p14:nvContentPartPr>
            <p14:xfrm>
              <a:off x="400360" y="5262040"/>
              <a:ext cx="4538160" cy="109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3C28B98-0779-0058-BFFB-FF100821B1F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4720" y="5190040"/>
                <a:ext cx="460980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6BBA21E-C26A-E047-BACA-08D10F2A2A32}"/>
                  </a:ext>
                </a:extLst>
              </p14:cNvPr>
              <p14:cNvContentPartPr/>
              <p14:nvPr/>
            </p14:nvContentPartPr>
            <p14:xfrm>
              <a:off x="6438971" y="2300864"/>
              <a:ext cx="3925080" cy="81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6BBA21E-C26A-E047-BACA-08D10F2A2A3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02971" y="2228864"/>
                <a:ext cx="3996720" cy="22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406424F6-4527-CD99-74B6-8EB0E77FE0F6}"/>
              </a:ext>
            </a:extLst>
          </p:cNvPr>
          <p:cNvGrpSpPr/>
          <p:nvPr/>
        </p:nvGrpSpPr>
        <p:grpSpPr>
          <a:xfrm>
            <a:off x="3661285" y="3486151"/>
            <a:ext cx="2539493" cy="1739597"/>
            <a:chOff x="3661285" y="3486151"/>
            <a:chExt cx="2539493" cy="173959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5B7223D-5E2D-370C-C6AD-CC41D0EC2B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61285" y="4068340"/>
              <a:ext cx="810703" cy="307181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7D88B8-D918-FF27-AB23-AA1B701AC6F2}"/>
                </a:ext>
              </a:extLst>
            </p:cNvPr>
            <p:cNvSpPr txBox="1"/>
            <p:nvPr/>
          </p:nvSpPr>
          <p:spPr>
            <a:xfrm>
              <a:off x="4336260" y="3486151"/>
              <a:ext cx="18645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FF"/>
                  </a:solidFill>
                </a:rPr>
                <a:t>Based on data from P.M. McKee, NIM A 526, 60 (2004)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6421F97-C8DD-6978-E725-16601F4E52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6596" y="4420000"/>
              <a:ext cx="172086" cy="805748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98B0A55-F840-BD49-4DCD-73FF7886F575}"/>
              </a:ext>
            </a:extLst>
          </p:cNvPr>
          <p:cNvGrpSpPr/>
          <p:nvPr/>
        </p:nvGrpSpPr>
        <p:grpSpPr>
          <a:xfrm>
            <a:off x="10395891" y="1737360"/>
            <a:ext cx="1767551" cy="923330"/>
            <a:chOff x="10395891" y="1737360"/>
            <a:chExt cx="1767551" cy="9233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0524F2-A219-09E7-72B8-16AD3C8F737E}"/>
                </a:ext>
              </a:extLst>
            </p:cNvPr>
            <p:cNvSpPr txBox="1"/>
            <p:nvPr/>
          </p:nvSpPr>
          <p:spPr>
            <a:xfrm>
              <a:off x="10810130" y="1737360"/>
              <a:ext cx="13533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FF"/>
                  </a:solidFill>
                </a:rPr>
                <a:t>Based on Hall B RGC Spin-Ups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9669225-AB29-454C-7803-46829D9C5D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95891" y="2291224"/>
              <a:ext cx="576909" cy="55280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A002219-10EA-0CE1-486D-E3673C64E662}"/>
                  </a:ext>
                </a:extLst>
              </p14:cNvPr>
              <p14:cNvContentPartPr/>
              <p14:nvPr/>
            </p14:nvContentPartPr>
            <p14:xfrm>
              <a:off x="6449321" y="3633547"/>
              <a:ext cx="2638080" cy="2307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A002219-10EA-0CE1-486D-E3673C64E66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13681" y="3561547"/>
                <a:ext cx="2709720" cy="374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9E57E9FA-3D29-93E2-5380-893294DFBD43}"/>
              </a:ext>
            </a:extLst>
          </p:cNvPr>
          <p:cNvGrpSpPr/>
          <p:nvPr/>
        </p:nvGrpSpPr>
        <p:grpSpPr>
          <a:xfrm>
            <a:off x="9076065" y="3589216"/>
            <a:ext cx="3117263" cy="369332"/>
            <a:chOff x="9076065" y="3589216"/>
            <a:chExt cx="3117263" cy="36933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E75DB7-A924-6662-E011-5B8EDDF30400}"/>
                </a:ext>
              </a:extLst>
            </p:cNvPr>
            <p:cNvSpPr txBox="1"/>
            <p:nvPr/>
          </p:nvSpPr>
          <p:spPr>
            <a:xfrm>
              <a:off x="9383686" y="3589216"/>
              <a:ext cx="28096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FF"/>
                  </a:solidFill>
                </a:rPr>
                <a:t>Based on UVA &amp; UNH data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324564A-57D5-8319-3080-B286426F19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76065" y="3748927"/>
              <a:ext cx="429069" cy="32099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789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A4AE-1583-B81B-10CA-30B7396CD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Dose Between Anneals &amp; Mat.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EA432-2862-3FD4-2134-60FFD8DAF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Analyzed data from P.M. McKee, NIM A </a:t>
            </a:r>
            <a:r>
              <a:rPr lang="en-US" b="1" dirty="0"/>
              <a:t>526</a:t>
            </a:r>
            <a:r>
              <a:rPr lang="en-US" dirty="0"/>
              <a:t>, 60 (2004)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C5958-C7E7-37C4-2A11-0F73464DB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B1136-BEE0-50B1-1462-656922A7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2A508-203C-3E1B-9866-BA12AF9CA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F72AC0-23FE-3FEE-DA03-B1AD86482BDD}"/>
              </a:ext>
            </a:extLst>
          </p:cNvPr>
          <p:cNvGrpSpPr/>
          <p:nvPr/>
        </p:nvGrpSpPr>
        <p:grpSpPr>
          <a:xfrm>
            <a:off x="7030361" y="1757363"/>
            <a:ext cx="4272634" cy="4533547"/>
            <a:chOff x="6373139" y="1583055"/>
            <a:chExt cx="4754423" cy="50447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1932E7-5E2B-0268-7ABD-94BFBDDF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272"/>
            <a:stretch>
              <a:fillRect/>
            </a:stretch>
          </p:blipFill>
          <p:spPr>
            <a:xfrm>
              <a:off x="6373139" y="1583055"/>
              <a:ext cx="4754423" cy="50447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B0E5F70-D6CA-5B34-BA2A-94103EE63163}"/>
                    </a:ext>
                  </a:extLst>
                </p:cNvPr>
                <p:cNvSpPr txBox="1"/>
                <p:nvPr/>
              </p:nvSpPr>
              <p:spPr>
                <a:xfrm>
                  <a:off x="7263925" y="2332221"/>
                  <a:ext cx="1811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B0E5F70-D6CA-5B34-BA2A-94103EE631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3925" y="2332221"/>
                  <a:ext cx="181139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42308" r="-42308" b="-17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DFBA4D1-EE3A-37FB-1DF8-DB5B361C3FCC}"/>
                    </a:ext>
                  </a:extLst>
                </p:cNvPr>
                <p:cNvSpPr txBox="1"/>
                <p:nvPr/>
              </p:nvSpPr>
              <p:spPr>
                <a:xfrm>
                  <a:off x="7409470" y="4480016"/>
                  <a:ext cx="1811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DFBA4D1-EE3A-37FB-1DF8-DB5B361C3F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9470" y="4480016"/>
                  <a:ext cx="18114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7037" r="-40741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14EE448-C3C1-C5B7-E4FD-CF03D3DD4BCE}"/>
                    </a:ext>
                  </a:extLst>
                </p:cNvPr>
                <p:cNvSpPr txBox="1"/>
                <p:nvPr/>
              </p:nvSpPr>
              <p:spPr>
                <a:xfrm>
                  <a:off x="7802843" y="2198541"/>
                  <a:ext cx="1811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14EE448-C3C1-C5B7-E4FD-CF03D3DD4B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2843" y="2198541"/>
                  <a:ext cx="18114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7037" r="-40741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CA6E0C5-EFC4-591B-B782-D2325E7B6004}"/>
                    </a:ext>
                  </a:extLst>
                </p:cNvPr>
                <p:cNvSpPr txBox="1"/>
                <p:nvPr/>
              </p:nvSpPr>
              <p:spPr>
                <a:xfrm>
                  <a:off x="7983983" y="4480016"/>
                  <a:ext cx="1811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CA6E0C5-EFC4-591B-B782-D2325E7B60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3983" y="4480016"/>
                  <a:ext cx="181140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2308" r="-42308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219C538-9572-2AA2-5A1F-D0D400019578}"/>
                    </a:ext>
                  </a:extLst>
                </p:cNvPr>
                <p:cNvSpPr txBox="1"/>
                <p:nvPr/>
              </p:nvSpPr>
              <p:spPr>
                <a:xfrm>
                  <a:off x="8165123" y="1921542"/>
                  <a:ext cx="3150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219C538-9572-2AA2-5A1F-D0D4000195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5123" y="1921542"/>
                  <a:ext cx="315023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5532" r="-23404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0D25A59-226C-E89E-2EA7-C1D2FA1A2FB5}"/>
                    </a:ext>
                  </a:extLst>
                </p:cNvPr>
                <p:cNvSpPr txBox="1"/>
                <p:nvPr/>
              </p:nvSpPr>
              <p:spPr>
                <a:xfrm>
                  <a:off x="8412149" y="2365231"/>
                  <a:ext cx="3112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0D25A59-226C-E89E-2EA7-C1D2FA1A2F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2149" y="2365231"/>
                  <a:ext cx="311239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26087" r="-23913" b="-2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5AD7233-0060-FE3B-40A1-6293BFEBFFAC}"/>
                    </a:ext>
                  </a:extLst>
                </p:cNvPr>
                <p:cNvSpPr txBox="1"/>
                <p:nvPr/>
              </p:nvSpPr>
              <p:spPr>
                <a:xfrm>
                  <a:off x="8476126" y="4383071"/>
                  <a:ext cx="1811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5AD7233-0060-FE3B-40A1-6293BFEBF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76126" y="4383071"/>
                  <a:ext cx="181140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37037" r="-40741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42B4256-A127-722C-6F73-09582A57AB0A}"/>
                    </a:ext>
                  </a:extLst>
                </p:cNvPr>
                <p:cNvSpPr txBox="1"/>
                <p:nvPr/>
              </p:nvSpPr>
              <p:spPr>
                <a:xfrm>
                  <a:off x="8874768" y="2193721"/>
                  <a:ext cx="1811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42B4256-A127-722C-6F73-09582A57AB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4768" y="2193721"/>
                  <a:ext cx="181140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7037" r="-40741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3C93C71-1D8D-B924-0D38-B8007C9571ED}"/>
                    </a:ext>
                  </a:extLst>
                </p:cNvPr>
                <p:cNvSpPr txBox="1"/>
                <p:nvPr/>
              </p:nvSpPr>
              <p:spPr>
                <a:xfrm>
                  <a:off x="8870300" y="4495934"/>
                  <a:ext cx="3150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3C93C71-1D8D-B924-0D38-B8007C9571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0300" y="4495934"/>
                  <a:ext cx="315023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23404" r="-23404" b="-17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FB93E4B-27B9-65DF-EC34-6EFFAAAC2551}"/>
                    </a:ext>
                  </a:extLst>
                </p:cNvPr>
                <p:cNvSpPr txBox="1"/>
                <p:nvPr/>
              </p:nvSpPr>
              <p:spPr>
                <a:xfrm>
                  <a:off x="9071191" y="5201448"/>
                  <a:ext cx="3112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FB93E4B-27B9-65DF-EC34-6EFFAAAC25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1191" y="5201448"/>
                  <a:ext cx="311239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26087" r="-23913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C5503AE-9B05-667A-D5AA-E2616F82090A}"/>
                    </a:ext>
                  </a:extLst>
                </p:cNvPr>
                <p:cNvSpPr txBox="1"/>
                <p:nvPr/>
              </p:nvSpPr>
              <p:spPr>
                <a:xfrm>
                  <a:off x="9382430" y="2146879"/>
                  <a:ext cx="1811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C5503AE-9B05-667A-D5AA-E2616F8209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2430" y="2146879"/>
                  <a:ext cx="181140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40741" r="-37037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4A3736E-91EB-F19C-A581-8247EADB818B}"/>
                    </a:ext>
                  </a:extLst>
                </p:cNvPr>
                <p:cNvSpPr txBox="1"/>
                <p:nvPr/>
              </p:nvSpPr>
              <p:spPr>
                <a:xfrm>
                  <a:off x="9533781" y="4618515"/>
                  <a:ext cx="30938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4A3736E-91EB-F19C-A581-8247EADB81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3781" y="4618515"/>
                  <a:ext cx="309380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23913" r="-26087" b="-17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8E299ED-636C-698E-AFE7-1C257AABEE4C}"/>
                    </a:ext>
                  </a:extLst>
                </p:cNvPr>
                <p:cNvSpPr txBox="1"/>
                <p:nvPr/>
              </p:nvSpPr>
              <p:spPr>
                <a:xfrm>
                  <a:off x="9624351" y="1780284"/>
                  <a:ext cx="4432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8E299ED-636C-698E-AFE7-1C257AABEE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4351" y="1780284"/>
                  <a:ext cx="443263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20000" r="-18462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12D09FB-55DD-13B6-8CD7-E14F44B2360E}"/>
                    </a:ext>
                  </a:extLst>
                </p:cNvPr>
                <p:cNvSpPr txBox="1"/>
                <p:nvPr/>
              </p:nvSpPr>
              <p:spPr>
                <a:xfrm>
                  <a:off x="9780841" y="2816311"/>
                  <a:ext cx="43947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12D09FB-55DD-13B6-8CD7-E14F44B236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0841" y="2816311"/>
                  <a:ext cx="439479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20313" r="-20313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E1762FE-9311-5439-491C-854239E92F76}"/>
                    </a:ext>
                  </a:extLst>
                </p:cNvPr>
                <p:cNvSpPr txBox="1"/>
                <p:nvPr/>
              </p:nvSpPr>
              <p:spPr>
                <a:xfrm>
                  <a:off x="10000581" y="4658532"/>
                  <a:ext cx="30938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E1762FE-9311-5439-491C-854239E92F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0581" y="4658532"/>
                  <a:ext cx="309380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23913" r="-26087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BA76567-A155-5DE7-FF59-964430E0E70C}"/>
                    </a:ext>
                  </a:extLst>
                </p:cNvPr>
                <p:cNvSpPr txBox="1"/>
                <p:nvPr/>
              </p:nvSpPr>
              <p:spPr>
                <a:xfrm>
                  <a:off x="10232436" y="1939561"/>
                  <a:ext cx="30938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BA76567-A155-5DE7-FF59-964430E0E7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32436" y="1939561"/>
                  <a:ext cx="309380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23913" r="-26087" b="-17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DEE6B77-1158-1843-064D-07A1C2589F92}"/>
                    </a:ext>
                  </a:extLst>
                </p:cNvPr>
                <p:cNvSpPr txBox="1"/>
                <p:nvPr/>
              </p:nvSpPr>
              <p:spPr>
                <a:xfrm>
                  <a:off x="10519531" y="4999885"/>
                  <a:ext cx="30938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DEE6B77-1158-1843-064D-07A1C2589F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9531" y="4999885"/>
                  <a:ext cx="309380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26667" r="-26667" b="-17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B1533CD-B25B-D4B7-914D-4E8C63E291A7}"/>
                    </a:ext>
                  </a:extLst>
                </p:cNvPr>
                <p:cNvSpPr txBox="1"/>
                <p:nvPr/>
              </p:nvSpPr>
              <p:spPr>
                <a:xfrm>
                  <a:off x="10581790" y="1783037"/>
                  <a:ext cx="30938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oMath>
                    </m:oMathPara>
                  </a14:m>
                  <a:endParaRPr lang="en-US" dirty="0">
                    <a:solidFill>
                      <a:srgbClr val="FF33CC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B1533CD-B25B-D4B7-914D-4E8C63E291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81790" y="1783037"/>
                  <a:ext cx="309380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26667" r="-28889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09744B-5C62-9AEB-7E5C-17A7D349C608}"/>
                  </a:ext>
                </a:extLst>
              </p:cNvPr>
              <p:cNvSpPr txBox="1"/>
              <p:nvPr/>
            </p:nvSpPr>
            <p:spPr>
              <a:xfrm>
                <a:off x="4008123" y="5258868"/>
                <a:ext cx="3022238" cy="442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𝑎𝑣𝑒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=5.11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09744B-5C62-9AEB-7E5C-17A7D349C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123" y="5258868"/>
                <a:ext cx="3022238" cy="442172"/>
              </a:xfrm>
              <a:prstGeom prst="rect">
                <a:avLst/>
              </a:prstGeom>
              <a:blipFill>
                <a:blip r:embed="rId21"/>
                <a:stretch>
                  <a:fillRect l="-1212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8" name="Table 4">
                <a:extLst>
                  <a:ext uri="{FF2B5EF4-FFF2-40B4-BE49-F238E27FC236}">
                    <a16:creationId xmlns:a16="http://schemas.microsoft.com/office/drawing/2014/main" id="{54EC9A74-A653-1FA1-65C3-D625D78CEE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2214795"/>
                  </p:ext>
                </p:extLst>
              </p:nvPr>
            </p:nvGraphicFramePr>
            <p:xfrm>
              <a:off x="723555" y="2537638"/>
              <a:ext cx="2548286" cy="3261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60915">
                      <a:extLst>
                        <a:ext uri="{9D8B030D-6E8A-4147-A177-3AD203B41FA5}">
                          <a16:colId xmlns:a16="http://schemas.microsoft.com/office/drawing/2014/main" val="3443194453"/>
                        </a:ext>
                      </a:extLst>
                    </a:gridCol>
                    <a:gridCol w="1787371">
                      <a:extLst>
                        <a:ext uri="{9D8B030D-6E8A-4147-A177-3AD203B41FA5}">
                          <a16:colId xmlns:a16="http://schemas.microsoft.com/office/drawing/2014/main" val="2654114905"/>
                        </a:ext>
                      </a:extLst>
                    </a:gridCol>
                  </a:tblGrid>
                  <a:tr h="45601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Subset #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en-US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𝟏𝟎</m:t>
                                      </m:r>
                                    </m:e>
                                    <m:sup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𝟏𝟓</m:t>
                                      </m:r>
                                    </m:sup>
                                  </m:sSup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</m:t>
                                  </m:r>
                                  <m:f>
                                    <m:fPr>
                                      <m:ctrlPr>
                                        <a:rPr lang="en-US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𝒆</m:t>
                                          </m:r>
                                        </m:e>
                                        <m:sup>
                                          <m: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b="1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𝐜𝐦</m:t>
                                          </m:r>
                                        </m:e>
                                        <m:sup>
                                          <m: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en-US" sz="14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6407859"/>
                      </a:ext>
                    </a:extLst>
                  </a:tr>
                  <a:tr h="268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3.265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60826727"/>
                      </a:ext>
                    </a:extLst>
                  </a:tr>
                  <a:tr h="268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6.02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68707919"/>
                      </a:ext>
                    </a:extLst>
                  </a:tr>
                  <a:tr h="268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4.548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92407699"/>
                      </a:ext>
                    </a:extLst>
                  </a:tr>
                  <a:tr h="268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4.188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8113933"/>
                      </a:ext>
                    </a:extLst>
                  </a:tr>
                  <a:tr h="268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4.2964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74154290"/>
                      </a:ext>
                    </a:extLst>
                  </a:tr>
                  <a:tr h="268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4.139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58340272"/>
                      </a:ext>
                    </a:extLst>
                  </a:tr>
                  <a:tr h="268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3.5597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68413347"/>
                      </a:ext>
                    </a:extLst>
                  </a:tr>
                  <a:tr h="268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3.998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89181566"/>
                      </a:ext>
                    </a:extLst>
                  </a:tr>
                  <a:tr h="2682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2.3091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181328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8" name="Table 4">
                <a:extLst>
                  <a:ext uri="{FF2B5EF4-FFF2-40B4-BE49-F238E27FC236}">
                    <a16:creationId xmlns:a16="http://schemas.microsoft.com/office/drawing/2014/main" id="{54EC9A74-A653-1FA1-65C3-D625D78CEE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2214795"/>
                  </p:ext>
                </p:extLst>
              </p:nvPr>
            </p:nvGraphicFramePr>
            <p:xfrm>
              <a:off x="723555" y="2537638"/>
              <a:ext cx="2548286" cy="3261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60915">
                      <a:extLst>
                        <a:ext uri="{9D8B030D-6E8A-4147-A177-3AD203B41FA5}">
                          <a16:colId xmlns:a16="http://schemas.microsoft.com/office/drawing/2014/main" val="3443194453"/>
                        </a:ext>
                      </a:extLst>
                    </a:gridCol>
                    <a:gridCol w="1787371">
                      <a:extLst>
                        <a:ext uri="{9D8B030D-6E8A-4147-A177-3AD203B41FA5}">
                          <a16:colId xmlns:a16="http://schemas.microsoft.com/office/drawing/2014/main" val="2654114905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Subset #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2"/>
                          <a:stretch>
                            <a:fillRect l="-42857" t="-1176" r="-1361" b="-54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640785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3.265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6082672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6.02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6870791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4.548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9240769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4.188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811393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4.2964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7415429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4.139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5834027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3.5597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6841334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3.998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8918156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2.3091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181328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20E5FD6-2D21-3995-C8E4-7B9061093B34}"/>
                  </a:ext>
                </a:extLst>
              </p:cNvPr>
              <p:cNvSpPr txBox="1"/>
              <p:nvPr/>
            </p:nvSpPr>
            <p:spPr>
              <a:xfrm>
                <a:off x="1439693" y="2144860"/>
                <a:ext cx="11115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Positive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20E5FD6-2D21-3995-C8E4-7B9061093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693" y="2144860"/>
                <a:ext cx="1111586" cy="369332"/>
              </a:xfrm>
              <a:prstGeom prst="rect">
                <a:avLst/>
              </a:prstGeom>
              <a:blipFill>
                <a:blip r:embed="rId23"/>
                <a:stretch>
                  <a:fillRect l="-4372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4">
                <a:extLst>
                  <a:ext uri="{FF2B5EF4-FFF2-40B4-BE49-F238E27FC236}">
                    <a16:creationId xmlns:a16="http://schemas.microsoft.com/office/drawing/2014/main" id="{BDD6EF9F-24FA-F95B-53EE-9527E7AA500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8963761"/>
                  </p:ext>
                </p:extLst>
              </p:nvPr>
            </p:nvGraphicFramePr>
            <p:xfrm>
              <a:off x="4266384" y="2579896"/>
              <a:ext cx="2442199" cy="26056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4296">
                      <a:extLst>
                        <a:ext uri="{9D8B030D-6E8A-4147-A177-3AD203B41FA5}">
                          <a16:colId xmlns:a16="http://schemas.microsoft.com/office/drawing/2014/main" val="3443194453"/>
                        </a:ext>
                      </a:extLst>
                    </a:gridCol>
                    <a:gridCol w="1547903">
                      <a:extLst>
                        <a:ext uri="{9D8B030D-6E8A-4147-A177-3AD203B41FA5}">
                          <a16:colId xmlns:a16="http://schemas.microsoft.com/office/drawing/2014/main" val="2654114905"/>
                        </a:ext>
                      </a:extLst>
                    </a:gridCol>
                  </a:tblGrid>
                  <a:tr h="3472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Subset #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</m:t>
                              </m:r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sSup>
                                    <m:sSupPr>
                                      <m:ctrlPr>
                                        <a:rPr lang="en-US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𝟏𝟎</m:t>
                                      </m:r>
                                    </m:e>
                                    <m:sup>
                                      <m:r>
                                        <a:rPr lang="en-US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𝟏𝟓</m:t>
                                      </m:r>
                                    </m:sup>
                                  </m:sSup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</m:t>
                                  </m:r>
                                  <m:f>
                                    <m:fPr>
                                      <m:ctrlPr>
                                        <a:rPr lang="en-US" sz="1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𝒆</m:t>
                                          </m:r>
                                        </m:e>
                                        <m:sup>
                                          <m: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b="1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𝐜𝐦</m:t>
                                          </m:r>
                                        </m:e>
                                        <m:sup>
                                          <m:r>
                                            <a:rPr lang="en-US" sz="1400" b="1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oMath>
                          </a14:m>
                          <a:r>
                            <a:rPr lang="en-US" sz="1400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56407859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5.35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60826727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5.86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68707919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>
                              <a:effectLst/>
                              <a:latin typeface="+mn-lt"/>
                            </a:rPr>
                            <a:t>6.52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92407699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>
                              <a:effectLst/>
                              <a:latin typeface="+mn-lt"/>
                            </a:rPr>
                            <a:t>6.967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8113933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>
                              <a:effectLst/>
                              <a:latin typeface="+mn-lt"/>
                            </a:rPr>
                            <a:t>3.5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74154290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>
                              <a:effectLst/>
                              <a:latin typeface="+mn-lt"/>
                            </a:rPr>
                            <a:t>3.641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58340272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3.9454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684133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4">
                <a:extLst>
                  <a:ext uri="{FF2B5EF4-FFF2-40B4-BE49-F238E27FC236}">
                    <a16:creationId xmlns:a16="http://schemas.microsoft.com/office/drawing/2014/main" id="{BDD6EF9F-24FA-F95B-53EE-9527E7AA500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28963761"/>
                  </p:ext>
                </p:extLst>
              </p:nvPr>
            </p:nvGraphicFramePr>
            <p:xfrm>
              <a:off x="4266384" y="2579896"/>
              <a:ext cx="2442199" cy="26056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94296">
                      <a:extLst>
                        <a:ext uri="{9D8B030D-6E8A-4147-A177-3AD203B41FA5}">
                          <a16:colId xmlns:a16="http://schemas.microsoft.com/office/drawing/2014/main" val="3443194453"/>
                        </a:ext>
                      </a:extLst>
                    </a:gridCol>
                    <a:gridCol w="1547903">
                      <a:extLst>
                        <a:ext uri="{9D8B030D-6E8A-4147-A177-3AD203B41FA5}">
                          <a16:colId xmlns:a16="http://schemas.microsoft.com/office/drawing/2014/main" val="2654114905"/>
                        </a:ext>
                      </a:extLst>
                    </a:gridCol>
                  </a:tblGrid>
                  <a:tr h="4107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Subset #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4"/>
                          <a:stretch>
                            <a:fillRect l="-58039" t="-2985" r="-1569" b="-5522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56407859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5.35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60826727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5.86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68707919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>
                              <a:effectLst/>
                              <a:latin typeface="+mn-lt"/>
                            </a:rPr>
                            <a:t>6.52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92407699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>
                              <a:effectLst/>
                              <a:latin typeface="+mn-lt"/>
                            </a:rPr>
                            <a:t>6.967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8113933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>
                              <a:effectLst/>
                              <a:latin typeface="+mn-lt"/>
                            </a:rPr>
                            <a:t>3.5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74154290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>
                              <a:effectLst/>
                              <a:latin typeface="+mn-lt"/>
                            </a:rPr>
                            <a:t>3.641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58340272"/>
                      </a:ext>
                    </a:extLst>
                  </a:tr>
                  <a:tr h="31355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effectLst/>
                              <a:latin typeface="+mn-lt"/>
                            </a:rPr>
                            <a:t>3.9454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6841334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E87C387-8ADD-0C89-DBD4-6635C6967209}"/>
                  </a:ext>
                </a:extLst>
              </p:cNvPr>
              <p:cNvSpPr txBox="1"/>
              <p:nvPr/>
            </p:nvSpPr>
            <p:spPr>
              <a:xfrm>
                <a:off x="4914577" y="2174526"/>
                <a:ext cx="1210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Negative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E87C387-8ADD-0C89-DBD4-6635C6967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577" y="2174526"/>
                <a:ext cx="1210781" cy="369332"/>
              </a:xfrm>
              <a:prstGeom prst="rect">
                <a:avLst/>
              </a:prstGeom>
              <a:blipFill>
                <a:blip r:embed="rId25"/>
                <a:stretch>
                  <a:fillRect l="-402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B573F80-CC8B-7CAC-1DDA-BA5FE86EC3B7}"/>
                  </a:ext>
                </a:extLst>
              </p:cNvPr>
              <p:cNvSpPr txBox="1"/>
              <p:nvPr/>
            </p:nvSpPr>
            <p:spPr>
              <a:xfrm>
                <a:off x="598288" y="5862939"/>
                <a:ext cx="3380780" cy="442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Positive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𝑎𝑣𝑒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=4.04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B573F80-CC8B-7CAC-1DDA-BA5FE86EC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288" y="5862939"/>
                <a:ext cx="3380780" cy="442172"/>
              </a:xfrm>
              <a:prstGeom prst="rect">
                <a:avLst/>
              </a:prstGeom>
              <a:blipFill>
                <a:blip r:embed="rId26"/>
                <a:stretch>
                  <a:fillRect l="-901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1032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50FF9-4A72-CBFF-EC40-9DEB18E6F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B RGC Spin-Up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9100ED-CF3C-DFB4-CA2B-4741CA666A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2428874"/>
                <a:ext cx="3617595" cy="3440219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400" dirty="0"/>
                  <a:t>~ 4 hours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=45%</m:t>
                    </m:r>
                  </m:oMath>
                </a14:m>
                <a:br>
                  <a:rPr lang="en-US" sz="2400" dirty="0"/>
                </a:br>
                <a:endParaRPr lang="en-US" sz="2400" dirty="0"/>
              </a:p>
              <a:p>
                <a:pPr lvl="1"/>
                <a:r>
                  <a:rPr lang="en-US" sz="2400" dirty="0"/>
                  <a:t>AFP will be used between spin-flips to significantly reduce flip time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39100ED-CF3C-DFB4-CA2B-4741CA666A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2428874"/>
                <a:ext cx="3617595" cy="3440219"/>
              </a:xfrm>
              <a:blipFill>
                <a:blip r:embed="rId2"/>
                <a:stretch>
                  <a:fillRect t="-2655" r="-3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D390C-3B09-8658-44E6-DFF974BC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C60BA-A014-F6B4-709A-DB0855AC3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7F8C4-62BC-8E87-6A37-6CD5DF5A4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3A708E8-D5C2-F7E3-D9AE-11EBA9869F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734284"/>
              </p:ext>
            </p:extLst>
          </p:nvPr>
        </p:nvGraphicFramePr>
        <p:xfrm>
          <a:off x="4797059" y="1796523"/>
          <a:ext cx="6632955" cy="4461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7476888" imgH="5029113" progId="Acrobat.Document.DC">
                  <p:embed/>
                </p:oleObj>
              </mc:Choice>
              <mc:Fallback>
                <p:oleObj name="Acrobat Document" r:id="rId3" imgW="7476888" imgH="5029113" progId="Acrobat.Document.DC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3A708E8-D5C2-F7E3-D9AE-11EBA9869F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97059" y="1796523"/>
                        <a:ext cx="6632955" cy="4461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69752F7E-66F7-932E-5736-8660BB5F134A}"/>
              </a:ext>
            </a:extLst>
          </p:cNvPr>
          <p:cNvGrpSpPr/>
          <p:nvPr/>
        </p:nvGrpSpPr>
        <p:grpSpPr>
          <a:xfrm>
            <a:off x="-19877" y="5579564"/>
            <a:ext cx="4267200" cy="731369"/>
            <a:chOff x="1" y="5526556"/>
            <a:chExt cx="4267200" cy="7313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759AF5-BE87-789A-1E01-F8A834C71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" y="5526556"/>
              <a:ext cx="4267200" cy="73136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CB7364-45F3-9690-51EE-D686C2896D95}"/>
                </a:ext>
              </a:extLst>
            </p:cNvPr>
            <p:cNvSpPr txBox="1"/>
            <p:nvPr/>
          </p:nvSpPr>
          <p:spPr>
            <a:xfrm>
              <a:off x="132185" y="5904215"/>
              <a:ext cx="51294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10/13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50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92FC-A4A4-EEB3-7A2D-FEB8E7A4C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Rapid Tensor Flips: 4 State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32ADFF-00E3-DA76-FCF9-BC19FAD74E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5304930" cy="4023360"/>
              </a:xfrm>
            </p:spPr>
            <p:txBody>
              <a:bodyPr/>
              <a:lstStyle/>
              <a:p>
                <a:pPr lvl="1"/>
                <a:r>
                  <a:rPr lang="en-US" dirty="0"/>
                  <a:t>Rapid tensor enhancement/suppression while maintaining large vector polarization</a:t>
                </a:r>
              </a:p>
              <a:p>
                <a:pPr lvl="2"/>
                <a:r>
                  <a:rPr lang="en-US" sz="1800" dirty="0"/>
                  <a:t>Highly suppresses drift effects on systematics</a:t>
                </a:r>
              </a:p>
              <a:p>
                <a:pPr lvl="2"/>
                <a:r>
                  <a:rPr lang="en-US" sz="1800" dirty="0"/>
                  <a:t>1 cycle/hour instead of 1 cycle/day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𝑧𝑧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𝑑𝑟𝑖𝑓𝑡</m:t>
                        </m:r>
                      </m:sup>
                    </m:sSubSup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𝑓𝑙𝑖𝑝𝑠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r>
                  <a:rPr lang="en-US" sz="1800" dirty="0"/>
                  <a:t> improved by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24</m:t>
                            </m:r>
                          </m:e>
                        </m:rad>
                      </m:den>
                    </m:f>
                  </m:oMath>
                </a14:m>
                <a:endParaRPr lang="en-US" sz="1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32ADFF-00E3-DA76-FCF9-BC19FAD74E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5304930" cy="4023360"/>
              </a:xfrm>
              <a:blipFill>
                <a:blip r:embed="rId2"/>
                <a:stretch>
                  <a:fillRect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ABDC1-8CF9-8000-E657-C64F7A8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6D7E7-489A-387A-36AB-9BC8012C4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4907C-3D80-E834-9C92-E6DF8E6F4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B1CAC3-9401-87CC-6872-70E2723F1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6" t="10721" r="30323"/>
          <a:stretch/>
        </p:blipFill>
        <p:spPr>
          <a:xfrm>
            <a:off x="6481839" y="1796808"/>
            <a:ext cx="4313161" cy="1450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F10E03-D758-F44F-63A2-3F67F482A60D}"/>
              </a:ext>
            </a:extLst>
          </p:cNvPr>
          <p:cNvSpPr txBox="1"/>
          <p:nvPr/>
        </p:nvSpPr>
        <p:spPr>
          <a:xfrm>
            <a:off x="10488510" y="3020356"/>
            <a:ext cx="667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D. Keller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523119-2662-021A-F599-095D4A097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81" y="3908862"/>
            <a:ext cx="2342111" cy="8103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3FC358-0C04-AEEA-6FF1-3A7886F4C7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81" y="4827540"/>
            <a:ext cx="2214082" cy="5554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F60DB4-D29C-86F2-FF8A-962BE92FAFF7}"/>
              </a:ext>
            </a:extLst>
          </p:cNvPr>
          <p:cNvSpPr txBox="1"/>
          <p:nvPr/>
        </p:nvSpPr>
        <p:spPr>
          <a:xfrm>
            <a:off x="102186" y="5377017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E. Long, EPJ A (in review)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56AF87-940B-81FB-8D3A-D2902432F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54348"/>
            <a:ext cx="4313161" cy="651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DB8563-5A24-1645-2192-1CCC30F7FEF5}"/>
              </a:ext>
            </a:extLst>
          </p:cNvPr>
          <p:cNvSpPr txBox="1"/>
          <p:nvPr/>
        </p:nvSpPr>
        <p:spPr>
          <a:xfrm>
            <a:off x="103116" y="5949335"/>
            <a:ext cx="4666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10/14</a:t>
            </a:r>
          </a:p>
        </p:txBody>
      </p:sp>
      <p:pic>
        <p:nvPicPr>
          <p:cNvPr id="20" name="Picture 19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2923F8F-408B-DD69-196D-74E5EED924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8490" r="32348" b="26164"/>
          <a:stretch>
            <a:fillRect/>
          </a:stretch>
        </p:blipFill>
        <p:spPr>
          <a:xfrm>
            <a:off x="4877089" y="3901444"/>
            <a:ext cx="6957146" cy="2424037"/>
          </a:xfrm>
          <a:prstGeom prst="rect">
            <a:avLst/>
          </a:prstGeom>
        </p:spPr>
      </p:pic>
      <p:pic>
        <p:nvPicPr>
          <p:cNvPr id="21" name="Picture 20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D99DAEC-44F8-49D5-AF43-C13F455B0FF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70" t="31583" r="58410" b="63435"/>
          <a:stretch>
            <a:fillRect/>
          </a:stretch>
        </p:blipFill>
        <p:spPr>
          <a:xfrm>
            <a:off x="5490541" y="3393959"/>
            <a:ext cx="2871894" cy="5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83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C8BCC-A5C7-1E1D-C855-285D2C041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b1/Azz Kinematics Running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74D89-59F5-CD06-484F-78105CCE6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Draft run plan from smallest beam/detector energies to highest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D0852-6A80-7B6C-1218-3770EAD7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D42A8-25AC-B097-2886-54126CA83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53501-99CB-B5D1-E7A0-5C975B4F8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E459D-29C5-A856-6F23-E5158ACD40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20"/>
          <a:stretch>
            <a:fillRect/>
          </a:stretch>
        </p:blipFill>
        <p:spPr>
          <a:xfrm>
            <a:off x="33130" y="2504590"/>
            <a:ext cx="7424887" cy="2822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EF91AD-ADB2-9D02-D6B0-7C1B68B68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577" y="3135794"/>
            <a:ext cx="4446240" cy="317023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0A76E25-BDEB-9FC0-AEC0-02A7452295C3}"/>
              </a:ext>
            </a:extLst>
          </p:cNvPr>
          <p:cNvGrpSpPr/>
          <p:nvPr/>
        </p:nvGrpSpPr>
        <p:grpSpPr>
          <a:xfrm>
            <a:off x="7702028" y="49037"/>
            <a:ext cx="4138789" cy="3138439"/>
            <a:chOff x="6455889" y="2093148"/>
            <a:chExt cx="5488461" cy="41618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23F74BF-88D4-7C1B-4762-64A3D3A47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7373" y="2093148"/>
              <a:ext cx="4986977" cy="37257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A77508F-B9AE-03E8-DFF5-261FEAEC5AA2}"/>
                    </a:ext>
                  </a:extLst>
                </p:cNvPr>
                <p:cNvSpPr txBox="1"/>
                <p:nvPr/>
              </p:nvSpPr>
              <p:spPr>
                <a:xfrm>
                  <a:off x="6455889" y="2529600"/>
                  <a:ext cx="508482" cy="4361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A77508F-B9AE-03E8-DFF5-261FEAEC5A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5889" y="2529600"/>
                  <a:ext cx="508482" cy="436135"/>
                </a:xfrm>
                <a:prstGeom prst="rect">
                  <a:avLst/>
                </a:prstGeom>
                <a:blipFill>
                  <a:blip r:embed="rId5"/>
                  <a:stretch>
                    <a:fillRect l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A44C7E0-2D81-5C55-6D5F-D2DE35244DAE}"/>
                    </a:ext>
                  </a:extLst>
                </p:cNvPr>
                <p:cNvSpPr txBox="1"/>
                <p:nvPr/>
              </p:nvSpPr>
              <p:spPr>
                <a:xfrm>
                  <a:off x="10790402" y="5818908"/>
                  <a:ext cx="286441" cy="4361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A44C7E0-2D81-5C55-6D5F-D2DE35244D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90402" y="5818908"/>
                  <a:ext cx="286441" cy="436135"/>
                </a:xfrm>
                <a:prstGeom prst="rect">
                  <a:avLst/>
                </a:prstGeom>
                <a:blipFill>
                  <a:blip r:embed="rId6"/>
                  <a:stretch>
                    <a:fillRect l="-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1385C72-DC4D-821E-1B2C-533883C5BDCD}"/>
              </a:ext>
            </a:extLst>
          </p:cNvPr>
          <p:cNvSpPr txBox="1"/>
          <p:nvPr/>
        </p:nvSpPr>
        <p:spPr>
          <a:xfrm>
            <a:off x="8488747" y="544077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i="1" dirty="0"/>
              <a:t>zz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A40E40-5E41-234E-E392-3F7546E2265E}"/>
              </a:ext>
            </a:extLst>
          </p:cNvPr>
          <p:cNvSpPr txBox="1"/>
          <p:nvPr/>
        </p:nvSpPr>
        <p:spPr>
          <a:xfrm>
            <a:off x="8488747" y="3357261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b1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35557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AA5D1F-ACB7-111B-930D-32EB9E4BD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8D5B6-C700-05DA-765F-8E2642DAF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CF70B-7E68-6277-5EEA-10F9D784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9" name="Picture 8" descr="A blue and white graph&#10;&#10;AI-generated content may be incorrect.">
            <a:extLst>
              <a:ext uri="{FF2B5EF4-FFF2-40B4-BE49-F238E27FC236}">
                <a16:creationId xmlns:a16="http://schemas.microsoft.com/office/drawing/2014/main" id="{E62A5493-8ED0-4840-B9F4-F1A7897B6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40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D1493-8EF9-09E1-3B74-E956EF1B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58F0A-A24F-2FD0-7059-3788EF3A7A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0FAFD-ABA3-F843-FACF-1B786DEC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4769F-89A0-E1E1-DCF8-658A7BD46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E2DBF-61EB-8813-5727-447A3099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624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B959CA-0549-227C-A27D-BCC08021A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C1455F-3BEA-4FD0-3B96-79691C040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2EE25-F0DC-A23F-22BE-21C62243C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0A3805-463F-326D-23B6-44AE093E8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9"/>
            <a:ext cx="12192000" cy="68265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2CCD7B-0A13-A5CC-2A06-B09E6E11D617}"/>
              </a:ext>
            </a:extLst>
          </p:cNvPr>
          <p:cNvSpPr txBox="1"/>
          <p:nvPr/>
        </p:nvSpPr>
        <p:spPr>
          <a:xfrm rot="20838703">
            <a:off x="70328" y="165652"/>
            <a:ext cx="195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From P. Rossi’s Talk</a:t>
            </a:r>
          </a:p>
        </p:txBody>
      </p:sp>
    </p:spTree>
    <p:extLst>
      <p:ext uri="{BB962C8B-B14F-4D97-AF65-F5344CB8AC3E}">
        <p14:creationId xmlns:p14="http://schemas.microsoft.com/office/powerpoint/2010/main" val="2480524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D50F4-6471-6D78-80DF-03C9C9FD4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D7F8D-9243-A5E0-1F12-D146C58349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9087D-0E8F-654F-DEB0-CCDD2B5C1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B5E7F-E020-B53F-C418-718E80479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E0DA4-15F6-E51D-DD58-E983ED805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080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8F47E8-5794-EAF3-1A34-447DADDEE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61C40C-D189-16C5-4B33-7DB4F2E1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81DC4-3164-B198-B257-1BA5C63F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843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2D8F8-36B8-75E2-BA98-F190945C7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Azz Kinematics &amp; Overhead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D6E11-6F5E-2225-1139-07185D00A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6DC8A-60DB-C9D9-D007-A5913F153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E9BB7-0324-7585-5E31-9E838958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205D07C0-B567-AD34-3521-92F55616F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7430" y="3809174"/>
            <a:ext cx="3581750" cy="252109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EA6979-B67D-5C4D-C340-DD64CFE8D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92" y="1835946"/>
            <a:ext cx="5564981" cy="20214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42D93D2-691D-DEE8-95CB-87180C2BC235}"/>
              </a:ext>
            </a:extLst>
          </p:cNvPr>
          <p:cNvGrpSpPr/>
          <p:nvPr/>
        </p:nvGrpSpPr>
        <p:grpSpPr>
          <a:xfrm>
            <a:off x="6455889" y="2093148"/>
            <a:ext cx="5488461" cy="4156646"/>
            <a:chOff x="6455889" y="2093148"/>
            <a:chExt cx="5488461" cy="41566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CCABB3-EA03-3245-5B36-D896C01A6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7373" y="2093148"/>
              <a:ext cx="4986977" cy="37257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43AEC89-FD46-88C8-E423-C055DC3CC233}"/>
                    </a:ext>
                  </a:extLst>
                </p:cNvPr>
                <p:cNvSpPr txBox="1"/>
                <p:nvPr/>
              </p:nvSpPr>
              <p:spPr>
                <a:xfrm>
                  <a:off x="6455889" y="2529600"/>
                  <a:ext cx="501484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43AEC89-FD46-88C8-E423-C055DC3CC2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5889" y="2529600"/>
                  <a:ext cx="501484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1A82051-6E44-E435-555A-F8BBD6368B52}"/>
                    </a:ext>
                  </a:extLst>
                </p:cNvPr>
                <p:cNvSpPr txBox="1"/>
                <p:nvPr/>
              </p:nvSpPr>
              <p:spPr>
                <a:xfrm>
                  <a:off x="10790403" y="5818907"/>
                  <a:ext cx="28341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1A82051-6E44-E435-555A-F8BBD6368B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90403" y="5818907"/>
                  <a:ext cx="283411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86358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B89BD-7400-31F2-1732-E42EF56C5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3DABA-8BC4-C596-5280-B0AF8E20C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b1 Kinematics &amp; Overhead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1DE4B-0670-0A0D-100E-30249D245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05691-FBFA-05F2-04EC-13BC88F29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2FAA8-CAC0-5B70-95F8-0B1E5875C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64E87F-AFF7-75A5-3CD1-485EBC20F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1" y="1819621"/>
            <a:ext cx="5754067" cy="1573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C0FEF3-CCD6-6560-0B2E-5F572F74A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361" y="3392871"/>
            <a:ext cx="3944273" cy="29445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CB44A9-6F0E-52C1-C4D8-67916DADD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56527"/>
            <a:ext cx="6008411" cy="42840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3BFCAC-F453-513A-44A2-9828C00AED50}"/>
              </a:ext>
            </a:extLst>
          </p:cNvPr>
          <p:cNvSpPr txBox="1"/>
          <p:nvPr/>
        </p:nvSpPr>
        <p:spPr>
          <a:xfrm>
            <a:off x="-73322" y="2389107"/>
            <a:ext cx="6623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</a:t>
            </a:r>
          </a:p>
          <a:p>
            <a:pPr algn="ctr"/>
            <a:r>
              <a:rPr lang="en-US" sz="1400" dirty="0"/>
              <a:t>B</a:t>
            </a:r>
          </a:p>
          <a:p>
            <a:pPr algn="ctr"/>
            <a:r>
              <a:rPr lang="en-US" sz="1400" dirty="0"/>
              <a:t>C</a:t>
            </a:r>
          </a:p>
          <a:p>
            <a:pPr algn="ctr"/>
            <a:r>
              <a:rPr lang="en-US" sz="1400" dirty="0"/>
              <a:t>A+B+C</a:t>
            </a:r>
          </a:p>
        </p:txBody>
      </p:sp>
    </p:spTree>
    <p:extLst>
      <p:ext uri="{BB962C8B-B14F-4D97-AF65-F5344CB8AC3E}">
        <p14:creationId xmlns:p14="http://schemas.microsoft.com/office/powerpoint/2010/main" val="3537937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053BF-E409-4673-16D4-ADB6E2A3C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CB41DBB-AA58-F203-2C19-A20FA4047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444" y="3594238"/>
            <a:ext cx="4082828" cy="2662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37ED21-E657-B8D5-E0CB-8EB5558B0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Target Tasks</a:t>
            </a:r>
            <a:br>
              <a:rPr lang="en-US" dirty="0"/>
            </a:br>
            <a:r>
              <a:rPr lang="en-US" dirty="0"/>
              <a:t>◦ Demonstrate A</a:t>
            </a:r>
            <a:r>
              <a:rPr lang="en-US" baseline="-25000" dirty="0"/>
              <a:t>lost</a:t>
            </a:r>
            <a:r>
              <a:rPr lang="en-US" dirty="0"/>
              <a:t> = 2 </a:t>
            </a:r>
            <a:r>
              <a:rPr lang="en-US" dirty="0" err="1"/>
              <a:t>A</a:t>
            </a:r>
            <a:r>
              <a:rPr lang="en-US" baseline="-25000" dirty="0" err="1"/>
              <a:t>gained</a:t>
            </a:r>
            <a:r>
              <a:rPr lang="en-US" dirty="0"/>
              <a:t>  w/ </a:t>
            </a:r>
            <a:r>
              <a:rPr lang="en-US" dirty="0" err="1"/>
              <a:t>ssRF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90DF8-3394-BC82-A6BE-597720BA0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05308"/>
            <a:ext cx="10058400" cy="3963785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UVA published results</a:t>
            </a:r>
          </a:p>
          <a:p>
            <a:pPr lvl="2"/>
            <a:r>
              <a:rPr lang="en-US" sz="1800" dirty="0"/>
              <a:t>D. Keller, EPJ A </a:t>
            </a:r>
            <a:r>
              <a:rPr lang="en-US" sz="1800" b="1" dirty="0"/>
              <a:t>53</a:t>
            </a:r>
            <a:r>
              <a:rPr lang="en-US" sz="1800" dirty="0"/>
              <a:t>, 155 (2017)</a:t>
            </a:r>
          </a:p>
          <a:p>
            <a:pPr lvl="2"/>
            <a:r>
              <a:rPr lang="en-US" sz="1800" dirty="0"/>
              <a:t>J. Clements, D. Keller, NIM A </a:t>
            </a:r>
            <a:r>
              <a:rPr lang="en-US" sz="1800" b="1" dirty="0"/>
              <a:t>1050</a:t>
            </a:r>
            <a:r>
              <a:rPr lang="en-US" sz="1800" dirty="0"/>
              <a:t>, 168177 (2023)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200" dirty="0"/>
              <a:t>UNH results in agreement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A9319-244C-B183-4695-D7D0A7D3A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06947-138F-3320-C0AF-14E1E3B5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Tensor Collaboration Meeting           Elena Long &lt;elena.long@unh.edu&gt;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4223F-FA99-E51B-42D4-F96EB0B0C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40E624-DD95-DCED-28AC-3D794C151232}"/>
              </a:ext>
            </a:extLst>
          </p:cNvPr>
          <p:cNvSpPr/>
          <p:nvPr/>
        </p:nvSpPr>
        <p:spPr>
          <a:xfrm>
            <a:off x="9184206" y="286603"/>
            <a:ext cx="1971474" cy="69073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Complete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ED283F-D808-0FAA-8730-BA042BE70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51" y="1905308"/>
            <a:ext cx="5067083" cy="37236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DF5A437-373B-C748-2835-AD9C54C63093}"/>
              </a:ext>
            </a:extLst>
          </p:cNvPr>
          <p:cNvSpPr txBox="1"/>
          <p:nvPr/>
        </p:nvSpPr>
        <p:spPr>
          <a:xfrm rot="19930809">
            <a:off x="2656782" y="3869852"/>
            <a:ext cx="161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FF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183338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DA724-EDD4-080B-7E49-5D047461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Target Tasks</a:t>
            </a:r>
            <a:br>
              <a:rPr lang="en-US" dirty="0"/>
            </a:br>
            <a:r>
              <a:rPr lang="en-US" dirty="0"/>
              <a:t>◦ Maximize ND</a:t>
            </a:r>
            <a:r>
              <a:rPr lang="en-US" baseline="-25000" dirty="0"/>
              <a:t>3</a:t>
            </a:r>
            <a:r>
              <a:rPr lang="en-US" dirty="0"/>
              <a:t> vector polarization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40EB9-6C04-8892-7CE5-352F2D5CE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60104"/>
            <a:ext cx="5654703" cy="3708989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The </a:t>
            </a:r>
            <a:r>
              <a:rPr lang="en-US" dirty="0" err="1"/>
              <a:t>JLab</a:t>
            </a:r>
            <a:r>
              <a:rPr lang="en-US" dirty="0"/>
              <a:t> Target Group is building a new test lab facility to irradiate ND3</a:t>
            </a:r>
          </a:p>
          <a:p>
            <a:pPr lvl="2"/>
            <a:r>
              <a:rPr lang="en-US" sz="1600" dirty="0"/>
              <a:t>Irradiation optimization studies with both dose &amp; </a:t>
            </a:r>
            <a:r>
              <a:rPr lang="en-US" sz="1600" dirty="0" err="1"/>
              <a:t>irrad</a:t>
            </a:r>
            <a:r>
              <a:rPr lang="en-US" sz="1600" dirty="0"/>
              <a:t>. Temperature</a:t>
            </a:r>
          </a:p>
          <a:p>
            <a:pPr lvl="1"/>
            <a:r>
              <a:rPr lang="en-US" dirty="0"/>
              <a:t>Cryostat being built</a:t>
            </a:r>
          </a:p>
          <a:p>
            <a:pPr lvl="1"/>
            <a:r>
              <a:rPr lang="en-US" dirty="0"/>
              <a:t>Beamline needs shielding for 10uA @ 8 MeV operation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Aiming for irradiation operations in Spring ‘26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5BCAC-1344-9789-73BF-392AE248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3D00A-73B1-5004-63C9-53F8EAA0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Tensor Collaboration Meeting           Elena Long &lt;elena.long@unh.edu&gt;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24FB0-7870-6DBF-B21D-59EC4E69B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18EA6B-E8A3-D855-1DA8-40B12AE9E542}"/>
              </a:ext>
            </a:extLst>
          </p:cNvPr>
          <p:cNvSpPr/>
          <p:nvPr/>
        </p:nvSpPr>
        <p:spPr>
          <a:xfrm>
            <a:off x="9320413" y="286603"/>
            <a:ext cx="1971474" cy="6907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Progress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F2A8847-4FF0-5312-4E87-F9D3A0AAA983}"/>
              </a:ext>
            </a:extLst>
          </p:cNvPr>
          <p:cNvGrpSpPr/>
          <p:nvPr/>
        </p:nvGrpSpPr>
        <p:grpSpPr>
          <a:xfrm>
            <a:off x="1370343" y="4752529"/>
            <a:ext cx="4073237" cy="799768"/>
            <a:chOff x="1384857" y="4515256"/>
            <a:chExt cx="4073237" cy="7997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892860-09F8-4025-E192-5461A4194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4857" y="4515256"/>
              <a:ext cx="4073237" cy="7997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111D599-F0C7-AD55-816F-ACEE88BBEEA3}"/>
                </a:ext>
              </a:extLst>
            </p:cNvPr>
            <p:cNvSpPr txBox="1"/>
            <p:nvPr/>
          </p:nvSpPr>
          <p:spPr>
            <a:xfrm>
              <a:off x="1444173" y="4901684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10/13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909F1B-A2C5-C988-CBA6-185909A9A130}"/>
              </a:ext>
            </a:extLst>
          </p:cNvPr>
          <p:cNvGrpSpPr/>
          <p:nvPr/>
        </p:nvGrpSpPr>
        <p:grpSpPr>
          <a:xfrm>
            <a:off x="1371605" y="5575132"/>
            <a:ext cx="4328977" cy="716071"/>
            <a:chOff x="1371605" y="5475742"/>
            <a:chExt cx="4328977" cy="71607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FCCC92A-75A6-312D-9E8D-E3F40D150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1605" y="5475742"/>
              <a:ext cx="4328977" cy="71607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510CF0-22F3-F563-6946-8E5EA9BDFA3E}"/>
                </a:ext>
              </a:extLst>
            </p:cNvPr>
            <p:cNvSpPr txBox="1"/>
            <p:nvPr/>
          </p:nvSpPr>
          <p:spPr>
            <a:xfrm>
              <a:off x="1444175" y="5869092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10/14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140D379-AA41-1B54-A947-F2796D2CE933}"/>
              </a:ext>
            </a:extLst>
          </p:cNvPr>
          <p:cNvGrpSpPr/>
          <p:nvPr/>
        </p:nvGrpSpPr>
        <p:grpSpPr>
          <a:xfrm>
            <a:off x="8037279" y="4825177"/>
            <a:ext cx="3879197" cy="780235"/>
            <a:chOff x="7347853" y="4645960"/>
            <a:chExt cx="3879197" cy="78023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25FA858-366D-7D29-CAF0-9B071D578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7853" y="4645960"/>
              <a:ext cx="3879197" cy="78023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D70826F-A509-892B-DC40-6464EC33259C}"/>
                </a:ext>
              </a:extLst>
            </p:cNvPr>
            <p:cNvSpPr txBox="1"/>
            <p:nvPr/>
          </p:nvSpPr>
          <p:spPr>
            <a:xfrm>
              <a:off x="7424069" y="4936911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10/13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662BCEC-9192-3879-B075-8AA40151A8EC}"/>
              </a:ext>
            </a:extLst>
          </p:cNvPr>
          <p:cNvGrpSpPr/>
          <p:nvPr/>
        </p:nvGrpSpPr>
        <p:grpSpPr>
          <a:xfrm>
            <a:off x="8022766" y="5552070"/>
            <a:ext cx="3994584" cy="763751"/>
            <a:chOff x="7347854" y="5452680"/>
            <a:chExt cx="3994584" cy="76375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8ABA358-7472-A572-C2A8-6B1F42D50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47854" y="5452680"/>
              <a:ext cx="3994584" cy="76375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E8EBF8C-7DA3-36C6-AB5D-DF2C55EF861E}"/>
                </a:ext>
              </a:extLst>
            </p:cNvPr>
            <p:cNvSpPr txBox="1"/>
            <p:nvPr/>
          </p:nvSpPr>
          <p:spPr>
            <a:xfrm>
              <a:off x="7424069" y="5779836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10/14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B08EC3B-67F8-110B-1C82-DEBD95945624}"/>
              </a:ext>
            </a:extLst>
          </p:cNvPr>
          <p:cNvSpPr txBox="1"/>
          <p:nvPr/>
        </p:nvSpPr>
        <p:spPr>
          <a:xfrm>
            <a:off x="148232" y="5307115"/>
            <a:ext cx="1165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Irradiation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06E39B-D62C-C88E-C915-EBBA1EFA8CE9}"/>
              </a:ext>
            </a:extLst>
          </p:cNvPr>
          <p:cNvSpPr txBox="1"/>
          <p:nvPr/>
        </p:nvSpPr>
        <p:spPr>
          <a:xfrm>
            <a:off x="6945150" y="5280607"/>
            <a:ext cx="976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Target</a:t>
            </a:r>
          </a:p>
          <a:p>
            <a:pPr algn="ctr"/>
            <a:r>
              <a:rPr lang="en-US" dirty="0"/>
              <a:t>Material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8FC3C512-3C67-9B84-25C2-0B0DF3E37404}"/>
              </a:ext>
            </a:extLst>
          </p:cNvPr>
          <p:cNvSpPr/>
          <p:nvPr/>
        </p:nvSpPr>
        <p:spPr>
          <a:xfrm>
            <a:off x="1269469" y="4752529"/>
            <a:ext cx="160190" cy="1523730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D42CCDDE-33D7-4FC8-6CEA-1442E846D1D7}"/>
              </a:ext>
            </a:extLst>
          </p:cNvPr>
          <p:cNvSpPr/>
          <p:nvPr/>
        </p:nvSpPr>
        <p:spPr>
          <a:xfrm>
            <a:off x="7931535" y="4862503"/>
            <a:ext cx="160190" cy="1523730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98392C-27C9-4B01-B0EB-37A94B0F2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7552" y="1837384"/>
            <a:ext cx="4137668" cy="281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87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D0F23-3C97-6BE3-98A1-7F15EB462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5A0B2-3FCE-E4B2-4232-3B9BDBB1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Target Tasks</a:t>
            </a:r>
            <a:br>
              <a:rPr lang="en-US" dirty="0"/>
            </a:br>
            <a:r>
              <a:rPr lang="en-US" dirty="0"/>
              <a:t>◦ Demonstrate Tensor Enhancement on ND</a:t>
            </a:r>
            <a:r>
              <a:rPr lang="en-US" baseline="-25000" dirty="0"/>
              <a:t>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239A-C8A3-6069-51ED-63F55F79C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05308"/>
            <a:ext cx="10058400" cy="3963785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Initial studies have been done on warm irradiated ND</a:t>
            </a:r>
            <a:r>
              <a:rPr lang="en-US" sz="2400" baseline="-25000" dirty="0"/>
              <a:t>3</a:t>
            </a:r>
          </a:p>
          <a:p>
            <a:pPr lvl="2"/>
            <a:r>
              <a:rPr lang="en-US" sz="2000" dirty="0"/>
              <a:t>Compared w/ d-butanol, </a:t>
            </a:r>
            <a:r>
              <a:rPr lang="en-US" sz="2000" dirty="0" err="1"/>
              <a:t>ssRF</a:t>
            </a:r>
            <a:r>
              <a:rPr lang="en-US" sz="2000" dirty="0"/>
              <a:t> is sharper</a:t>
            </a:r>
            <a:br>
              <a:rPr lang="en-US" sz="2000" dirty="0"/>
            </a:br>
            <a:r>
              <a:rPr lang="en-US" sz="2000" dirty="0"/>
              <a:t>&amp; lasts significantly longer</a:t>
            </a:r>
          </a:p>
          <a:p>
            <a:pPr lvl="2"/>
            <a:r>
              <a:rPr lang="en-US" sz="2000" dirty="0"/>
              <a:t>Low vector pol. due to 84K </a:t>
            </a:r>
            <a:r>
              <a:rPr lang="en-US" sz="2000" dirty="0" err="1"/>
              <a:t>irrad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  <a:p>
            <a:pPr lvl="1"/>
            <a:r>
              <a:rPr lang="en-US" sz="2400" dirty="0"/>
              <a:t>Cold (1-4K) irradiated ND</a:t>
            </a:r>
            <a:r>
              <a:rPr lang="en-US" sz="2400" baseline="-25000" dirty="0"/>
              <a:t>3</a:t>
            </a:r>
            <a:r>
              <a:rPr lang="en-US" sz="2400" dirty="0"/>
              <a:t> needed</a:t>
            </a:r>
          </a:p>
          <a:p>
            <a:pPr lvl="1"/>
            <a:endParaRPr lang="en-US" sz="2200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A6283-798C-3B48-553A-146FE3E37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A99D0-375A-6A73-0B6D-A694EED0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Tensor Collaboration Meeting           Elena Long &lt;elena.long@unh.edu&gt;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C892E-66D6-DB84-F015-C16B67B25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3BDF5B8-8851-191F-C511-78FA6BF07290}"/>
              </a:ext>
            </a:extLst>
          </p:cNvPr>
          <p:cNvSpPr/>
          <p:nvPr/>
        </p:nvSpPr>
        <p:spPr>
          <a:xfrm>
            <a:off x="9320413" y="286603"/>
            <a:ext cx="1971474" cy="6907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Progress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4114AB-8D7C-4B0B-02C8-692198B7A95B}"/>
              </a:ext>
            </a:extLst>
          </p:cNvPr>
          <p:cNvGrpSpPr/>
          <p:nvPr/>
        </p:nvGrpSpPr>
        <p:grpSpPr>
          <a:xfrm>
            <a:off x="293758" y="5120360"/>
            <a:ext cx="5227506" cy="925867"/>
            <a:chOff x="5727674" y="5034081"/>
            <a:chExt cx="6382078" cy="11303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7C93AD-66F6-D396-3582-F150E31FA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7674" y="5034081"/>
              <a:ext cx="6382078" cy="113035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143775-D2D1-D385-2729-D7B41F2D27FF}"/>
                </a:ext>
              </a:extLst>
            </p:cNvPr>
            <p:cNvSpPr txBox="1"/>
            <p:nvPr/>
          </p:nvSpPr>
          <p:spPr>
            <a:xfrm>
              <a:off x="5874495" y="5499645"/>
              <a:ext cx="755813" cy="375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10/13</a:t>
              </a:r>
              <a:endParaRPr lang="en-US" dirty="0"/>
            </a:p>
          </p:txBody>
        </p:sp>
      </p:grpSp>
      <p:pic>
        <p:nvPicPr>
          <p:cNvPr id="13" name="Picture 12" descr="A graph of a graph&#10;&#10;AI-generated content may be incorrect.">
            <a:extLst>
              <a:ext uri="{FF2B5EF4-FFF2-40B4-BE49-F238E27FC236}">
                <a16:creationId xmlns:a16="http://schemas.microsoft.com/office/drawing/2014/main" id="{F7070CD2-DF13-5947-7E3B-537054310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786" y="2487846"/>
            <a:ext cx="5709820" cy="3753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30A9C7-DF21-2EA7-9BFB-BB9C29CB6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1" y="4170999"/>
            <a:ext cx="4500745" cy="916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242747-28F6-2A22-D32B-F6E720194C3C}"/>
              </a:ext>
            </a:extLst>
          </p:cNvPr>
          <p:cNvSpPr txBox="1"/>
          <p:nvPr/>
        </p:nvSpPr>
        <p:spPr>
          <a:xfrm rot="19930809">
            <a:off x="7136016" y="2909070"/>
            <a:ext cx="161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FF"/>
                </a:solidFill>
              </a:rPr>
              <a:t>Preliminary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CC9204-78CC-C25F-06C3-8101E5A7E2DA}"/>
              </a:ext>
            </a:extLst>
          </p:cNvPr>
          <p:cNvSpPr txBox="1"/>
          <p:nvPr/>
        </p:nvSpPr>
        <p:spPr>
          <a:xfrm>
            <a:off x="420645" y="4646939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10/13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35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840AC-381F-354A-E06E-49A55EBDA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3FA87C-6BA8-437C-D9C4-5C138106E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444" y="3594238"/>
            <a:ext cx="4082828" cy="2662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387492-C121-DD9E-9630-8F5DE327D1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994" y="3594238"/>
            <a:ext cx="4079239" cy="2660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F5FB60-0B21-5E6E-CA1C-E947A0DD27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2435" y="3595486"/>
            <a:ext cx="4079239" cy="2660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7CFC18-5678-EC09-3821-5C7AB1F15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Target Tasks</a:t>
            </a:r>
            <a:br>
              <a:rPr lang="en-US" dirty="0"/>
            </a:br>
            <a:r>
              <a:rPr lang="en-US" dirty="0"/>
              <a:t>◦ Demonstrate A</a:t>
            </a:r>
            <a:r>
              <a:rPr lang="en-US" baseline="-25000" dirty="0"/>
              <a:t>lost</a:t>
            </a:r>
            <a:r>
              <a:rPr lang="en-US" dirty="0"/>
              <a:t> = 2 </a:t>
            </a:r>
            <a:r>
              <a:rPr lang="en-US" dirty="0" err="1"/>
              <a:t>A</a:t>
            </a:r>
            <a:r>
              <a:rPr lang="en-US" baseline="-25000" dirty="0" err="1"/>
              <a:t>gained</a:t>
            </a:r>
            <a:r>
              <a:rPr lang="en-US" dirty="0"/>
              <a:t>  w/ </a:t>
            </a:r>
            <a:r>
              <a:rPr lang="en-US" dirty="0" err="1"/>
              <a:t>ssRF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9452E-9525-4D8E-2120-190F688CA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05308"/>
            <a:ext cx="10058400" cy="3963785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UVA published results</a:t>
            </a:r>
          </a:p>
          <a:p>
            <a:pPr lvl="2"/>
            <a:r>
              <a:rPr lang="en-US" sz="1800" dirty="0"/>
              <a:t>D. Keller, EPJ A </a:t>
            </a:r>
            <a:r>
              <a:rPr lang="en-US" sz="1800" b="1" dirty="0"/>
              <a:t>53</a:t>
            </a:r>
            <a:r>
              <a:rPr lang="en-US" sz="1800" dirty="0"/>
              <a:t>, 155 (2017)</a:t>
            </a:r>
          </a:p>
          <a:p>
            <a:pPr lvl="2"/>
            <a:r>
              <a:rPr lang="en-US" sz="1800" dirty="0"/>
              <a:t>J. Clements, D. Keller, NIM A </a:t>
            </a:r>
            <a:r>
              <a:rPr lang="en-US" sz="1800" b="1" dirty="0"/>
              <a:t>1050</a:t>
            </a:r>
            <a:r>
              <a:rPr lang="en-US" sz="1800" dirty="0"/>
              <a:t>, 168177 (2023)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2200" dirty="0"/>
              <a:t>UNH results in agreement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E94EE-025D-E951-A87D-058CBC875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F82B9-6005-AAB1-96D6-FB23C04AA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Tensor Collaboration Meeting           Elena Long &lt;elena.long@unh.edu&gt;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164D8-CA46-A401-7D17-819BB1259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C4D63E-E69B-BDD2-B689-28796A6B4577}"/>
              </a:ext>
            </a:extLst>
          </p:cNvPr>
          <p:cNvSpPr/>
          <p:nvPr/>
        </p:nvSpPr>
        <p:spPr>
          <a:xfrm>
            <a:off x="9184206" y="286603"/>
            <a:ext cx="1971474" cy="69073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Complete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A5218F-C581-9F02-BC23-D2EC180EB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251" y="1905308"/>
            <a:ext cx="5067083" cy="37236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B29516-A93A-CBFD-3506-49AB0D5A749E}"/>
              </a:ext>
            </a:extLst>
          </p:cNvPr>
          <p:cNvSpPr txBox="1"/>
          <p:nvPr/>
        </p:nvSpPr>
        <p:spPr>
          <a:xfrm rot="19930809">
            <a:off x="2656782" y="3869852"/>
            <a:ext cx="161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FF"/>
                </a:solidFill>
              </a:rPr>
              <a:t>Preliminary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1B37051-DC15-C66D-DC1B-A94995ADF6C5}"/>
              </a:ext>
            </a:extLst>
          </p:cNvPr>
          <p:cNvGrpSpPr/>
          <p:nvPr/>
        </p:nvGrpSpPr>
        <p:grpSpPr>
          <a:xfrm>
            <a:off x="3800928" y="5741523"/>
            <a:ext cx="765339" cy="307777"/>
            <a:chOff x="3800928" y="5741523"/>
            <a:chExt cx="765339" cy="307777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671A079-E4DC-9BC9-07BC-5C96C4CA848E}"/>
                </a:ext>
              </a:extLst>
            </p:cNvPr>
            <p:cNvCxnSpPr>
              <a:cxnSpLocks/>
            </p:cNvCxnSpPr>
            <p:nvPr/>
          </p:nvCxnSpPr>
          <p:spPr>
            <a:xfrm>
              <a:off x="3843920" y="5770179"/>
              <a:ext cx="722347" cy="0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365BD7-223C-A189-D419-C09EE5345253}"/>
                </a:ext>
              </a:extLst>
            </p:cNvPr>
            <p:cNvSpPr txBox="1"/>
            <p:nvPr/>
          </p:nvSpPr>
          <p:spPr>
            <a:xfrm>
              <a:off x="3800928" y="5741523"/>
              <a:ext cx="6594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FF"/>
                  </a:solidFill>
                </a:rPr>
                <a:t>Mirror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1968E1-3F9D-C910-4A9A-2F596BA84F43}"/>
              </a:ext>
            </a:extLst>
          </p:cNvPr>
          <p:cNvGrpSpPr/>
          <p:nvPr/>
        </p:nvGrpSpPr>
        <p:grpSpPr>
          <a:xfrm>
            <a:off x="4712935" y="5395822"/>
            <a:ext cx="528104" cy="456072"/>
            <a:chOff x="4712935" y="5395822"/>
            <a:chExt cx="528104" cy="45607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BA4DDE5-7A39-2845-C2F0-552A1D9C39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2935" y="5395822"/>
              <a:ext cx="0" cy="374357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EB12E9C-0120-4352-E997-CA9C03785B51}"/>
                    </a:ext>
                  </a:extLst>
                </p:cNvPr>
                <p:cNvSpPr txBox="1"/>
                <p:nvPr/>
              </p:nvSpPr>
              <p:spPr>
                <a:xfrm>
                  <a:off x="4757189" y="5506094"/>
                  <a:ext cx="483850" cy="3458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en-US" sz="1000" i="1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00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000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000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000" i="1">
                                    <a:solidFill>
                                      <a:srgbClr val="FF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1000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EB12E9C-0120-4352-E997-CA9C03785B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7189" y="5506094"/>
                  <a:ext cx="483850" cy="345800"/>
                </a:xfrm>
                <a:prstGeom prst="rect">
                  <a:avLst/>
                </a:prstGeom>
                <a:blipFill>
                  <a:blip r:embed="rId6"/>
                  <a:stretch>
                    <a:fillRect l="-3750" b="-1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5384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196C3-0277-C135-E70E-D501DCF4A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DCC1-6F38-19BA-3CD5-E840B86E4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Target Tasks</a:t>
            </a:r>
            <a:br>
              <a:rPr lang="en-US" dirty="0"/>
            </a:br>
            <a:r>
              <a:rPr lang="en-US" dirty="0"/>
              <a:t>◦ Demonstrate full polarization cycles (</a:t>
            </a:r>
            <a:r>
              <a:rPr lang="en-US" i="1" dirty="0"/>
              <a:t>P</a:t>
            </a:r>
            <a:r>
              <a:rPr lang="en-US" dirty="0"/>
              <a:t> &amp; </a:t>
            </a:r>
            <a:r>
              <a:rPr lang="en-US" i="1" dirty="0"/>
              <a:t>Q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6BB06-C0DA-75D8-1BDC-4DDBA6ED1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05308"/>
            <a:ext cx="10058400" cy="3963785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Goal is to create the following plot w/ data: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pPr marL="201168" lvl="1" indent="0">
              <a:buNone/>
            </a:pP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pPr lvl="2"/>
            <a:r>
              <a:rPr lang="en-US" sz="2000" dirty="0"/>
              <a:t>Currently working on optimizing &amp; automating </a:t>
            </a:r>
            <a:r>
              <a:rPr lang="en-US" sz="2000" dirty="0" err="1"/>
              <a:t>ssRF</a:t>
            </a:r>
            <a:r>
              <a:rPr lang="en-US" sz="2000" dirty="0"/>
              <a:t> application/measurement cycles + AFP</a:t>
            </a: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A7FDF-98D2-BC76-2BA9-7BDEE50C7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67848-4D2E-E351-4C9B-76A91CDCD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Tensor Collaboration Meeting           Elena Long &lt;elena.long@unh.edu&gt;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19F04-703B-878F-E654-2584C32A7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7182D3-15B8-7536-FF24-43675DA21FC5}"/>
              </a:ext>
            </a:extLst>
          </p:cNvPr>
          <p:cNvSpPr/>
          <p:nvPr/>
        </p:nvSpPr>
        <p:spPr>
          <a:xfrm>
            <a:off x="9320413" y="286603"/>
            <a:ext cx="1971474" cy="6907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Progress</a:t>
            </a:r>
          </a:p>
        </p:txBody>
      </p:sp>
      <p:pic>
        <p:nvPicPr>
          <p:cNvPr id="10" name="Picture 9" descr="A barcode diagram with red and blue lines&#10;&#10;AI-generated content may be incorrect.">
            <a:extLst>
              <a:ext uri="{FF2B5EF4-FFF2-40B4-BE49-F238E27FC236}">
                <a16:creationId xmlns:a16="http://schemas.microsoft.com/office/drawing/2014/main" id="{A5B96176-82EC-1AEA-9602-F3E824A6A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026" y="2343013"/>
            <a:ext cx="7301948" cy="20544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2492767-CACB-930B-A570-BA73CF29D1D7}"/>
              </a:ext>
            </a:extLst>
          </p:cNvPr>
          <p:cNvGrpSpPr/>
          <p:nvPr/>
        </p:nvGrpSpPr>
        <p:grpSpPr>
          <a:xfrm>
            <a:off x="11698" y="4950449"/>
            <a:ext cx="12201460" cy="1370837"/>
            <a:chOff x="11698" y="4950449"/>
            <a:chExt cx="12201460" cy="137083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623574C-2C88-7EC7-FB2F-966931C8081D}"/>
                </a:ext>
              </a:extLst>
            </p:cNvPr>
            <p:cNvGrpSpPr/>
            <p:nvPr/>
          </p:nvGrpSpPr>
          <p:grpSpPr>
            <a:xfrm>
              <a:off x="713041" y="5584342"/>
              <a:ext cx="3860237" cy="731161"/>
              <a:chOff x="8111694" y="4899039"/>
              <a:chExt cx="3930545" cy="744478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C1C49A6-E076-81DC-379F-3EE08094D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50000"/>
              <a:stretch>
                <a:fillRect/>
              </a:stretch>
            </p:blipFill>
            <p:spPr>
              <a:xfrm>
                <a:off x="8111694" y="4899039"/>
                <a:ext cx="3930545" cy="744478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827FD63-CD69-1B96-0C1B-D81A9C4EB969}"/>
                  </a:ext>
                </a:extLst>
              </p:cNvPr>
              <p:cNvSpPr txBox="1"/>
              <p:nvPr/>
            </p:nvSpPr>
            <p:spPr>
              <a:xfrm>
                <a:off x="8174554" y="5275069"/>
                <a:ext cx="594615" cy="295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10/13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D50DF62-B8D9-6307-6E78-020F153F7523}"/>
                </a:ext>
              </a:extLst>
            </p:cNvPr>
            <p:cNvGrpSpPr/>
            <p:nvPr/>
          </p:nvGrpSpPr>
          <p:grpSpPr>
            <a:xfrm>
              <a:off x="713042" y="4981464"/>
              <a:ext cx="3860237" cy="729239"/>
              <a:chOff x="8111695" y="4227140"/>
              <a:chExt cx="3930545" cy="742522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7832377-343E-7844-62A5-993A672C18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50131"/>
              <a:stretch>
                <a:fillRect/>
              </a:stretch>
            </p:blipFill>
            <p:spPr>
              <a:xfrm>
                <a:off x="8111695" y="4227140"/>
                <a:ext cx="3930545" cy="742522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496E650-C87A-7154-E8B4-5B29C75B153D}"/>
                  </a:ext>
                </a:extLst>
              </p:cNvPr>
              <p:cNvSpPr txBox="1"/>
              <p:nvPr/>
            </p:nvSpPr>
            <p:spPr>
              <a:xfrm>
                <a:off x="8174554" y="4564530"/>
                <a:ext cx="594615" cy="295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10/13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7FA857E-531E-94B8-ACDD-BF9711CEC5E8}"/>
                </a:ext>
              </a:extLst>
            </p:cNvPr>
            <p:cNvGrpSpPr/>
            <p:nvPr/>
          </p:nvGrpSpPr>
          <p:grpSpPr>
            <a:xfrm>
              <a:off x="4157659" y="4950449"/>
              <a:ext cx="3425317" cy="1313686"/>
              <a:chOff x="-89726" y="1948656"/>
              <a:chExt cx="4426177" cy="1697538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B4F0007-F68D-5EEF-8812-E7CCE1A553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89726" y="2782550"/>
                <a:ext cx="4426177" cy="863644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1BF49C09-5280-91F8-8CF8-4DD545360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5869" y="1948656"/>
                <a:ext cx="4038808" cy="901746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1F80553-E3B2-D3A6-636B-222B3F83FA5A}"/>
                </a:ext>
              </a:extLst>
            </p:cNvPr>
            <p:cNvGrpSpPr/>
            <p:nvPr/>
          </p:nvGrpSpPr>
          <p:grpSpPr>
            <a:xfrm>
              <a:off x="8209448" y="5623569"/>
              <a:ext cx="3939371" cy="697717"/>
              <a:chOff x="5727674" y="5034081"/>
              <a:chExt cx="6382078" cy="113035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2207DEC-D86E-EDF3-E670-764B4E7E40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27674" y="5034081"/>
                <a:ext cx="6382078" cy="1130358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BFF945C-53F9-31B3-35F2-660CBC6B8EB8}"/>
                  </a:ext>
                </a:extLst>
              </p:cNvPr>
              <p:cNvSpPr txBox="1"/>
              <p:nvPr/>
            </p:nvSpPr>
            <p:spPr>
              <a:xfrm>
                <a:off x="5828200" y="5499645"/>
                <a:ext cx="946090" cy="470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10/13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AF8AAE0-CE84-216D-E24E-BEBDE7BD0D92}"/>
                </a:ext>
              </a:extLst>
            </p:cNvPr>
            <p:cNvGrpSpPr/>
            <p:nvPr/>
          </p:nvGrpSpPr>
          <p:grpSpPr>
            <a:xfrm>
              <a:off x="8271626" y="4986741"/>
              <a:ext cx="3941532" cy="653427"/>
              <a:chOff x="8122229" y="3531704"/>
              <a:chExt cx="4013323" cy="665329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31738E7-453B-4ABF-79F8-7F0E9F4384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22229" y="3531704"/>
                <a:ext cx="4013323" cy="66532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7EC133B-FFFF-B987-4213-914661DA27EE}"/>
                  </a:ext>
                </a:extLst>
              </p:cNvPr>
              <p:cNvSpPr txBox="1"/>
              <p:nvPr/>
            </p:nvSpPr>
            <p:spPr>
              <a:xfrm>
                <a:off x="8124243" y="3831334"/>
                <a:ext cx="594615" cy="295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10/13</a:t>
                </a:r>
              </a:p>
            </p:txBody>
          </p:sp>
        </p:grpSp>
        <p:sp>
          <p:nvSpPr>
            <p:cNvPr id="35" name="Left Brace 34">
              <a:extLst>
                <a:ext uri="{FF2B5EF4-FFF2-40B4-BE49-F238E27FC236}">
                  <a16:creationId xmlns:a16="http://schemas.microsoft.com/office/drawing/2014/main" id="{AD1F54F5-D08C-30C3-6F6D-663FDBBB1CA4}"/>
                </a:ext>
              </a:extLst>
            </p:cNvPr>
            <p:cNvSpPr/>
            <p:nvPr/>
          </p:nvSpPr>
          <p:spPr>
            <a:xfrm>
              <a:off x="7945005" y="5029203"/>
              <a:ext cx="106017" cy="1113102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FC674C-C232-10D3-AFC3-AFA3D6A6CDB7}"/>
                </a:ext>
              </a:extLst>
            </p:cNvPr>
            <p:cNvSpPr txBox="1"/>
            <p:nvPr/>
          </p:nvSpPr>
          <p:spPr>
            <a:xfrm>
              <a:off x="7373304" y="5371691"/>
              <a:ext cx="62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UNH</a:t>
              </a:r>
            </a:p>
          </p:txBody>
        </p:sp>
        <p:sp>
          <p:nvSpPr>
            <p:cNvPr id="44" name="Left Brace 43">
              <a:extLst>
                <a:ext uri="{FF2B5EF4-FFF2-40B4-BE49-F238E27FC236}">
                  <a16:creationId xmlns:a16="http://schemas.microsoft.com/office/drawing/2014/main" id="{24C11791-5D1E-0421-ADA5-1022C5AE7283}"/>
                </a:ext>
              </a:extLst>
            </p:cNvPr>
            <p:cNvSpPr/>
            <p:nvPr/>
          </p:nvSpPr>
          <p:spPr>
            <a:xfrm>
              <a:off x="609902" y="5081893"/>
              <a:ext cx="106017" cy="1113102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2ED3612-CAC4-7FED-7CD0-363A4A75C0E4}"/>
                </a:ext>
              </a:extLst>
            </p:cNvPr>
            <p:cNvSpPr txBox="1"/>
            <p:nvPr/>
          </p:nvSpPr>
          <p:spPr>
            <a:xfrm>
              <a:off x="11698" y="5450885"/>
              <a:ext cx="5858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UVA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91868C2-4426-D1B9-5FCD-F123A110F9E5}"/>
                </a:ext>
              </a:extLst>
            </p:cNvPr>
            <p:cNvSpPr txBox="1"/>
            <p:nvPr/>
          </p:nvSpPr>
          <p:spPr>
            <a:xfrm>
              <a:off x="4193880" y="5268200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10/14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369B9F2-264C-DBE9-F3FD-8DC0B0823DFA}"/>
                </a:ext>
              </a:extLst>
            </p:cNvPr>
            <p:cNvSpPr txBox="1"/>
            <p:nvPr/>
          </p:nvSpPr>
          <p:spPr>
            <a:xfrm>
              <a:off x="4177665" y="5890251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10/14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50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4888D-EE48-4D44-1ABD-46C037CCC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A1B97-6D55-EC72-A17B-CD0FDE01E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Target Tasks</a:t>
            </a:r>
            <a:br>
              <a:rPr lang="en-US" dirty="0"/>
            </a:br>
            <a:r>
              <a:rPr lang="en-US" dirty="0"/>
              <a:t>◦ Design &amp; Optimization of AFP and </a:t>
            </a:r>
            <a:r>
              <a:rPr lang="en-US" dirty="0" err="1"/>
              <a:t>ssRF</a:t>
            </a:r>
            <a:endParaRPr lang="en-US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7D1F5-EA28-22D5-48DF-C4D03E7CA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66C1C-F298-0D69-50DB-9EDD67883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Tensor Collaboration Meeting           Elena Long &lt;elena.long@unh.edu&gt;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BB294-14F0-5E9D-4552-48C4ECDB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D13B1B-07A8-9C52-244A-79C4DBF62F8C}"/>
              </a:ext>
            </a:extLst>
          </p:cNvPr>
          <p:cNvSpPr/>
          <p:nvPr/>
        </p:nvSpPr>
        <p:spPr>
          <a:xfrm>
            <a:off x="9320413" y="286603"/>
            <a:ext cx="1971474" cy="69073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Progress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2CE003-F8D2-E213-279C-041A78B1E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905000"/>
            <a:ext cx="10058400" cy="3963988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Goal is to create the following plot w/ data: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pPr marL="201168" lvl="1" indent="0">
              <a:buNone/>
            </a:pP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pPr lvl="2"/>
            <a:r>
              <a:rPr lang="en-US" sz="2000" dirty="0"/>
              <a:t>Currently working on optimizing &amp; automating </a:t>
            </a:r>
            <a:r>
              <a:rPr lang="en-US" sz="2000" dirty="0" err="1"/>
              <a:t>ssRF</a:t>
            </a:r>
            <a:r>
              <a:rPr lang="en-US" sz="2000" dirty="0"/>
              <a:t> application/measurement cycles + AFP</a:t>
            </a:r>
          </a:p>
          <a:p>
            <a:pPr lvl="3"/>
            <a:r>
              <a:rPr lang="en-US" sz="1800" dirty="0"/>
              <a:t>Hardware + Software</a:t>
            </a:r>
          </a:p>
        </p:txBody>
      </p:sp>
      <p:pic>
        <p:nvPicPr>
          <p:cNvPr id="9" name="Picture 8" descr="A barcode diagram with red and blue lines&#10;&#10;AI-generated content may be incorrect.">
            <a:extLst>
              <a:ext uri="{FF2B5EF4-FFF2-40B4-BE49-F238E27FC236}">
                <a16:creationId xmlns:a16="http://schemas.microsoft.com/office/drawing/2014/main" id="{00AA0FD4-D55C-8056-0E71-4CD19A673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026" y="2343013"/>
            <a:ext cx="7301948" cy="205443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98E881A-BCA7-2172-7A57-7C60C5C0514C}"/>
              </a:ext>
            </a:extLst>
          </p:cNvPr>
          <p:cNvGrpSpPr/>
          <p:nvPr/>
        </p:nvGrpSpPr>
        <p:grpSpPr>
          <a:xfrm>
            <a:off x="11698" y="4950449"/>
            <a:ext cx="12201460" cy="1370837"/>
            <a:chOff x="11698" y="4950449"/>
            <a:chExt cx="12201460" cy="137083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815F449-704B-AAD4-CFD7-3A1E74274AF1}"/>
                </a:ext>
              </a:extLst>
            </p:cNvPr>
            <p:cNvGrpSpPr/>
            <p:nvPr/>
          </p:nvGrpSpPr>
          <p:grpSpPr>
            <a:xfrm>
              <a:off x="713041" y="5584342"/>
              <a:ext cx="3860237" cy="731161"/>
              <a:chOff x="8111694" y="4899039"/>
              <a:chExt cx="3930545" cy="744478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F69737C-585A-1963-3F5B-50107D2A7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50000"/>
              <a:stretch>
                <a:fillRect/>
              </a:stretch>
            </p:blipFill>
            <p:spPr>
              <a:xfrm>
                <a:off x="8111694" y="4899039"/>
                <a:ext cx="3930545" cy="744478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E9F006D-0C27-948D-2080-D45BD8953147}"/>
                  </a:ext>
                </a:extLst>
              </p:cNvPr>
              <p:cNvSpPr txBox="1"/>
              <p:nvPr/>
            </p:nvSpPr>
            <p:spPr>
              <a:xfrm>
                <a:off x="8174554" y="5275069"/>
                <a:ext cx="594615" cy="295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10/13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03E225E-F133-1BD3-8D1B-BCCC36140CFC}"/>
                </a:ext>
              </a:extLst>
            </p:cNvPr>
            <p:cNvGrpSpPr/>
            <p:nvPr/>
          </p:nvGrpSpPr>
          <p:grpSpPr>
            <a:xfrm>
              <a:off x="713042" y="4981464"/>
              <a:ext cx="3860237" cy="729239"/>
              <a:chOff x="8111695" y="4227140"/>
              <a:chExt cx="3930545" cy="742522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A565A08C-0DB7-39F8-F982-5E0484AD20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50131"/>
              <a:stretch>
                <a:fillRect/>
              </a:stretch>
            </p:blipFill>
            <p:spPr>
              <a:xfrm>
                <a:off x="8111695" y="4227140"/>
                <a:ext cx="3930545" cy="742522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68BB1D2-C1E5-B580-8915-DE889C11240E}"/>
                  </a:ext>
                </a:extLst>
              </p:cNvPr>
              <p:cNvSpPr txBox="1"/>
              <p:nvPr/>
            </p:nvSpPr>
            <p:spPr>
              <a:xfrm>
                <a:off x="8174554" y="4564530"/>
                <a:ext cx="594615" cy="295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10/13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FD1D30-F6F8-DF56-994B-4A837D01F4F9}"/>
                </a:ext>
              </a:extLst>
            </p:cNvPr>
            <p:cNvGrpSpPr/>
            <p:nvPr/>
          </p:nvGrpSpPr>
          <p:grpSpPr>
            <a:xfrm>
              <a:off x="4157659" y="4950449"/>
              <a:ext cx="3425317" cy="1313686"/>
              <a:chOff x="-89726" y="1948656"/>
              <a:chExt cx="4426177" cy="1697538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A9CC2DDC-D9FD-735C-DF68-E704AC33E1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89726" y="2782550"/>
                <a:ext cx="4426177" cy="863644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1D3FB02D-9A40-983F-ED82-C348D3624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5869" y="1948656"/>
                <a:ext cx="4038808" cy="901746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FF5A0FC-E07B-D9EE-C745-AE00FA0148F7}"/>
                </a:ext>
              </a:extLst>
            </p:cNvPr>
            <p:cNvGrpSpPr/>
            <p:nvPr/>
          </p:nvGrpSpPr>
          <p:grpSpPr>
            <a:xfrm>
              <a:off x="8209448" y="5623569"/>
              <a:ext cx="3939371" cy="697717"/>
              <a:chOff x="5727674" y="5034081"/>
              <a:chExt cx="6382078" cy="1130358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445DF00-84FE-D78F-F50B-E48C59244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27674" y="5034081"/>
                <a:ext cx="6382078" cy="1130358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ADAADF7-57DF-5536-52E4-6F3AB23DA884}"/>
                  </a:ext>
                </a:extLst>
              </p:cNvPr>
              <p:cNvSpPr txBox="1"/>
              <p:nvPr/>
            </p:nvSpPr>
            <p:spPr>
              <a:xfrm>
                <a:off x="5828200" y="5499645"/>
                <a:ext cx="946090" cy="470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10/13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0D934A4-27B6-700F-35F5-281666C307E3}"/>
                </a:ext>
              </a:extLst>
            </p:cNvPr>
            <p:cNvGrpSpPr/>
            <p:nvPr/>
          </p:nvGrpSpPr>
          <p:grpSpPr>
            <a:xfrm>
              <a:off x="8271626" y="4986741"/>
              <a:ext cx="3941532" cy="653427"/>
              <a:chOff x="8122229" y="3531704"/>
              <a:chExt cx="4013323" cy="665329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702D3E0-A324-10AB-AE86-5D59694DD2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22229" y="3531704"/>
                <a:ext cx="4013323" cy="665329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5C4C3C5-D98D-41C8-8B2B-7D7538BA14A8}"/>
                  </a:ext>
                </a:extLst>
              </p:cNvPr>
              <p:cNvSpPr txBox="1"/>
              <p:nvPr/>
            </p:nvSpPr>
            <p:spPr>
              <a:xfrm>
                <a:off x="8124243" y="3831334"/>
                <a:ext cx="594615" cy="295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10/13</a:t>
                </a:r>
              </a:p>
            </p:txBody>
          </p:sp>
        </p:grpSp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EF2ACF95-059F-EAFF-E0BC-940EED6DA2D2}"/>
                </a:ext>
              </a:extLst>
            </p:cNvPr>
            <p:cNvSpPr/>
            <p:nvPr/>
          </p:nvSpPr>
          <p:spPr>
            <a:xfrm>
              <a:off x="7945005" y="5029203"/>
              <a:ext cx="106017" cy="1113102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74EADF-DD70-BA31-5890-2312BB8F4742}"/>
                </a:ext>
              </a:extLst>
            </p:cNvPr>
            <p:cNvSpPr txBox="1"/>
            <p:nvPr/>
          </p:nvSpPr>
          <p:spPr>
            <a:xfrm>
              <a:off x="7373304" y="5371691"/>
              <a:ext cx="62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UNH</a:t>
              </a:r>
            </a:p>
          </p:txBody>
        </p:sp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69A05214-666F-9292-DCCD-84D034830C2E}"/>
                </a:ext>
              </a:extLst>
            </p:cNvPr>
            <p:cNvSpPr/>
            <p:nvPr/>
          </p:nvSpPr>
          <p:spPr>
            <a:xfrm>
              <a:off x="609902" y="5081893"/>
              <a:ext cx="106017" cy="1113102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89EC0A-6F91-27A5-419D-CD04714FF35E}"/>
                </a:ext>
              </a:extLst>
            </p:cNvPr>
            <p:cNvSpPr txBox="1"/>
            <p:nvPr/>
          </p:nvSpPr>
          <p:spPr>
            <a:xfrm>
              <a:off x="11698" y="5450885"/>
              <a:ext cx="5858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UVA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CAE772-47B9-D164-77CC-7E68E5A0DB6A}"/>
                </a:ext>
              </a:extLst>
            </p:cNvPr>
            <p:cNvSpPr txBox="1"/>
            <p:nvPr/>
          </p:nvSpPr>
          <p:spPr>
            <a:xfrm>
              <a:off x="4193880" y="5268200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10/14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59D94DE-A182-7017-1F7A-DCB7D3A9B8F1}"/>
                </a:ext>
              </a:extLst>
            </p:cNvPr>
            <p:cNvSpPr txBox="1"/>
            <p:nvPr/>
          </p:nvSpPr>
          <p:spPr>
            <a:xfrm>
              <a:off x="4177665" y="5890251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10/14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4597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03EC9-F29B-9E40-A29E-5417133B6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7F21281-34F9-33EF-5DBF-D4895917D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779" y="1864094"/>
            <a:ext cx="3044479" cy="35956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F7A6A-A090-B7C6-4512-BA0D4E07D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Target Tasks</a:t>
            </a:r>
            <a:br>
              <a:rPr lang="en-US" dirty="0"/>
            </a:br>
            <a:r>
              <a:rPr lang="en-US" dirty="0"/>
              <a:t>◦ Revisit </a:t>
            </a:r>
            <a:r>
              <a:rPr lang="en-US" dirty="0" err="1"/>
              <a:t>Triumf’s</a:t>
            </a:r>
            <a:r>
              <a:rPr lang="en-US" dirty="0"/>
              <a:t> Tensor Target Results</a:t>
            </a:r>
            <a:endParaRPr lang="en-US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4F9C7-906D-46CA-FEE8-1D39914B1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9EB38-13CC-F76E-4B30-CB984E0A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Tensor Collaboration Meeting           Elena Long &lt;elena.long@unh.edu&gt;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E927E-35C8-581D-5724-4A6B40455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F1DDC7-0C5F-F122-FD70-9389F956EBBA}"/>
              </a:ext>
            </a:extLst>
          </p:cNvPr>
          <p:cNvSpPr/>
          <p:nvPr/>
        </p:nvSpPr>
        <p:spPr>
          <a:xfrm>
            <a:off x="9320413" y="286603"/>
            <a:ext cx="1971474" cy="69073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Near Complete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960F4F-B6FE-89CF-57D6-D64A8D7D0750}"/>
              </a:ext>
            </a:extLst>
          </p:cNvPr>
          <p:cNvGrpSpPr/>
          <p:nvPr/>
        </p:nvGrpSpPr>
        <p:grpSpPr>
          <a:xfrm>
            <a:off x="531783" y="3488987"/>
            <a:ext cx="3748388" cy="2678349"/>
            <a:chOff x="874391" y="3585576"/>
            <a:chExt cx="3748388" cy="2678349"/>
          </a:xfrm>
        </p:grpSpPr>
        <p:pic>
          <p:nvPicPr>
            <p:cNvPr id="8" name="Picture 7" descr="A graph with numbers and lines&#10;&#10;AI-generated content may be incorrect.">
              <a:extLst>
                <a:ext uri="{FF2B5EF4-FFF2-40B4-BE49-F238E27FC236}">
                  <a16:creationId xmlns:a16="http://schemas.microsoft.com/office/drawing/2014/main" id="{99B38541-FF71-86D6-8731-FBB24F325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22" t="5360" r="4221" b="2949"/>
            <a:stretch>
              <a:fillRect/>
            </a:stretch>
          </p:blipFill>
          <p:spPr>
            <a:xfrm>
              <a:off x="874391" y="3585576"/>
              <a:ext cx="3748388" cy="2678349"/>
            </a:xfrm>
            <a:prstGeom prst="rect">
              <a:avLst/>
            </a:prstGeom>
          </p:spPr>
        </p:pic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466DA9CA-E0C8-1DC2-19E2-56572314FAAF}"/>
                </a:ext>
              </a:extLst>
            </p:cNvPr>
            <p:cNvSpPr/>
            <p:nvPr/>
          </p:nvSpPr>
          <p:spPr>
            <a:xfrm rot="5400000">
              <a:off x="2101627" y="4622321"/>
              <a:ext cx="192156" cy="1064487"/>
            </a:xfrm>
            <a:prstGeom prst="rightBrac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DA81DE67-6E5D-FD4B-054E-589A161519FF}"/>
                </a:ext>
              </a:extLst>
            </p:cNvPr>
            <p:cNvSpPr/>
            <p:nvPr/>
          </p:nvSpPr>
          <p:spPr>
            <a:xfrm rot="5400000">
              <a:off x="3455942" y="4368431"/>
              <a:ext cx="192156" cy="1572270"/>
            </a:xfrm>
            <a:prstGeom prst="rightBrac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53919D-795E-89C4-8827-029CD10B98E5}"/>
                </a:ext>
              </a:extLst>
            </p:cNvPr>
            <p:cNvSpPr txBox="1"/>
            <p:nvPr/>
          </p:nvSpPr>
          <p:spPr>
            <a:xfrm>
              <a:off x="1702883" y="5206494"/>
              <a:ext cx="1125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Before HB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6DEA98-2E50-51FF-AFD9-0CAD53F916C5}"/>
                </a:ext>
              </a:extLst>
            </p:cNvPr>
            <p:cNvSpPr txBox="1"/>
            <p:nvPr/>
          </p:nvSpPr>
          <p:spPr>
            <a:xfrm>
              <a:off x="3146383" y="5218386"/>
              <a:ext cx="980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After HB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89AC6B-5FA6-6296-5158-4462B405DB10}"/>
                </a:ext>
              </a:extLst>
            </p:cNvPr>
            <p:cNvSpPr txBox="1"/>
            <p:nvPr/>
          </p:nvSpPr>
          <p:spPr>
            <a:xfrm>
              <a:off x="2326437" y="3643590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NMR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E006F7B-6634-A330-548B-95DDB56BA958}"/>
                </a:ext>
              </a:extLst>
            </p:cNvPr>
            <p:cNvCxnSpPr/>
            <p:nvPr/>
          </p:nvCxnSpPr>
          <p:spPr>
            <a:xfrm>
              <a:off x="2197705" y="3675588"/>
              <a:ext cx="0" cy="1382898"/>
            </a:xfrm>
            <a:prstGeom prst="line">
              <a:avLst/>
            </a:prstGeom>
            <a:ln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A88AC8-1801-1D05-E8AD-C2AA7549FFF0}"/>
                </a:ext>
              </a:extLst>
            </p:cNvPr>
            <p:cNvCxnSpPr/>
            <p:nvPr/>
          </p:nvCxnSpPr>
          <p:spPr>
            <a:xfrm>
              <a:off x="2970697" y="3675588"/>
              <a:ext cx="0" cy="1382898"/>
            </a:xfrm>
            <a:prstGeom prst="line">
              <a:avLst/>
            </a:prstGeom>
            <a:ln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812C9CD-79B5-58DE-3140-AEAB4CC30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844" y="5699763"/>
            <a:ext cx="6971156" cy="52005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7F84736-1AD4-6F87-2D15-4900B282C0AE}"/>
              </a:ext>
            </a:extLst>
          </p:cNvPr>
          <p:cNvGrpSpPr/>
          <p:nvPr/>
        </p:nvGrpSpPr>
        <p:grpSpPr>
          <a:xfrm>
            <a:off x="7902641" y="1977331"/>
            <a:ext cx="3945739" cy="3270589"/>
            <a:chOff x="8685678" y="1839316"/>
            <a:chExt cx="2001780" cy="165925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3F12476-CE7E-111F-91DB-C81D6DFCD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3457" t="-1" r="2373" b="65372"/>
            <a:stretch>
              <a:fillRect/>
            </a:stretch>
          </p:blipFill>
          <p:spPr>
            <a:xfrm>
              <a:off x="8685678" y="1839316"/>
              <a:ext cx="2001780" cy="165925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805AF44-9C2D-E126-2018-281404994D88}"/>
                    </a:ext>
                  </a:extLst>
                </p:cNvPr>
                <p:cNvSpPr txBox="1"/>
                <p:nvPr/>
              </p:nvSpPr>
              <p:spPr>
                <a:xfrm>
                  <a:off x="9478690" y="2224896"/>
                  <a:ext cx="640351" cy="1873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=0.142</m:t>
                        </m:r>
                      </m:oMath>
                    </m:oMathPara>
                  </a14:m>
                  <a:endParaRPr sz="3600" dirty="0"/>
                </a:p>
              </p:txBody>
            </p:sp>
          </mc:Choice>
          <mc:Fallback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805AF44-9C2D-E126-2018-281404994D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8690" y="2224896"/>
                  <a:ext cx="640351" cy="187372"/>
                </a:xfrm>
                <a:prstGeom prst="rect">
                  <a:avLst/>
                </a:prstGeom>
                <a:blipFill>
                  <a:blip r:embed="rId7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4A01A7A-F215-62C4-203E-B2B5DD8B42BC}"/>
                  </a:ext>
                </a:extLst>
              </p14:cNvPr>
              <p14:cNvContentPartPr/>
              <p14:nvPr/>
            </p14:nvContentPartPr>
            <p14:xfrm>
              <a:off x="7046798" y="5869797"/>
              <a:ext cx="4557600" cy="1800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4A01A7A-F215-62C4-203E-B2B5DD8B42B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11158" y="5798157"/>
                <a:ext cx="462924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CFF5BB-029D-0F83-80CD-D5CC4A85E6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4519" y="1885852"/>
                <a:ext cx="4428877" cy="3963785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000" dirty="0"/>
                  <a:t>No uncertainty listed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=14%</m:t>
                    </m:r>
                  </m:oMath>
                </a14:m>
                <a:endParaRPr lang="en-US" sz="2000" b="0" dirty="0"/>
              </a:p>
              <a:p>
                <a:pPr lvl="1"/>
                <a:r>
                  <a:rPr lang="en-US" sz="2000" dirty="0"/>
                  <a:t>Scattering data uncertainty is large</a:t>
                </a:r>
              </a:p>
              <a:p>
                <a:pPr lvl="2"/>
                <a:r>
                  <a:rPr lang="en-US" sz="1800" dirty="0"/>
                  <a:t>No contradiction within uncertainty between either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=14%</m:t>
                    </m:r>
                  </m:oMath>
                </a14:m>
                <a:r>
                  <a:rPr lang="en-US" sz="1800" dirty="0"/>
                  <a:t> or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=11.5%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CFF5BB-029D-0F83-80CD-D5CC4A85E6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4519" y="1885852"/>
                <a:ext cx="4428877" cy="3963785"/>
              </a:xfrm>
              <a:blipFill>
                <a:blip r:embed="rId12"/>
                <a:stretch>
                  <a:fillRect t="-1690" r="-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0B37B189-C43E-B30A-ADAB-FE3BCC90FDAB}"/>
              </a:ext>
            </a:extLst>
          </p:cNvPr>
          <p:cNvGrpSpPr/>
          <p:nvPr/>
        </p:nvGrpSpPr>
        <p:grpSpPr>
          <a:xfrm>
            <a:off x="4408902" y="1756815"/>
            <a:ext cx="7739794" cy="3897550"/>
            <a:chOff x="4408902" y="1756815"/>
            <a:chExt cx="7739794" cy="38975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B49AFDB-3C76-EA70-59C9-558A46C2A7E1}"/>
                </a:ext>
              </a:extLst>
            </p:cNvPr>
            <p:cNvSpPr/>
            <p:nvPr/>
          </p:nvSpPr>
          <p:spPr>
            <a:xfrm>
              <a:off x="4705779" y="4306111"/>
              <a:ext cx="3111634" cy="1185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FF8BC93-7B7E-55C6-3FE1-B8E23FE7005E}"/>
                </a:ext>
              </a:extLst>
            </p:cNvPr>
            <p:cNvGrpSpPr/>
            <p:nvPr/>
          </p:nvGrpSpPr>
          <p:grpSpPr>
            <a:xfrm>
              <a:off x="4408902" y="1756815"/>
              <a:ext cx="7739794" cy="3897550"/>
              <a:chOff x="4408902" y="1756815"/>
              <a:chExt cx="7739794" cy="3897550"/>
            </a:xfrm>
          </p:grpSpPr>
          <p:pic>
            <p:nvPicPr>
              <p:cNvPr id="25" name="Picture 24" descr="A collage of graphs and diagrams&#10;&#10;AI-generated content may be incorrect.">
                <a:extLst>
                  <a:ext uri="{FF2B5EF4-FFF2-40B4-BE49-F238E27FC236}">
                    <a16:creationId xmlns:a16="http://schemas.microsoft.com/office/drawing/2014/main" id="{9CDE4740-A949-A496-F86B-3C4C384E0D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alphaModFix/>
              </a:blip>
              <a:srcRect l="29203" t="4766" r="49074" b="62705"/>
              <a:stretch>
                <a:fillRect/>
              </a:stretch>
            </p:blipFill>
            <p:spPr>
              <a:xfrm>
                <a:off x="4408902" y="1818695"/>
                <a:ext cx="3832698" cy="3301945"/>
              </a:xfrm>
              <a:prstGeom prst="rect">
                <a:avLst/>
              </a:prstGeom>
            </p:spPr>
          </p:pic>
          <p:pic>
            <p:nvPicPr>
              <p:cNvPr id="28" name="Picture 27" descr="A collage of graphs and diagrams&#10;&#10;AI-generated content may be incorrect.">
                <a:extLst>
                  <a:ext uri="{FF2B5EF4-FFF2-40B4-BE49-F238E27FC236}">
                    <a16:creationId xmlns:a16="http://schemas.microsoft.com/office/drawing/2014/main" id="{7B794D9A-3599-EC43-CCB4-D03D724F6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l="8821" t="37455" r="49074" b="5713"/>
              <a:stretch>
                <a:fillRect/>
              </a:stretch>
            </p:blipFill>
            <p:spPr>
              <a:xfrm>
                <a:off x="7817413" y="1756815"/>
                <a:ext cx="4331283" cy="389755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BF48E735-282A-852E-1378-A51B969EB098}"/>
                      </a:ext>
                    </a:extLst>
                  </p:cNvPr>
                  <p:cNvSpPr txBox="1"/>
                  <p:nvPr/>
                </p:nvSpPr>
                <p:spPr>
                  <a:xfrm>
                    <a:off x="10527886" y="4828161"/>
                    <a:ext cx="126220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=0.095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5DDB068B-51CB-CFC1-18DF-782090E344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27886" y="4828161"/>
                    <a:ext cx="1262205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98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8407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Custom 10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70C0"/>
      </a:accent1>
      <a:accent2>
        <a:srgbClr val="000092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2424FF"/>
      </a:hlink>
      <a:folHlink>
        <a:srgbClr val="2424F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27354</TotalTime>
  <Words>2115</Words>
  <Application>Microsoft Office PowerPoint</Application>
  <PresentationFormat>Widescreen</PresentationFormat>
  <Paragraphs>374</Paragraphs>
  <Slides>33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Calibri</vt:lpstr>
      <vt:lpstr>Calibri Light</vt:lpstr>
      <vt:lpstr>Cambria Math</vt:lpstr>
      <vt:lpstr>Consolas</vt:lpstr>
      <vt:lpstr>Retrospect</vt:lpstr>
      <vt:lpstr>Acrobat Document</vt:lpstr>
      <vt:lpstr>ERR Task List &amp; Run Plan  </vt:lpstr>
      <vt:lpstr>ERR Task List</vt:lpstr>
      <vt:lpstr>Target Tasks</vt:lpstr>
      <vt:lpstr>Target Tasks ◦ Maximize ND3 vector polarization</vt:lpstr>
      <vt:lpstr>Target Tasks ◦ Demonstrate Tensor Enhancement on ND3</vt:lpstr>
      <vt:lpstr>Target Tasks ◦ Demonstrate Alost = 2 Agained  w/ ssRF</vt:lpstr>
      <vt:lpstr>Target Tasks ◦ Demonstrate full polarization cycles (P &amp; Q)</vt:lpstr>
      <vt:lpstr>Target Tasks ◦ Design &amp; Optimization of AFP and ssRF</vt:lpstr>
      <vt:lpstr>Target Tasks ◦ Revisit Triumf’s Tensor Target Results</vt:lpstr>
      <vt:lpstr>Target Tasks ◦ Ensure NMR/ssRF coil uniformity</vt:lpstr>
      <vt:lpstr>Target Tasks ◦ Ensure NMR/ssRF coil uniformity</vt:lpstr>
      <vt:lpstr>Target Tasks ◦ Confirm annealing/material change      estimates w/ Hall B RGC data</vt:lpstr>
      <vt:lpstr>Target Tasks ◦ Final Design of Target Ladder &amp; Coils</vt:lpstr>
      <vt:lpstr>Beamline Tasks</vt:lpstr>
      <vt:lpstr>Beamline Tasks: ◦ Build Charge Monitoring Equipment</vt:lpstr>
      <vt:lpstr>Beamline Tasks: ◦ Commissioning of Slow Raster</vt:lpstr>
      <vt:lpstr>Beamline Tasks: ◦ List Detector &amp; Trigger Configuration</vt:lpstr>
      <vt:lpstr>Beamline Tasks: ◦ Confirm Beam Pol. &amp; Measurement</vt:lpstr>
      <vt:lpstr>Documentation Tasks</vt:lpstr>
      <vt:lpstr>Documentation Tasks</vt:lpstr>
      <vt:lpstr>Run Plan</vt:lpstr>
      <vt:lpstr>Overhead Assumptions (Real Time)</vt:lpstr>
      <vt:lpstr>Dose Between Anneals &amp; Mat. Changes</vt:lpstr>
      <vt:lpstr>Hall B RGC Spin-Up</vt:lpstr>
      <vt:lpstr>Rapid Tensor Flips: 4 State Measurement</vt:lpstr>
      <vt:lpstr>b1/Azz Kinematics Running</vt:lpstr>
      <vt:lpstr>PowerPoint Presentation</vt:lpstr>
      <vt:lpstr>Thank you!</vt:lpstr>
      <vt:lpstr>PowerPoint Presentation</vt:lpstr>
      <vt:lpstr>PowerPoint Presentation</vt:lpstr>
      <vt:lpstr>Azz Kinematics &amp; Overhead</vt:lpstr>
      <vt:lpstr>b1 Kinematics &amp; Overhead</vt:lpstr>
      <vt:lpstr>Target Tasks ◦ Demonstrate Alost = 2 Agained  w/ ssRF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E08-005: Ay0 in Quasi-Elastic 3He(e,e’n) Scattering</dc:title>
  <dc:creator>Elena Long</dc:creator>
  <cp:lastModifiedBy>Elena Long</cp:lastModifiedBy>
  <cp:revision>1104</cp:revision>
  <dcterms:created xsi:type="dcterms:W3CDTF">2013-12-10T16:21:31Z</dcterms:created>
  <dcterms:modified xsi:type="dcterms:W3CDTF">2025-10-13T14:39:41Z</dcterms:modified>
</cp:coreProperties>
</file>