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70" r:id="rId8"/>
    <p:sldId id="268" r:id="rId9"/>
    <p:sldId id="269" r:id="rId10"/>
    <p:sldId id="271" r:id="rId11"/>
    <p:sldId id="263" r:id="rId12"/>
    <p:sldId id="264" r:id="rId13"/>
    <p:sldId id="272" r:id="rId14"/>
    <p:sldId id="273" r:id="rId15"/>
    <p:sldId id="262" r:id="rId16"/>
    <p:sldId id="261" r:id="rId17"/>
    <p:sldId id="258" r:id="rId18"/>
    <p:sldId id="274" r:id="rId19"/>
    <p:sldId id="265" r:id="rId20"/>
    <p:sldId id="259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C66BA-2922-4017-9CF0-4E038D9755E0}" v="23" dt="2026-02-12T07:07:26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 autoAdjust="0"/>
    <p:restoredTop sz="97449" autoAdjust="0"/>
  </p:normalViewPr>
  <p:slideViewPr>
    <p:cSldViewPr snapToGrid="0">
      <p:cViewPr varScale="1">
        <p:scale>
          <a:sx n="158" d="100"/>
          <a:sy n="158" d="100"/>
        </p:scale>
        <p:origin x="295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Meekins" userId="5687c327-1bee-4243-a0d0-515e3bfecbda" providerId="ADAL" clId="{64DB54DB-88DF-40DC-B5FD-0757A1E282B9}"/>
    <pc:docChg chg="custSel modSld">
      <pc:chgData name="Dave Meekins" userId="5687c327-1bee-4243-a0d0-515e3bfecbda" providerId="ADAL" clId="{64DB54DB-88DF-40DC-B5FD-0757A1E282B9}" dt="2026-02-12T15:56:20.517" v="201" actId="20577"/>
      <pc:docMkLst>
        <pc:docMk/>
      </pc:docMkLst>
      <pc:sldChg chg="modSp">
        <pc:chgData name="Dave Meekins" userId="5687c327-1bee-4243-a0d0-515e3bfecbda" providerId="ADAL" clId="{64DB54DB-88DF-40DC-B5FD-0757A1E282B9}" dt="2026-02-12T15:56:20.517" v="201" actId="20577"/>
        <pc:sldMkLst>
          <pc:docMk/>
          <pc:sldMk cId="2188230838" sldId="265"/>
        </pc:sldMkLst>
        <pc:spChg chg="mod">
          <ac:chgData name="Dave Meekins" userId="5687c327-1bee-4243-a0d0-515e3bfecbda" providerId="ADAL" clId="{64DB54DB-88DF-40DC-B5FD-0757A1E282B9}" dt="2026-02-12T15:56:20.517" v="201" actId="20577"/>
          <ac:spMkLst>
            <pc:docMk/>
            <pc:sldMk cId="2188230838" sldId="265"/>
            <ac:spMk id="3" creationId="{4A0234F5-1869-48BB-9B1F-E42D77518C3F}"/>
          </ac:spMkLst>
        </pc:spChg>
      </pc:sldChg>
      <pc:sldChg chg="modSp">
        <pc:chgData name="Dave Meekins" userId="5687c327-1bee-4243-a0d0-515e3bfecbda" providerId="ADAL" clId="{64DB54DB-88DF-40DC-B5FD-0757A1E282B9}" dt="2026-02-12T15:53:48.732" v="62" actId="20577"/>
        <pc:sldMkLst>
          <pc:docMk/>
          <pc:sldMk cId="920200054" sldId="266"/>
        </pc:sldMkLst>
        <pc:spChg chg="mod">
          <ac:chgData name="Dave Meekins" userId="5687c327-1bee-4243-a0d0-515e3bfecbda" providerId="ADAL" clId="{64DB54DB-88DF-40DC-B5FD-0757A1E282B9}" dt="2026-02-12T15:53:48.732" v="62" actId="20577"/>
          <ac:spMkLst>
            <pc:docMk/>
            <pc:sldMk cId="920200054" sldId="266"/>
            <ac:spMk id="3" creationId="{33B65290-E8BC-4347-A0A0-617E360288E2}"/>
          </ac:spMkLst>
        </pc:spChg>
      </pc:sldChg>
      <pc:sldChg chg="modSp">
        <pc:chgData name="Dave Meekins" userId="5687c327-1bee-4243-a0d0-515e3bfecbda" providerId="ADAL" clId="{64DB54DB-88DF-40DC-B5FD-0757A1E282B9}" dt="2026-02-12T15:55:12.161" v="101" actId="20577"/>
        <pc:sldMkLst>
          <pc:docMk/>
          <pc:sldMk cId="617350759" sldId="269"/>
        </pc:sldMkLst>
        <pc:spChg chg="mod">
          <ac:chgData name="Dave Meekins" userId="5687c327-1bee-4243-a0d0-515e3bfecbda" providerId="ADAL" clId="{64DB54DB-88DF-40DC-B5FD-0757A1E282B9}" dt="2026-02-12T15:55:12.161" v="101" actId="20577"/>
          <ac:spMkLst>
            <pc:docMk/>
            <pc:sldMk cId="617350759" sldId="269"/>
            <ac:spMk id="11" creationId="{97F6F7BD-87B9-58EE-AA5B-AE723C136EF2}"/>
          </ac:spMkLst>
        </pc:spChg>
      </pc:sldChg>
    </pc:docChg>
  </pc:docChgLst>
  <pc:docChgLst>
    <pc:chgData name="Dave Meekins" userId="5687c327-1bee-4243-a0d0-515e3bfecbda" providerId="ADAL" clId="{EA401FA9-B4FA-4F2F-BC44-E796224CA720}"/>
    <pc:docChg chg="undo custSel addSld delSld modSld sldOrd">
      <pc:chgData name="Dave Meekins" userId="5687c327-1bee-4243-a0d0-515e3bfecbda" providerId="ADAL" clId="{EA401FA9-B4FA-4F2F-BC44-E796224CA720}" dt="2026-02-12T07:18:24.561" v="4043" actId="20577"/>
      <pc:docMkLst>
        <pc:docMk/>
      </pc:docMkLst>
      <pc:sldChg chg="modSp mod">
        <pc:chgData name="Dave Meekins" userId="5687c327-1bee-4243-a0d0-515e3bfecbda" providerId="ADAL" clId="{EA401FA9-B4FA-4F2F-BC44-E796224CA720}" dt="2026-02-12T05:55:20.980" v="661" actId="20577"/>
        <pc:sldMkLst>
          <pc:docMk/>
          <pc:sldMk cId="2200344808" sldId="257"/>
        </pc:sldMkLst>
        <pc:spChg chg="mod">
          <ac:chgData name="Dave Meekins" userId="5687c327-1bee-4243-a0d0-515e3bfecbda" providerId="ADAL" clId="{EA401FA9-B4FA-4F2F-BC44-E796224CA720}" dt="2026-02-12T05:55:20.980" v="661" actId="20577"/>
          <ac:spMkLst>
            <pc:docMk/>
            <pc:sldMk cId="2200344808" sldId="257"/>
            <ac:spMk id="3" creationId="{CAE42FD9-5E0C-4912-AD2E-46741A678C93}"/>
          </ac:spMkLst>
        </pc:spChg>
      </pc:sldChg>
      <pc:sldChg chg="modSp mod">
        <pc:chgData name="Dave Meekins" userId="5687c327-1bee-4243-a0d0-515e3bfecbda" providerId="ADAL" clId="{EA401FA9-B4FA-4F2F-BC44-E796224CA720}" dt="2026-02-12T05:48:23.930" v="417" actId="20577"/>
        <pc:sldMkLst>
          <pc:docMk/>
          <pc:sldMk cId="608717618" sldId="258"/>
        </pc:sldMkLst>
        <pc:spChg chg="mod">
          <ac:chgData name="Dave Meekins" userId="5687c327-1bee-4243-a0d0-515e3bfecbda" providerId="ADAL" clId="{EA401FA9-B4FA-4F2F-BC44-E796224CA720}" dt="2026-02-12T05:48:23.930" v="417" actId="20577"/>
          <ac:spMkLst>
            <pc:docMk/>
            <pc:sldMk cId="608717618" sldId="258"/>
            <ac:spMk id="6" creationId="{62015717-37DA-4CDB-9178-2D8E5C593C9C}"/>
          </ac:spMkLst>
        </pc:spChg>
      </pc:sldChg>
      <pc:sldChg chg="modSp mod">
        <pc:chgData name="Dave Meekins" userId="5687c327-1bee-4243-a0d0-515e3bfecbda" providerId="ADAL" clId="{EA401FA9-B4FA-4F2F-BC44-E796224CA720}" dt="2026-02-12T07:17:11.429" v="3968" actId="20577"/>
        <pc:sldMkLst>
          <pc:docMk/>
          <pc:sldMk cId="4090844351" sldId="259"/>
        </pc:sldMkLst>
        <pc:graphicFrameChg chg="modGraphic">
          <ac:chgData name="Dave Meekins" userId="5687c327-1bee-4243-a0d0-515e3bfecbda" providerId="ADAL" clId="{EA401FA9-B4FA-4F2F-BC44-E796224CA720}" dt="2026-02-12T07:17:11.429" v="3968" actId="20577"/>
          <ac:graphicFrameMkLst>
            <pc:docMk/>
            <pc:sldMk cId="4090844351" sldId="259"/>
            <ac:graphicFrameMk id="4" creationId="{1AA1B3F0-D393-4C3E-A7C3-73C053B4F8A1}"/>
          </ac:graphicFrameMkLst>
        </pc:graphicFrameChg>
      </pc:sldChg>
      <pc:sldChg chg="modSp mod">
        <pc:chgData name="Dave Meekins" userId="5687c327-1bee-4243-a0d0-515e3bfecbda" providerId="ADAL" clId="{EA401FA9-B4FA-4F2F-BC44-E796224CA720}" dt="2026-02-12T05:46:51.767" v="389" actId="20577"/>
        <pc:sldMkLst>
          <pc:docMk/>
          <pc:sldMk cId="1522996285" sldId="263"/>
        </pc:sldMkLst>
        <pc:spChg chg="mod">
          <ac:chgData name="Dave Meekins" userId="5687c327-1bee-4243-a0d0-515e3bfecbda" providerId="ADAL" clId="{EA401FA9-B4FA-4F2F-BC44-E796224CA720}" dt="2026-02-12T05:46:51.767" v="389" actId="20577"/>
          <ac:spMkLst>
            <pc:docMk/>
            <pc:sldMk cId="1522996285" sldId="263"/>
            <ac:spMk id="14" creationId="{7A5252E7-B9E5-45F0-A156-C92C430F1C7A}"/>
          </ac:spMkLst>
        </pc:spChg>
        <pc:spChg chg="mod">
          <ac:chgData name="Dave Meekins" userId="5687c327-1bee-4243-a0d0-515e3bfecbda" providerId="ADAL" clId="{EA401FA9-B4FA-4F2F-BC44-E796224CA720}" dt="2026-02-12T05:46:39.410" v="365" actId="20577"/>
          <ac:spMkLst>
            <pc:docMk/>
            <pc:sldMk cId="1522996285" sldId="263"/>
            <ac:spMk id="29" creationId="{D0CFD1FC-C5DE-4DE5-9BEB-3A324956486F}"/>
          </ac:spMkLst>
        </pc:spChg>
      </pc:sldChg>
      <pc:sldChg chg="modSp mod">
        <pc:chgData name="Dave Meekins" userId="5687c327-1bee-4243-a0d0-515e3bfecbda" providerId="ADAL" clId="{EA401FA9-B4FA-4F2F-BC44-E796224CA720}" dt="2026-02-12T06:48:16.902" v="2933" actId="20577"/>
        <pc:sldMkLst>
          <pc:docMk/>
          <pc:sldMk cId="2731645125" sldId="264"/>
        </pc:sldMkLst>
        <pc:spChg chg="mod">
          <ac:chgData name="Dave Meekins" userId="5687c327-1bee-4243-a0d0-515e3bfecbda" providerId="ADAL" clId="{EA401FA9-B4FA-4F2F-BC44-E796224CA720}" dt="2026-02-12T06:15:23.318" v="1251" actId="6549"/>
          <ac:spMkLst>
            <pc:docMk/>
            <pc:sldMk cId="2731645125" sldId="264"/>
            <ac:spMk id="2" creationId="{E4C70BF5-B3BC-4555-96D9-67570CF6977A}"/>
          </ac:spMkLst>
        </pc:spChg>
        <pc:spChg chg="mod">
          <ac:chgData name="Dave Meekins" userId="5687c327-1bee-4243-a0d0-515e3bfecbda" providerId="ADAL" clId="{EA401FA9-B4FA-4F2F-BC44-E796224CA720}" dt="2026-02-12T06:48:16.902" v="2933" actId="20577"/>
          <ac:spMkLst>
            <pc:docMk/>
            <pc:sldMk cId="2731645125" sldId="264"/>
            <ac:spMk id="6" creationId="{317C3FCC-DB82-4000-A348-76509AEBE772}"/>
          </ac:spMkLst>
        </pc:spChg>
      </pc:sldChg>
      <pc:sldChg chg="modSp mod">
        <pc:chgData name="Dave Meekins" userId="5687c327-1bee-4243-a0d0-515e3bfecbda" providerId="ADAL" clId="{EA401FA9-B4FA-4F2F-BC44-E796224CA720}" dt="2026-02-12T06:36:07.032" v="1999" actId="20577"/>
        <pc:sldMkLst>
          <pc:docMk/>
          <pc:sldMk cId="2188230838" sldId="265"/>
        </pc:sldMkLst>
        <pc:spChg chg="mod">
          <ac:chgData name="Dave Meekins" userId="5687c327-1bee-4243-a0d0-515e3bfecbda" providerId="ADAL" clId="{EA401FA9-B4FA-4F2F-BC44-E796224CA720}" dt="2026-02-12T06:36:07.032" v="1999" actId="20577"/>
          <ac:spMkLst>
            <pc:docMk/>
            <pc:sldMk cId="2188230838" sldId="265"/>
            <ac:spMk id="3" creationId="{4A0234F5-1869-48BB-9B1F-E42D77518C3F}"/>
          </ac:spMkLst>
        </pc:spChg>
      </pc:sldChg>
      <pc:sldChg chg="modSp mod">
        <pc:chgData name="Dave Meekins" userId="5687c327-1bee-4243-a0d0-515e3bfecbda" providerId="ADAL" clId="{EA401FA9-B4FA-4F2F-BC44-E796224CA720}" dt="2026-02-12T06:54:23.246" v="3000" actId="20577"/>
        <pc:sldMkLst>
          <pc:docMk/>
          <pc:sldMk cId="920200054" sldId="266"/>
        </pc:sldMkLst>
        <pc:spChg chg="mod">
          <ac:chgData name="Dave Meekins" userId="5687c327-1bee-4243-a0d0-515e3bfecbda" providerId="ADAL" clId="{EA401FA9-B4FA-4F2F-BC44-E796224CA720}" dt="2026-02-12T06:54:23.246" v="3000" actId="20577"/>
          <ac:spMkLst>
            <pc:docMk/>
            <pc:sldMk cId="920200054" sldId="266"/>
            <ac:spMk id="2" creationId="{33194082-D87A-4A45-8596-AB1B101EC958}"/>
          </ac:spMkLst>
        </pc:spChg>
        <pc:spChg chg="mod">
          <ac:chgData name="Dave Meekins" userId="5687c327-1bee-4243-a0d0-515e3bfecbda" providerId="ADAL" clId="{EA401FA9-B4FA-4F2F-BC44-E796224CA720}" dt="2026-02-12T06:36:48.645" v="2014" actId="20577"/>
          <ac:spMkLst>
            <pc:docMk/>
            <pc:sldMk cId="920200054" sldId="266"/>
            <ac:spMk id="3" creationId="{33B65290-E8BC-4347-A0A0-617E360288E2}"/>
          </ac:spMkLst>
        </pc:spChg>
      </pc:sldChg>
      <pc:sldChg chg="del">
        <pc:chgData name="Dave Meekins" userId="5687c327-1bee-4243-a0d0-515e3bfecbda" providerId="ADAL" clId="{EA401FA9-B4FA-4F2F-BC44-E796224CA720}" dt="2026-02-12T05:47:05.934" v="390" actId="47"/>
        <pc:sldMkLst>
          <pc:docMk/>
          <pc:sldMk cId="2691061427" sldId="267"/>
        </pc:sldMkLst>
      </pc:sldChg>
      <pc:sldChg chg="addSp delSp modSp new mod">
        <pc:chgData name="Dave Meekins" userId="5687c327-1bee-4243-a0d0-515e3bfecbda" providerId="ADAL" clId="{EA401FA9-B4FA-4F2F-BC44-E796224CA720}" dt="2026-02-12T06:28:16.915" v="1437" actId="1076"/>
        <pc:sldMkLst>
          <pc:docMk/>
          <pc:sldMk cId="2604059138" sldId="268"/>
        </pc:sldMkLst>
        <pc:spChg chg="mod">
          <ac:chgData name="Dave Meekins" userId="5687c327-1bee-4243-a0d0-515e3bfecbda" providerId="ADAL" clId="{EA401FA9-B4FA-4F2F-BC44-E796224CA720}" dt="2026-02-12T05:52:37.961" v="532" actId="122"/>
          <ac:spMkLst>
            <pc:docMk/>
            <pc:sldMk cId="2604059138" sldId="268"/>
            <ac:spMk id="2" creationId="{DEDE5F11-F64B-758C-4CE1-760B39FB76A9}"/>
          </ac:spMkLst>
        </pc:spChg>
        <pc:spChg chg="del">
          <ac:chgData name="Dave Meekins" userId="5687c327-1bee-4243-a0d0-515e3bfecbda" providerId="ADAL" clId="{EA401FA9-B4FA-4F2F-BC44-E796224CA720}" dt="2026-02-12T05:53:11.954" v="536" actId="478"/>
          <ac:spMkLst>
            <pc:docMk/>
            <pc:sldMk cId="2604059138" sldId="268"/>
            <ac:spMk id="3" creationId="{EE66ABE5-4323-C633-7016-5FCE1872EEE3}"/>
          </ac:spMkLst>
        </pc:spChg>
        <pc:spChg chg="add del mod">
          <ac:chgData name="Dave Meekins" userId="5687c327-1bee-4243-a0d0-515e3bfecbda" providerId="ADAL" clId="{EA401FA9-B4FA-4F2F-BC44-E796224CA720}" dt="2026-02-12T06:22:50.980" v="1266"/>
          <ac:spMkLst>
            <pc:docMk/>
            <pc:sldMk cId="2604059138" sldId="268"/>
            <ac:spMk id="14" creationId="{55F2A8C3-9CDB-4061-F117-39A09645EB0F}"/>
          </ac:spMkLst>
        </pc:spChg>
        <pc:spChg chg="add mod">
          <ac:chgData name="Dave Meekins" userId="5687c327-1bee-4243-a0d0-515e3bfecbda" providerId="ADAL" clId="{EA401FA9-B4FA-4F2F-BC44-E796224CA720}" dt="2026-02-12T06:23:13.291" v="1285" actId="1076"/>
          <ac:spMkLst>
            <pc:docMk/>
            <pc:sldMk cId="2604059138" sldId="268"/>
            <ac:spMk id="15" creationId="{74C96781-1D94-0816-A6A9-8A34A6EC660A}"/>
          </ac:spMkLst>
        </pc:spChg>
        <pc:spChg chg="add mod">
          <ac:chgData name="Dave Meekins" userId="5687c327-1bee-4243-a0d0-515e3bfecbda" providerId="ADAL" clId="{EA401FA9-B4FA-4F2F-BC44-E796224CA720}" dt="2026-02-12T06:24:36.373" v="1390" actId="1076"/>
          <ac:spMkLst>
            <pc:docMk/>
            <pc:sldMk cId="2604059138" sldId="268"/>
            <ac:spMk id="16" creationId="{2DF84798-6ACE-0E31-63A7-091805ABF3EC}"/>
          </ac:spMkLst>
        </pc:spChg>
        <pc:spChg chg="add mod">
          <ac:chgData name="Dave Meekins" userId="5687c327-1bee-4243-a0d0-515e3bfecbda" providerId="ADAL" clId="{EA401FA9-B4FA-4F2F-BC44-E796224CA720}" dt="2026-02-12T06:24:41.858" v="1391" actId="1076"/>
          <ac:spMkLst>
            <pc:docMk/>
            <pc:sldMk cId="2604059138" sldId="268"/>
            <ac:spMk id="17" creationId="{8F4E8669-66F7-FF3D-42BC-B7296FE06E04}"/>
          </ac:spMkLst>
        </pc:spChg>
        <pc:spChg chg="add mod">
          <ac:chgData name="Dave Meekins" userId="5687c327-1bee-4243-a0d0-515e3bfecbda" providerId="ADAL" clId="{EA401FA9-B4FA-4F2F-BC44-E796224CA720}" dt="2026-02-12T06:24:10.642" v="1357" actId="1076"/>
          <ac:spMkLst>
            <pc:docMk/>
            <pc:sldMk cId="2604059138" sldId="268"/>
            <ac:spMk id="18" creationId="{2EA3EA24-6B87-2C1B-210E-1164761D7810}"/>
          </ac:spMkLst>
        </pc:spChg>
        <pc:spChg chg="add mod">
          <ac:chgData name="Dave Meekins" userId="5687c327-1bee-4243-a0d0-515e3bfecbda" providerId="ADAL" clId="{EA401FA9-B4FA-4F2F-BC44-E796224CA720}" dt="2026-02-12T06:27:28.958" v="1410" actId="20577"/>
          <ac:spMkLst>
            <pc:docMk/>
            <pc:sldMk cId="2604059138" sldId="268"/>
            <ac:spMk id="27" creationId="{3181E761-59E0-F99A-B139-843E6F35DC15}"/>
          </ac:spMkLst>
        </pc:spChg>
        <pc:spChg chg="add mod">
          <ac:chgData name="Dave Meekins" userId="5687c327-1bee-4243-a0d0-515e3bfecbda" providerId="ADAL" clId="{EA401FA9-B4FA-4F2F-BC44-E796224CA720}" dt="2026-02-12T06:28:16.915" v="1437" actId="1076"/>
          <ac:spMkLst>
            <pc:docMk/>
            <pc:sldMk cId="2604059138" sldId="268"/>
            <ac:spMk id="30" creationId="{F877BF48-0770-BD96-FCE1-FE95318E0EB5}"/>
          </ac:spMkLst>
        </pc:spChg>
        <pc:picChg chg="add mod">
          <ac:chgData name="Dave Meekins" userId="5687c327-1bee-4243-a0d0-515e3bfecbda" providerId="ADAL" clId="{EA401FA9-B4FA-4F2F-BC44-E796224CA720}" dt="2026-02-12T05:53:17.810" v="537" actId="1076"/>
          <ac:picMkLst>
            <pc:docMk/>
            <pc:sldMk cId="2604059138" sldId="268"/>
            <ac:picMk id="5" creationId="{05397D0E-BE8B-1AFA-FC07-C0DA0D664F73}"/>
          </ac:picMkLst>
        </pc:picChg>
        <pc:inkChg chg="add del">
          <ac:chgData name="Dave Meekins" userId="5687c327-1bee-4243-a0d0-515e3bfecbda" providerId="ADAL" clId="{EA401FA9-B4FA-4F2F-BC44-E796224CA720}" dt="2026-02-12T06:25:44.798" v="1395" actId="9405"/>
          <ac:inkMkLst>
            <pc:docMk/>
            <pc:sldMk cId="2604059138" sldId="268"/>
            <ac:inkMk id="19" creationId="{602CE629-970B-AC72-7CC5-F1D0343E6D38}"/>
          </ac:inkMkLst>
        </pc:inkChg>
        <pc:inkChg chg="add del">
          <ac:chgData name="Dave Meekins" userId="5687c327-1bee-4243-a0d0-515e3bfecbda" providerId="ADAL" clId="{EA401FA9-B4FA-4F2F-BC44-E796224CA720}" dt="2026-02-12T06:25:43.450" v="1394" actId="9405"/>
          <ac:inkMkLst>
            <pc:docMk/>
            <pc:sldMk cId="2604059138" sldId="268"/>
            <ac:inkMk id="20" creationId="{47DD3D4C-9E7B-083B-BA73-128F0FB2DF5D}"/>
          </ac:inkMkLst>
        </pc:inkChg>
        <pc:inkChg chg="add del">
          <ac:chgData name="Dave Meekins" userId="5687c327-1bee-4243-a0d0-515e3bfecbda" providerId="ADAL" clId="{EA401FA9-B4FA-4F2F-BC44-E796224CA720}" dt="2026-02-12T06:26:09.531" v="1397" actId="9405"/>
          <ac:inkMkLst>
            <pc:docMk/>
            <pc:sldMk cId="2604059138" sldId="268"/>
            <ac:inkMk id="21" creationId="{A1234D13-F1F1-63A7-5367-8E210F44A658}"/>
          </ac:inkMkLst>
        </pc:inkChg>
        <pc:inkChg chg="add del">
          <ac:chgData name="Dave Meekins" userId="5687c327-1bee-4243-a0d0-515e3bfecbda" providerId="ADAL" clId="{EA401FA9-B4FA-4F2F-BC44-E796224CA720}" dt="2026-02-12T06:26:18.154" v="1399"/>
          <ac:inkMkLst>
            <pc:docMk/>
            <pc:sldMk cId="2604059138" sldId="268"/>
            <ac:inkMk id="22" creationId="{E8AEDC64-5037-D1C2-862C-9BB0ADD1266B}"/>
          </ac:inkMkLst>
        </pc:inkChg>
        <pc:inkChg chg="add mod">
          <ac:chgData name="Dave Meekins" userId="5687c327-1bee-4243-a0d0-515e3bfecbda" providerId="ADAL" clId="{EA401FA9-B4FA-4F2F-BC44-E796224CA720}" dt="2026-02-12T06:26:19.623" v="1400"/>
          <ac:inkMkLst>
            <pc:docMk/>
            <pc:sldMk cId="2604059138" sldId="268"/>
            <ac:inkMk id="23" creationId="{9520489C-39F4-AB5F-007F-42A8299D17DC}"/>
          </ac:inkMkLst>
        </pc:inkChg>
        <pc:inkChg chg="add">
          <ac:chgData name="Dave Meekins" userId="5687c327-1bee-4243-a0d0-515e3bfecbda" providerId="ADAL" clId="{EA401FA9-B4FA-4F2F-BC44-E796224CA720}" dt="2026-02-12T06:26:29.980" v="1401" actId="9405"/>
          <ac:inkMkLst>
            <pc:docMk/>
            <pc:sldMk cId="2604059138" sldId="268"/>
            <ac:inkMk id="24" creationId="{6D416868-1F7F-5A1D-A5A3-FB3ECF523C88}"/>
          </ac:inkMkLst>
        </pc:inkChg>
        <pc:inkChg chg="add del">
          <ac:chgData name="Dave Meekins" userId="5687c327-1bee-4243-a0d0-515e3bfecbda" providerId="ADAL" clId="{EA401FA9-B4FA-4F2F-BC44-E796224CA720}" dt="2026-02-12T06:26:50.494" v="1403"/>
          <ac:inkMkLst>
            <pc:docMk/>
            <pc:sldMk cId="2604059138" sldId="268"/>
            <ac:inkMk id="25" creationId="{CC97B9B1-F3DE-AE68-832A-359FED93608A}"/>
          </ac:inkMkLst>
        </pc:inkChg>
        <pc:inkChg chg="add">
          <ac:chgData name="Dave Meekins" userId="5687c327-1bee-4243-a0d0-515e3bfecbda" providerId="ADAL" clId="{EA401FA9-B4FA-4F2F-BC44-E796224CA720}" dt="2026-02-12T06:26:50.494" v="1403"/>
          <ac:inkMkLst>
            <pc:docMk/>
            <pc:sldMk cId="2604059138" sldId="268"/>
            <ac:inkMk id="26" creationId="{EB441026-0AED-5F48-5569-5079BEE2B4B6}"/>
          </ac:inkMkLst>
        </pc:inkChg>
        <pc:cxnChg chg="add mod">
          <ac:chgData name="Dave Meekins" userId="5687c327-1bee-4243-a0d0-515e3bfecbda" providerId="ADAL" clId="{EA401FA9-B4FA-4F2F-BC44-E796224CA720}" dt="2026-02-12T06:22:29.884" v="1261" actId="208"/>
          <ac:cxnSpMkLst>
            <pc:docMk/>
            <pc:sldMk cId="2604059138" sldId="268"/>
            <ac:cxnSpMk id="7" creationId="{FD157532-74FF-6A75-F384-35D8B8F6E789}"/>
          </ac:cxnSpMkLst>
        </pc:cxnChg>
        <pc:cxnChg chg="add mod">
          <ac:chgData name="Dave Meekins" userId="5687c327-1bee-4243-a0d0-515e3bfecbda" providerId="ADAL" clId="{EA401FA9-B4FA-4F2F-BC44-E796224CA720}" dt="2026-02-12T06:22:38.912" v="1262" actId="14100"/>
          <ac:cxnSpMkLst>
            <pc:docMk/>
            <pc:sldMk cId="2604059138" sldId="268"/>
            <ac:cxnSpMk id="8" creationId="{52367127-88A8-0F99-9980-32DC00C69662}"/>
          </ac:cxnSpMkLst>
        </pc:cxnChg>
        <pc:cxnChg chg="add mod">
          <ac:chgData name="Dave Meekins" userId="5687c327-1bee-4243-a0d0-515e3bfecbda" providerId="ADAL" clId="{EA401FA9-B4FA-4F2F-BC44-E796224CA720}" dt="2026-02-12T06:22:29.884" v="1261" actId="208"/>
          <ac:cxnSpMkLst>
            <pc:docMk/>
            <pc:sldMk cId="2604059138" sldId="268"/>
            <ac:cxnSpMk id="9" creationId="{2B056B13-6C44-7143-6A86-55EF68C45867}"/>
          </ac:cxnSpMkLst>
        </pc:cxnChg>
        <pc:cxnChg chg="add mod">
          <ac:chgData name="Dave Meekins" userId="5687c327-1bee-4243-a0d0-515e3bfecbda" providerId="ADAL" clId="{EA401FA9-B4FA-4F2F-BC44-E796224CA720}" dt="2026-02-12T06:22:42.006" v="1263" actId="14100"/>
          <ac:cxnSpMkLst>
            <pc:docMk/>
            <pc:sldMk cId="2604059138" sldId="268"/>
            <ac:cxnSpMk id="10" creationId="{E9DF6FAE-E967-745C-A412-4D43964A6957}"/>
          </ac:cxnSpMkLst>
        </pc:cxnChg>
        <pc:cxnChg chg="add mod">
          <ac:chgData name="Dave Meekins" userId="5687c327-1bee-4243-a0d0-515e3bfecbda" providerId="ADAL" clId="{EA401FA9-B4FA-4F2F-BC44-E796224CA720}" dt="2026-02-12T06:27:52.924" v="1413" actId="14100"/>
          <ac:cxnSpMkLst>
            <pc:docMk/>
            <pc:sldMk cId="2604059138" sldId="268"/>
            <ac:cxnSpMk id="28" creationId="{D1CD881E-495B-99C0-F21D-FB8F7A62A49C}"/>
          </ac:cxnSpMkLst>
        </pc:cxnChg>
      </pc:sldChg>
      <pc:sldChg chg="addSp delSp modSp new mod">
        <pc:chgData name="Dave Meekins" userId="5687c327-1bee-4243-a0d0-515e3bfecbda" providerId="ADAL" clId="{EA401FA9-B4FA-4F2F-BC44-E796224CA720}" dt="2026-02-12T06:29:59.342" v="1485" actId="1076"/>
        <pc:sldMkLst>
          <pc:docMk/>
          <pc:sldMk cId="617350759" sldId="269"/>
        </pc:sldMkLst>
        <pc:spChg chg="mod">
          <ac:chgData name="Dave Meekins" userId="5687c327-1bee-4243-a0d0-515e3bfecbda" providerId="ADAL" clId="{EA401FA9-B4FA-4F2F-BC44-E796224CA720}" dt="2026-02-12T05:53:54.788" v="566" actId="122"/>
          <ac:spMkLst>
            <pc:docMk/>
            <pc:sldMk cId="617350759" sldId="269"/>
            <ac:spMk id="2" creationId="{2EE9B037-3534-BA1C-F4FB-F61CBA4B86AF}"/>
          </ac:spMkLst>
        </pc:spChg>
        <pc:spChg chg="del">
          <ac:chgData name="Dave Meekins" userId="5687c327-1bee-4243-a0d0-515e3bfecbda" providerId="ADAL" clId="{EA401FA9-B4FA-4F2F-BC44-E796224CA720}" dt="2026-02-12T05:53:59.426" v="567" actId="22"/>
          <ac:spMkLst>
            <pc:docMk/>
            <pc:sldMk cId="617350759" sldId="269"/>
            <ac:spMk id="3" creationId="{EC1E3E19-D6E4-8272-65BC-8059068BFCB7}"/>
          </ac:spMkLst>
        </pc:spChg>
        <pc:spChg chg="add mod">
          <ac:chgData name="Dave Meekins" userId="5687c327-1bee-4243-a0d0-515e3bfecbda" providerId="ADAL" clId="{EA401FA9-B4FA-4F2F-BC44-E796224CA720}" dt="2026-02-12T06:29:59.342" v="1485" actId="1076"/>
          <ac:spMkLst>
            <pc:docMk/>
            <pc:sldMk cId="617350759" sldId="269"/>
            <ac:spMk id="11" creationId="{97F6F7BD-87B9-58EE-AA5B-AE723C136EF2}"/>
          </ac:spMkLst>
        </pc:spChg>
        <pc:picChg chg="add mod ord">
          <ac:chgData name="Dave Meekins" userId="5687c327-1bee-4243-a0d0-515e3bfecbda" providerId="ADAL" clId="{EA401FA9-B4FA-4F2F-BC44-E796224CA720}" dt="2026-02-12T05:54:03.942" v="570" actId="1076"/>
          <ac:picMkLst>
            <pc:docMk/>
            <pc:sldMk cId="617350759" sldId="269"/>
            <ac:picMk id="5" creationId="{E205F661-DC21-4611-FF15-2BFEE1A0A029}"/>
          </ac:picMkLst>
        </pc:picChg>
        <pc:cxnChg chg="add del">
          <ac:chgData name="Dave Meekins" userId="5687c327-1bee-4243-a0d0-515e3bfecbda" providerId="ADAL" clId="{EA401FA9-B4FA-4F2F-BC44-E796224CA720}" dt="2026-02-12T06:29:05.014" v="1439" actId="11529"/>
          <ac:cxnSpMkLst>
            <pc:docMk/>
            <pc:sldMk cId="617350759" sldId="269"/>
            <ac:cxnSpMk id="7" creationId="{D2978634-2586-8F80-0053-709C221024E1}"/>
          </ac:cxnSpMkLst>
        </pc:cxnChg>
        <pc:cxnChg chg="add mod">
          <ac:chgData name="Dave Meekins" userId="5687c327-1bee-4243-a0d0-515e3bfecbda" providerId="ADAL" clId="{EA401FA9-B4FA-4F2F-BC44-E796224CA720}" dt="2026-02-12T06:29:22.018" v="1442" actId="14100"/>
          <ac:cxnSpMkLst>
            <pc:docMk/>
            <pc:sldMk cId="617350759" sldId="269"/>
            <ac:cxnSpMk id="9" creationId="{4E328896-F52B-5C40-4FEE-8631EED1B76C}"/>
          </ac:cxnSpMkLst>
        </pc:cxnChg>
      </pc:sldChg>
      <pc:sldChg chg="modSp new mod ord">
        <pc:chgData name="Dave Meekins" userId="5687c327-1bee-4243-a0d0-515e3bfecbda" providerId="ADAL" clId="{EA401FA9-B4FA-4F2F-BC44-E796224CA720}" dt="2026-02-12T06:41:15.675" v="2129" actId="20577"/>
        <pc:sldMkLst>
          <pc:docMk/>
          <pc:sldMk cId="3660859012" sldId="270"/>
        </pc:sldMkLst>
        <pc:spChg chg="mod">
          <ac:chgData name="Dave Meekins" userId="5687c327-1bee-4243-a0d0-515e3bfecbda" providerId="ADAL" clId="{EA401FA9-B4FA-4F2F-BC44-E796224CA720}" dt="2026-02-12T05:55:56.093" v="692" actId="20577"/>
          <ac:spMkLst>
            <pc:docMk/>
            <pc:sldMk cId="3660859012" sldId="270"/>
            <ac:spMk id="2" creationId="{C0421F23-DC9D-6B20-5A75-0EF3C5E52021}"/>
          </ac:spMkLst>
        </pc:spChg>
        <pc:spChg chg="mod">
          <ac:chgData name="Dave Meekins" userId="5687c327-1bee-4243-a0d0-515e3bfecbda" providerId="ADAL" clId="{EA401FA9-B4FA-4F2F-BC44-E796224CA720}" dt="2026-02-12T06:41:15.675" v="2129" actId="20577"/>
          <ac:spMkLst>
            <pc:docMk/>
            <pc:sldMk cId="3660859012" sldId="270"/>
            <ac:spMk id="3" creationId="{058B4B05-6878-7D47-386D-0837EC5BCF48}"/>
          </ac:spMkLst>
        </pc:spChg>
      </pc:sldChg>
      <pc:sldChg chg="modSp new mod">
        <pc:chgData name="Dave Meekins" userId="5687c327-1bee-4243-a0d0-515e3bfecbda" providerId="ADAL" clId="{EA401FA9-B4FA-4F2F-BC44-E796224CA720}" dt="2026-02-12T06:46:24.594" v="2806" actId="20577"/>
        <pc:sldMkLst>
          <pc:docMk/>
          <pc:sldMk cId="877585240" sldId="271"/>
        </pc:sldMkLst>
        <pc:spChg chg="mod">
          <ac:chgData name="Dave Meekins" userId="5687c327-1bee-4243-a0d0-515e3bfecbda" providerId="ADAL" clId="{EA401FA9-B4FA-4F2F-BC44-E796224CA720}" dt="2026-02-12T06:43:11.390" v="2379" actId="122"/>
          <ac:spMkLst>
            <pc:docMk/>
            <pc:sldMk cId="877585240" sldId="271"/>
            <ac:spMk id="2" creationId="{0B0778BE-9DAB-96EF-7371-CEF25A96A768}"/>
          </ac:spMkLst>
        </pc:spChg>
        <pc:spChg chg="mod">
          <ac:chgData name="Dave Meekins" userId="5687c327-1bee-4243-a0d0-515e3bfecbda" providerId="ADAL" clId="{EA401FA9-B4FA-4F2F-BC44-E796224CA720}" dt="2026-02-12T06:46:24.594" v="2806" actId="20577"/>
          <ac:spMkLst>
            <pc:docMk/>
            <pc:sldMk cId="877585240" sldId="271"/>
            <ac:spMk id="3" creationId="{0D22CDB3-9938-4743-B799-0AA0849406B1}"/>
          </ac:spMkLst>
        </pc:spChg>
      </pc:sldChg>
      <pc:sldChg chg="modSp new mod">
        <pc:chgData name="Dave Meekins" userId="5687c327-1bee-4243-a0d0-515e3bfecbda" providerId="ADAL" clId="{EA401FA9-B4FA-4F2F-BC44-E796224CA720}" dt="2026-02-12T07:18:24.561" v="4043" actId="20577"/>
        <pc:sldMkLst>
          <pc:docMk/>
          <pc:sldMk cId="2891820668" sldId="272"/>
        </pc:sldMkLst>
        <pc:spChg chg="mod">
          <ac:chgData name="Dave Meekins" userId="5687c327-1bee-4243-a0d0-515e3bfecbda" providerId="ADAL" clId="{EA401FA9-B4FA-4F2F-BC44-E796224CA720}" dt="2026-02-12T06:57:23.083" v="3021" actId="122"/>
          <ac:spMkLst>
            <pc:docMk/>
            <pc:sldMk cId="2891820668" sldId="272"/>
            <ac:spMk id="2" creationId="{2D1562DF-3C2C-40F8-A86F-38FD8E27D01B}"/>
          </ac:spMkLst>
        </pc:spChg>
        <pc:spChg chg="mod">
          <ac:chgData name="Dave Meekins" userId="5687c327-1bee-4243-a0d0-515e3bfecbda" providerId="ADAL" clId="{EA401FA9-B4FA-4F2F-BC44-E796224CA720}" dt="2026-02-12T07:18:24.561" v="4043" actId="20577"/>
          <ac:spMkLst>
            <pc:docMk/>
            <pc:sldMk cId="2891820668" sldId="272"/>
            <ac:spMk id="3" creationId="{55753D67-FFF8-3DB5-1E15-67E687694C7C}"/>
          </ac:spMkLst>
        </pc:spChg>
      </pc:sldChg>
      <pc:sldChg chg="addSp delSp modSp new mod ord modClrScheme chgLayout">
        <pc:chgData name="Dave Meekins" userId="5687c327-1bee-4243-a0d0-515e3bfecbda" providerId="ADAL" clId="{EA401FA9-B4FA-4F2F-BC44-E796224CA720}" dt="2026-02-12T07:08:32.128" v="3565"/>
        <pc:sldMkLst>
          <pc:docMk/>
          <pc:sldMk cId="57849070" sldId="273"/>
        </pc:sldMkLst>
        <pc:spChg chg="del">
          <ac:chgData name="Dave Meekins" userId="5687c327-1bee-4243-a0d0-515e3bfecbda" providerId="ADAL" clId="{EA401FA9-B4FA-4F2F-BC44-E796224CA720}" dt="2026-02-12T07:07:25.345" v="3557" actId="700"/>
          <ac:spMkLst>
            <pc:docMk/>
            <pc:sldMk cId="57849070" sldId="273"/>
            <ac:spMk id="2" creationId="{8216843A-25B4-1641-1854-D89C2FDCE8F4}"/>
          </ac:spMkLst>
        </pc:spChg>
        <pc:spChg chg="del">
          <ac:chgData name="Dave Meekins" userId="5687c327-1bee-4243-a0d0-515e3bfecbda" providerId="ADAL" clId="{EA401FA9-B4FA-4F2F-BC44-E796224CA720}" dt="2026-02-12T07:07:25.345" v="3557" actId="700"/>
          <ac:spMkLst>
            <pc:docMk/>
            <pc:sldMk cId="57849070" sldId="273"/>
            <ac:spMk id="3" creationId="{61005E74-86C2-14B5-DCD6-26DDCC52AEA5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4" creationId="{D274AC1B-1C24-B53D-C1C0-55C7F95A0D6C}"/>
          </ac:spMkLst>
        </pc:spChg>
        <pc:spChg chg="add mod">
          <ac:chgData name="Dave Meekins" userId="5687c327-1bee-4243-a0d0-515e3bfecbda" providerId="ADAL" clId="{EA401FA9-B4FA-4F2F-BC44-E796224CA720}" dt="2026-02-12T07:07:39.404" v="3561" actId="14100"/>
          <ac:spMkLst>
            <pc:docMk/>
            <pc:sldMk cId="57849070" sldId="273"/>
            <ac:spMk id="5" creationId="{5D7EC379-0663-2ECB-54E8-0822187BE852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6" creationId="{ACD39028-9437-BA39-F1C5-1B5018B5B705}"/>
          </ac:spMkLst>
        </pc:spChg>
        <pc:spChg chg="add mod">
          <ac:chgData name="Dave Meekins" userId="5687c327-1bee-4243-a0d0-515e3bfecbda" providerId="ADAL" clId="{EA401FA9-B4FA-4F2F-BC44-E796224CA720}" dt="2026-02-12T07:08:13.089" v="3563" actId="20577"/>
          <ac:spMkLst>
            <pc:docMk/>
            <pc:sldMk cId="57849070" sldId="273"/>
            <ac:spMk id="7" creationId="{33C217C6-B952-B949-172D-CB489C58C2C3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8" creationId="{9E0C18DB-1120-B62F-C615-EBB2CB84B801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9" creationId="{6AC3027F-5129-7F88-38A6-57524B8C2942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11" creationId="{68D2743F-C1F6-1B33-87BB-4CE3367B4BD7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12" creationId="{43F439E5-1D8D-3384-E63A-A8F071036487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13" creationId="{99CF5E49-C347-D000-D24C-079B2BFA8E8A}"/>
          </ac:spMkLst>
        </pc:spChg>
        <pc:spChg chg="add mod">
          <ac:chgData name="Dave Meekins" userId="5687c327-1bee-4243-a0d0-515e3bfecbda" providerId="ADAL" clId="{EA401FA9-B4FA-4F2F-BC44-E796224CA720}" dt="2026-02-12T07:07:26.018" v="3558"/>
          <ac:spMkLst>
            <pc:docMk/>
            <pc:sldMk cId="57849070" sldId="273"/>
            <ac:spMk id="14" creationId="{2BC34A4C-2D2C-0123-1810-0465CF56A8B5}"/>
          </ac:spMkLst>
        </pc:spChg>
      </pc:sldChg>
      <pc:sldChg chg="modSp new del mod">
        <pc:chgData name="Dave Meekins" userId="5687c327-1bee-4243-a0d0-515e3bfecbda" providerId="ADAL" clId="{EA401FA9-B4FA-4F2F-BC44-E796224CA720}" dt="2026-02-12T06:54:26.759" v="3001" actId="47"/>
        <pc:sldMkLst>
          <pc:docMk/>
          <pc:sldMk cId="384275182" sldId="273"/>
        </pc:sldMkLst>
        <pc:spChg chg="mod">
          <ac:chgData name="Dave Meekins" userId="5687c327-1bee-4243-a0d0-515e3bfecbda" providerId="ADAL" clId="{EA401FA9-B4FA-4F2F-BC44-E796224CA720}" dt="2026-02-12T06:54:10.897" v="2995" actId="20577"/>
          <ac:spMkLst>
            <pc:docMk/>
            <pc:sldMk cId="384275182" sldId="273"/>
            <ac:spMk id="2" creationId="{35E91305-2E90-10B9-BDB8-2652DFC3D315}"/>
          </ac:spMkLst>
        </pc:spChg>
      </pc:sldChg>
      <pc:sldChg chg="modSp new mod">
        <pc:chgData name="Dave Meekins" userId="5687c327-1bee-4243-a0d0-515e3bfecbda" providerId="ADAL" clId="{EA401FA9-B4FA-4F2F-BC44-E796224CA720}" dt="2026-02-12T07:15:31.957" v="3950" actId="20577"/>
        <pc:sldMkLst>
          <pc:docMk/>
          <pc:sldMk cId="676287340" sldId="274"/>
        </pc:sldMkLst>
        <pc:spChg chg="mod">
          <ac:chgData name="Dave Meekins" userId="5687c327-1bee-4243-a0d0-515e3bfecbda" providerId="ADAL" clId="{EA401FA9-B4FA-4F2F-BC44-E796224CA720}" dt="2026-02-12T07:14:29.778" v="3844" actId="20577"/>
          <ac:spMkLst>
            <pc:docMk/>
            <pc:sldMk cId="676287340" sldId="274"/>
            <ac:spMk id="2" creationId="{E88F631E-0349-EBF3-438F-9ACEBD4D0597}"/>
          </ac:spMkLst>
        </pc:spChg>
        <pc:spChg chg="mod">
          <ac:chgData name="Dave Meekins" userId="5687c327-1bee-4243-a0d0-515e3bfecbda" providerId="ADAL" clId="{EA401FA9-B4FA-4F2F-BC44-E796224CA720}" dt="2026-02-12T07:15:31.957" v="3950" actId="20577"/>
          <ac:spMkLst>
            <pc:docMk/>
            <pc:sldMk cId="676287340" sldId="274"/>
            <ac:spMk id="3" creationId="{81E2657A-0FD7-7B8F-A1ED-C213C214E2BF}"/>
          </ac:spMkLst>
        </pc:spChg>
      </pc:sldChg>
    </pc:docChg>
  </pc:docChgLst>
  <pc:docChgLst>
    <pc:chgData name="Dave Meekins" userId="5687c327-1bee-4243-a0d0-515e3bfecbda" providerId="ADAL" clId="{9A123721-1C4C-40D1-AC7D-9F59407C03D0}"/>
    <pc:docChg chg="custSel modSld">
      <pc:chgData name="Dave Meekins" userId="5687c327-1bee-4243-a0d0-515e3bfecbda" providerId="ADAL" clId="{9A123721-1C4C-40D1-AC7D-9F59407C03D0}" dt="2026-02-12T14:06:25.842" v="168" actId="20577"/>
      <pc:docMkLst>
        <pc:docMk/>
      </pc:docMkLst>
      <pc:sldChg chg="modSp mod">
        <pc:chgData name="Dave Meekins" userId="5687c327-1bee-4243-a0d0-515e3bfecbda" providerId="ADAL" clId="{9A123721-1C4C-40D1-AC7D-9F59407C03D0}" dt="2026-02-12T05:03:37.605" v="42" actId="20577"/>
        <pc:sldMkLst>
          <pc:docMk/>
          <pc:sldMk cId="371646073" sldId="256"/>
        </pc:sldMkLst>
        <pc:spChg chg="mod">
          <ac:chgData name="Dave Meekins" userId="5687c327-1bee-4243-a0d0-515e3bfecbda" providerId="ADAL" clId="{9A123721-1C4C-40D1-AC7D-9F59407C03D0}" dt="2026-02-12T05:03:11.886" v="14" actId="20577"/>
          <ac:spMkLst>
            <pc:docMk/>
            <pc:sldMk cId="371646073" sldId="256"/>
            <ac:spMk id="2" creationId="{EF37E313-E523-45F0-AB61-7C09287C9854}"/>
          </ac:spMkLst>
        </pc:spChg>
        <pc:spChg chg="mod">
          <ac:chgData name="Dave Meekins" userId="5687c327-1bee-4243-a0d0-515e3bfecbda" providerId="ADAL" clId="{9A123721-1C4C-40D1-AC7D-9F59407C03D0}" dt="2026-02-12T05:03:37.605" v="42" actId="20577"/>
          <ac:spMkLst>
            <pc:docMk/>
            <pc:sldMk cId="371646073" sldId="256"/>
            <ac:spMk id="3" creationId="{D28558F7-A336-4CE7-A659-5DBFFFDE9203}"/>
          </ac:spMkLst>
        </pc:spChg>
      </pc:sldChg>
      <pc:sldChg chg="modSp mod">
        <pc:chgData name="Dave Meekins" userId="5687c327-1bee-4243-a0d0-515e3bfecbda" providerId="ADAL" clId="{9A123721-1C4C-40D1-AC7D-9F59407C03D0}" dt="2026-02-12T05:04:07.731" v="96" actId="20577"/>
        <pc:sldMkLst>
          <pc:docMk/>
          <pc:sldMk cId="2200344808" sldId="257"/>
        </pc:sldMkLst>
        <pc:spChg chg="mod">
          <ac:chgData name="Dave Meekins" userId="5687c327-1bee-4243-a0d0-515e3bfecbda" providerId="ADAL" clId="{9A123721-1C4C-40D1-AC7D-9F59407C03D0}" dt="2026-02-12T05:04:07.731" v="96" actId="20577"/>
          <ac:spMkLst>
            <pc:docMk/>
            <pc:sldMk cId="2200344808" sldId="257"/>
            <ac:spMk id="3" creationId="{CAE42FD9-5E0C-4912-AD2E-46741A678C93}"/>
          </ac:spMkLst>
        </pc:spChg>
      </pc:sldChg>
      <pc:sldChg chg="modSp mod">
        <pc:chgData name="Dave Meekins" userId="5687c327-1bee-4243-a0d0-515e3bfecbda" providerId="ADAL" clId="{9A123721-1C4C-40D1-AC7D-9F59407C03D0}" dt="2026-02-12T14:04:04.540" v="108" actId="1076"/>
        <pc:sldMkLst>
          <pc:docMk/>
          <pc:sldMk cId="617350759" sldId="269"/>
        </pc:sldMkLst>
        <pc:spChg chg="mod">
          <ac:chgData name="Dave Meekins" userId="5687c327-1bee-4243-a0d0-515e3bfecbda" providerId="ADAL" clId="{9A123721-1C4C-40D1-AC7D-9F59407C03D0}" dt="2026-02-12T14:04:04.540" v="108" actId="1076"/>
          <ac:spMkLst>
            <pc:docMk/>
            <pc:sldMk cId="617350759" sldId="269"/>
            <ac:spMk id="11" creationId="{97F6F7BD-87B9-58EE-AA5B-AE723C136EF2}"/>
          </ac:spMkLst>
        </pc:spChg>
        <pc:cxnChg chg="mod">
          <ac:chgData name="Dave Meekins" userId="5687c327-1bee-4243-a0d0-515e3bfecbda" providerId="ADAL" clId="{9A123721-1C4C-40D1-AC7D-9F59407C03D0}" dt="2026-02-12T14:04:00.536" v="107" actId="1582"/>
          <ac:cxnSpMkLst>
            <pc:docMk/>
            <pc:sldMk cId="617350759" sldId="269"/>
            <ac:cxnSpMk id="9" creationId="{4E328896-F52B-5C40-4FEE-8631EED1B76C}"/>
          </ac:cxnSpMkLst>
        </pc:cxnChg>
      </pc:sldChg>
      <pc:sldChg chg="modSp mod">
        <pc:chgData name="Dave Meekins" userId="5687c327-1bee-4243-a0d0-515e3bfecbda" providerId="ADAL" clId="{9A123721-1C4C-40D1-AC7D-9F59407C03D0}" dt="2026-02-12T14:06:25.842" v="168" actId="20577"/>
        <pc:sldMkLst>
          <pc:docMk/>
          <pc:sldMk cId="2891820668" sldId="272"/>
        </pc:sldMkLst>
        <pc:spChg chg="mod">
          <ac:chgData name="Dave Meekins" userId="5687c327-1bee-4243-a0d0-515e3bfecbda" providerId="ADAL" clId="{9A123721-1C4C-40D1-AC7D-9F59407C03D0}" dt="2026-02-12T14:06:25.842" v="168" actId="20577"/>
          <ac:spMkLst>
            <pc:docMk/>
            <pc:sldMk cId="2891820668" sldId="272"/>
            <ac:spMk id="3" creationId="{55753D67-FFF8-3DB5-1E15-67E687694C7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6:26:18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1532 108 23228,'-1531'-108'0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6:26:29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2014 0 24575,'16'54'0,"-12"7"0,-5 66 0,0-43 0,-10-7 0,3-29 0,5-23 0,-12 172 0,15-144 0,1 46 0,-12 102 0,-18 132 0,-5 79 0,29-365 0,-2-1 0,-14 53 0,11-54 0,3-16 0,-112 637 0,34-133 0,24-194 0,27-158 0,14-84 0,-7 103 0,-9 48 0,1-20 0,-27 135 0,48-301 0,-3 17 0,4 0 0,3 1 0,-1 103 0,14-67 0,-5 294 0,-6-342 0,-3 0 0,-30 99 0,-5 30 0,30-123 0,-3 0 0,-47 117 0,47-149 0,-2-2 0,-2 0 0,-1-1 0,-57 67 0,44-67 0,-73 62 0,100-92 0,-55 47 0,-161 126 0,210-169 0,0 1 0,1 1 0,1 0 0,-22 29 0,-22 24 0,48-59 0,2-1 0,0 0 0,0 0 0,-1-1 0,0 0 0,-14 8 0,21-14 0,0 0 0,-1 0 0,1 0 0,0 0 0,-1-1 0,1 1 0,0-1 0,-1 1 0,1-1 0,0 0 0,-1 0 0,1 0 0,0 0 0,-1-1 0,1 1 0,-1-1 0,1 1 0,0-1 0,0 0 0,-1 0 0,1 0 0,0 0 0,0 0 0,0 0 0,0-1 0,0 1 0,0-1 0,1 1 0,-1-1 0,0 0 0,-1-2 0,-8-7 0,-1 0 0,0 1 0,-1 1 0,0 0 0,0 1 0,-29-13 0,23 11 0,0 0 0,-24-18 0,42 28-2,1 0 0,-1 0 1,1 0-1,0 0 0,-1-1 0,1 1 0,0 0 0,-1 0 0,1 0 0,0-1 1,-1 1-1,1 0 0,0-1 0,-1 1 0,1 0 0,0-1 0,0 1 0,-1 0 1,1-1-1,0 1 0,0-1 0,0 1 0,0 0 0,0-1 0,-1 1 0,1-1 1,0 1-1,0 0 0,0-1 0,0 1 0,0-1 0,0 1 0,0-1 0,0 1 0,1 0 1,-1-1-1,0 1 0,0-1 0,0 1 0,0 0 0,1-1 0,-1 0 0,22-7 203,29 5-1671,-51 3 1455,20 0-6811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12T06:26:50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8702 1963 24408,'-8702'-1963'0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5A5E-921C-48CA-BA6A-BFBCC23BA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051C3-39ED-420B-A850-AAB114363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E2D1-E4C3-437E-B087-5AEBE6F1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62A2-1D89-4DF8-BB7E-3C4E0670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1EB3-BB30-4EAF-987F-99C5BA0A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521E-1A23-4890-9EA0-D15D53A4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CA49-6129-4616-ACBB-C2D2ED57F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AB8F1-1D3B-43E6-BDEB-2EE50FB1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8469-FA65-45E6-9BE2-FDFCA82B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5EF1-C679-4121-BE58-C1715279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9B807-34CE-4450-AA1F-924C10BD9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090E-95D9-4F81-A696-325157F5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F04F-42CE-4DE5-91D0-7585827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C6FF-867E-4D60-B5D2-29C8D574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1184-2E5C-4C33-924B-37F57920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C3E7-4907-4510-B456-77C42E6B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5B73E-FA0A-42C0-A7ED-F88FB8B1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5093E-4DC9-49B4-AAD0-B28FB83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CC11-B279-4144-8F0D-94BB42D5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C2AC-13DA-44CC-A988-F73E8036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C5BF-936D-4DFE-BFF0-0547FE35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1793-7B8C-4DF0-84D2-A6ABFEA3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6A60-141B-47B4-846A-F371916A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2C75-53DC-45C9-AA6B-2E38A8FA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A087F-5507-4DB3-A03F-5972072D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837B-4006-49ED-8212-F1941584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8AC-6D2A-46DA-A5FB-15DC99FF7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5A5ED-F663-4425-8F14-2862C1BCE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17F9E-C3D4-4B21-90FD-8AA20E23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9C78-212B-433C-A162-6B6E0B2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A0406-4F48-41BB-B050-5502C3D0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9B8C-D482-48C8-A5FB-990812F1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526BD-618E-46CB-8A30-B2F04A36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A5A32-0E92-4361-BC0B-210910D88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CFFD-1055-4D00-A0D8-ACEF69064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A1543-7894-403D-8CD2-D3D41F90B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84001-896A-4B8A-9FB6-BB266DCB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72F6C-FDE1-4BDA-9C43-A9AD088A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3F7D0-839D-4F82-8CFB-F241D7A5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F058-B892-4A4F-8F96-7CE44A6C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23664-939C-441C-9431-30970BD8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E391-1320-425C-B12A-707CBD09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8C94D-4350-432B-A325-447B060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F779A-4D89-445E-A5FF-E42A048A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E432-48F3-48A5-9D34-D90D5845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EF98-FCB7-4107-90F2-54E57995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4D86-177F-47F7-8235-44F6A1FF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C332-0FF4-42E9-865F-47BD3DE7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841C9-02D7-47B9-8898-4AF6AEDD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B9029-B5EB-4740-B995-3CB38EBE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E74FC-D8A6-4CBF-9D74-F01ED170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CB59D-1F24-4668-B072-2EFD0C75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D0D5-7E21-4BC6-9442-E569DE10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D4DB6-50DF-411E-AEB3-6DC6F35A9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BACAD-7A73-4C36-9077-C52DA8FA8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BBD28-E45E-49EE-AA06-30DE8A60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1FCB-32ED-4423-B93C-08369131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75B28-39AA-4ABB-9BD7-69BBCFEC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FB0F-BC46-411F-AC89-F8A5B3C5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B2036-F243-4EAF-9E7B-B77841F7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441F7-69C8-4615-9636-1348EC950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529A-58DC-4062-B79A-24926EE173D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6AF7-EFB0-49FD-9B16-BC1E7DAF1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12B0-E6C2-4411-8696-F8DFCADA2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E313-E523-45F0-AB61-7C09287C9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Hypernuclear</a:t>
            </a:r>
            <a:r>
              <a:rPr lang="en-US" dirty="0"/>
              <a:t> Target</a:t>
            </a:r>
            <a:br>
              <a:rPr lang="en-US" dirty="0"/>
            </a:br>
            <a:r>
              <a:rPr lang="en-US" dirty="0"/>
              <a:t>Design, Schedule and Cost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558F7-A336-4CE7-A659-5DBFFFDE9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Meekins</a:t>
            </a:r>
          </a:p>
          <a:p>
            <a:r>
              <a:rPr lang="en-US" dirty="0"/>
              <a:t>12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7164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62DF-3C2C-40F8-A86F-38FD8E27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Solid Target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3D67-FFF8-3DB5-1E15-67E68769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11+ solid target positions</a:t>
            </a:r>
          </a:p>
          <a:p>
            <a:pPr lvl="1"/>
            <a:r>
              <a:rPr lang="en-US" dirty="0"/>
              <a:t>Ca, Li and </a:t>
            </a:r>
            <a:r>
              <a:rPr lang="en-US" dirty="0" err="1"/>
              <a:t>LiH</a:t>
            </a:r>
            <a:r>
              <a:rPr lang="en-US" dirty="0"/>
              <a:t> should not be exposed to air for periods longer than few minutes.</a:t>
            </a:r>
          </a:p>
          <a:p>
            <a:pPr lvl="1"/>
            <a:r>
              <a:rPr lang="en-US" dirty="0"/>
              <a:t>Possible need for H2 target</a:t>
            </a:r>
          </a:p>
          <a:p>
            <a:r>
              <a:rPr lang="en-US" dirty="0"/>
              <a:t>H2O target cannot run when target is cold</a:t>
            </a:r>
          </a:p>
          <a:p>
            <a:r>
              <a:rPr lang="en-US" dirty="0"/>
              <a:t>Need details of alpha source to complete the ladder design.</a:t>
            </a:r>
          </a:p>
          <a:p>
            <a:r>
              <a:rPr lang="en-US" dirty="0"/>
              <a:t>There is effort from target group to develop </a:t>
            </a:r>
            <a:r>
              <a:rPr lang="en-US" dirty="0" err="1"/>
              <a:t>LiH</a:t>
            </a:r>
            <a:r>
              <a:rPr lang="en-US" dirty="0"/>
              <a:t> as target material</a:t>
            </a:r>
          </a:p>
          <a:p>
            <a:pPr lvl="1"/>
            <a:r>
              <a:rPr lang="en-US" dirty="0"/>
              <a:t>Needed for polarized target run as well.</a:t>
            </a:r>
          </a:p>
          <a:p>
            <a:r>
              <a:rPr lang="en-US" dirty="0" err="1"/>
              <a:t>LiH</a:t>
            </a:r>
            <a:r>
              <a:rPr lang="en-US" dirty="0"/>
              <a:t> can release H atoms if temperature is too high. This “release” temp is below </a:t>
            </a:r>
            <a:r>
              <a:rPr lang="en-US"/>
              <a:t>melting point.</a:t>
            </a:r>
            <a:endParaRPr lang="en-US" dirty="0"/>
          </a:p>
          <a:p>
            <a:pPr lvl="1"/>
            <a:r>
              <a:rPr lang="en-US" dirty="0" err="1"/>
              <a:t>LiH</a:t>
            </a:r>
            <a:r>
              <a:rPr lang="en-US" dirty="0"/>
              <a:t> must handle raster off operation</a:t>
            </a:r>
          </a:p>
          <a:p>
            <a:pPr lvl="1"/>
            <a:r>
              <a:rPr lang="en-US" dirty="0" err="1"/>
              <a:t>LiH</a:t>
            </a:r>
            <a:r>
              <a:rPr lang="en-US" dirty="0"/>
              <a:t> production may be inconsistent</a:t>
            </a:r>
          </a:p>
        </p:txBody>
      </p:sp>
    </p:spTree>
    <p:extLst>
      <p:ext uri="{BB962C8B-B14F-4D97-AF65-F5344CB8AC3E}">
        <p14:creationId xmlns:p14="http://schemas.microsoft.com/office/powerpoint/2010/main" val="289182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D274AC1B-1C24-B53D-C1C0-55C7F95A0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D7EC379-0663-2ECB-54E8-0822187BE852}"/>
              </a:ext>
            </a:extLst>
          </p:cNvPr>
          <p:cNvSpPr txBox="1"/>
          <p:nvPr/>
        </p:nvSpPr>
        <p:spPr>
          <a:xfrm>
            <a:off x="929638" y="253227"/>
            <a:ext cx="4912361" cy="1104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67"/>
              </a:lnSpc>
              <a:spcBef>
                <a:spcPts val="0"/>
              </a:spcBef>
              <a:spcAft>
                <a:spcPts val="0"/>
              </a:spcAft>
            </a:pPr>
            <a:r>
              <a:rPr sz="7200" dirty="0">
                <a:solidFill>
                  <a:srgbClr val="FFFFFF"/>
                </a:solidFill>
                <a:latin typeface="BVRDBB+YuGothic-Light"/>
                <a:cs typeface="BVRDBB+YuGothic-Light"/>
              </a:rPr>
              <a:t>For</a:t>
            </a:r>
            <a:r>
              <a:rPr lang="en-US" sz="7200" dirty="0">
                <a:solidFill>
                  <a:srgbClr val="FFFFFF"/>
                </a:solidFill>
                <a:latin typeface="BVRDBB+YuGothic-Light"/>
                <a:cs typeface="BVRDBB+YuGothic-Light"/>
              </a:rPr>
              <a:t> </a:t>
            </a:r>
            <a:r>
              <a:rPr sz="7200" dirty="0">
                <a:solidFill>
                  <a:srgbClr val="FFFFFF"/>
                </a:solidFill>
                <a:latin typeface="BVRDBB+YuGothic-Light"/>
                <a:cs typeface="BVRDBB+YuGothic-Light"/>
              </a:rPr>
              <a:t>ENGE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CD39028-9437-BA39-F1C5-1B5018B5B705}"/>
              </a:ext>
            </a:extLst>
          </p:cNvPr>
          <p:cNvSpPr txBox="1"/>
          <p:nvPr/>
        </p:nvSpPr>
        <p:spPr>
          <a:xfrm>
            <a:off x="8694840" y="546639"/>
            <a:ext cx="1842677" cy="33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Figure from Sho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3C217C6-B952-B949-172D-CB489C58C2C3}"/>
              </a:ext>
            </a:extLst>
          </p:cNvPr>
          <p:cNvSpPr txBox="1"/>
          <p:nvPr/>
        </p:nvSpPr>
        <p:spPr>
          <a:xfrm>
            <a:off x="714356" y="1870568"/>
            <a:ext cx="4657663" cy="96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30</a:t>
            </a:r>
            <a:r>
              <a:rPr sz="3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-deg</a:t>
            </a:r>
            <a:r>
              <a:rPr sz="3000" spc="-43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3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tilt</a:t>
            </a:r>
          </a:p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4500" baseline="-31034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4500" spc="-375" baseline="-310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500" baseline="-31034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100</a:t>
            </a:r>
            <a:r>
              <a:rPr sz="4500" spc="-27" baseline="-31034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4500" baseline="-31034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mg/cm</a:t>
            </a:r>
            <a:r>
              <a:rPr sz="3000" baseline="30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2</a:t>
            </a:r>
            <a:endParaRPr sz="3000" dirty="0">
              <a:solidFill>
                <a:srgbClr val="FFFFFF"/>
              </a:solidFill>
              <a:latin typeface="DVMQEA+YuGothic-Regular"/>
              <a:cs typeface="DVMQEA+YuGothic-Regular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E0C18DB-1120-B62F-C615-EBB2CB84B801}"/>
              </a:ext>
            </a:extLst>
          </p:cNvPr>
          <p:cNvSpPr txBox="1"/>
          <p:nvPr/>
        </p:nvSpPr>
        <p:spPr>
          <a:xfrm>
            <a:off x="734330" y="2975808"/>
            <a:ext cx="5508585" cy="528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Calibration</a:t>
            </a:r>
            <a:r>
              <a:rPr sz="3000" spc="-43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 </a:t>
            </a:r>
            <a:r>
              <a:rPr sz="30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target</a:t>
            </a:r>
            <a:r>
              <a:rPr sz="3000" spc="-41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 </a:t>
            </a:r>
            <a:r>
              <a:rPr sz="30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(α source)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AC3027F-5129-7F88-38A6-57524B8C2942}"/>
              </a:ext>
            </a:extLst>
          </p:cNvPr>
          <p:cNvSpPr txBox="1"/>
          <p:nvPr/>
        </p:nvSpPr>
        <p:spPr>
          <a:xfrm>
            <a:off x="1191530" y="3417006"/>
            <a:ext cx="4180489" cy="46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26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Same</a:t>
            </a:r>
            <a:r>
              <a:rPr sz="2600" spc="-1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diameter as </a:t>
            </a:r>
            <a:r>
              <a:rPr sz="2600" spc="-11" baseline="300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40,48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Ca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0CDCE09-D470-429E-BACD-26CCA328FB29}"/>
              </a:ext>
            </a:extLst>
          </p:cNvPr>
          <p:cNvSpPr txBox="1"/>
          <p:nvPr/>
        </p:nvSpPr>
        <p:spPr>
          <a:xfrm>
            <a:off x="1191530" y="3798006"/>
            <a:ext cx="6550393" cy="46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26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α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target</a:t>
            </a:r>
            <a:r>
              <a:rPr sz="2600" spc="-12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is unmounted</a:t>
            </a:r>
            <a:r>
              <a:rPr sz="2600" spc="-15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during beamtime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8D2743F-C1F6-1B33-87BB-4CE3367B4BD7}"/>
              </a:ext>
            </a:extLst>
          </p:cNvPr>
          <p:cNvSpPr txBox="1"/>
          <p:nvPr/>
        </p:nvSpPr>
        <p:spPr>
          <a:xfrm>
            <a:off x="1191530" y="4179006"/>
            <a:ext cx="9738790" cy="46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26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α target</a:t>
            </a:r>
            <a:r>
              <a:rPr sz="2600" spc="-1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is next to carbon hole target</a:t>
            </a:r>
            <a:r>
              <a:rPr sz="2600" spc="-1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(to be</a:t>
            </a:r>
            <a:r>
              <a:rPr sz="2600" spc="-67" dirty="0">
                <a:solidFill>
                  <a:srgbClr val="FFFFFF"/>
                </a:solidFill>
                <a:latin typeface="EWPVFJ+YuGothic-Regular"/>
                <a:cs typeface="EWPVFJ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surer beam pos.)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43F439E5-1D8D-3384-E63A-A8F071036487}"/>
              </a:ext>
            </a:extLst>
          </p:cNvPr>
          <p:cNvSpPr txBox="1"/>
          <p:nvPr/>
        </p:nvSpPr>
        <p:spPr>
          <a:xfrm>
            <a:off x="734330" y="4609536"/>
            <a:ext cx="3810299" cy="528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Other</a:t>
            </a:r>
            <a:r>
              <a:rPr sz="3000" spc="-15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3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requirements</a:t>
            </a: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9CF5E49-C347-D000-D24C-079B2BFA8E8A}"/>
              </a:ext>
            </a:extLst>
          </p:cNvPr>
          <p:cNvSpPr txBox="1"/>
          <p:nvPr/>
        </p:nvSpPr>
        <p:spPr>
          <a:xfrm>
            <a:off x="1191530" y="5052258"/>
            <a:ext cx="10214628" cy="46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AMCKFU+ArialMT"/>
                <a:cs typeface="AMCKFU+ArialMT"/>
              </a:rPr>
              <a:t>•</a:t>
            </a:r>
            <a:r>
              <a:rPr sz="260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ENGE vacuum is kept</a:t>
            </a:r>
            <a:r>
              <a:rPr sz="2600" spc="-12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even</a:t>
            </a:r>
            <a:r>
              <a:rPr sz="2600" spc="-1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when the scattering chamber</a:t>
            </a:r>
            <a:r>
              <a:rPr sz="2600" spc="-2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6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is open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BC34A4C-2D2C-0123-1810-0465CF56A8B5}"/>
              </a:ext>
            </a:extLst>
          </p:cNvPr>
          <p:cNvSpPr txBox="1"/>
          <p:nvPr/>
        </p:nvSpPr>
        <p:spPr>
          <a:xfrm>
            <a:off x="11610492" y="6381018"/>
            <a:ext cx="522105" cy="495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9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/9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C573D23-004A-7BE8-D699-99E32028D444}"/>
              </a:ext>
            </a:extLst>
          </p:cNvPr>
          <p:cNvSpPr txBox="1"/>
          <p:nvPr/>
        </p:nvSpPr>
        <p:spPr>
          <a:xfrm>
            <a:off x="223484" y="6429870"/>
            <a:ext cx="7073782" cy="36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T. Gogami (Kyoto</a:t>
            </a:r>
            <a:r>
              <a:rPr sz="2000" spc="-17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Univ.),</a:t>
            </a:r>
            <a:r>
              <a:rPr sz="2000" spc="-2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HKS Target Meeting, Jan 27,</a:t>
            </a:r>
            <a:r>
              <a:rPr sz="2000" spc="-1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DVMQEA+YuGothic-Regular"/>
                <a:cs typeface="DVMQEA+YuGothic-Regular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5784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2B6A-15B8-4980-8AFD-E7C09CF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614"/>
          </a:xfrm>
        </p:spPr>
        <p:txBody>
          <a:bodyPr/>
          <a:lstStyle/>
          <a:p>
            <a:pPr algn="ctr"/>
            <a:r>
              <a:rPr lang="en-US" dirty="0"/>
              <a:t>Concept Solid Target Ladder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4C10A9-5044-47D2-9BF0-EB79D7967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5293"/>
          <a:stretch/>
        </p:blipFill>
        <p:spPr>
          <a:xfrm>
            <a:off x="3587416" y="1900666"/>
            <a:ext cx="7766384" cy="417719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B44949-434A-47A6-9D92-468395C93E8A}"/>
              </a:ext>
            </a:extLst>
          </p:cNvPr>
          <p:cNvSpPr txBox="1"/>
          <p:nvPr/>
        </p:nvSpPr>
        <p:spPr>
          <a:xfrm>
            <a:off x="3525253" y="4078705"/>
            <a:ext cx="265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Solid Targets</a:t>
            </a:r>
          </a:p>
          <a:p>
            <a:r>
              <a:rPr lang="en-US" dirty="0"/>
              <a:t>Downstream 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EAA10-7638-485E-BBF8-85E6354A600B}"/>
              </a:ext>
            </a:extLst>
          </p:cNvPr>
          <p:cNvSpPr txBox="1"/>
          <p:nvPr/>
        </p:nvSpPr>
        <p:spPr>
          <a:xfrm>
            <a:off x="6378742" y="5181600"/>
            <a:ext cx="26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Ca40 and Ca48 Targets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011667-2EA0-428F-9DF9-1C37AE4C436E}"/>
              </a:ext>
            </a:extLst>
          </p:cNvPr>
          <p:cNvCxnSpPr/>
          <p:nvPr/>
        </p:nvCxnSpPr>
        <p:spPr>
          <a:xfrm flipV="1">
            <a:off x="4445668" y="3013911"/>
            <a:ext cx="204537" cy="10166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05C76-6359-4B30-AAF2-2A9EA86FA0FF}"/>
              </a:ext>
            </a:extLst>
          </p:cNvPr>
          <p:cNvCxnSpPr>
            <a:cxnSpLocks/>
          </p:cNvCxnSpPr>
          <p:nvPr/>
        </p:nvCxnSpPr>
        <p:spPr>
          <a:xfrm flipV="1">
            <a:off x="5630779" y="4263371"/>
            <a:ext cx="2268955" cy="980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EDB7F2-D4A6-4DFD-B9CC-9301204DDB2A}"/>
              </a:ext>
            </a:extLst>
          </p:cNvPr>
          <p:cNvCxnSpPr>
            <a:cxnSpLocks/>
          </p:cNvCxnSpPr>
          <p:nvPr/>
        </p:nvCxnSpPr>
        <p:spPr>
          <a:xfrm flipV="1">
            <a:off x="8590547" y="4754614"/>
            <a:ext cx="583532" cy="6116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D3791D-63B0-490C-ADD3-AD15740BDDF6}"/>
              </a:ext>
            </a:extLst>
          </p:cNvPr>
          <p:cNvCxnSpPr>
            <a:cxnSpLocks/>
          </p:cNvCxnSpPr>
          <p:nvPr/>
        </p:nvCxnSpPr>
        <p:spPr>
          <a:xfrm>
            <a:off x="10092489" y="3989262"/>
            <a:ext cx="114300" cy="1028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4853C5-5BCC-4C54-A9D1-61F47F0F270F}"/>
              </a:ext>
            </a:extLst>
          </p:cNvPr>
          <p:cNvSpPr txBox="1"/>
          <p:nvPr/>
        </p:nvSpPr>
        <p:spPr>
          <a:xfrm>
            <a:off x="9450805" y="3429000"/>
            <a:ext cx="164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mm integrated hole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59D53C-BB19-4DEF-9845-94E031961C2E}"/>
              </a:ext>
            </a:extLst>
          </p:cNvPr>
          <p:cNvSpPr txBox="1"/>
          <p:nvPr/>
        </p:nvSpPr>
        <p:spPr>
          <a:xfrm>
            <a:off x="838200" y="2442411"/>
            <a:ext cx="246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Calcium target mount is recessed for cost saving.</a:t>
            </a:r>
          </a:p>
          <a:p>
            <a:endParaRPr lang="en-US" dirty="0"/>
          </a:p>
          <a:p>
            <a:r>
              <a:rPr lang="en-US" dirty="0"/>
              <a:t>Without recess, $120K more in Ca48</a:t>
            </a:r>
          </a:p>
        </p:txBody>
      </p:sp>
    </p:spTree>
    <p:extLst>
      <p:ext uri="{BB962C8B-B14F-4D97-AF65-F5344CB8AC3E}">
        <p14:creationId xmlns:p14="http://schemas.microsoft.com/office/powerpoint/2010/main" val="268607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9C67-FBA4-45FC-8A0D-6EEC9371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pPr algn="ctr"/>
            <a:r>
              <a:rPr lang="en-US" dirty="0"/>
              <a:t>Concept Solid Target Ladder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8EBAE-853A-4621-8153-2959ECFE0E4B}"/>
              </a:ext>
            </a:extLst>
          </p:cNvPr>
          <p:cNvSpPr txBox="1"/>
          <p:nvPr/>
        </p:nvSpPr>
        <p:spPr>
          <a:xfrm>
            <a:off x="838200" y="1678405"/>
            <a:ext cx="4834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components (ex targets) are aluminum 7075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grade </a:t>
            </a:r>
            <a:r>
              <a:rPr lang="en-US" dirty="0" err="1"/>
              <a:t>antiseize</a:t>
            </a:r>
            <a:r>
              <a:rPr lang="en-US" dirty="0"/>
              <a:t> used for better thermal </a:t>
            </a:r>
            <a:r>
              <a:rPr lang="en-US" dirty="0" err="1"/>
              <a:t>cond</a:t>
            </a:r>
            <a:r>
              <a:rPr lang="en-US" dirty="0"/>
              <a:t> and to prevent seizing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9 targets can be accommodated with full acceptance for all three spectrometers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33764-7E33-46B5-8B02-58B538200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9302" r="33585" b="6521"/>
          <a:stretch/>
        </p:blipFill>
        <p:spPr>
          <a:xfrm>
            <a:off x="5672889" y="1630279"/>
            <a:ext cx="5805237" cy="40065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B0506-215B-4462-AAEB-93A9830E68AB}"/>
              </a:ext>
            </a:extLst>
          </p:cNvPr>
          <p:cNvSpPr txBox="1"/>
          <p:nvPr/>
        </p:nvSpPr>
        <p:spPr>
          <a:xfrm>
            <a:off x="9420726" y="207544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451EB-B7B4-408F-A1A7-DB3A66E2FB2A}"/>
              </a:ext>
            </a:extLst>
          </p:cNvPr>
          <p:cNvSpPr txBox="1"/>
          <p:nvPr/>
        </p:nvSpPr>
        <p:spPr>
          <a:xfrm>
            <a:off x="9326478" y="297106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Clamp 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D32DC0-578F-424A-BDAC-C5F1C96C1F96}"/>
              </a:ext>
            </a:extLst>
          </p:cNvPr>
          <p:cNvSpPr txBox="1"/>
          <p:nvPr/>
        </p:nvSpPr>
        <p:spPr>
          <a:xfrm>
            <a:off x="8959516" y="3408311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material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9B9CE-52F6-40A7-99BA-E3C1E4D6434F}"/>
              </a:ext>
            </a:extLst>
          </p:cNvPr>
          <p:cNvSpPr txBox="1"/>
          <p:nvPr/>
        </p:nvSpPr>
        <p:spPr>
          <a:xfrm>
            <a:off x="5910512" y="2417069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9ED9D-7CDB-4DF8-8942-5C394B359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25779" r="19128" b="25158"/>
          <a:stretch/>
        </p:blipFill>
        <p:spPr>
          <a:xfrm>
            <a:off x="896354" y="4182986"/>
            <a:ext cx="5486618" cy="17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8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015717-37DA-4CDB-9178-2D8E5C593C9C}"/>
                  </a:ext>
                </a:extLst>
              </p:cNvPr>
              <p:cNvSpPr txBox="1"/>
              <p:nvPr/>
            </p:nvSpPr>
            <p:spPr>
              <a:xfrm>
                <a:off x="559470" y="439153"/>
                <a:ext cx="385010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Thermal Model for Lead-208 Assy.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150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Beam current 25 microA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Raster 2x2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6W of beam heat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Power density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Walls held at 10K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Material models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MPDB for lead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MPDB and </a:t>
                </a:r>
                <a:r>
                  <a:rPr lang="en-US" dirty="0" err="1"/>
                  <a:t>Weisend</a:t>
                </a:r>
                <a:r>
                  <a:rPr lang="en-US" dirty="0"/>
                  <a:t> for Aluminum 7075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Max temp 479K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Lead melts at ~600K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FCC below 600K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015717-37DA-4CDB-9178-2D8E5C593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0" y="439153"/>
                <a:ext cx="3850105" cy="4524315"/>
              </a:xfrm>
              <a:prstGeom prst="rect">
                <a:avLst/>
              </a:prstGeom>
              <a:blipFill>
                <a:blip r:embed="rId2"/>
                <a:stretch>
                  <a:fillRect l="-1426" t="-67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65700DA-2350-46CA-A9FB-642AE2FE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53" b="-3470"/>
          <a:stretch/>
        </p:blipFill>
        <p:spPr>
          <a:xfrm>
            <a:off x="4848729" y="728990"/>
            <a:ext cx="6635414" cy="477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69063-6F64-4246-BC62-A793832569F3}"/>
              </a:ext>
            </a:extLst>
          </p:cNvPr>
          <p:cNvSpPr txBox="1"/>
          <p:nvPr/>
        </p:nvSpPr>
        <p:spPr>
          <a:xfrm>
            <a:off x="5371097" y="5089357"/>
            <a:ext cx="14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Held at 10K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2EA858-F1F0-4F38-82F5-099CC986931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096000" y="4463717"/>
            <a:ext cx="407068" cy="625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1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631E-0349-EBF3-438F-9ACEBD4D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Ladder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657A-0FD7-7B8F-A1ED-C213C214E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ladder is critical to moving the design process forward for the entire target.</a:t>
            </a:r>
          </a:p>
          <a:p>
            <a:r>
              <a:rPr lang="en-US" dirty="0"/>
              <a:t>Rotation of the solid targets 30 deg from beam normal will present some challenges</a:t>
            </a:r>
          </a:p>
          <a:p>
            <a:pPr lvl="1"/>
            <a:r>
              <a:rPr lang="en-US" dirty="0"/>
              <a:t>Targets will need to be “wider”</a:t>
            </a:r>
          </a:p>
          <a:p>
            <a:pPr lvl="1"/>
            <a:r>
              <a:rPr lang="en-US" dirty="0"/>
              <a:t>Increase the cost for Ca48</a:t>
            </a:r>
          </a:p>
          <a:p>
            <a:r>
              <a:rPr lang="en-US" dirty="0"/>
              <a:t>Somehow, we will have to optimize the rotation with cost and function.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3EDF-5FD3-4CB1-AD17-BF7A2274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586"/>
          </a:xfrm>
        </p:spPr>
        <p:txBody>
          <a:bodyPr/>
          <a:lstStyle/>
          <a:p>
            <a:pPr algn="ctr"/>
            <a:r>
              <a:rPr lang="en-US" dirty="0"/>
              <a:t>Cost Estimate Non-labor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34F5-1869-48BB-9B1F-E42D7751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79"/>
            <a:ext cx="10515600" cy="46609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Non-labor costs:</a:t>
            </a:r>
          </a:p>
          <a:p>
            <a:pPr lvl="1"/>
            <a:r>
              <a:rPr lang="en-US" dirty="0"/>
              <a:t>Target materials (detailed on next slide)</a:t>
            </a:r>
          </a:p>
          <a:p>
            <a:pPr lvl="2"/>
            <a:r>
              <a:rPr lang="en-US" dirty="0"/>
              <a:t>$200K</a:t>
            </a:r>
          </a:p>
          <a:p>
            <a:pPr lvl="1"/>
            <a:r>
              <a:rPr lang="en-US" dirty="0"/>
              <a:t>Motion system $50K</a:t>
            </a:r>
          </a:p>
          <a:p>
            <a:pPr lvl="2"/>
            <a:r>
              <a:rPr lang="en-US" dirty="0"/>
              <a:t>Frame $20K</a:t>
            </a:r>
          </a:p>
          <a:p>
            <a:pPr lvl="2"/>
            <a:r>
              <a:rPr lang="en-US" dirty="0"/>
              <a:t>Bellows $10K</a:t>
            </a:r>
          </a:p>
          <a:p>
            <a:pPr lvl="2"/>
            <a:r>
              <a:rPr lang="en-US" dirty="0"/>
              <a:t>Flanges/Fittings $10K</a:t>
            </a:r>
          </a:p>
          <a:p>
            <a:pPr lvl="2"/>
            <a:r>
              <a:rPr lang="en-US" dirty="0"/>
              <a:t>Drive/</a:t>
            </a:r>
            <a:r>
              <a:rPr lang="en-US" dirty="0" err="1"/>
              <a:t>Misc</a:t>
            </a:r>
            <a:r>
              <a:rPr lang="en-US" dirty="0"/>
              <a:t> $10K</a:t>
            </a:r>
          </a:p>
          <a:p>
            <a:pPr lvl="1"/>
            <a:r>
              <a:rPr lang="en-US" dirty="0"/>
              <a:t>Load lock $25K</a:t>
            </a:r>
          </a:p>
          <a:p>
            <a:pPr lvl="1"/>
            <a:r>
              <a:rPr lang="en-US" dirty="0"/>
              <a:t>T-lines $20K + $15K</a:t>
            </a:r>
          </a:p>
          <a:p>
            <a:pPr lvl="1"/>
            <a:r>
              <a:rPr lang="en-US" dirty="0"/>
              <a:t>Transfer Can</a:t>
            </a:r>
          </a:p>
          <a:p>
            <a:pPr lvl="2"/>
            <a:r>
              <a:rPr lang="en-US" dirty="0"/>
              <a:t>Reuse PREX can for solid targets only</a:t>
            </a:r>
          </a:p>
          <a:p>
            <a:pPr lvl="1"/>
            <a:r>
              <a:rPr lang="en-US" dirty="0"/>
              <a:t>Chamber/Stand $50K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Total: ~$400K to $450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Ca48 Cost will rise with larger targets. Have not </a:t>
            </a:r>
            <a:r>
              <a:rPr lang="en-US">
                <a:solidFill>
                  <a:srgbClr val="FF0000"/>
                </a:solidFill>
              </a:rPr>
              <a:t>priced in 2026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1F3C-B74F-4C1D-A121-745976BF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7"/>
          </a:xfrm>
        </p:spPr>
        <p:txBody>
          <a:bodyPr/>
          <a:lstStyle/>
          <a:p>
            <a:pPr algn="ctr"/>
            <a:r>
              <a:rPr lang="en-US" dirty="0"/>
              <a:t>Solid target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A1B3F0-D393-4C3E-A7C3-73C053B4F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598112"/>
              </p:ext>
            </p:extLst>
          </p:nvPr>
        </p:nvGraphicFramePr>
        <p:xfrm>
          <a:off x="1377950" y="1727751"/>
          <a:ext cx="9436099" cy="28054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3224">
                  <a:extLst>
                    <a:ext uri="{9D8B030D-6E8A-4147-A177-3AD203B41FA5}">
                      <a16:colId xmlns:a16="http://schemas.microsoft.com/office/drawing/2014/main" val="1670070821"/>
                    </a:ext>
                  </a:extLst>
                </a:gridCol>
                <a:gridCol w="637103">
                  <a:extLst>
                    <a:ext uri="{9D8B030D-6E8A-4147-A177-3AD203B41FA5}">
                      <a16:colId xmlns:a16="http://schemas.microsoft.com/office/drawing/2014/main" val="1413881154"/>
                    </a:ext>
                  </a:extLst>
                </a:gridCol>
                <a:gridCol w="561031">
                  <a:extLst>
                    <a:ext uri="{9D8B030D-6E8A-4147-A177-3AD203B41FA5}">
                      <a16:colId xmlns:a16="http://schemas.microsoft.com/office/drawing/2014/main" val="2453490262"/>
                    </a:ext>
                  </a:extLst>
                </a:gridCol>
                <a:gridCol w="1090366">
                  <a:extLst>
                    <a:ext uri="{9D8B030D-6E8A-4147-A177-3AD203B41FA5}">
                      <a16:colId xmlns:a16="http://schemas.microsoft.com/office/drawing/2014/main" val="2036577223"/>
                    </a:ext>
                  </a:extLst>
                </a:gridCol>
                <a:gridCol w="1283715">
                  <a:extLst>
                    <a:ext uri="{9D8B030D-6E8A-4147-A177-3AD203B41FA5}">
                      <a16:colId xmlns:a16="http://schemas.microsoft.com/office/drawing/2014/main" val="159248198"/>
                    </a:ext>
                  </a:extLst>
                </a:gridCol>
                <a:gridCol w="1055499">
                  <a:extLst>
                    <a:ext uri="{9D8B030D-6E8A-4147-A177-3AD203B41FA5}">
                      <a16:colId xmlns:a16="http://schemas.microsoft.com/office/drawing/2014/main" val="4024883295"/>
                    </a:ext>
                  </a:extLst>
                </a:gridCol>
                <a:gridCol w="1055499">
                  <a:extLst>
                    <a:ext uri="{9D8B030D-6E8A-4147-A177-3AD203B41FA5}">
                      <a16:colId xmlns:a16="http://schemas.microsoft.com/office/drawing/2014/main" val="1793073719"/>
                    </a:ext>
                  </a:extLst>
                </a:gridCol>
                <a:gridCol w="1229831">
                  <a:extLst>
                    <a:ext uri="{9D8B030D-6E8A-4147-A177-3AD203B41FA5}">
                      <a16:colId xmlns:a16="http://schemas.microsoft.com/office/drawing/2014/main" val="3487888295"/>
                    </a:ext>
                  </a:extLst>
                </a:gridCol>
                <a:gridCol w="1229831">
                  <a:extLst>
                    <a:ext uri="{9D8B030D-6E8A-4147-A177-3AD203B41FA5}">
                      <a16:colId xmlns:a16="http://schemas.microsoft.com/office/drawing/2014/main" val="3485138402"/>
                    </a:ext>
                  </a:extLst>
                </a:gridCol>
              </a:tblGrid>
              <a:tr h="405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Thick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(mg/cm^2)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Density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(g/cc)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Req Thickness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(cm)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Required Mass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(g)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Cost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Imax 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(microA)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9784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err="1">
                          <a:effectLst/>
                        </a:rPr>
                        <a:t>LiH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1.647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   ???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314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Lithium-6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0.458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0.218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5,000.00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4890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Beryllium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0.366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5,000.00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14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Calcium-40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10,000.00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337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Calcium-48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100,000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824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Carbon-12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   500.00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228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B-11 (B4C)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7,000.00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69791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Aluminum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2.699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    500.00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3767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Lead-208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0.549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$             25,000.00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53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Spare Lead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82243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Spare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80036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CH2?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44687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B0F8E0-E21C-4009-A047-7C8D357803CE}"/>
              </a:ext>
            </a:extLst>
          </p:cNvPr>
          <p:cNvSpPr txBox="1"/>
          <p:nvPr/>
        </p:nvSpPr>
        <p:spPr>
          <a:xfrm>
            <a:off x="1726532" y="4993105"/>
            <a:ext cx="86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adjustments to Ca targets, cost would go up at least $120K.</a:t>
            </a:r>
          </a:p>
        </p:txBody>
      </p:sp>
    </p:spTree>
    <p:extLst>
      <p:ext uri="{BB962C8B-B14F-4D97-AF65-F5344CB8AC3E}">
        <p14:creationId xmlns:p14="http://schemas.microsoft.com/office/powerpoint/2010/main" val="409084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4082-D87A-4A45-8596-AB1B101E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428"/>
          </a:xfrm>
        </p:spPr>
        <p:txBody>
          <a:bodyPr/>
          <a:lstStyle/>
          <a:p>
            <a:pPr algn="ctr"/>
            <a:r>
              <a:rPr lang="en-US" dirty="0"/>
              <a:t>Labor Resources/Time Required to Fabricate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290-E8BC-4347-A0A0-617E3602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695"/>
            <a:ext cx="10515600" cy="4769268"/>
          </a:xfrm>
        </p:spPr>
        <p:txBody>
          <a:bodyPr>
            <a:normAutofit/>
          </a:bodyPr>
          <a:lstStyle/>
          <a:p>
            <a:r>
              <a:rPr lang="en-US" dirty="0"/>
              <a:t>Design solid targets only</a:t>
            </a:r>
          </a:p>
          <a:p>
            <a:pPr lvl="1"/>
            <a:r>
              <a:rPr lang="en-US" dirty="0"/>
              <a:t>Design Authority 480 hours</a:t>
            </a:r>
          </a:p>
          <a:p>
            <a:pPr lvl="2"/>
            <a:r>
              <a:rPr lang="en-US" dirty="0"/>
              <a:t>Load lock and alignment + 80</a:t>
            </a:r>
          </a:p>
          <a:p>
            <a:pPr lvl="1"/>
            <a:r>
              <a:rPr lang="en-US" dirty="0"/>
              <a:t>Designer 320 hours</a:t>
            </a:r>
          </a:p>
          <a:p>
            <a:pPr lvl="2"/>
            <a:r>
              <a:rPr lang="en-US" dirty="0"/>
              <a:t>Load lock and alignment + 100</a:t>
            </a:r>
          </a:p>
          <a:p>
            <a:r>
              <a:rPr lang="en-US" dirty="0"/>
              <a:t>Fabrication</a:t>
            </a:r>
          </a:p>
          <a:p>
            <a:pPr lvl="1"/>
            <a:r>
              <a:rPr lang="en-US" dirty="0"/>
              <a:t>6 months of calendar time at least for target group</a:t>
            </a:r>
          </a:p>
          <a:p>
            <a:pPr lvl="2"/>
            <a:r>
              <a:rPr lang="en-US" dirty="0"/>
              <a:t>Need welder, fitter, electrical, DA …</a:t>
            </a:r>
          </a:p>
          <a:p>
            <a:pPr lvl="2"/>
            <a:r>
              <a:rPr lang="en-US" dirty="0"/>
              <a:t>Machine shop work (build to print components)</a:t>
            </a:r>
          </a:p>
          <a:p>
            <a:pPr lvl="2"/>
            <a:r>
              <a:rPr lang="en-US" dirty="0"/>
              <a:t>Ca48 can take up to 12 months to procure if approved by DOE. This process has started recently.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880B-186F-4B81-B646-7C6FF9E7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2FD9-5E0C-4912-AD2E-46741A67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33"/>
            <a:ext cx="10515600" cy="5242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Currently in very early stages of the design</a:t>
            </a:r>
          </a:p>
          <a:p>
            <a:pPr lvl="1"/>
            <a:r>
              <a:rPr lang="en-US" dirty="0"/>
              <a:t>Coarsely adapting the PREX/CREX target system to HKS needs</a:t>
            </a:r>
          </a:p>
          <a:p>
            <a:pPr lvl="1"/>
            <a:r>
              <a:rPr lang="en-US" dirty="0"/>
              <a:t>This includes the cryogenic fluid transfer subsystem</a:t>
            </a:r>
          </a:p>
          <a:p>
            <a:r>
              <a:rPr lang="en-US" dirty="0"/>
              <a:t>Only solid targets no gas cells</a:t>
            </a:r>
          </a:p>
          <a:p>
            <a:r>
              <a:rPr lang="en-US" dirty="0"/>
              <a:t>Enge location is challenging to chamber design and adds </a:t>
            </a:r>
            <a:r>
              <a:rPr lang="en-US" dirty="0" err="1"/>
              <a:t>spacial</a:t>
            </a:r>
            <a:r>
              <a:rPr lang="en-US" dirty="0"/>
              <a:t> constraints.</a:t>
            </a:r>
          </a:p>
          <a:p>
            <a:r>
              <a:rPr lang="en-US" dirty="0"/>
              <a:t>Preliminary thermal analyses show concept at least workable for 3 spectrometer operation for all solid targets at the proposed beam currents. We still need to fine tune this analysis</a:t>
            </a:r>
          </a:p>
          <a:p>
            <a:pPr lvl="1"/>
            <a:r>
              <a:rPr lang="en-US" dirty="0"/>
              <a:t>Students, JLAB staff.</a:t>
            </a:r>
          </a:p>
          <a:p>
            <a:r>
              <a:rPr lang="en-US" dirty="0"/>
              <a:t>Alignment of the target will be challenging.</a:t>
            </a:r>
          </a:p>
          <a:p>
            <a:r>
              <a:rPr lang="en-US" dirty="0"/>
              <a:t>Considering load/lock system to accommodate need for α source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F643-28F4-4D21-99E6-FA6F1BB3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/>
          <a:lstStyle/>
          <a:p>
            <a:pPr algn="ctr"/>
            <a:r>
              <a:rPr lang="en-US" dirty="0"/>
              <a:t>Hall C HKS Layout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317C9-228F-470E-854D-B62DF14EB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27" y="1777285"/>
            <a:ext cx="4607635" cy="364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40147-89DF-44EA-86AB-566D08D1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08" y="1588167"/>
            <a:ext cx="4462792" cy="42066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04DCD4-7995-4D2C-99D4-9B40E7DA8207}"/>
              </a:ext>
            </a:extLst>
          </p:cNvPr>
          <p:cNvCxnSpPr/>
          <p:nvPr/>
        </p:nvCxnSpPr>
        <p:spPr>
          <a:xfrm flipV="1">
            <a:off x="6497053" y="3086100"/>
            <a:ext cx="2087479" cy="342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6AE4F8-8357-451B-92C9-391B6981A39B}"/>
              </a:ext>
            </a:extLst>
          </p:cNvPr>
          <p:cNvCxnSpPr>
            <a:cxnSpLocks/>
          </p:cNvCxnSpPr>
          <p:nvPr/>
        </p:nvCxnSpPr>
        <p:spPr>
          <a:xfrm flipH="1">
            <a:off x="3050005" y="3501189"/>
            <a:ext cx="2532648" cy="10587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03D994-7364-40A6-ABBD-C380516D7947}"/>
              </a:ext>
            </a:extLst>
          </p:cNvPr>
          <p:cNvSpPr txBox="1"/>
          <p:nvPr/>
        </p:nvSpPr>
        <p:spPr>
          <a:xfrm>
            <a:off x="5636795" y="3257550"/>
            <a:ext cx="81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34465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1F23-DC9D-6B20-5A75-0EF3C5E5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Cryogenic Distribution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4B05-6878-7D47-386D-0837EC5B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851"/>
            <a:ext cx="10515600" cy="4588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standard 1.5” transfer lines with integrated control valves.</a:t>
            </a:r>
          </a:p>
          <a:p>
            <a:pPr lvl="1"/>
            <a:r>
              <a:rPr lang="en-US" dirty="0"/>
              <a:t>We have two such lines however they are too short and will have to lengthened.</a:t>
            </a:r>
          </a:p>
          <a:p>
            <a:r>
              <a:rPr lang="en-US" dirty="0"/>
              <a:t>The 1.5” lines will feed a transfer can to adapt to 0.5” transfer lines.</a:t>
            </a:r>
          </a:p>
          <a:p>
            <a:pPr lvl="1"/>
            <a:r>
              <a:rPr lang="en-US" dirty="0"/>
              <a:t>PREX T-Lines cannot be reused and new ones will need to be fabricated</a:t>
            </a:r>
          </a:p>
          <a:p>
            <a:pPr lvl="1"/>
            <a:r>
              <a:rPr lang="en-US" dirty="0"/>
              <a:t>The transfer can </a:t>
            </a:r>
          </a:p>
          <a:p>
            <a:r>
              <a:rPr lang="en-US" dirty="0"/>
              <a:t>Currently we are optimizing location for the transfer can.</a:t>
            </a:r>
          </a:p>
          <a:p>
            <a:pPr lvl="1"/>
            <a:r>
              <a:rPr lang="en-US" dirty="0"/>
              <a:t>We can then design (length only) and start fabrication of them.</a:t>
            </a:r>
          </a:p>
          <a:p>
            <a:r>
              <a:rPr lang="en-US" dirty="0"/>
              <a:t>Low power requirements</a:t>
            </a:r>
          </a:p>
          <a:p>
            <a:pPr lvl="1"/>
            <a:r>
              <a:rPr lang="en-US" dirty="0"/>
              <a:t>Compatible with MOLLER but we will still need to keep T-lines cold ~200W at 20K.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5F11-F64B-758C-4CE1-760B39FB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Chamber Location Side View</a:t>
            </a:r>
          </a:p>
        </p:txBody>
      </p:sp>
      <p:pic>
        <p:nvPicPr>
          <p:cNvPr id="5" name="Picture 4" descr="A picture containing table, chair, indoor, dining&#10;&#10;AI-generated content may be incorrect.">
            <a:extLst>
              <a:ext uri="{FF2B5EF4-FFF2-40B4-BE49-F238E27FC236}">
                <a16:creationId xmlns:a16="http://schemas.microsoft.com/office/drawing/2014/main" id="{05397D0E-BE8B-1AFA-FC07-C0DA0D66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01" y="1690688"/>
            <a:ext cx="7581900" cy="45339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157532-74FF-6A75-F384-35D8B8F6E789}"/>
              </a:ext>
            </a:extLst>
          </p:cNvPr>
          <p:cNvCxnSpPr/>
          <p:nvPr/>
        </p:nvCxnSpPr>
        <p:spPr>
          <a:xfrm>
            <a:off x="6147881" y="1874196"/>
            <a:ext cx="3508442" cy="24643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367127-88A8-0F99-9980-32DC00C69662}"/>
              </a:ext>
            </a:extLst>
          </p:cNvPr>
          <p:cNvCxnSpPr>
            <a:cxnSpLocks/>
          </p:cNvCxnSpPr>
          <p:nvPr/>
        </p:nvCxnSpPr>
        <p:spPr>
          <a:xfrm>
            <a:off x="3112851" y="3429000"/>
            <a:ext cx="1786647" cy="24643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056B13-6C44-7143-6A86-55EF68C45867}"/>
              </a:ext>
            </a:extLst>
          </p:cNvPr>
          <p:cNvCxnSpPr>
            <a:cxnSpLocks/>
          </p:cNvCxnSpPr>
          <p:nvPr/>
        </p:nvCxnSpPr>
        <p:spPr>
          <a:xfrm flipV="1">
            <a:off x="3203643" y="4860588"/>
            <a:ext cx="4698459" cy="11381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DF6FAE-E967-745C-A412-4D43964A6957}"/>
              </a:ext>
            </a:extLst>
          </p:cNvPr>
          <p:cNvCxnSpPr>
            <a:cxnSpLocks/>
          </p:cNvCxnSpPr>
          <p:nvPr/>
        </p:nvCxnSpPr>
        <p:spPr>
          <a:xfrm>
            <a:off x="3112851" y="4682247"/>
            <a:ext cx="2195209" cy="14454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C96781-1D94-0816-A6A9-8A34A6EC660A}"/>
              </a:ext>
            </a:extLst>
          </p:cNvPr>
          <p:cNvSpPr txBox="1"/>
          <p:nvPr/>
        </p:nvSpPr>
        <p:spPr>
          <a:xfrm>
            <a:off x="4562272" y="1597776"/>
            <a:ext cx="23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Cryo</a:t>
            </a:r>
            <a:r>
              <a:rPr lang="en-US" dirty="0"/>
              <a:t> sup/return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84798-6ACE-0E31-63A7-091805ABF3EC}"/>
              </a:ext>
            </a:extLst>
          </p:cNvPr>
          <p:cNvSpPr txBox="1"/>
          <p:nvPr/>
        </p:nvSpPr>
        <p:spPr>
          <a:xfrm>
            <a:off x="2033081" y="3197628"/>
            <a:ext cx="23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HKS target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4E8669-66F7-FF3D-42BC-B7296FE06E04}"/>
              </a:ext>
            </a:extLst>
          </p:cNvPr>
          <p:cNvSpPr txBox="1"/>
          <p:nvPr/>
        </p:nvSpPr>
        <p:spPr>
          <a:xfrm>
            <a:off x="1013596" y="4365129"/>
            <a:ext cx="234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decking attached to SHMS. Transfer can located on deck.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3EA24-6B87-2C1B-210E-1164761D7810}"/>
              </a:ext>
            </a:extLst>
          </p:cNvPr>
          <p:cNvSpPr txBox="1"/>
          <p:nvPr/>
        </p:nvSpPr>
        <p:spPr>
          <a:xfrm>
            <a:off x="1690253" y="5808550"/>
            <a:ext cx="234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 Pivot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20489C-39F4-AB5F-007F-42A8299D17DC}"/>
                  </a:ext>
                </a:extLst>
              </p14:cNvPr>
              <p14:cNvContentPartPr/>
              <p14:nvPr/>
            </p14:nvContentPartPr>
            <p14:xfrm>
              <a:off x="9046466" y="1958469"/>
              <a:ext cx="551520" cy="3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20489C-39F4-AB5F-007F-42A8299D1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826" y="1940469"/>
                <a:ext cx="587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416868-1F7F-5A1D-A5A3-FB3ECF523C88}"/>
                  </a:ext>
                </a:extLst>
              </p14:cNvPr>
              <p14:cNvContentPartPr/>
              <p14:nvPr/>
            </p14:nvContentPartPr>
            <p14:xfrm>
              <a:off x="8302346" y="1958469"/>
              <a:ext cx="732600" cy="274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416868-1F7F-5A1D-A5A3-FB3ECF523C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4346" y="1940469"/>
                <a:ext cx="768240" cy="27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B441026-0AED-5F48-5569-5079BEE2B4B6}"/>
                  </a:ext>
                </a:extLst>
              </p14:cNvPr>
              <p14:cNvContentPartPr/>
              <p14:nvPr/>
            </p14:nvContentPartPr>
            <p14:xfrm>
              <a:off x="5045066" y="3871509"/>
              <a:ext cx="3133080" cy="707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B441026-0AED-5F48-5569-5079BEE2B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7066" y="3853509"/>
                <a:ext cx="3168720" cy="74268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181E761-59E0-F99A-B139-843E6F35DC15}"/>
              </a:ext>
            </a:extLst>
          </p:cNvPr>
          <p:cNvSpPr/>
          <p:nvPr/>
        </p:nvSpPr>
        <p:spPr>
          <a:xfrm>
            <a:off x="8022077" y="4461753"/>
            <a:ext cx="337084" cy="544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CD881E-495B-99C0-F21D-FB8F7A62A49C}"/>
              </a:ext>
            </a:extLst>
          </p:cNvPr>
          <p:cNvCxnSpPr>
            <a:cxnSpLocks/>
          </p:cNvCxnSpPr>
          <p:nvPr/>
        </p:nvCxnSpPr>
        <p:spPr>
          <a:xfrm>
            <a:off x="3354719" y="2606456"/>
            <a:ext cx="4741427" cy="194820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877BF48-0770-BD96-FCE1-FE95318E0EB5}"/>
              </a:ext>
            </a:extLst>
          </p:cNvPr>
          <p:cNvSpPr txBox="1"/>
          <p:nvPr/>
        </p:nvSpPr>
        <p:spPr>
          <a:xfrm>
            <a:off x="2636687" y="2206449"/>
            <a:ext cx="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</a:t>
            </a:r>
          </a:p>
          <a:p>
            <a:r>
              <a:rPr lang="en-US" dirty="0"/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260405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B037-3534-BA1C-F4FB-F61CBA4B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Chamber Location Top View</a:t>
            </a:r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E205F661-DC21-4611-FF15-2BFEE1A0A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508" y="1889420"/>
            <a:ext cx="7315292" cy="43513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328896-F52B-5C40-4FEE-8631EED1B76C}"/>
              </a:ext>
            </a:extLst>
          </p:cNvPr>
          <p:cNvCxnSpPr>
            <a:cxnSpLocks/>
          </p:cNvCxnSpPr>
          <p:nvPr/>
        </p:nvCxnSpPr>
        <p:spPr>
          <a:xfrm>
            <a:off x="3404681" y="4234774"/>
            <a:ext cx="1699098" cy="492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F6F7BD-87B9-58EE-AA5B-AE723C136EF2}"/>
              </a:ext>
            </a:extLst>
          </p:cNvPr>
          <p:cNvSpPr txBox="1"/>
          <p:nvPr/>
        </p:nvSpPr>
        <p:spPr>
          <a:xfrm>
            <a:off x="1364721" y="3773109"/>
            <a:ext cx="226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HKS Target</a:t>
            </a:r>
          </a:p>
          <a:p>
            <a:r>
              <a:rPr lang="en-US" dirty="0"/>
              <a:t>~260 in downstream from pivot</a:t>
            </a:r>
          </a:p>
        </p:txBody>
      </p:sp>
    </p:spTree>
    <p:extLst>
      <p:ext uri="{BB962C8B-B14F-4D97-AF65-F5344CB8AC3E}">
        <p14:creationId xmlns:p14="http://schemas.microsoft.com/office/powerpoint/2010/main" val="61735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78BE-9DAB-96EF-7371-CEF25A96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Scattering Chamber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CDB3-9938-4743-B799-0AA08494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Vacuum connections to three spectrometers</a:t>
            </a:r>
          </a:p>
          <a:p>
            <a:pPr lvl="1"/>
            <a:r>
              <a:rPr lang="en-US" dirty="0"/>
              <a:t>There will need to be some flexibility in the system for alignment purposes at least.</a:t>
            </a:r>
          </a:p>
          <a:p>
            <a:r>
              <a:rPr lang="en-US" dirty="0"/>
              <a:t>Target will hang vertically into the beam line</a:t>
            </a:r>
          </a:p>
          <a:p>
            <a:r>
              <a:rPr lang="en-US" dirty="0"/>
              <a:t>Alpha source swapping will require the chamber to be opened during the run</a:t>
            </a:r>
          </a:p>
          <a:p>
            <a:pPr lvl="1"/>
            <a:r>
              <a:rPr lang="en-US" dirty="0"/>
              <a:t>Ca, </a:t>
            </a:r>
            <a:r>
              <a:rPr lang="en-US" dirty="0" err="1"/>
              <a:t>LiH</a:t>
            </a:r>
            <a:r>
              <a:rPr lang="en-US" dirty="0"/>
              <a:t>, and Li targets will need to be protected from exposure to oxygen.</a:t>
            </a:r>
          </a:p>
          <a:p>
            <a:pPr lvl="1"/>
            <a:r>
              <a:rPr lang="en-US" dirty="0"/>
              <a:t>One possible solution is to develop a load/lock</a:t>
            </a:r>
          </a:p>
          <a:p>
            <a:r>
              <a:rPr lang="en-US" dirty="0"/>
              <a:t>Load/lock system presents some design challenges</a:t>
            </a:r>
          </a:p>
          <a:p>
            <a:pPr lvl="1"/>
            <a:r>
              <a:rPr lang="en-US" dirty="0"/>
              <a:t>Added length to motion system</a:t>
            </a:r>
          </a:p>
          <a:p>
            <a:pPr lvl="1"/>
            <a:r>
              <a:rPr lang="en-US" dirty="0"/>
              <a:t>Access ports well above beam line</a:t>
            </a:r>
          </a:p>
          <a:p>
            <a:pPr lvl="1"/>
            <a:r>
              <a:rPr lang="en-US" dirty="0"/>
              <a:t>Less rigid system so alignment might be sloppy</a:t>
            </a:r>
          </a:p>
        </p:txBody>
      </p:sp>
    </p:spTree>
    <p:extLst>
      <p:ext uri="{BB962C8B-B14F-4D97-AF65-F5344CB8AC3E}">
        <p14:creationId xmlns:p14="http://schemas.microsoft.com/office/powerpoint/2010/main" val="87758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5748B-87F2-4A03-9E1B-58BDA3DA8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2456" r="46529" b="-98"/>
          <a:stretch/>
        </p:blipFill>
        <p:spPr>
          <a:xfrm>
            <a:off x="8875294" y="633022"/>
            <a:ext cx="2478506" cy="59801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DFD66-6D2B-4E95-811B-57DF8483F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r="35411"/>
          <a:stretch/>
        </p:blipFill>
        <p:spPr>
          <a:xfrm>
            <a:off x="1225216" y="1502170"/>
            <a:ext cx="4277226" cy="484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82450-878D-4076-BF50-C5695FA4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HKS Target Concept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D722ED-17F7-4CD8-8461-01E92C7C35AB}"/>
              </a:ext>
            </a:extLst>
          </p:cNvPr>
          <p:cNvCxnSpPr/>
          <p:nvPr/>
        </p:nvCxnSpPr>
        <p:spPr>
          <a:xfrm flipV="1">
            <a:off x="8217568" y="2683042"/>
            <a:ext cx="1521995" cy="3609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87F2AA-8DE9-4CF6-B2EB-9B3F07419199}"/>
              </a:ext>
            </a:extLst>
          </p:cNvPr>
          <p:cNvSpPr txBox="1"/>
          <p:nvPr/>
        </p:nvSpPr>
        <p:spPr>
          <a:xfrm>
            <a:off x="6485021" y="2960774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Scattering Chamber</a:t>
            </a:r>
          </a:p>
          <a:p>
            <a:r>
              <a:rPr lang="en-US" dirty="0"/>
              <a:t>(norm beam height)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5C6E4-CCC9-4C04-B18A-1EFBDA283C6C}"/>
              </a:ext>
            </a:extLst>
          </p:cNvPr>
          <p:cNvCxnSpPr/>
          <p:nvPr/>
        </p:nvCxnSpPr>
        <p:spPr>
          <a:xfrm flipV="1">
            <a:off x="8171447" y="4467642"/>
            <a:ext cx="1521995" cy="3609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3785A9-D645-4335-AB01-C7C5924BC5AA}"/>
              </a:ext>
            </a:extLst>
          </p:cNvPr>
          <p:cNvCxnSpPr/>
          <p:nvPr/>
        </p:nvCxnSpPr>
        <p:spPr>
          <a:xfrm flipV="1">
            <a:off x="8114296" y="1730534"/>
            <a:ext cx="1521995" cy="3609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5252E7-B9E5-45F0-A156-C92C430F1C7A}"/>
              </a:ext>
            </a:extLst>
          </p:cNvPr>
          <p:cNvSpPr txBox="1"/>
          <p:nvPr/>
        </p:nvSpPr>
        <p:spPr>
          <a:xfrm>
            <a:off x="6581273" y="1848516"/>
            <a:ext cx="163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system</a:t>
            </a:r>
          </a:p>
          <a:p>
            <a:r>
              <a:rPr lang="en-US" dirty="0"/>
              <a:t>With possible load/lock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437ED-AE0D-4951-9C2F-29FCFA5AC44F}"/>
              </a:ext>
            </a:extLst>
          </p:cNvPr>
          <p:cNvSpPr txBox="1"/>
          <p:nvPr/>
        </p:nvSpPr>
        <p:spPr>
          <a:xfrm>
            <a:off x="7063037" y="4505424"/>
            <a:ext cx="16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Scattering Chamber post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65209E-CE30-4C88-BB88-8D788453B5D0}"/>
              </a:ext>
            </a:extLst>
          </p:cNvPr>
          <p:cNvCxnSpPr/>
          <p:nvPr/>
        </p:nvCxnSpPr>
        <p:spPr>
          <a:xfrm flipV="1">
            <a:off x="4313321" y="3916279"/>
            <a:ext cx="938463" cy="240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029C4E-3A8D-49B6-83B9-F02920ADC782}"/>
              </a:ext>
            </a:extLst>
          </p:cNvPr>
          <p:cNvSpPr txBox="1"/>
          <p:nvPr/>
        </p:nvSpPr>
        <p:spPr>
          <a:xfrm>
            <a:off x="5223709" y="3667263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761B33-8D04-43D8-9FE6-468F83E303FB}"/>
              </a:ext>
            </a:extLst>
          </p:cNvPr>
          <p:cNvSpPr txBox="1"/>
          <p:nvPr/>
        </p:nvSpPr>
        <p:spPr>
          <a:xfrm>
            <a:off x="4848726" y="445925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HKS 14 deg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A184A2-8902-4B8C-A367-2B3E481B4F28}"/>
              </a:ext>
            </a:extLst>
          </p:cNvPr>
          <p:cNvCxnSpPr>
            <a:cxnSpLocks/>
          </p:cNvCxnSpPr>
          <p:nvPr/>
        </p:nvCxnSpPr>
        <p:spPr>
          <a:xfrm flipH="1" flipV="1">
            <a:off x="4000501" y="4338941"/>
            <a:ext cx="848225" cy="3049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D83F54-AB5F-4570-A09A-0A3EC72098F9}"/>
              </a:ext>
            </a:extLst>
          </p:cNvPr>
          <p:cNvCxnSpPr>
            <a:cxnSpLocks/>
          </p:cNvCxnSpPr>
          <p:nvPr/>
        </p:nvCxnSpPr>
        <p:spPr>
          <a:xfrm flipH="1">
            <a:off x="4559969" y="2819304"/>
            <a:ext cx="60157" cy="914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AE7725-089A-4D7D-86C7-3EEF8F54471B}"/>
              </a:ext>
            </a:extLst>
          </p:cNvPr>
          <p:cNvCxnSpPr>
            <a:cxnSpLocks/>
          </p:cNvCxnSpPr>
          <p:nvPr/>
        </p:nvCxnSpPr>
        <p:spPr>
          <a:xfrm flipV="1">
            <a:off x="1897480" y="4828589"/>
            <a:ext cx="575009" cy="609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D32423-A7F9-4721-961C-1E0E807FC83C}"/>
              </a:ext>
            </a:extLst>
          </p:cNvPr>
          <p:cNvSpPr txBox="1"/>
          <p:nvPr/>
        </p:nvSpPr>
        <p:spPr>
          <a:xfrm>
            <a:off x="4264189" y="250760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HES (10 deg)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FD1FC-C5DE-4DE5-9BEB-3A324956486F}"/>
              </a:ext>
            </a:extLst>
          </p:cNvPr>
          <p:cNvSpPr txBox="1"/>
          <p:nvPr/>
        </p:nvSpPr>
        <p:spPr>
          <a:xfrm>
            <a:off x="1483894" y="5438423"/>
            <a:ext cx="16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Enge</a:t>
            </a:r>
            <a:r>
              <a:rPr lang="en-US" dirty="0"/>
              <a:t>  </a:t>
            </a:r>
          </a:p>
          <a:p>
            <a:r>
              <a:rPr lang="en-US" dirty="0"/>
              <a:t>45 deg</a:t>
            </a:r>
          </a:p>
        </p:txBody>
      </p:sp>
    </p:spTree>
    <p:extLst>
      <p:ext uri="{BB962C8B-B14F-4D97-AF65-F5344CB8AC3E}">
        <p14:creationId xmlns:p14="http://schemas.microsoft.com/office/powerpoint/2010/main" val="152299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0BF5-B3BC-4555-96D9-67570CF6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Motion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97E95-FA8E-46E8-8373-FC6C8F461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5768" r="26563" b="6526"/>
          <a:stretch/>
        </p:blipFill>
        <p:spPr>
          <a:xfrm>
            <a:off x="6827921" y="1991226"/>
            <a:ext cx="4746457" cy="3663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C3FCC-DB82-4000-A348-76509AEBE772}"/>
              </a:ext>
            </a:extLst>
          </p:cNvPr>
          <p:cNvSpPr txBox="1"/>
          <p:nvPr/>
        </p:nvSpPr>
        <p:spPr>
          <a:xfrm>
            <a:off x="972107" y="1502688"/>
            <a:ext cx="54142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Adapt principles of the PREX target to HKS.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Cryogenic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Component design similar to PREX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Length of travel must be determined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can accommodate all solid </a:t>
            </a:r>
            <a:r>
              <a:rPr lang="en-US" dirty="0" err="1"/>
              <a:t>tgts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Extra length for load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“x”, “z”, “</a:t>
            </a:r>
            <a:r>
              <a:rPr lang="el-GR" dirty="0"/>
              <a:t>θ</a:t>
            </a:r>
            <a:r>
              <a:rPr lang="en-US" dirty="0"/>
              <a:t>”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“y” motion is normal vertical target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will add to cost and add complexity to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use much of the existing target control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Epics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controls would be needed.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Software -&gt; EPICS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 cables would be needed. Might be possible to extend current cryotarget control cables</a:t>
            </a:r>
          </a:p>
        </p:txBody>
      </p:sp>
    </p:spTree>
    <p:extLst>
      <p:ext uri="{BB962C8B-B14F-4D97-AF65-F5344CB8AC3E}">
        <p14:creationId xmlns:p14="http://schemas.microsoft.com/office/powerpoint/2010/main" val="273164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B7A209313C6458E47AA30802BCA9A" ma:contentTypeVersion="16" ma:contentTypeDescription="Create a new document." ma:contentTypeScope="" ma:versionID="65118c1432a65325e55bbf7a0bac6b1d">
  <xsd:schema xmlns:xsd="http://www.w3.org/2001/XMLSchema" xmlns:xs="http://www.w3.org/2001/XMLSchema" xmlns:p="http://schemas.microsoft.com/office/2006/metadata/properties" xmlns:ns2="f3d70c01-3d1d-4dc4-a44a-eda7b17fc8fa" xmlns:ns3="96b33c2c-1087-4ed6-b4dc-60923f46f287" targetNamespace="http://schemas.microsoft.com/office/2006/metadata/properties" ma:root="true" ma:fieldsID="44f212707295d58e72ef01060a19298b" ns2:_="" ns3:_="">
    <xsd:import namespace="f3d70c01-3d1d-4dc4-a44a-eda7b17fc8fa"/>
    <xsd:import namespace="96b33c2c-1087-4ed6-b4dc-60923f46f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70c01-3d1d-4dc4-a44a-eda7b17fc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33c2c-1087-4ed6-b4dc-60923f46f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577944f-5b6b-4b7d-b4d8-424faa71952a}" ma:internalName="TaxCatchAll" ma:showField="CatchAllData" ma:web="96b33c2c-1087-4ed6-b4dc-60923f46f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d70c01-3d1d-4dc4-a44a-eda7b17fc8fa">
      <Terms xmlns="http://schemas.microsoft.com/office/infopath/2007/PartnerControls"/>
    </lcf76f155ced4ddcb4097134ff3c332f>
    <TaxCatchAll xmlns="96b33c2c-1087-4ed6-b4dc-60923f46f2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133B5-FC3C-437D-B48A-046A4D387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d70c01-3d1d-4dc4-a44a-eda7b17fc8fa"/>
    <ds:schemaRef ds:uri="96b33c2c-1087-4ed6-b4dc-60923f46f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6A8CF-BF15-40C4-B845-EFF0E17BB587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f3d70c01-3d1d-4dc4-a44a-eda7b17fc8fa"/>
    <ds:schemaRef ds:uri="http://schemas.microsoft.com/office/infopath/2007/PartnerControls"/>
    <ds:schemaRef ds:uri="96b33c2c-1087-4ed6-b4dc-60923f46f287"/>
  </ds:schemaRefs>
</ds:datastoreItem>
</file>

<file path=customXml/itemProps3.xml><?xml version="1.0" encoding="utf-8"?>
<ds:datastoreItem xmlns:ds="http://schemas.openxmlformats.org/officeDocument/2006/customXml" ds:itemID="{93234FB5-1138-4E54-A42B-F64E6030037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1201</Words>
  <Application>Microsoft Office PowerPoint</Application>
  <PresentationFormat>Widescreen</PresentationFormat>
  <Paragraphs>253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AMCKFU+ArialMT</vt:lpstr>
      <vt:lpstr>Arial</vt:lpstr>
      <vt:lpstr>BVRDBB+YuGothic-Light</vt:lpstr>
      <vt:lpstr>Calibri</vt:lpstr>
      <vt:lpstr>Calibri Light</vt:lpstr>
      <vt:lpstr>Cambria Math</vt:lpstr>
      <vt:lpstr>DVMQEA+YuGothic-Regular</vt:lpstr>
      <vt:lpstr>EWPVFJ+YuGothic-Regular</vt:lpstr>
      <vt:lpstr>Times New Roman</vt:lpstr>
      <vt:lpstr>Office Theme</vt:lpstr>
      <vt:lpstr>Hypernuclear Target Design, Schedule and Cost</vt:lpstr>
      <vt:lpstr>Design Status</vt:lpstr>
      <vt:lpstr>Hall C HKS Layout</vt:lpstr>
      <vt:lpstr>Cryogenic Distribution System</vt:lpstr>
      <vt:lpstr>Chamber Location Side View</vt:lpstr>
      <vt:lpstr>Chamber Location Top View</vt:lpstr>
      <vt:lpstr>Scattering Chamber Requirements</vt:lpstr>
      <vt:lpstr>HKS Target Concept</vt:lpstr>
      <vt:lpstr>Motion System</vt:lpstr>
      <vt:lpstr>Solid Target Ladder</vt:lpstr>
      <vt:lpstr>PowerPoint Presentation</vt:lpstr>
      <vt:lpstr>Concept Solid Target Ladder</vt:lpstr>
      <vt:lpstr>Concept Solid Target Ladder</vt:lpstr>
      <vt:lpstr>PowerPoint Presentation</vt:lpstr>
      <vt:lpstr>Ladder Summary</vt:lpstr>
      <vt:lpstr>Cost Estimate Non-labor</vt:lpstr>
      <vt:lpstr>Solid target costs</vt:lpstr>
      <vt:lpstr>Labor Resources/Time Required to Fabricate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HKS Target  Design and Status</dc:title>
  <dc:creator>Dave Meekins</dc:creator>
  <cp:lastModifiedBy>Dave Meekins</cp:lastModifiedBy>
  <cp:revision>10</cp:revision>
  <dcterms:created xsi:type="dcterms:W3CDTF">2023-03-03T01:43:26Z</dcterms:created>
  <dcterms:modified xsi:type="dcterms:W3CDTF">2026-02-12T15:56:21Z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0x010100FE8B7A209313C6458E47AA30802BCA9A</vt:lpwstr>
  </property>
  <property fmtid="{D5CDD505-2E9C-101B-9397-08002B2CF9AE}" pid="3" name="MediaServiceImageTags">
    <vt:lpwstr/>
  </property>
</Properties>
</file>