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9"/>
  </p:notesMasterIdLst>
  <p:sldIdLst>
    <p:sldId id="256" r:id="rId2"/>
    <p:sldId id="257" r:id="rId3"/>
    <p:sldId id="268" r:id="rId4"/>
    <p:sldId id="260" r:id="rId5"/>
    <p:sldId id="276" r:id="rId6"/>
    <p:sldId id="259" r:id="rId7"/>
    <p:sldId id="270" r:id="rId8"/>
    <p:sldId id="277" r:id="rId9"/>
    <p:sldId id="261" r:id="rId10"/>
    <p:sldId id="267" r:id="rId11"/>
    <p:sldId id="275" r:id="rId12"/>
    <p:sldId id="278" r:id="rId13"/>
    <p:sldId id="262" r:id="rId14"/>
    <p:sldId id="263" r:id="rId15"/>
    <p:sldId id="265" r:id="rId16"/>
    <p:sldId id="266" r:id="rId17"/>
    <p:sldId id="274" r:id="rId18"/>
  </p:sldIdLst>
  <p:sldSz cx="12192000" cy="6858000"/>
  <p:notesSz cx="9296400" cy="1478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21360-FB4E-4CC0-B93D-B00C8C071280}" v="26" dt="2026-02-11T15:34:35.540"/>
    <p1510:client id="{66350A75-E2D1-EE8F-FFE5-AAAFABBA4E25}" v="270" dt="2026-02-11T13:45:03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Shiflett" userId="48c9cc0f-af2e-427e-b68f-aaea1dce4003" providerId="ADAL" clId="{78CE104E-E65F-45F8-8F6F-F89B0984E30A}"/>
    <pc:docChg chg="undo custSel addSld delSld modSld sldOrd">
      <pc:chgData name="Jamie Shiflett" userId="48c9cc0f-af2e-427e-b68f-aaea1dce4003" providerId="ADAL" clId="{78CE104E-E65F-45F8-8F6F-F89B0984E30A}" dt="2026-02-11T21:44:50.745" v="1098" actId="1076"/>
      <pc:docMkLst>
        <pc:docMk/>
      </pc:docMkLst>
      <pc:sldChg chg="modSp mod">
        <pc:chgData name="Jamie Shiflett" userId="48c9cc0f-af2e-427e-b68f-aaea1dce4003" providerId="ADAL" clId="{78CE104E-E65F-45F8-8F6F-F89B0984E30A}" dt="2026-02-10T13:26:41.677" v="176" actId="20577"/>
        <pc:sldMkLst>
          <pc:docMk/>
          <pc:sldMk cId="3036139800" sldId="256"/>
        </pc:sldMkLst>
        <pc:spChg chg="mod">
          <ac:chgData name="Jamie Shiflett" userId="48c9cc0f-af2e-427e-b68f-aaea1dce4003" providerId="ADAL" clId="{78CE104E-E65F-45F8-8F6F-F89B0984E30A}" dt="2026-02-10T13:26:41.677" v="176" actId="20577"/>
          <ac:spMkLst>
            <pc:docMk/>
            <pc:sldMk cId="3036139800" sldId="256"/>
            <ac:spMk id="2" creationId="{00000000-0000-0000-0000-000000000000}"/>
          </ac:spMkLst>
        </pc:spChg>
      </pc:sldChg>
      <pc:sldChg chg="modSp mod">
        <pc:chgData name="Jamie Shiflett" userId="48c9cc0f-af2e-427e-b68f-aaea1dce4003" providerId="ADAL" clId="{78CE104E-E65F-45F8-8F6F-F89B0984E30A}" dt="2026-02-11T21:43:42.278" v="1097" actId="20577"/>
        <pc:sldMkLst>
          <pc:docMk/>
          <pc:sldMk cId="3829447217" sldId="257"/>
        </pc:sldMkLst>
        <pc:spChg chg="mod">
          <ac:chgData name="Jamie Shiflett" userId="48c9cc0f-af2e-427e-b68f-aaea1dce4003" providerId="ADAL" clId="{78CE104E-E65F-45F8-8F6F-F89B0984E30A}" dt="2026-02-11T21:43:42.278" v="1097" actId="20577"/>
          <ac:spMkLst>
            <pc:docMk/>
            <pc:sldMk cId="3829447217" sldId="257"/>
            <ac:spMk id="3" creationId="{431D9402-C1D8-62BD-C090-ED54034C9040}"/>
          </ac:spMkLst>
        </pc:spChg>
      </pc:sldChg>
      <pc:sldChg chg="ord">
        <pc:chgData name="Jamie Shiflett" userId="48c9cc0f-af2e-427e-b68f-aaea1dce4003" providerId="ADAL" clId="{78CE104E-E65F-45F8-8F6F-F89B0984E30A}" dt="2026-02-11T21:39:58.913" v="1095"/>
        <pc:sldMkLst>
          <pc:docMk/>
          <pc:sldMk cId="1009069817" sldId="260"/>
        </pc:sldMkLst>
      </pc:sldChg>
      <pc:sldChg chg="addSp delSp modSp mod">
        <pc:chgData name="Jamie Shiflett" userId="48c9cc0f-af2e-427e-b68f-aaea1dce4003" providerId="ADAL" clId="{78CE104E-E65F-45F8-8F6F-F89B0984E30A}" dt="2026-02-11T21:34:43.902" v="1036" actId="1076"/>
        <pc:sldMkLst>
          <pc:docMk/>
          <pc:sldMk cId="3341789486" sldId="262"/>
        </pc:sldMkLst>
        <pc:picChg chg="add del">
          <ac:chgData name="Jamie Shiflett" userId="48c9cc0f-af2e-427e-b68f-aaea1dce4003" providerId="ADAL" clId="{78CE104E-E65F-45F8-8F6F-F89B0984E30A}" dt="2026-02-11T20:00:32.650" v="1029" actId="478"/>
          <ac:picMkLst>
            <pc:docMk/>
            <pc:sldMk cId="3341789486" sldId="262"/>
            <ac:picMk id="8" creationId="{4D529D9B-42A2-50C3-0F63-0DAF8FD7E436}"/>
          </ac:picMkLst>
        </pc:picChg>
        <pc:picChg chg="add del mod">
          <ac:chgData name="Jamie Shiflett" userId="48c9cc0f-af2e-427e-b68f-aaea1dce4003" providerId="ADAL" clId="{78CE104E-E65F-45F8-8F6F-F89B0984E30A}" dt="2026-02-11T19:40:34.862" v="994" actId="22"/>
          <ac:picMkLst>
            <pc:docMk/>
            <pc:sldMk cId="3341789486" sldId="262"/>
            <ac:picMk id="9" creationId="{DBA747F4-ECE8-C937-2B78-64855E8949A6}"/>
          </ac:picMkLst>
        </pc:picChg>
        <pc:picChg chg="add mod">
          <ac:chgData name="Jamie Shiflett" userId="48c9cc0f-af2e-427e-b68f-aaea1dce4003" providerId="ADAL" clId="{78CE104E-E65F-45F8-8F6F-F89B0984E30A}" dt="2026-02-11T20:00:35.413" v="1032" actId="962"/>
          <ac:picMkLst>
            <pc:docMk/>
            <pc:sldMk cId="3341789486" sldId="262"/>
            <ac:picMk id="11" creationId="{C3D1D3BA-140A-165D-4222-59D79F782746}"/>
          </ac:picMkLst>
        </pc:picChg>
        <pc:picChg chg="add mod">
          <ac:chgData name="Jamie Shiflett" userId="48c9cc0f-af2e-427e-b68f-aaea1dce4003" providerId="ADAL" clId="{78CE104E-E65F-45F8-8F6F-F89B0984E30A}" dt="2026-02-11T21:34:43.902" v="1036" actId="1076"/>
          <ac:picMkLst>
            <pc:docMk/>
            <pc:sldMk cId="3341789486" sldId="262"/>
            <ac:picMk id="13" creationId="{0BEE2CB5-BC10-6298-1F47-1BAA894FA455}"/>
          </ac:picMkLst>
        </pc:picChg>
      </pc:sldChg>
      <pc:sldChg chg="addSp delSp modSp mod">
        <pc:chgData name="Jamie Shiflett" userId="48c9cc0f-af2e-427e-b68f-aaea1dce4003" providerId="ADAL" clId="{78CE104E-E65F-45F8-8F6F-F89B0984E30A}" dt="2026-02-11T19:42:35.040" v="1010" actId="962"/>
        <pc:sldMkLst>
          <pc:docMk/>
          <pc:sldMk cId="169395684" sldId="263"/>
        </pc:sldMkLst>
        <pc:picChg chg="add del mod">
          <ac:chgData name="Jamie Shiflett" userId="48c9cc0f-af2e-427e-b68f-aaea1dce4003" providerId="ADAL" clId="{78CE104E-E65F-45F8-8F6F-F89B0984E30A}" dt="2026-02-11T19:41:06.814" v="1002" actId="478"/>
          <ac:picMkLst>
            <pc:docMk/>
            <pc:sldMk cId="169395684" sldId="263"/>
            <ac:picMk id="8" creationId="{5BA36288-A804-F2B0-42C3-0DB5F889F941}"/>
          </ac:picMkLst>
        </pc:picChg>
        <pc:picChg chg="add del">
          <ac:chgData name="Jamie Shiflett" userId="48c9cc0f-af2e-427e-b68f-aaea1dce4003" providerId="ADAL" clId="{78CE104E-E65F-45F8-8F6F-F89B0984E30A}" dt="2026-02-11T19:42:32.354" v="1007" actId="478"/>
          <ac:picMkLst>
            <pc:docMk/>
            <pc:sldMk cId="169395684" sldId="263"/>
            <ac:picMk id="9" creationId="{39729C0B-3853-218A-0F06-B66467A1E778}"/>
          </ac:picMkLst>
        </pc:picChg>
        <pc:picChg chg="del">
          <ac:chgData name="Jamie Shiflett" userId="48c9cc0f-af2e-427e-b68f-aaea1dce4003" providerId="ADAL" clId="{78CE104E-E65F-45F8-8F6F-F89B0984E30A}" dt="2026-02-11T19:40:46.862" v="996" actId="478"/>
          <ac:picMkLst>
            <pc:docMk/>
            <pc:sldMk cId="169395684" sldId="263"/>
            <ac:picMk id="11" creationId="{21545153-5628-8F61-E797-B09E798FDAF9}"/>
          </ac:picMkLst>
        </pc:picChg>
        <pc:picChg chg="add del">
          <ac:chgData name="Jamie Shiflett" userId="48c9cc0f-af2e-427e-b68f-aaea1dce4003" providerId="ADAL" clId="{78CE104E-E65F-45F8-8F6F-F89B0984E30A}" dt="2026-02-11T19:42:19.748" v="1005" actId="22"/>
          <ac:picMkLst>
            <pc:docMk/>
            <pc:sldMk cId="169395684" sldId="263"/>
            <ac:picMk id="12" creationId="{A5CC4C40-50BC-2C36-655B-27EAB3DA1D3D}"/>
          </ac:picMkLst>
        </pc:picChg>
        <pc:picChg chg="del">
          <ac:chgData name="Jamie Shiflett" userId="48c9cc0f-af2e-427e-b68f-aaea1dce4003" providerId="ADAL" clId="{78CE104E-E65F-45F8-8F6F-F89B0984E30A}" dt="2026-02-11T19:40:43.138" v="995" actId="478"/>
          <ac:picMkLst>
            <pc:docMk/>
            <pc:sldMk cId="169395684" sldId="263"/>
            <ac:picMk id="13" creationId="{D151D911-FC72-9C03-72CB-077F87EAAE40}"/>
          </ac:picMkLst>
        </pc:picChg>
        <pc:picChg chg="add mod">
          <ac:chgData name="Jamie Shiflett" userId="48c9cc0f-af2e-427e-b68f-aaea1dce4003" providerId="ADAL" clId="{78CE104E-E65F-45F8-8F6F-F89B0984E30A}" dt="2026-02-11T19:42:35.040" v="1010" actId="962"/>
          <ac:picMkLst>
            <pc:docMk/>
            <pc:sldMk cId="169395684" sldId="263"/>
            <ac:picMk id="15" creationId="{97395F04-6C1E-6716-9256-CEF2275E0885}"/>
          </ac:picMkLst>
        </pc:picChg>
      </pc:sldChg>
      <pc:sldChg chg="delSp del mod">
        <pc:chgData name="Jamie Shiflett" userId="48c9cc0f-af2e-427e-b68f-aaea1dce4003" providerId="ADAL" clId="{78CE104E-E65F-45F8-8F6F-F89B0984E30A}" dt="2026-02-11T19:46:07.441" v="1022" actId="2696"/>
        <pc:sldMkLst>
          <pc:docMk/>
          <pc:sldMk cId="1450612598" sldId="264"/>
        </pc:sldMkLst>
        <pc:picChg chg="del">
          <ac:chgData name="Jamie Shiflett" userId="48c9cc0f-af2e-427e-b68f-aaea1dce4003" providerId="ADAL" clId="{78CE104E-E65F-45F8-8F6F-F89B0984E30A}" dt="2026-02-11T19:42:42.649" v="1012" actId="478"/>
          <ac:picMkLst>
            <pc:docMk/>
            <pc:sldMk cId="1450612598" sldId="264"/>
            <ac:picMk id="8" creationId="{5EB7C7A6-B2FE-88B5-F222-E16C414E8EB2}"/>
          </ac:picMkLst>
        </pc:picChg>
        <pc:picChg chg="del">
          <ac:chgData name="Jamie Shiflett" userId="48c9cc0f-af2e-427e-b68f-aaea1dce4003" providerId="ADAL" clId="{78CE104E-E65F-45F8-8F6F-F89B0984E30A}" dt="2026-02-11T19:42:38.904" v="1011" actId="478"/>
          <ac:picMkLst>
            <pc:docMk/>
            <pc:sldMk cId="1450612598" sldId="264"/>
            <ac:picMk id="12" creationId="{67F33868-2280-3081-A4C0-A76261335F74}"/>
          </ac:picMkLst>
        </pc:picChg>
      </pc:sldChg>
      <pc:sldChg chg="addSp delSp modSp mod">
        <pc:chgData name="Jamie Shiflett" userId="48c9cc0f-af2e-427e-b68f-aaea1dce4003" providerId="ADAL" clId="{78CE104E-E65F-45F8-8F6F-F89B0984E30A}" dt="2026-02-11T19:44:18.024" v="1019" actId="14100"/>
        <pc:sldMkLst>
          <pc:docMk/>
          <pc:sldMk cId="968677429" sldId="265"/>
        </pc:sldMkLst>
        <pc:picChg chg="add mod">
          <ac:chgData name="Jamie Shiflett" userId="48c9cc0f-af2e-427e-b68f-aaea1dce4003" providerId="ADAL" clId="{78CE104E-E65F-45F8-8F6F-F89B0984E30A}" dt="2026-02-11T19:44:18.024" v="1019" actId="14100"/>
          <ac:picMkLst>
            <pc:docMk/>
            <pc:sldMk cId="968677429" sldId="265"/>
            <ac:picMk id="8" creationId="{3F4F88F2-E215-33BA-DF2B-AAD0B0F472CC}"/>
          </ac:picMkLst>
        </pc:picChg>
        <pc:picChg chg="del">
          <ac:chgData name="Jamie Shiflett" userId="48c9cc0f-af2e-427e-b68f-aaea1dce4003" providerId="ADAL" clId="{78CE104E-E65F-45F8-8F6F-F89B0984E30A}" dt="2026-02-11T19:42:47.603" v="1013" actId="478"/>
          <ac:picMkLst>
            <pc:docMk/>
            <pc:sldMk cId="968677429" sldId="265"/>
            <ac:picMk id="9" creationId="{5ACD77CA-3B3D-560C-FF8C-3629F6A52AEC}"/>
          </ac:picMkLst>
        </pc:picChg>
      </pc:sldChg>
      <pc:sldChg chg="addSp delSp modSp mod ord">
        <pc:chgData name="Jamie Shiflett" userId="48c9cc0f-af2e-427e-b68f-aaea1dce4003" providerId="ADAL" clId="{78CE104E-E65F-45F8-8F6F-F89B0984E30A}" dt="2026-02-11T19:48:21.892" v="1028" actId="962"/>
        <pc:sldMkLst>
          <pc:docMk/>
          <pc:sldMk cId="3301975680" sldId="266"/>
        </pc:sldMkLst>
        <pc:picChg chg="del">
          <ac:chgData name="Jamie Shiflett" userId="48c9cc0f-af2e-427e-b68f-aaea1dce4003" providerId="ADAL" clId="{78CE104E-E65F-45F8-8F6F-F89B0984E30A}" dt="2026-02-11T19:48:18.861" v="1025" actId="478"/>
          <ac:picMkLst>
            <pc:docMk/>
            <pc:sldMk cId="3301975680" sldId="266"/>
            <ac:picMk id="8" creationId="{58838D86-B859-DA49-8F61-1944735DA37F}"/>
          </ac:picMkLst>
        </pc:picChg>
        <pc:picChg chg="add mod">
          <ac:chgData name="Jamie Shiflett" userId="48c9cc0f-af2e-427e-b68f-aaea1dce4003" providerId="ADAL" clId="{78CE104E-E65F-45F8-8F6F-F89B0984E30A}" dt="2026-02-11T19:48:21.892" v="1028" actId="962"/>
          <ac:picMkLst>
            <pc:docMk/>
            <pc:sldMk cId="3301975680" sldId="266"/>
            <ac:picMk id="9" creationId="{0879ED4C-8BB3-CDDB-AF23-ECD2582174EF}"/>
          </ac:picMkLst>
        </pc:picChg>
      </pc:sldChg>
      <pc:sldChg chg="modSp mod">
        <pc:chgData name="Jamie Shiflett" userId="48c9cc0f-af2e-427e-b68f-aaea1dce4003" providerId="ADAL" clId="{78CE104E-E65F-45F8-8F6F-F89B0984E30A}" dt="2026-02-11T15:16:17.591" v="448" actId="20577"/>
        <pc:sldMkLst>
          <pc:docMk/>
          <pc:sldMk cId="1373984485" sldId="267"/>
        </pc:sldMkLst>
        <pc:graphicFrameChg chg="modGraphic">
          <ac:chgData name="Jamie Shiflett" userId="48c9cc0f-af2e-427e-b68f-aaea1dce4003" providerId="ADAL" clId="{78CE104E-E65F-45F8-8F6F-F89B0984E30A}" dt="2026-02-11T15:16:17.591" v="448" actId="20577"/>
          <ac:graphicFrameMkLst>
            <pc:docMk/>
            <pc:sldMk cId="1373984485" sldId="267"/>
            <ac:graphicFrameMk id="2" creationId="{CF56D249-6CF4-B8E2-CBB3-36F019A32A18}"/>
          </ac:graphicFrameMkLst>
        </pc:graphicFrameChg>
      </pc:sldChg>
      <pc:sldChg chg="modSp mod">
        <pc:chgData name="Jamie Shiflett" userId="48c9cc0f-af2e-427e-b68f-aaea1dce4003" providerId="ADAL" clId="{78CE104E-E65F-45F8-8F6F-F89B0984E30A}" dt="2026-02-11T21:37:22.148" v="1044" actId="20577"/>
        <pc:sldMkLst>
          <pc:docMk/>
          <pc:sldMk cId="2398975374" sldId="274"/>
        </pc:sldMkLst>
        <pc:spChg chg="mod">
          <ac:chgData name="Jamie Shiflett" userId="48c9cc0f-af2e-427e-b68f-aaea1dce4003" providerId="ADAL" clId="{78CE104E-E65F-45F8-8F6F-F89B0984E30A}" dt="2026-02-11T15:21:47.754" v="650" actId="14100"/>
          <ac:spMkLst>
            <pc:docMk/>
            <pc:sldMk cId="2398975374" sldId="274"/>
            <ac:spMk id="6" creationId="{4C7B922E-271D-B222-9E3A-2CDF2F18F79E}"/>
          </ac:spMkLst>
        </pc:spChg>
        <pc:spChg chg="mod">
          <ac:chgData name="Jamie Shiflett" userId="48c9cc0f-af2e-427e-b68f-aaea1dce4003" providerId="ADAL" clId="{78CE104E-E65F-45F8-8F6F-F89B0984E30A}" dt="2026-02-11T21:37:22.148" v="1044" actId="20577"/>
          <ac:spMkLst>
            <pc:docMk/>
            <pc:sldMk cId="2398975374" sldId="274"/>
            <ac:spMk id="9" creationId="{3D9BDEAD-6027-8C90-C662-ABE1C37A8FDF}"/>
          </ac:spMkLst>
        </pc:spChg>
      </pc:sldChg>
      <pc:sldChg chg="addSp delSp modSp mod">
        <pc:chgData name="Jamie Shiflett" userId="48c9cc0f-af2e-427e-b68f-aaea1dce4003" providerId="ADAL" clId="{78CE104E-E65F-45F8-8F6F-F89B0984E30A}" dt="2026-02-11T21:44:50.745" v="1098" actId="1076"/>
        <pc:sldMkLst>
          <pc:docMk/>
          <pc:sldMk cId="3442166493" sldId="275"/>
        </pc:sldMkLst>
        <pc:spChg chg="mod">
          <ac:chgData name="Jamie Shiflett" userId="48c9cc0f-af2e-427e-b68f-aaea1dce4003" providerId="ADAL" clId="{78CE104E-E65F-45F8-8F6F-F89B0984E30A}" dt="2026-02-11T15:14:51.456" v="397" actId="1076"/>
          <ac:spMkLst>
            <pc:docMk/>
            <pc:sldMk cId="3442166493" sldId="275"/>
            <ac:spMk id="6" creationId="{3971BD6D-36DB-2548-C856-A5CE2F29AC3D}"/>
          </ac:spMkLst>
        </pc:spChg>
        <pc:spChg chg="mod">
          <ac:chgData name="Jamie Shiflett" userId="48c9cc0f-af2e-427e-b68f-aaea1dce4003" providerId="ADAL" clId="{78CE104E-E65F-45F8-8F6F-F89B0984E30A}" dt="2026-02-11T15:15:14.428" v="401" actId="1076"/>
          <ac:spMkLst>
            <pc:docMk/>
            <pc:sldMk cId="3442166493" sldId="275"/>
            <ac:spMk id="14" creationId="{706F57FE-D3AB-9074-7119-F9BCCC79FA13}"/>
          </ac:spMkLst>
        </pc:spChg>
        <pc:picChg chg="add mod ord">
          <ac:chgData name="Jamie Shiflett" userId="48c9cc0f-af2e-427e-b68f-aaea1dce4003" providerId="ADAL" clId="{78CE104E-E65F-45F8-8F6F-F89B0984E30A}" dt="2026-02-11T21:44:50.745" v="1098" actId="1076"/>
          <ac:picMkLst>
            <pc:docMk/>
            <pc:sldMk cId="3442166493" sldId="275"/>
            <ac:picMk id="7" creationId="{8A0799C3-7B60-33D7-7C80-08D4BA194380}"/>
          </ac:picMkLst>
        </pc:picChg>
        <pc:picChg chg="del">
          <ac:chgData name="Jamie Shiflett" userId="48c9cc0f-af2e-427e-b68f-aaea1dce4003" providerId="ADAL" clId="{78CE104E-E65F-45F8-8F6F-F89B0984E30A}" dt="2026-02-11T15:13:40.565" v="371" actId="478"/>
          <ac:picMkLst>
            <pc:docMk/>
            <pc:sldMk cId="3442166493" sldId="275"/>
            <ac:picMk id="11" creationId="{178379B8-7618-90C2-3263-E5F0CF48A0FD}"/>
          </ac:picMkLst>
        </pc:picChg>
        <pc:picChg chg="del mod">
          <ac:chgData name="Jamie Shiflett" userId="48c9cc0f-af2e-427e-b68f-aaea1dce4003" providerId="ADAL" clId="{78CE104E-E65F-45F8-8F6F-F89B0984E30A}" dt="2026-02-11T15:14:19.139" v="377" actId="478"/>
          <ac:picMkLst>
            <pc:docMk/>
            <pc:sldMk cId="3442166493" sldId="275"/>
            <ac:picMk id="21" creationId="{9606CA9E-E2B3-D877-82F5-D2E5A18A4D41}"/>
          </ac:picMkLst>
        </pc:picChg>
        <pc:cxnChg chg="mod">
          <ac:chgData name="Jamie Shiflett" userId="48c9cc0f-af2e-427e-b68f-aaea1dce4003" providerId="ADAL" clId="{78CE104E-E65F-45F8-8F6F-F89B0984E30A}" dt="2026-02-11T15:15:18.261" v="402" actId="14100"/>
          <ac:cxnSpMkLst>
            <pc:docMk/>
            <pc:sldMk cId="3442166493" sldId="275"/>
            <ac:cxnSpMk id="17" creationId="{DFB4E95A-D5C5-0B3B-8780-6F9CF8B2DBBF}"/>
          </ac:cxnSpMkLst>
        </pc:cxnChg>
        <pc:cxnChg chg="mod">
          <ac:chgData name="Jamie Shiflett" userId="48c9cc0f-af2e-427e-b68f-aaea1dce4003" providerId="ADAL" clId="{78CE104E-E65F-45F8-8F6F-F89B0984E30A}" dt="2026-02-11T15:15:09.533" v="400" actId="14100"/>
          <ac:cxnSpMkLst>
            <pc:docMk/>
            <pc:sldMk cId="3442166493" sldId="275"/>
            <ac:cxnSpMk id="19" creationId="{0BF09E2A-0D9F-7E11-98BB-80D0EC6DFAE1}"/>
          </ac:cxnSpMkLst>
        </pc:cxnChg>
      </pc:sldChg>
      <pc:sldChg chg="addSp modSp mod">
        <pc:chgData name="Jamie Shiflett" userId="48c9cc0f-af2e-427e-b68f-aaea1dce4003" providerId="ADAL" clId="{78CE104E-E65F-45F8-8F6F-F89B0984E30A}" dt="2026-02-11T15:34:18.531" v="862" actId="255"/>
        <pc:sldMkLst>
          <pc:docMk/>
          <pc:sldMk cId="2706266867" sldId="276"/>
        </pc:sldMkLst>
        <pc:spChg chg="add mod">
          <ac:chgData name="Jamie Shiflett" userId="48c9cc0f-af2e-427e-b68f-aaea1dce4003" providerId="ADAL" clId="{78CE104E-E65F-45F8-8F6F-F89B0984E30A}" dt="2026-02-11T15:30:02.735" v="815" actId="20577"/>
          <ac:spMkLst>
            <pc:docMk/>
            <pc:sldMk cId="2706266867" sldId="276"/>
            <ac:spMk id="2" creationId="{0DCD3A66-A8BC-46DF-4AF8-22B3C6E32DF5}"/>
          </ac:spMkLst>
        </pc:spChg>
        <pc:spChg chg="add mod">
          <ac:chgData name="Jamie Shiflett" userId="48c9cc0f-af2e-427e-b68f-aaea1dce4003" providerId="ADAL" clId="{78CE104E-E65F-45F8-8F6F-F89B0984E30A}" dt="2026-02-11T15:30:39.624" v="830" actId="20577"/>
          <ac:spMkLst>
            <pc:docMk/>
            <pc:sldMk cId="2706266867" sldId="276"/>
            <ac:spMk id="3" creationId="{CD94E331-8FBD-C5FF-231E-105AFC7DE4DE}"/>
          </ac:spMkLst>
        </pc:spChg>
        <pc:spChg chg="add mod">
          <ac:chgData name="Jamie Shiflett" userId="48c9cc0f-af2e-427e-b68f-aaea1dce4003" providerId="ADAL" clId="{78CE104E-E65F-45F8-8F6F-F89B0984E30A}" dt="2026-02-11T15:33:29.823" v="851" actId="1076"/>
          <ac:spMkLst>
            <pc:docMk/>
            <pc:sldMk cId="2706266867" sldId="276"/>
            <ac:spMk id="6" creationId="{E0E5123F-A97E-4763-A7CD-E67298B3D099}"/>
          </ac:spMkLst>
        </pc:spChg>
        <pc:spChg chg="add mod">
          <ac:chgData name="Jamie Shiflett" userId="48c9cc0f-af2e-427e-b68f-aaea1dce4003" providerId="ADAL" clId="{78CE104E-E65F-45F8-8F6F-F89B0984E30A}" dt="2026-02-11T15:34:18.531" v="862" actId="255"/>
          <ac:spMkLst>
            <pc:docMk/>
            <pc:sldMk cId="2706266867" sldId="276"/>
            <ac:spMk id="12" creationId="{59F6513F-9205-21DF-D478-EC56172EED83}"/>
          </ac:spMkLst>
        </pc:spChg>
      </pc:sldChg>
      <pc:sldChg chg="addSp delSp modSp mod">
        <pc:chgData name="Jamie Shiflett" userId="48c9cc0f-af2e-427e-b68f-aaea1dce4003" providerId="ADAL" clId="{78CE104E-E65F-45F8-8F6F-F89B0984E30A}" dt="2026-02-11T15:19:42.592" v="557" actId="478"/>
        <pc:sldMkLst>
          <pc:docMk/>
          <pc:sldMk cId="1307817262" sldId="277"/>
        </pc:sldMkLst>
        <pc:spChg chg="add mod">
          <ac:chgData name="Jamie Shiflett" userId="48c9cc0f-af2e-427e-b68f-aaea1dce4003" providerId="ADAL" clId="{78CE104E-E65F-45F8-8F6F-F89B0984E30A}" dt="2026-02-11T15:19:34.836" v="555" actId="20577"/>
          <ac:spMkLst>
            <pc:docMk/>
            <pc:sldMk cId="1307817262" sldId="277"/>
            <ac:spMk id="2" creationId="{677516D4-5A6E-9DBA-77FE-FAD50FE65331}"/>
          </ac:spMkLst>
        </pc:spChg>
        <pc:spChg chg="add mod">
          <ac:chgData name="Jamie Shiflett" userId="48c9cc0f-af2e-427e-b68f-aaea1dce4003" providerId="ADAL" clId="{78CE104E-E65F-45F8-8F6F-F89B0984E30A}" dt="2026-02-11T15:19:39.648" v="556" actId="1076"/>
          <ac:spMkLst>
            <pc:docMk/>
            <pc:sldMk cId="1307817262" sldId="277"/>
            <ac:spMk id="3" creationId="{346DF141-CBA3-A4C4-DBE8-09A6890FC3A6}"/>
          </ac:spMkLst>
        </pc:spChg>
        <pc:spChg chg="mod">
          <ac:chgData name="Jamie Shiflett" userId="48c9cc0f-af2e-427e-b68f-aaea1dce4003" providerId="ADAL" clId="{78CE104E-E65F-45F8-8F6F-F89B0984E30A}" dt="2026-02-11T15:17:01.283" v="466" actId="20577"/>
          <ac:spMkLst>
            <pc:docMk/>
            <pc:sldMk cId="1307817262" sldId="277"/>
            <ac:spMk id="6" creationId="{2F74466A-92CB-219F-D588-8C260D9CFCF3}"/>
          </ac:spMkLst>
        </pc:spChg>
        <pc:spChg chg="add del mod">
          <ac:chgData name="Jamie Shiflett" userId="48c9cc0f-af2e-427e-b68f-aaea1dce4003" providerId="ADAL" clId="{78CE104E-E65F-45F8-8F6F-F89B0984E30A}" dt="2026-02-11T15:19:42.592" v="557" actId="478"/>
          <ac:spMkLst>
            <pc:docMk/>
            <pc:sldMk cId="1307817262" sldId="277"/>
            <ac:spMk id="7" creationId="{DBA33445-B4E0-EBF5-E879-B22C150E24D1}"/>
          </ac:spMkLst>
        </pc:spChg>
      </pc:sldChg>
      <pc:sldChg chg="addSp delSp modSp mod">
        <pc:chgData name="Jamie Shiflett" userId="48c9cc0f-af2e-427e-b68f-aaea1dce4003" providerId="ADAL" clId="{78CE104E-E65F-45F8-8F6F-F89B0984E30A}" dt="2026-02-11T14:55:54.385" v="350" actId="1076"/>
        <pc:sldMkLst>
          <pc:docMk/>
          <pc:sldMk cId="3921955612" sldId="278"/>
        </pc:sldMkLst>
        <pc:spChg chg="del">
          <ac:chgData name="Jamie Shiflett" userId="48c9cc0f-af2e-427e-b68f-aaea1dce4003" providerId="ADAL" clId="{78CE104E-E65F-45F8-8F6F-F89B0984E30A}" dt="2026-02-11T14:26:29.313" v="194" actId="478"/>
          <ac:spMkLst>
            <pc:docMk/>
            <pc:sldMk cId="3921955612" sldId="278"/>
            <ac:spMk id="4" creationId="{3CC66ACC-E8F5-068A-A611-93878C4D06A8}"/>
          </ac:spMkLst>
        </pc:spChg>
        <pc:spChg chg="del">
          <ac:chgData name="Jamie Shiflett" userId="48c9cc0f-af2e-427e-b68f-aaea1dce4003" providerId="ADAL" clId="{78CE104E-E65F-45F8-8F6F-F89B0984E30A}" dt="2026-02-11T14:26:53.774" v="214" actId="478"/>
          <ac:spMkLst>
            <pc:docMk/>
            <pc:sldMk cId="3921955612" sldId="278"/>
            <ac:spMk id="5" creationId="{9C7CC5F1-8FC3-4389-7986-100877FBF639}"/>
          </ac:spMkLst>
        </pc:spChg>
        <pc:spChg chg="add del mod">
          <ac:chgData name="Jamie Shiflett" userId="48c9cc0f-af2e-427e-b68f-aaea1dce4003" providerId="ADAL" clId="{78CE104E-E65F-45F8-8F6F-F89B0984E30A}" dt="2026-02-11T14:54:04.094" v="263" actId="478"/>
          <ac:spMkLst>
            <pc:docMk/>
            <pc:sldMk cId="3921955612" sldId="278"/>
            <ac:spMk id="6" creationId="{4EF4101D-89B9-EAED-1A65-5B835080C4B0}"/>
          </ac:spMkLst>
        </pc:spChg>
        <pc:spChg chg="del">
          <ac:chgData name="Jamie Shiflett" userId="48c9cc0f-af2e-427e-b68f-aaea1dce4003" providerId="ADAL" clId="{78CE104E-E65F-45F8-8F6F-F89B0984E30A}" dt="2026-02-11T14:26:53.774" v="214" actId="478"/>
          <ac:spMkLst>
            <pc:docMk/>
            <pc:sldMk cId="3921955612" sldId="278"/>
            <ac:spMk id="7" creationId="{EEF453EA-A198-571D-8253-E8F0F9DB0613}"/>
          </ac:spMkLst>
        </pc:spChg>
        <pc:spChg chg="del">
          <ac:chgData name="Jamie Shiflett" userId="48c9cc0f-af2e-427e-b68f-aaea1dce4003" providerId="ADAL" clId="{78CE104E-E65F-45F8-8F6F-F89B0984E30A}" dt="2026-02-11T14:26:53.774" v="214" actId="478"/>
          <ac:spMkLst>
            <pc:docMk/>
            <pc:sldMk cId="3921955612" sldId="278"/>
            <ac:spMk id="8" creationId="{733F2453-2CCE-AB0B-FA89-CF893E7D8981}"/>
          </ac:spMkLst>
        </pc:spChg>
        <pc:spChg chg="del">
          <ac:chgData name="Jamie Shiflett" userId="48c9cc0f-af2e-427e-b68f-aaea1dce4003" providerId="ADAL" clId="{78CE104E-E65F-45F8-8F6F-F89B0984E30A}" dt="2026-02-11T14:26:53.774" v="214" actId="478"/>
          <ac:spMkLst>
            <pc:docMk/>
            <pc:sldMk cId="3921955612" sldId="278"/>
            <ac:spMk id="9" creationId="{4817CE74-FC5A-8A97-897B-93E997E0219D}"/>
          </ac:spMkLst>
        </pc:spChg>
        <pc:spChg chg="del">
          <ac:chgData name="Jamie Shiflett" userId="48c9cc0f-af2e-427e-b68f-aaea1dce4003" providerId="ADAL" clId="{78CE104E-E65F-45F8-8F6F-F89B0984E30A}" dt="2026-02-11T14:26:53.774" v="214" actId="478"/>
          <ac:spMkLst>
            <pc:docMk/>
            <pc:sldMk cId="3921955612" sldId="278"/>
            <ac:spMk id="10" creationId="{86638639-3F72-DCD8-EB50-2BABC07FAAC1}"/>
          </ac:spMkLst>
        </pc:spChg>
        <pc:spChg chg="add mod">
          <ac:chgData name="Jamie Shiflett" userId="48c9cc0f-af2e-427e-b68f-aaea1dce4003" providerId="ADAL" clId="{78CE104E-E65F-45F8-8F6F-F89B0984E30A}" dt="2026-02-11T14:55:54.385" v="350" actId="1076"/>
          <ac:spMkLst>
            <pc:docMk/>
            <pc:sldMk cId="3921955612" sldId="278"/>
            <ac:spMk id="13" creationId="{1428654C-04EF-E39E-A3B5-2341DB288EDA}"/>
          </ac:spMkLst>
        </pc:spChg>
        <pc:spChg chg="del">
          <ac:chgData name="Jamie Shiflett" userId="48c9cc0f-af2e-427e-b68f-aaea1dce4003" providerId="ADAL" clId="{78CE104E-E65F-45F8-8F6F-F89B0984E30A}" dt="2026-02-11T14:26:45.212" v="210" actId="478"/>
          <ac:spMkLst>
            <pc:docMk/>
            <pc:sldMk cId="3921955612" sldId="278"/>
            <ac:spMk id="17" creationId="{5C38F011-DC7B-4DEC-7903-7C0D405AADAD}"/>
          </ac:spMkLst>
        </pc:spChg>
        <pc:spChg chg="del">
          <ac:chgData name="Jamie Shiflett" userId="48c9cc0f-af2e-427e-b68f-aaea1dce4003" providerId="ADAL" clId="{78CE104E-E65F-45F8-8F6F-F89B0984E30A}" dt="2026-02-11T14:26:45.212" v="210" actId="478"/>
          <ac:spMkLst>
            <pc:docMk/>
            <pc:sldMk cId="3921955612" sldId="278"/>
            <ac:spMk id="20" creationId="{F58C7D3A-B917-D453-012B-9B9EE58A4E14}"/>
          </ac:spMkLst>
        </pc:spChg>
        <pc:spChg chg="del">
          <ac:chgData name="Jamie Shiflett" userId="48c9cc0f-af2e-427e-b68f-aaea1dce4003" providerId="ADAL" clId="{78CE104E-E65F-45F8-8F6F-F89B0984E30A}" dt="2026-02-11T14:26:39.672" v="208" actId="478"/>
          <ac:spMkLst>
            <pc:docMk/>
            <pc:sldMk cId="3921955612" sldId="278"/>
            <ac:spMk id="21" creationId="{3DD2037A-9C45-E550-0D4B-1000CA6CE2F5}"/>
          </ac:spMkLst>
        </pc:spChg>
        <pc:spChg chg="del">
          <ac:chgData name="Jamie Shiflett" userId="48c9cc0f-af2e-427e-b68f-aaea1dce4003" providerId="ADAL" clId="{78CE104E-E65F-45F8-8F6F-F89B0984E30A}" dt="2026-02-11T14:26:39.040" v="207" actId="478"/>
          <ac:spMkLst>
            <pc:docMk/>
            <pc:sldMk cId="3921955612" sldId="278"/>
            <ac:spMk id="22" creationId="{3E5AD54A-5E2F-92A8-835E-D87BF6250262}"/>
          </ac:spMkLst>
        </pc:spChg>
        <pc:spChg chg="del">
          <ac:chgData name="Jamie Shiflett" userId="48c9cc0f-af2e-427e-b68f-aaea1dce4003" providerId="ADAL" clId="{78CE104E-E65F-45F8-8F6F-F89B0984E30A}" dt="2026-02-11T14:26:31.674" v="198" actId="478"/>
          <ac:spMkLst>
            <pc:docMk/>
            <pc:sldMk cId="3921955612" sldId="278"/>
            <ac:spMk id="23" creationId="{5A99E4EB-67AF-FB89-3E4C-624CB6769A50}"/>
          </ac:spMkLst>
        </pc:spChg>
        <pc:spChg chg="del">
          <ac:chgData name="Jamie Shiflett" userId="48c9cc0f-af2e-427e-b68f-aaea1dce4003" providerId="ADAL" clId="{78CE104E-E65F-45F8-8F6F-F89B0984E30A}" dt="2026-02-11T14:26:31.024" v="197" actId="478"/>
          <ac:spMkLst>
            <pc:docMk/>
            <pc:sldMk cId="3921955612" sldId="278"/>
            <ac:spMk id="24" creationId="{152B49AD-3F21-28F0-0C2C-2E539E979AE5}"/>
          </ac:spMkLst>
        </pc:spChg>
        <pc:spChg chg="del">
          <ac:chgData name="Jamie Shiflett" userId="48c9cc0f-af2e-427e-b68f-aaea1dce4003" providerId="ADAL" clId="{78CE104E-E65F-45F8-8F6F-F89B0984E30A}" dt="2026-02-11T14:26:32.363" v="199" actId="478"/>
          <ac:spMkLst>
            <pc:docMk/>
            <pc:sldMk cId="3921955612" sldId="278"/>
            <ac:spMk id="25" creationId="{57274F52-1309-41C6-A38E-3659BDF2DE53}"/>
          </ac:spMkLst>
        </pc:spChg>
        <pc:spChg chg="del">
          <ac:chgData name="Jamie Shiflett" userId="48c9cc0f-af2e-427e-b68f-aaea1dce4003" providerId="ADAL" clId="{78CE104E-E65F-45F8-8F6F-F89B0984E30A}" dt="2026-02-11T14:26:38.236" v="206" actId="478"/>
          <ac:spMkLst>
            <pc:docMk/>
            <pc:sldMk cId="3921955612" sldId="278"/>
            <ac:spMk id="26" creationId="{7C254307-1CE6-EFF6-3D8D-929B93E1FDC4}"/>
          </ac:spMkLst>
        </pc:spChg>
        <pc:spChg chg="del">
          <ac:chgData name="Jamie Shiflett" userId="48c9cc0f-af2e-427e-b68f-aaea1dce4003" providerId="ADAL" clId="{78CE104E-E65F-45F8-8F6F-F89B0984E30A}" dt="2026-02-11T14:26:33.030" v="200" actId="478"/>
          <ac:spMkLst>
            <pc:docMk/>
            <pc:sldMk cId="3921955612" sldId="278"/>
            <ac:spMk id="27" creationId="{5BA60213-D1EE-5C2B-1A95-244E9D2F2784}"/>
          </ac:spMkLst>
        </pc:spChg>
        <pc:spChg chg="del">
          <ac:chgData name="Jamie Shiflett" userId="48c9cc0f-af2e-427e-b68f-aaea1dce4003" providerId="ADAL" clId="{78CE104E-E65F-45F8-8F6F-F89B0984E30A}" dt="2026-02-11T14:26:37.416" v="205" actId="478"/>
          <ac:spMkLst>
            <pc:docMk/>
            <pc:sldMk cId="3921955612" sldId="278"/>
            <ac:spMk id="28" creationId="{539CCEFE-FDED-602D-FCC2-F18123C56252}"/>
          </ac:spMkLst>
        </pc:spChg>
        <pc:spChg chg="del">
          <ac:chgData name="Jamie Shiflett" userId="48c9cc0f-af2e-427e-b68f-aaea1dce4003" providerId="ADAL" clId="{78CE104E-E65F-45F8-8F6F-F89B0984E30A}" dt="2026-02-11T14:26:36.689" v="204" actId="478"/>
          <ac:spMkLst>
            <pc:docMk/>
            <pc:sldMk cId="3921955612" sldId="278"/>
            <ac:spMk id="29" creationId="{3926E0C4-B2F6-5126-A052-4F187AEAE74B}"/>
          </ac:spMkLst>
        </pc:spChg>
        <pc:spChg chg="del">
          <ac:chgData name="Jamie Shiflett" userId="48c9cc0f-af2e-427e-b68f-aaea1dce4003" providerId="ADAL" clId="{78CE104E-E65F-45F8-8F6F-F89B0984E30A}" dt="2026-02-11T14:26:33.854" v="201" actId="478"/>
          <ac:spMkLst>
            <pc:docMk/>
            <pc:sldMk cId="3921955612" sldId="278"/>
            <ac:spMk id="30" creationId="{44C7B7C5-0A8C-1417-5CF2-EE85F4827D40}"/>
          </ac:spMkLst>
        </pc:spChg>
        <pc:spChg chg="del">
          <ac:chgData name="Jamie Shiflett" userId="48c9cc0f-af2e-427e-b68f-aaea1dce4003" providerId="ADAL" clId="{78CE104E-E65F-45F8-8F6F-F89B0984E30A}" dt="2026-02-11T14:26:35.786" v="203" actId="478"/>
          <ac:spMkLst>
            <pc:docMk/>
            <pc:sldMk cId="3921955612" sldId="278"/>
            <ac:spMk id="31" creationId="{466EE29D-DD6A-5C52-4658-E3411569C839}"/>
          </ac:spMkLst>
        </pc:spChg>
        <pc:spChg chg="del">
          <ac:chgData name="Jamie Shiflett" userId="48c9cc0f-af2e-427e-b68f-aaea1dce4003" providerId="ADAL" clId="{78CE104E-E65F-45F8-8F6F-F89B0984E30A}" dt="2026-02-11T14:26:35.098" v="202" actId="478"/>
          <ac:spMkLst>
            <pc:docMk/>
            <pc:sldMk cId="3921955612" sldId="278"/>
            <ac:spMk id="32" creationId="{67DE6815-DBA6-C3B1-3FD8-F04455307432}"/>
          </ac:spMkLst>
        </pc:spChg>
        <pc:spChg chg="del">
          <ac:chgData name="Jamie Shiflett" userId="48c9cc0f-af2e-427e-b68f-aaea1dce4003" providerId="ADAL" clId="{78CE104E-E65F-45F8-8F6F-F89B0984E30A}" dt="2026-02-11T14:26:42.469" v="209" actId="478"/>
          <ac:spMkLst>
            <pc:docMk/>
            <pc:sldMk cId="3921955612" sldId="278"/>
            <ac:spMk id="33" creationId="{84C896EB-D045-B1D7-F1C0-12BD726881B8}"/>
          </ac:spMkLst>
        </pc:spChg>
        <pc:spChg chg="del">
          <ac:chgData name="Jamie Shiflett" userId="48c9cc0f-af2e-427e-b68f-aaea1dce4003" providerId="ADAL" clId="{78CE104E-E65F-45F8-8F6F-F89B0984E30A}" dt="2026-02-11T14:26:53.774" v="214" actId="478"/>
          <ac:spMkLst>
            <pc:docMk/>
            <pc:sldMk cId="3921955612" sldId="278"/>
            <ac:spMk id="44" creationId="{2C2C3857-E906-7934-AC5B-3945C610E5F5}"/>
          </ac:spMkLst>
        </pc:spChg>
        <pc:spChg chg="del">
          <ac:chgData name="Jamie Shiflett" userId="48c9cc0f-af2e-427e-b68f-aaea1dce4003" providerId="ADAL" clId="{78CE104E-E65F-45F8-8F6F-F89B0984E30A}" dt="2026-02-11T14:26:53.774" v="214" actId="478"/>
          <ac:spMkLst>
            <pc:docMk/>
            <pc:sldMk cId="3921955612" sldId="278"/>
            <ac:spMk id="45" creationId="{CF86BC40-A8BB-15AD-4081-9F406BF39D8D}"/>
          </ac:spMkLst>
        </pc:spChg>
        <pc:spChg chg="del">
          <ac:chgData name="Jamie Shiflett" userId="48c9cc0f-af2e-427e-b68f-aaea1dce4003" providerId="ADAL" clId="{78CE104E-E65F-45F8-8F6F-F89B0984E30A}" dt="2026-02-11T14:26:51.055" v="213" actId="478"/>
          <ac:spMkLst>
            <pc:docMk/>
            <pc:sldMk cId="3921955612" sldId="278"/>
            <ac:spMk id="46" creationId="{4E9601B4-B0C2-25A0-948B-9ED63CC91265}"/>
          </ac:spMkLst>
        </pc:spChg>
        <pc:spChg chg="del mod">
          <ac:chgData name="Jamie Shiflett" userId="48c9cc0f-af2e-427e-b68f-aaea1dce4003" providerId="ADAL" clId="{78CE104E-E65F-45F8-8F6F-F89B0984E30A}" dt="2026-02-11T14:26:29.313" v="196"/>
          <ac:spMkLst>
            <pc:docMk/>
            <pc:sldMk cId="3921955612" sldId="278"/>
            <ac:spMk id="47" creationId="{8F975EE9-215D-03F8-6A14-163EA8348153}"/>
          </ac:spMkLst>
        </pc:spChg>
        <pc:spChg chg="del mod">
          <ac:chgData name="Jamie Shiflett" userId="48c9cc0f-af2e-427e-b68f-aaea1dce4003" providerId="ADAL" clId="{78CE104E-E65F-45F8-8F6F-F89B0984E30A}" dt="2026-02-11T14:26:49.079" v="212" actId="478"/>
          <ac:spMkLst>
            <pc:docMk/>
            <pc:sldMk cId="3921955612" sldId="278"/>
            <ac:spMk id="48" creationId="{0BBE4294-F500-D954-EEC0-CB01D53546C0}"/>
          </ac:spMkLst>
        </pc:spChg>
        <pc:picChg chg="add mod">
          <ac:chgData name="Jamie Shiflett" userId="48c9cc0f-af2e-427e-b68f-aaea1dce4003" providerId="ADAL" clId="{78CE104E-E65F-45F8-8F6F-F89B0984E30A}" dt="2026-02-11T14:51:54.701" v="219" actId="14100"/>
          <ac:picMkLst>
            <pc:docMk/>
            <pc:sldMk cId="3921955612" sldId="278"/>
            <ac:picMk id="3" creationId="{9ADC2328-7B63-1800-3ACF-F16EB11E6853}"/>
          </ac:picMkLst>
        </pc:picChg>
        <pc:cxnChg chg="del mod">
          <ac:chgData name="Jamie Shiflett" userId="48c9cc0f-af2e-427e-b68f-aaea1dce4003" providerId="ADAL" clId="{78CE104E-E65F-45F8-8F6F-F89B0984E30A}" dt="2026-02-11T14:26:53.774" v="214" actId="478"/>
          <ac:cxnSpMkLst>
            <pc:docMk/>
            <pc:sldMk cId="3921955612" sldId="278"/>
            <ac:cxnSpMk id="12" creationId="{29D88004-D8D3-2EEE-C99E-A8E90B1C64BF}"/>
          </ac:cxnSpMkLst>
        </pc:cxnChg>
        <pc:cxnChg chg="del mod">
          <ac:chgData name="Jamie Shiflett" userId="48c9cc0f-af2e-427e-b68f-aaea1dce4003" providerId="ADAL" clId="{78CE104E-E65F-45F8-8F6F-F89B0984E30A}" dt="2026-02-11T14:26:53.774" v="214" actId="478"/>
          <ac:cxnSpMkLst>
            <pc:docMk/>
            <pc:sldMk cId="3921955612" sldId="278"/>
            <ac:cxnSpMk id="19" creationId="{BF094F3F-AC9D-303F-CCB8-87FD3C1C1216}"/>
          </ac:cxnSpMkLst>
        </pc:cxnChg>
        <pc:cxnChg chg="del mod">
          <ac:chgData name="Jamie Shiflett" userId="48c9cc0f-af2e-427e-b68f-aaea1dce4003" providerId="ADAL" clId="{78CE104E-E65F-45F8-8F6F-F89B0984E30A}" dt="2026-02-11T14:26:42.469" v="209" actId="478"/>
          <ac:cxnSpMkLst>
            <pc:docMk/>
            <pc:sldMk cId="3921955612" sldId="278"/>
            <ac:cxnSpMk id="35" creationId="{71C166BD-9953-69D4-A8B2-80D1267BB86D}"/>
          </ac:cxnSpMkLst>
        </pc:cxnChg>
        <pc:cxnChg chg="del mod">
          <ac:chgData name="Jamie Shiflett" userId="48c9cc0f-af2e-427e-b68f-aaea1dce4003" providerId="ADAL" clId="{78CE104E-E65F-45F8-8F6F-F89B0984E30A}" dt="2026-02-11T14:26:42.469" v="209" actId="478"/>
          <ac:cxnSpMkLst>
            <pc:docMk/>
            <pc:sldMk cId="3921955612" sldId="278"/>
            <ac:cxnSpMk id="38" creationId="{86F406B1-57BA-6174-B9DA-ACB4DFE582FD}"/>
          </ac:cxnSpMkLst>
        </pc:cxnChg>
        <pc:cxnChg chg="del">
          <ac:chgData name="Jamie Shiflett" userId="48c9cc0f-af2e-427e-b68f-aaea1dce4003" providerId="ADAL" clId="{78CE104E-E65F-45F8-8F6F-F89B0984E30A}" dt="2026-02-11T14:26:42.469" v="209" actId="478"/>
          <ac:cxnSpMkLst>
            <pc:docMk/>
            <pc:sldMk cId="3921955612" sldId="278"/>
            <ac:cxnSpMk id="40" creationId="{02311061-0FAE-69AA-2A6A-E3C4A3EBE133}"/>
          </ac:cxnSpMkLst>
        </pc:cxnChg>
        <pc:cxnChg chg="del mod">
          <ac:chgData name="Jamie Shiflett" userId="48c9cc0f-af2e-427e-b68f-aaea1dce4003" providerId="ADAL" clId="{78CE104E-E65F-45F8-8F6F-F89B0984E30A}" dt="2026-02-11T14:26:42.469" v="209" actId="478"/>
          <ac:cxnSpMkLst>
            <pc:docMk/>
            <pc:sldMk cId="3921955612" sldId="278"/>
            <ac:cxnSpMk id="43" creationId="{026C2491-241B-F753-50D8-68922B2048C5}"/>
          </ac:cxnSpMkLst>
        </pc:cxnChg>
      </pc:sldChg>
      <pc:sldChg chg="add del">
        <pc:chgData name="Jamie Shiflett" userId="48c9cc0f-af2e-427e-b68f-aaea1dce4003" providerId="ADAL" clId="{78CE104E-E65F-45F8-8F6F-F89B0984E30A}" dt="2026-02-11T19:46:04.653" v="1021" actId="2890"/>
        <pc:sldMkLst>
          <pc:docMk/>
          <pc:sldMk cId="44438920" sldId="279"/>
        </pc:sldMkLst>
      </pc:sldChg>
    </pc:docChg>
  </pc:docChgLst>
  <pc:docChgLst>
    <pc:chgData name="Jamie Shiflett" userId="S::shiflett@jlab.org::48c9cc0f-af2e-427e-b68f-aaea1dce4003" providerId="AD" clId="Web-{66350A75-E2D1-EE8F-FFE5-AAAFABBA4E25}"/>
    <pc:docChg chg="modSld">
      <pc:chgData name="Jamie Shiflett" userId="S::shiflett@jlab.org::48c9cc0f-af2e-427e-b68f-aaea1dce4003" providerId="AD" clId="Web-{66350A75-E2D1-EE8F-FFE5-AAAFABBA4E25}" dt="2026-02-11T13:44:58.062" v="169"/>
      <pc:docMkLst>
        <pc:docMk/>
      </pc:docMkLst>
      <pc:sldChg chg="modSp">
        <pc:chgData name="Jamie Shiflett" userId="S::shiflett@jlab.org::48c9cc0f-af2e-427e-b68f-aaea1dce4003" providerId="AD" clId="Web-{66350A75-E2D1-EE8F-FFE5-AAAFABBA4E25}" dt="2026-02-11T13:37:08.887" v="109" actId="20577"/>
        <pc:sldMkLst>
          <pc:docMk/>
          <pc:sldMk cId="3829447217" sldId="257"/>
        </pc:sldMkLst>
        <pc:spChg chg="mod">
          <ac:chgData name="Jamie Shiflett" userId="S::shiflett@jlab.org::48c9cc0f-af2e-427e-b68f-aaea1dce4003" providerId="AD" clId="Web-{66350A75-E2D1-EE8F-FFE5-AAAFABBA4E25}" dt="2026-02-11T13:37:08.887" v="109" actId="20577"/>
          <ac:spMkLst>
            <pc:docMk/>
            <pc:sldMk cId="3829447217" sldId="257"/>
            <ac:spMk id="3" creationId="{431D9402-C1D8-62BD-C090-ED54034C9040}"/>
          </ac:spMkLst>
        </pc:spChg>
      </pc:sldChg>
      <pc:sldChg chg="modSp">
        <pc:chgData name="Jamie Shiflett" userId="S::shiflett@jlab.org::48c9cc0f-af2e-427e-b68f-aaea1dce4003" providerId="AD" clId="Web-{66350A75-E2D1-EE8F-FFE5-AAAFABBA4E25}" dt="2026-02-11T13:44:58.062" v="169"/>
        <pc:sldMkLst>
          <pc:docMk/>
          <pc:sldMk cId="1084624744" sldId="261"/>
        </pc:sldMkLst>
        <pc:graphicFrameChg chg="mod modGraphic">
          <ac:chgData name="Jamie Shiflett" userId="S::shiflett@jlab.org::48c9cc0f-af2e-427e-b68f-aaea1dce4003" providerId="AD" clId="Web-{66350A75-E2D1-EE8F-FFE5-AAAFABBA4E25}" dt="2026-02-11T13:44:58.062" v="169"/>
          <ac:graphicFrameMkLst>
            <pc:docMk/>
            <pc:sldMk cId="1084624744" sldId="261"/>
            <ac:graphicFrameMk id="10" creationId="{996BD417-CB29-99D9-2F60-1690771D25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41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41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9F6DA-A9E9-4876-A515-62351C91B81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1847850"/>
            <a:ext cx="8867775" cy="498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113588"/>
            <a:ext cx="7435850" cy="5821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438"/>
            <a:ext cx="4029075" cy="741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14041438"/>
            <a:ext cx="4029075" cy="741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E3BBF-8544-41CB-AF2D-D39385DC6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2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3BBF-8544-41CB-AF2D-D39385DC6B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F904-F13A-4DCC-B601-6653BF9D0FD4}" type="datetime1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D43CDD8-06B8-47DB-81DC-DB66A4B6210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2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F904-F13A-4DCC-B601-6653BF9D0FD4}" type="datetime1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D43CDD8-06B8-47DB-81DC-DB66A4B6210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0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11582400" cy="551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7155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F904-F13A-4DCC-B601-6653BF9D0FD4}" type="datetime1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715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05000" y="6471551"/>
            <a:ext cx="762000" cy="386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1D43CDD8-06B8-47DB-81DC-DB66A4B62105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iflett@jlab.or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9601200" cy="4114800"/>
          </a:xfrm>
        </p:spPr>
        <p:txBody>
          <a:bodyPr>
            <a:normAutofit/>
          </a:bodyPr>
          <a:lstStyle/>
          <a:p>
            <a:r>
              <a:rPr lang="en-US" sz="5400" dirty="0"/>
              <a:t>HYPER-NUCLEAR DESIGN STATUS</a:t>
            </a:r>
            <a:br>
              <a:rPr lang="en-US" sz="5400" dirty="0"/>
            </a:br>
            <a:br>
              <a:rPr lang="en-US" sz="5400" dirty="0"/>
            </a:br>
            <a:r>
              <a:rPr lang="en-US" sz="3200" dirty="0"/>
              <a:t> Jamie Shiflett</a:t>
            </a:r>
            <a:br>
              <a:rPr lang="en-US" sz="3200" dirty="0"/>
            </a:br>
            <a:br>
              <a:rPr lang="en-US" sz="3200" dirty="0"/>
            </a:br>
            <a:r>
              <a:rPr lang="en-US" sz="2400" i="1" dirty="0"/>
              <a:t>Hall </a:t>
            </a:r>
            <a:r>
              <a:rPr lang="en-US" sz="2400" i="1"/>
              <a:t>C Lead </a:t>
            </a:r>
            <a:r>
              <a:rPr lang="en-US" sz="2400" i="1" dirty="0"/>
              <a:t>Engineer</a:t>
            </a:r>
            <a:br>
              <a:rPr lang="en-US" sz="1800" i="1" dirty="0"/>
            </a:br>
            <a:r>
              <a:rPr lang="en-US" sz="1800" i="1" dirty="0">
                <a:hlinkClick r:id="rId2"/>
              </a:rPr>
              <a:t>shiflett@jlab.org</a:t>
            </a:r>
            <a:br>
              <a:rPr lang="en-US" sz="1800" i="1" dirty="0"/>
            </a:br>
            <a:r>
              <a:rPr lang="en-US" sz="1800" i="1" dirty="0"/>
              <a:t>(757) 269-6944</a:t>
            </a:r>
            <a:br>
              <a:rPr lang="en-US" sz="1800" i="1" dirty="0"/>
            </a:br>
            <a:br>
              <a:rPr lang="en-US" sz="1800" i="1" dirty="0"/>
            </a:br>
            <a:r>
              <a:rPr lang="en-US" sz="2000" i="1" dirty="0"/>
              <a:t>Feb 12</a:t>
            </a:r>
            <a:r>
              <a:rPr lang="en-US" sz="2000" dirty="0"/>
              <a:t>, 2026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03453-087D-12B2-E479-8FC5BA5DA5E2}"/>
              </a:ext>
            </a:extLst>
          </p:cNvPr>
          <p:cNvSpPr txBox="1"/>
          <p:nvPr/>
        </p:nvSpPr>
        <p:spPr>
          <a:xfrm>
            <a:off x="4572000" y="97369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HYPER-NUCLEAR </a:t>
            </a:r>
          </a:p>
        </p:txBody>
      </p:sp>
    </p:spTree>
    <p:extLst>
      <p:ext uri="{BB962C8B-B14F-4D97-AF65-F5344CB8AC3E}">
        <p14:creationId xmlns:p14="http://schemas.microsoft.com/office/powerpoint/2010/main" val="303613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EB949-9E1D-3D0F-DB24-ACC5FE14E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4C909C-6F60-1E68-345C-F14DFA094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168930"/>
            <a:ext cx="9067800" cy="2698470"/>
          </a:xfrm>
        </p:spPr>
        <p:txBody>
          <a:bodyPr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0FCD6-C29A-9859-07C4-0EDCD680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E4E30-7220-8190-7C09-A9ECF39C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1BA78-0FC6-AE05-D8BA-643522706F76}"/>
              </a:ext>
            </a:extLst>
          </p:cNvPr>
          <p:cNvSpPr txBox="1"/>
          <p:nvPr/>
        </p:nvSpPr>
        <p:spPr>
          <a:xfrm>
            <a:off x="1455821" y="98293"/>
            <a:ext cx="92803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HYPER NUCLEAR – POWER SUPPLY UNITS PROCUREMENT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CF56D249-6CF4-B8E2-CBB3-36F019A32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434910"/>
              </p:ext>
            </p:extLst>
          </p:nvPr>
        </p:nvGraphicFramePr>
        <p:xfrm>
          <a:off x="76199" y="990601"/>
          <a:ext cx="11606420" cy="49913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2728">
                  <a:extLst>
                    <a:ext uri="{9D8B030D-6E8A-4147-A177-3AD203B41FA5}">
                      <a16:colId xmlns:a16="http://schemas.microsoft.com/office/drawing/2014/main" val="3684940847"/>
                    </a:ext>
                  </a:extLst>
                </a:gridCol>
                <a:gridCol w="1118187">
                  <a:extLst>
                    <a:ext uri="{9D8B030D-6E8A-4147-A177-3AD203B41FA5}">
                      <a16:colId xmlns:a16="http://schemas.microsoft.com/office/drawing/2014/main" val="2914560582"/>
                    </a:ext>
                  </a:extLst>
                </a:gridCol>
                <a:gridCol w="777786">
                  <a:extLst>
                    <a:ext uri="{9D8B030D-6E8A-4147-A177-3AD203B41FA5}">
                      <a16:colId xmlns:a16="http://schemas.microsoft.com/office/drawing/2014/main" val="3695624287"/>
                    </a:ext>
                  </a:extLst>
                </a:gridCol>
                <a:gridCol w="839335">
                  <a:extLst>
                    <a:ext uri="{9D8B030D-6E8A-4147-A177-3AD203B41FA5}">
                      <a16:colId xmlns:a16="http://schemas.microsoft.com/office/drawing/2014/main" val="3437638182"/>
                    </a:ext>
                  </a:extLst>
                </a:gridCol>
                <a:gridCol w="820047">
                  <a:extLst>
                    <a:ext uri="{9D8B030D-6E8A-4147-A177-3AD203B41FA5}">
                      <a16:colId xmlns:a16="http://schemas.microsoft.com/office/drawing/2014/main" val="2619447334"/>
                    </a:ext>
                  </a:extLst>
                </a:gridCol>
                <a:gridCol w="1029081">
                  <a:extLst>
                    <a:ext uri="{9D8B030D-6E8A-4147-A177-3AD203B41FA5}">
                      <a16:colId xmlns:a16="http://schemas.microsoft.com/office/drawing/2014/main" val="2128088456"/>
                    </a:ext>
                  </a:extLst>
                </a:gridCol>
                <a:gridCol w="877797">
                  <a:extLst>
                    <a:ext uri="{9D8B030D-6E8A-4147-A177-3AD203B41FA5}">
                      <a16:colId xmlns:a16="http://schemas.microsoft.com/office/drawing/2014/main" val="583174852"/>
                    </a:ext>
                  </a:extLst>
                </a:gridCol>
                <a:gridCol w="966222">
                  <a:extLst>
                    <a:ext uri="{9D8B030D-6E8A-4147-A177-3AD203B41FA5}">
                      <a16:colId xmlns:a16="http://schemas.microsoft.com/office/drawing/2014/main" val="1221026944"/>
                    </a:ext>
                  </a:extLst>
                </a:gridCol>
                <a:gridCol w="1148610">
                  <a:extLst>
                    <a:ext uri="{9D8B030D-6E8A-4147-A177-3AD203B41FA5}">
                      <a16:colId xmlns:a16="http://schemas.microsoft.com/office/drawing/2014/main" val="2401891297"/>
                    </a:ext>
                  </a:extLst>
                </a:gridCol>
                <a:gridCol w="965499">
                  <a:extLst>
                    <a:ext uri="{9D8B030D-6E8A-4147-A177-3AD203B41FA5}">
                      <a16:colId xmlns:a16="http://schemas.microsoft.com/office/drawing/2014/main" val="2746206998"/>
                    </a:ext>
                  </a:extLst>
                </a:gridCol>
                <a:gridCol w="965499">
                  <a:extLst>
                    <a:ext uri="{9D8B030D-6E8A-4147-A177-3AD203B41FA5}">
                      <a16:colId xmlns:a16="http://schemas.microsoft.com/office/drawing/2014/main" val="834016159"/>
                    </a:ext>
                  </a:extLst>
                </a:gridCol>
                <a:gridCol w="905629">
                  <a:extLst>
                    <a:ext uri="{9D8B030D-6E8A-4147-A177-3AD203B41FA5}">
                      <a16:colId xmlns:a16="http://schemas.microsoft.com/office/drawing/2014/main" val="2604973744"/>
                    </a:ext>
                  </a:extLst>
                </a:gridCol>
              </a:tblGrid>
              <a:tr h="112094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Magnet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Current</a:t>
                      </a:r>
                      <a:br>
                        <a:rPr lang="en-US" sz="1200"/>
                      </a:br>
                      <a:r>
                        <a:rPr lang="en-US" sz="1200"/>
                        <a:t>(with overhead for MOL)</a:t>
                      </a:r>
                      <a:br>
                        <a:rPr lang="en-US" sz="1200"/>
                      </a:br>
                      <a:r>
                        <a:rPr lang="en-US" sz="1200"/>
                        <a:t>(A)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Voltage</a:t>
                      </a:r>
                      <a:br>
                        <a:rPr lang="en-US" sz="1200"/>
                      </a:br>
                      <a:r>
                        <a:rPr lang="en-US" sz="1200"/>
                        <a:t>(V)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Magnet</a:t>
                      </a:r>
                    </a:p>
                    <a:p>
                      <a:pPr algn="ctr"/>
                      <a:r>
                        <a:rPr lang="en-US" sz="1200"/>
                        <a:t>DC Power</a:t>
                      </a:r>
                      <a:r>
                        <a:rPr lang="en-US" sz="1200" baseline="0"/>
                        <a:t> kW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Magnet LCW</a:t>
                      </a:r>
                      <a:br>
                        <a:rPr lang="en-US" sz="1200"/>
                      </a:br>
                      <a:r>
                        <a:rPr lang="en-US" sz="1200"/>
                        <a:t>(L/min)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Inductance</a:t>
                      </a:r>
                      <a:r>
                        <a:rPr lang="en-US" sz="1200" baseline="0"/>
                        <a:t> (H)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Magnet LCW</a:t>
                      </a:r>
                      <a:br>
                        <a:rPr lang="en-US" sz="1200"/>
                      </a:br>
                      <a:r>
                        <a:rPr lang="en-US" sz="1200"/>
                        <a:t>pressure (MPa)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Magnet</a:t>
                      </a:r>
                      <a:r>
                        <a:rPr lang="en-US" sz="1200" baseline="0"/>
                        <a:t> resistance (not including leads)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PSU</a:t>
                      </a:r>
                      <a:r>
                        <a:rPr lang="en-US" sz="1200" baseline="0"/>
                        <a:t> –</a:t>
                      </a:r>
                    </a:p>
                    <a:p>
                      <a:pPr algn="ctr"/>
                      <a:r>
                        <a:rPr lang="en-US" sz="1200" baseline="0"/>
                        <a:t>New or existing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PSU Water Flow</a:t>
                      </a:r>
                      <a:r>
                        <a:rPr lang="en-US" sz="1200" baseline="0"/>
                        <a:t> (L/min)</a:t>
                      </a:r>
                    </a:p>
                    <a:p>
                      <a:pPr algn="ctr"/>
                      <a:r>
                        <a:rPr lang="en-US" sz="1200" baseline="0"/>
                        <a:t>0.6LPM/kW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PSU DC Power</a:t>
                      </a:r>
                      <a:br>
                        <a:rPr lang="en-US" sz="1200"/>
                      </a:br>
                      <a:r>
                        <a:rPr lang="en-US" sz="1200"/>
                        <a:t>(kW)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Regulation</a:t>
                      </a:r>
                      <a:br>
                        <a:rPr lang="en-US" sz="1200"/>
                      </a:br>
                      <a:r>
                        <a:rPr lang="en-US" sz="1200"/>
                        <a:t>(PPM)</a:t>
                      </a:r>
                    </a:p>
                    <a:p>
                      <a:pPr algn="ctr"/>
                      <a:endParaRPr lang="en-US" sz="1200"/>
                    </a:p>
                  </a:txBody>
                  <a:tcPr marL="89803" marR="89803"/>
                </a:tc>
                <a:extLst>
                  <a:ext uri="{0D108BD9-81ED-4DB2-BD59-A6C34878D82A}">
                    <a16:rowId xmlns:a16="http://schemas.microsoft.com/office/drawing/2014/main" val="1464679375"/>
                  </a:ext>
                </a:extLst>
              </a:tr>
              <a:tr h="713327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PCS (e’)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2.0 (from vendor report)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 0.06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PR 441768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ON 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870935"/>
                  </a:ext>
                </a:extLst>
              </a:tr>
              <a:tr h="713327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PCS(e’) corr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2.0 (from vendor report)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0.1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 441768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ON 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58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97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02071"/>
                  </a:ext>
                </a:extLst>
              </a:tr>
              <a:tr h="463104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HKS 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17.3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 441768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ON 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256504"/>
                  </a:ext>
                </a:extLst>
              </a:tr>
              <a:tr h="640854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IN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18518"/>
                  </a:ext>
                </a:extLst>
              </a:tr>
              <a:tr h="611894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 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 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9803" marR="89803"/>
                </a:tc>
                <a:extLst>
                  <a:ext uri="{0D108BD9-81ED-4DB2-BD59-A6C34878D82A}">
                    <a16:rowId xmlns:a16="http://schemas.microsoft.com/office/drawing/2014/main" val="1392869997"/>
                  </a:ext>
                </a:extLst>
              </a:tr>
              <a:tr h="611894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Sub Totals (both sheets)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B050"/>
                        </a:solidFill>
                      </a:endParaRP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B050"/>
                        </a:solidFill>
                      </a:endParaRP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1,406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829.4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B050"/>
                        </a:solidFill>
                      </a:endParaRP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487</a:t>
                      </a:r>
                    </a:p>
                    <a:p>
                      <a:pPr algn="ctr"/>
                      <a:r>
                        <a:rPr lang="en-US" sz="1600" b="1" dirty="0"/>
                        <a:t>128 GPM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1,338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9803" marR="89803"/>
                </a:tc>
                <a:extLst>
                  <a:ext uri="{0D108BD9-81ED-4DB2-BD59-A6C34878D82A}">
                    <a16:rowId xmlns:a16="http://schemas.microsoft.com/office/drawing/2014/main" val="42924118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98D1D7-428C-4921-720B-E4842758A931}"/>
              </a:ext>
            </a:extLst>
          </p:cNvPr>
          <p:cNvSpPr txBox="1"/>
          <p:nvPr/>
        </p:nvSpPr>
        <p:spPr>
          <a:xfrm>
            <a:off x="3803750" y="5984344"/>
            <a:ext cx="58292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WAITING FOR BUDGET OFFICE APPROVAL(</a:t>
            </a:r>
            <a:r>
              <a:rPr lang="en-US" sz="1000" dirty="0"/>
              <a:t>All other signatures obtained</a:t>
            </a:r>
            <a:r>
              <a:rPr lang="en-US" dirty="0"/>
              <a:t>)*</a:t>
            </a:r>
          </a:p>
        </p:txBody>
      </p:sp>
    </p:spTree>
    <p:extLst>
      <p:ext uri="{BB962C8B-B14F-4D97-AF65-F5344CB8AC3E}">
        <p14:creationId xmlns:p14="http://schemas.microsoft.com/office/powerpoint/2010/main" val="137398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EDC5B-E979-6004-C756-A8EFE3E45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0799C3-7B60-33D7-7C80-08D4BA194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292" y="808348"/>
            <a:ext cx="6015855" cy="5476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E43F3-C8F8-4D23-F126-10731BED9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1267582"/>
            <a:ext cx="5715000" cy="561217"/>
          </a:xfrm>
        </p:spPr>
        <p:txBody>
          <a:bodyPr>
            <a:normAutofit fontScale="90000"/>
          </a:bodyPr>
          <a:lstStyle/>
          <a:p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endParaRPr lang="en-US" sz="1800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BAB19-35C0-0590-FEE2-167F07A2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37745-D282-654C-BB83-07AFEC49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1BD6D-36DB-2548-C856-A5CE2F29AC3D}"/>
              </a:ext>
            </a:extLst>
          </p:cNvPr>
          <p:cNvSpPr txBox="1"/>
          <p:nvPr/>
        </p:nvSpPr>
        <p:spPr>
          <a:xfrm>
            <a:off x="2490315" y="54461"/>
            <a:ext cx="72113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HYPER NUCLEAR – PSU/LCW LOCATION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6F57FE-D3AB-9074-7119-F9BCCC79FA13}"/>
              </a:ext>
            </a:extLst>
          </p:cNvPr>
          <p:cNvSpPr txBox="1"/>
          <p:nvPr/>
        </p:nvSpPr>
        <p:spPr>
          <a:xfrm>
            <a:off x="9701685" y="4052365"/>
            <a:ext cx="156421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PSU LOCATION</a:t>
            </a:r>
          </a:p>
          <a:p>
            <a:pPr algn="ctr"/>
            <a:r>
              <a:rPr lang="en-US" sz="1400" i="1" dirty="0"/>
              <a:t>(BLUE)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673F20-A9B3-C872-0D8A-92AFE295B7F6}"/>
              </a:ext>
            </a:extLst>
          </p:cNvPr>
          <p:cNvSpPr txBox="1"/>
          <p:nvPr/>
        </p:nvSpPr>
        <p:spPr>
          <a:xfrm>
            <a:off x="9146294" y="5951803"/>
            <a:ext cx="304769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LCW FROM HMS SIDE OF HALL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B4E95A-D5C5-0B3B-8780-6F9CF8B2DBB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8398933" y="4114800"/>
            <a:ext cx="1302752" cy="229953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F09E2A-0D9F-7E11-98BB-80D0EC6DFAE1}"/>
              </a:ext>
            </a:extLst>
          </p:cNvPr>
          <p:cNvCxnSpPr>
            <a:cxnSpLocks/>
          </p:cNvCxnSpPr>
          <p:nvPr/>
        </p:nvCxnSpPr>
        <p:spPr>
          <a:xfrm flipH="1" flipV="1">
            <a:off x="7359827" y="5303483"/>
            <a:ext cx="1784173" cy="74616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6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AI-generated content may be incorrect.">
            <a:extLst>
              <a:ext uri="{FF2B5EF4-FFF2-40B4-BE49-F238E27FC236}">
                <a16:creationId xmlns:a16="http://schemas.microsoft.com/office/drawing/2014/main" id="{9ADC2328-7B63-1800-3ACF-F16EB11E6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71" y="924232"/>
            <a:ext cx="8918057" cy="54372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28654C-04EF-E39E-A3B5-2341DB288EDA}"/>
              </a:ext>
            </a:extLst>
          </p:cNvPr>
          <p:cNvSpPr txBox="1"/>
          <p:nvPr/>
        </p:nvSpPr>
        <p:spPr>
          <a:xfrm>
            <a:off x="3479798" y="101797"/>
            <a:ext cx="523240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PRELIMINARY LCW SCHEMATIC</a:t>
            </a:r>
          </a:p>
        </p:txBody>
      </p:sp>
    </p:spTree>
    <p:extLst>
      <p:ext uri="{BB962C8B-B14F-4D97-AF65-F5344CB8AC3E}">
        <p14:creationId xmlns:p14="http://schemas.microsoft.com/office/powerpoint/2010/main" val="392195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7EB86-0F5B-8ECB-468B-8629CF0D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00BE-03DB-74BC-EADF-1930576D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1267582"/>
            <a:ext cx="5715000" cy="561217"/>
          </a:xfrm>
        </p:spPr>
        <p:txBody>
          <a:bodyPr>
            <a:normAutofit fontScale="90000"/>
          </a:bodyPr>
          <a:lstStyle/>
          <a:p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endParaRPr lang="en-US" sz="1800" i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46C8F-2D1A-7EDD-E337-E70D16466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168930"/>
            <a:ext cx="9067800" cy="2698470"/>
          </a:xfrm>
        </p:spPr>
        <p:txBody>
          <a:bodyPr>
            <a:normAutofit/>
          </a:bodyPr>
          <a:lstStyle/>
          <a:p>
            <a:pPr algn="l"/>
            <a:endParaRPr lang="en-US" sz="180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B3806-D2CE-EA3D-6667-6336FD045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EBFB8-D29E-810B-128A-C7ACB56B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9F87F-8A6C-5BCB-BA89-A772A42045C5}"/>
              </a:ext>
            </a:extLst>
          </p:cNvPr>
          <p:cNvSpPr txBox="1"/>
          <p:nvPr/>
        </p:nvSpPr>
        <p:spPr>
          <a:xfrm>
            <a:off x="3605463" y="34713"/>
            <a:ext cx="48607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HYPER NUCLEAR – SCHEDULE </a:t>
            </a:r>
          </a:p>
        </p:txBody>
      </p:sp>
      <p:pic>
        <p:nvPicPr>
          <p:cNvPr id="11" name="Picture 10" descr="Graphical user interface, chart, application&#10;&#10;AI-generated content may be incorrect.">
            <a:extLst>
              <a:ext uri="{FF2B5EF4-FFF2-40B4-BE49-F238E27FC236}">
                <a16:creationId xmlns:a16="http://schemas.microsoft.com/office/drawing/2014/main" id="{C3D1D3BA-140A-165D-4222-59D79F78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035"/>
            <a:ext cx="12192000" cy="5017929"/>
          </a:xfrm>
          <a:prstGeom prst="rect">
            <a:avLst/>
          </a:prstGeom>
        </p:spPr>
      </p:pic>
      <p:pic>
        <p:nvPicPr>
          <p:cNvPr id="13" name="Picture 1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0BEE2CB5-BC10-6298-1F47-1BAA894FA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666"/>
            <a:ext cx="12192000" cy="54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8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6FBB3-AF78-E97E-C172-93507BAEE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291A-8E33-7673-9704-5469CE3DA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1267582"/>
            <a:ext cx="5715000" cy="561217"/>
          </a:xfrm>
        </p:spPr>
        <p:txBody>
          <a:bodyPr>
            <a:normAutofit fontScale="90000"/>
          </a:bodyPr>
          <a:lstStyle/>
          <a:p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endParaRPr lang="en-US" sz="1800" i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236C3-B1F6-FEE0-D2BD-14E79A7AF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168930"/>
            <a:ext cx="9067800" cy="2698470"/>
          </a:xfrm>
        </p:spPr>
        <p:txBody>
          <a:bodyPr>
            <a:normAutofit/>
          </a:bodyPr>
          <a:lstStyle/>
          <a:p>
            <a:pPr algn="l"/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6F5B-10EB-EE9E-6E88-3EAF374CB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220EB-3143-3193-DC9A-23CEFAD1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A3E72-62A8-BA59-BDD6-DED3E94CD87C}"/>
              </a:ext>
            </a:extLst>
          </p:cNvPr>
          <p:cNvSpPr txBox="1"/>
          <p:nvPr/>
        </p:nvSpPr>
        <p:spPr>
          <a:xfrm>
            <a:off x="3665621" y="56835"/>
            <a:ext cx="48607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HYPER NUCLEAR – SCHEDULE </a:t>
            </a:r>
          </a:p>
        </p:txBody>
      </p:sp>
      <p:pic>
        <p:nvPicPr>
          <p:cNvPr id="15" name="Picture 1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97395F04-6C1E-6716-9256-CEF2275E0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760"/>
            <a:ext cx="12192000" cy="48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5172-2BB8-D5A4-B241-30C6CE96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31B8-6033-31A8-5268-D95566C84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1267582"/>
            <a:ext cx="5715000" cy="561217"/>
          </a:xfrm>
        </p:spPr>
        <p:txBody>
          <a:bodyPr>
            <a:normAutofit fontScale="90000"/>
          </a:bodyPr>
          <a:lstStyle/>
          <a:p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endParaRPr lang="en-US" sz="1800" i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70963-2DE5-966D-F806-B3C360A59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168930"/>
            <a:ext cx="9067800" cy="2698470"/>
          </a:xfrm>
        </p:spPr>
        <p:txBody>
          <a:bodyPr>
            <a:normAutofit/>
          </a:bodyPr>
          <a:lstStyle/>
          <a:p>
            <a:pPr algn="l"/>
            <a:endParaRPr lang="en-US" sz="180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E5DD9-A2CA-3D62-DE3B-0C94445D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9CABE-482A-FC90-BC23-559457CD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FD3DD-8065-4812-6B62-17F68FA740C3}"/>
              </a:ext>
            </a:extLst>
          </p:cNvPr>
          <p:cNvSpPr txBox="1"/>
          <p:nvPr/>
        </p:nvSpPr>
        <p:spPr>
          <a:xfrm>
            <a:off x="3284621" y="56835"/>
            <a:ext cx="48607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HYPER NUCLEAR – SCHEDULE </a:t>
            </a:r>
          </a:p>
        </p:txBody>
      </p:sp>
      <p:pic>
        <p:nvPicPr>
          <p:cNvPr id="8" name="Picture 7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3F4F88F2-E215-33BA-DF2B-AAD0B0F47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736"/>
            <a:ext cx="12192000" cy="26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7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F9C60-34C3-7336-3CB8-62D4C7EFA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7424-E9A8-128E-A30B-0A524A279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1267582"/>
            <a:ext cx="5715000" cy="561217"/>
          </a:xfrm>
        </p:spPr>
        <p:txBody>
          <a:bodyPr>
            <a:normAutofit fontScale="90000"/>
          </a:bodyPr>
          <a:lstStyle/>
          <a:p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endParaRPr lang="en-US" sz="1800" i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19D06-123A-D7BD-C58F-A922E115B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168930"/>
            <a:ext cx="9067800" cy="2698470"/>
          </a:xfrm>
        </p:spPr>
        <p:txBody>
          <a:bodyPr>
            <a:normAutofit/>
          </a:bodyPr>
          <a:lstStyle/>
          <a:p>
            <a:pPr algn="l"/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838C9-0277-DD79-D2A2-399C0A7A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1ADFB-0EB4-3B3A-38BE-9F87DBEA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EE9F4-D2A2-F643-936A-819EB69C6E37}"/>
              </a:ext>
            </a:extLst>
          </p:cNvPr>
          <p:cNvSpPr txBox="1"/>
          <p:nvPr/>
        </p:nvSpPr>
        <p:spPr>
          <a:xfrm>
            <a:off x="3665621" y="134102"/>
            <a:ext cx="48607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HYPER NUCLEAR – SCHEDULE </a:t>
            </a:r>
          </a:p>
        </p:txBody>
      </p:sp>
      <p:pic>
        <p:nvPicPr>
          <p:cNvPr id="9" name="Picture 8" descr="Graphical user interface&#10;&#10;AI-generated content may be incorrect.">
            <a:extLst>
              <a:ext uri="{FF2B5EF4-FFF2-40B4-BE49-F238E27FC236}">
                <a16:creationId xmlns:a16="http://schemas.microsoft.com/office/drawing/2014/main" id="{0879ED4C-8BB3-CDDB-AF23-ECD25821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901"/>
            <a:ext cx="12192000" cy="28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7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97C31-8536-19CE-C372-77E1B3D98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77F5-1F01-CCF1-299A-482A8EBCD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1267582"/>
            <a:ext cx="5715000" cy="561217"/>
          </a:xfrm>
        </p:spPr>
        <p:txBody>
          <a:bodyPr>
            <a:normAutofit fontScale="90000"/>
          </a:bodyPr>
          <a:lstStyle/>
          <a:p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endParaRPr lang="en-US" sz="1800" i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09752-3967-B403-481D-E916F0356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168930"/>
            <a:ext cx="9067800" cy="2698470"/>
          </a:xfrm>
        </p:spPr>
        <p:txBody>
          <a:bodyPr>
            <a:normAutofit/>
          </a:bodyPr>
          <a:lstStyle/>
          <a:p>
            <a:pPr algn="l"/>
            <a:endParaRPr lang="en-US" sz="180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6F71-5B68-B8CA-57DE-4F5579AE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9412F-F760-4F21-7E46-4A7B3FE7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B922E-271D-B222-9E3A-2CDF2F18F79E}"/>
              </a:ext>
            </a:extLst>
          </p:cNvPr>
          <p:cNvSpPr txBox="1"/>
          <p:nvPr/>
        </p:nvSpPr>
        <p:spPr>
          <a:xfrm>
            <a:off x="4647977" y="74298"/>
            <a:ext cx="32852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FUTURE TASKS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BDEAD-6027-8C90-C662-ABE1C37A8FDF}"/>
              </a:ext>
            </a:extLst>
          </p:cNvPr>
          <p:cNvSpPr txBox="1"/>
          <p:nvPr/>
        </p:nvSpPr>
        <p:spPr>
          <a:xfrm>
            <a:off x="1828800" y="1197620"/>
            <a:ext cx="7772400" cy="4093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R="0"/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TIMELINE TO CHECKOUT EXISTING POWER SUPPLIES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TESTING OF PCS MAGNETS 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VACUUM BEAMLINE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ASSEMBLY PROCEDURES AND PTW GENERATION</a:t>
            </a:r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MANPOWER EXPECTATIONS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DESIGNER on loan from Hall A </a:t>
            </a:r>
          </a:p>
        </p:txBody>
      </p:sp>
    </p:spTree>
    <p:extLst>
      <p:ext uri="{BB962C8B-B14F-4D97-AF65-F5344CB8AC3E}">
        <p14:creationId xmlns:p14="http://schemas.microsoft.com/office/powerpoint/2010/main" val="239897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86677-93F8-925E-B741-8192FC574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399F-0DF6-8271-587B-732333D6A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646075"/>
            <a:ext cx="8229600" cy="904220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 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HALL C</a:t>
            </a:r>
            <a:endParaRPr lang="en-US" sz="1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D9402-C1D8-62BD-C090-ED54034C9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797" y="1550295"/>
            <a:ext cx="9258300" cy="442977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Nansemond Pre Cast Concrete </a:t>
            </a:r>
            <a:r>
              <a:rPr lang="en-US" sz="2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Radiation</a:t>
            </a:r>
            <a:r>
              <a:rPr lang="en-US" sz="28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 Shielding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P.O. 25-D1718-0</a:t>
            </a:r>
            <a: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- Deliverables</a:t>
            </a:r>
            <a: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late Sept-Oct 2026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62 WALL BLOCKS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18 MEDIUM BLOCKS</a:t>
            </a:r>
            <a:endParaRPr lang="en-US" sz="22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Cabling with Bill Henry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Cable routing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PCS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Metrology Survey </a:t>
            </a:r>
            <a:r>
              <a:rPr lang="en-US" sz="2400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Complete and data compared with drawings.</a:t>
            </a:r>
            <a:endParaRPr lang="en-US" sz="2400" dirty="0">
              <a:solidFill>
                <a:srgbClr val="000000"/>
              </a:solidFill>
              <a:effectLst/>
              <a:latin typeface="Aptos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Power Supply Unit Procurement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Qty 3 Purchase Requisition(441768) on hold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Qty 1 Still needs PR submittal.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DELIVER HKS PSU TO TEST LAB FOR MOLLER TESTING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LCW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Preliminary Schematic Produced</a:t>
            </a:r>
            <a:endParaRPr lang="en-US" sz="2400" dirty="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Establish preliminary Bill of Materials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SCHEDULES</a:t>
            </a:r>
            <a:r>
              <a:rPr lang="en-US" sz="2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FUTURE TASKS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l"/>
            <a:endParaRPr lang="en-US" sz="2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48120-8818-EE60-7BF6-86A21276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40459-CD8C-0534-0F50-C83A99BD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E4D597-81D2-AFEC-93B3-96227098D2C0}"/>
              </a:ext>
            </a:extLst>
          </p:cNvPr>
          <p:cNvSpPr txBox="1"/>
          <p:nvPr/>
        </p:nvSpPr>
        <p:spPr>
          <a:xfrm>
            <a:off x="4191000" y="122855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HYPER-NUCLEAR </a:t>
            </a:r>
          </a:p>
        </p:txBody>
      </p:sp>
    </p:spTree>
    <p:extLst>
      <p:ext uri="{BB962C8B-B14F-4D97-AF65-F5344CB8AC3E}">
        <p14:creationId xmlns:p14="http://schemas.microsoft.com/office/powerpoint/2010/main" val="382944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DC773-EB1A-51DD-6EC0-208FA33B6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B035E-73C4-8896-45B6-87708E4C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CBBE6-7002-92E0-F480-E59F961D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5F50E-020B-1BF9-2938-A1B475689CD6}"/>
              </a:ext>
            </a:extLst>
          </p:cNvPr>
          <p:cNvSpPr txBox="1"/>
          <p:nvPr/>
        </p:nvSpPr>
        <p:spPr>
          <a:xfrm>
            <a:off x="3275220" y="93675"/>
            <a:ext cx="570598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HYPER NUCLEAR – LAYOUT(TOP VIEW)</a:t>
            </a:r>
          </a:p>
          <a:p>
            <a:r>
              <a:rPr lang="en-US" sz="280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C72F8-4976-FE2C-3C70-C4A79D79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17" r="4130"/>
          <a:stretch/>
        </p:blipFill>
        <p:spPr>
          <a:xfrm rot="5400000">
            <a:off x="3368613" y="195253"/>
            <a:ext cx="5478837" cy="6754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F1B943-9BA1-49F8-910B-9D3CD0C0DDF2}"/>
              </a:ext>
            </a:extLst>
          </p:cNvPr>
          <p:cNvSpPr txBox="1"/>
          <p:nvPr/>
        </p:nvSpPr>
        <p:spPr>
          <a:xfrm>
            <a:off x="9473421" y="2819400"/>
            <a:ext cx="12193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BEAM 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9F0CB6-C160-138A-1E29-F7E611AEA901}"/>
              </a:ext>
            </a:extLst>
          </p:cNvPr>
          <p:cNvSpPr txBox="1"/>
          <p:nvPr/>
        </p:nvSpPr>
        <p:spPr>
          <a:xfrm>
            <a:off x="2730610" y="3906798"/>
            <a:ext cx="64953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ENGE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FAE450-4582-FABA-AB6D-35674507B4A9}"/>
              </a:ext>
            </a:extLst>
          </p:cNvPr>
          <p:cNvSpPr txBox="1"/>
          <p:nvPr/>
        </p:nvSpPr>
        <p:spPr>
          <a:xfrm>
            <a:off x="6477000" y="1219200"/>
            <a:ext cx="155683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HES</a:t>
            </a:r>
          </a:p>
          <a:p>
            <a:pPr algn="ctr"/>
            <a:r>
              <a:rPr lang="en-US" sz="1000"/>
              <a:t>High Energy Spectrometer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6CDED-2A15-A3EB-0772-7D97FB1C966C}"/>
              </a:ext>
            </a:extLst>
          </p:cNvPr>
          <p:cNvSpPr txBox="1"/>
          <p:nvPr/>
        </p:nvSpPr>
        <p:spPr>
          <a:xfrm>
            <a:off x="6128213" y="3409095"/>
            <a:ext cx="2020105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HKS</a:t>
            </a:r>
          </a:p>
          <a:p>
            <a:pPr algn="ctr"/>
            <a:r>
              <a:rPr lang="en-US" sz="1000"/>
              <a:t>High resolution Kaon Spectrometer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57F26-5731-C0D5-A179-EE54564A8C38}"/>
              </a:ext>
            </a:extLst>
          </p:cNvPr>
          <p:cNvSpPr txBox="1"/>
          <p:nvPr/>
        </p:nvSpPr>
        <p:spPr>
          <a:xfrm>
            <a:off x="4495800" y="2221832"/>
            <a:ext cx="5334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/>
              <a:t>PCS</a:t>
            </a:r>
          </a:p>
        </p:txBody>
      </p:sp>
    </p:spTree>
    <p:extLst>
      <p:ext uri="{BB962C8B-B14F-4D97-AF65-F5344CB8AC3E}">
        <p14:creationId xmlns:p14="http://schemas.microsoft.com/office/powerpoint/2010/main" val="19996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0F15E-C5BA-F78A-8D68-CA3154384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D62ED-9C14-303E-F92E-097E4F75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ED606-34D4-B371-53EA-58724B8D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40043-4561-1A56-78B3-A4C748D5D947}"/>
              </a:ext>
            </a:extLst>
          </p:cNvPr>
          <p:cNvSpPr txBox="1"/>
          <p:nvPr/>
        </p:nvSpPr>
        <p:spPr>
          <a:xfrm>
            <a:off x="2766260" y="97733"/>
            <a:ext cx="665947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HYPER NUCLEAR – LAYOUT (TOP VIEW) </a:t>
            </a:r>
          </a:p>
          <a:p>
            <a:r>
              <a:rPr lang="en-US" sz="2800"/>
              <a:t> </a:t>
            </a:r>
          </a:p>
        </p:txBody>
      </p:sp>
      <p:pic>
        <p:nvPicPr>
          <p:cNvPr id="10" name="Picture 9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4781A17F-F416-A70E-FF41-E5D3DF431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39" y="903812"/>
            <a:ext cx="4210720" cy="5530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11DDDD-3ED3-ED27-7795-51AA7BAA368B}"/>
              </a:ext>
            </a:extLst>
          </p:cNvPr>
          <p:cNvSpPr txBox="1"/>
          <p:nvPr/>
        </p:nvSpPr>
        <p:spPr>
          <a:xfrm>
            <a:off x="8270475" y="2902430"/>
            <a:ext cx="12193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BEAM 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33310E-C550-80D4-84BC-EC09F058DBB6}"/>
              </a:ext>
            </a:extLst>
          </p:cNvPr>
          <p:cNvSpPr txBox="1"/>
          <p:nvPr/>
        </p:nvSpPr>
        <p:spPr>
          <a:xfrm>
            <a:off x="5029200" y="3357452"/>
            <a:ext cx="485238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/>
              <a:t>ENGE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C3904F-E3E4-0A31-B3C5-82F9265468B2}"/>
              </a:ext>
            </a:extLst>
          </p:cNvPr>
          <p:cNvSpPr txBox="1"/>
          <p:nvPr/>
        </p:nvSpPr>
        <p:spPr>
          <a:xfrm>
            <a:off x="6753075" y="2628744"/>
            <a:ext cx="457951" cy="27699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/>
              <a:t>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EF66E1-4923-3075-5456-6249C15F1883}"/>
              </a:ext>
            </a:extLst>
          </p:cNvPr>
          <p:cNvSpPr txBox="1"/>
          <p:nvPr/>
        </p:nvSpPr>
        <p:spPr>
          <a:xfrm>
            <a:off x="6629400" y="3624188"/>
            <a:ext cx="485238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/>
              <a:t>HKS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FF4A55-6B00-95E0-DDA4-27F52F2C761C}"/>
              </a:ext>
            </a:extLst>
          </p:cNvPr>
          <p:cNvSpPr txBox="1"/>
          <p:nvPr/>
        </p:nvSpPr>
        <p:spPr>
          <a:xfrm>
            <a:off x="5029200" y="1220714"/>
            <a:ext cx="7377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38C7F-4348-CDBA-89D6-438680AFCD00}"/>
              </a:ext>
            </a:extLst>
          </p:cNvPr>
          <p:cNvSpPr txBox="1"/>
          <p:nvPr/>
        </p:nvSpPr>
        <p:spPr>
          <a:xfrm>
            <a:off x="4237475" y="4839694"/>
            <a:ext cx="6319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HMS</a:t>
            </a:r>
          </a:p>
        </p:txBody>
      </p:sp>
    </p:spTree>
    <p:extLst>
      <p:ext uri="{BB962C8B-B14F-4D97-AF65-F5344CB8AC3E}">
        <p14:creationId xmlns:p14="http://schemas.microsoft.com/office/powerpoint/2010/main" val="100906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23B29-07FB-4FAC-B355-BCA6E175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F904-F13A-4DCC-B601-6653BF9D0FD4}" type="datetime1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49C67-6519-5353-A13C-A9DE761A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D43CDD8-06B8-47DB-81DC-DB66A4B62105}" type="slidenum">
              <a:rPr lang="en-US" smtClean="0"/>
              <a:pPr algn="ctr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6DF60-C47C-BEFF-6024-C17D66E57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468" y="1066800"/>
            <a:ext cx="7229063" cy="5223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31C1A1-7B79-0F39-0CA2-ACB6202E5887}"/>
              </a:ext>
            </a:extLst>
          </p:cNvPr>
          <p:cNvSpPr txBox="1"/>
          <p:nvPr/>
        </p:nvSpPr>
        <p:spPr>
          <a:xfrm>
            <a:off x="8855630" y="2209800"/>
            <a:ext cx="6367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0E1F0-9F5D-47F6-E326-6B3B831BFC17}"/>
              </a:ext>
            </a:extLst>
          </p:cNvPr>
          <p:cNvSpPr txBox="1"/>
          <p:nvPr/>
        </p:nvSpPr>
        <p:spPr>
          <a:xfrm>
            <a:off x="8855630" y="3030360"/>
            <a:ext cx="5357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150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20203A-B6B7-3D27-6B4B-73D6D33BAED9}"/>
              </a:ext>
            </a:extLst>
          </p:cNvPr>
          <p:cNvSpPr txBox="1"/>
          <p:nvPr/>
        </p:nvSpPr>
        <p:spPr>
          <a:xfrm>
            <a:off x="8855630" y="3745468"/>
            <a:ext cx="5357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110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455BB-C5B9-76F2-5261-6C62CD69B635}"/>
              </a:ext>
            </a:extLst>
          </p:cNvPr>
          <p:cNvSpPr txBox="1"/>
          <p:nvPr/>
        </p:nvSpPr>
        <p:spPr>
          <a:xfrm>
            <a:off x="8799938" y="4615934"/>
            <a:ext cx="5357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125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CD3A66-A8BC-46DF-4AF8-22B3C6E32DF5}"/>
              </a:ext>
            </a:extLst>
          </p:cNvPr>
          <p:cNvSpPr txBox="1"/>
          <p:nvPr/>
        </p:nvSpPr>
        <p:spPr>
          <a:xfrm>
            <a:off x="5012267" y="1583266"/>
            <a:ext cx="643466" cy="3810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CDet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4E331-8FBD-C5FF-231E-105AFC7DE4DE}"/>
              </a:ext>
            </a:extLst>
          </p:cNvPr>
          <p:cNvSpPr txBox="1"/>
          <p:nvPr/>
        </p:nvSpPr>
        <p:spPr>
          <a:xfrm>
            <a:off x="7864799" y="1583266"/>
            <a:ext cx="643466" cy="3810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5123F-A97E-4763-A7CD-E67298B3D099}"/>
              </a:ext>
            </a:extLst>
          </p:cNvPr>
          <p:cNvSpPr txBox="1"/>
          <p:nvPr/>
        </p:nvSpPr>
        <p:spPr>
          <a:xfrm>
            <a:off x="5803532" y="1583266"/>
            <a:ext cx="9567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BigBITE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F6513F-9205-21DF-D478-EC56172EED83}"/>
              </a:ext>
            </a:extLst>
          </p:cNvPr>
          <p:cNvSpPr txBox="1"/>
          <p:nvPr/>
        </p:nvSpPr>
        <p:spPr>
          <a:xfrm>
            <a:off x="2921001" y="1583266"/>
            <a:ext cx="92807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70626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0EBAC-19EF-A76D-7FB0-8F31DA58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23087-D5D8-5140-5A46-E65BAC8E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7FD6F-7557-5EAD-CE92-7D1A7903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C2E25-0484-50C4-395E-332A26427E9F}"/>
              </a:ext>
            </a:extLst>
          </p:cNvPr>
          <p:cNvSpPr txBox="1"/>
          <p:nvPr/>
        </p:nvSpPr>
        <p:spPr>
          <a:xfrm>
            <a:off x="3246521" y="164125"/>
            <a:ext cx="56989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HYPER NUCLEAR – CABLE ROUTING </a:t>
            </a:r>
          </a:p>
        </p:txBody>
      </p:sp>
      <p:pic>
        <p:nvPicPr>
          <p:cNvPr id="12" name="Picture 11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CCF24666-E10F-6B4C-9FDB-C99897B0EB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9" y="1172490"/>
            <a:ext cx="5797553" cy="4544867"/>
          </a:xfrm>
          <a:prstGeom prst="rect">
            <a:avLst/>
          </a:prstGeom>
        </p:spPr>
      </p:pic>
      <p:pic>
        <p:nvPicPr>
          <p:cNvPr id="2" name="Picture 1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56754D5B-56D0-B8DF-B378-FB7A4C7FC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51" y="1117288"/>
            <a:ext cx="5257800" cy="4623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44F1C8-58C2-4F9C-45C8-EAA8EF6F6DAE}"/>
              </a:ext>
            </a:extLst>
          </p:cNvPr>
          <p:cNvSpPr txBox="1"/>
          <p:nvPr/>
        </p:nvSpPr>
        <p:spPr>
          <a:xfrm>
            <a:off x="3314700" y="5907300"/>
            <a:ext cx="55626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/>
              <a:t>CABLE TRAY LAYOUT FROM SUPER HMS(YELLOW)</a:t>
            </a:r>
          </a:p>
        </p:txBody>
      </p:sp>
    </p:spTree>
    <p:extLst>
      <p:ext uri="{BB962C8B-B14F-4D97-AF65-F5344CB8AC3E}">
        <p14:creationId xmlns:p14="http://schemas.microsoft.com/office/powerpoint/2010/main" val="139095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44CB4-71C7-3A99-3305-2C9BC43E9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1097D-05C1-2B72-CAC8-0869FE5F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4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26395-5794-BB5B-502E-20175798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4EF1E-FA56-B46A-370D-0AED1455DFC1}"/>
              </a:ext>
            </a:extLst>
          </p:cNvPr>
          <p:cNvSpPr txBox="1"/>
          <p:nvPr/>
        </p:nvSpPr>
        <p:spPr>
          <a:xfrm>
            <a:off x="3246521" y="164125"/>
            <a:ext cx="56989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HYPER NUCLEAR – CABLE ROUTING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DAA792-3870-F122-A8F3-FD559D0804C0}"/>
              </a:ext>
            </a:extLst>
          </p:cNvPr>
          <p:cNvSpPr txBox="1"/>
          <p:nvPr/>
        </p:nvSpPr>
        <p:spPr>
          <a:xfrm>
            <a:off x="3406462" y="5779553"/>
            <a:ext cx="629095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/>
              <a:t>CABLE TRAY LAYOUT FROM SUPER HMS(YELLOW</a:t>
            </a:r>
            <a:r>
              <a:rPr lang="en-US"/>
              <a:t>)</a:t>
            </a:r>
          </a:p>
        </p:txBody>
      </p:sp>
      <p:pic>
        <p:nvPicPr>
          <p:cNvPr id="10" name="Picture 9" descr="A picture containing LEGO, toy&#10;&#10;AI-generated content may be incorrect.">
            <a:extLst>
              <a:ext uri="{FF2B5EF4-FFF2-40B4-BE49-F238E27FC236}">
                <a16:creationId xmlns:a16="http://schemas.microsoft.com/office/drawing/2014/main" id="{CBAECB65-0C05-0446-7667-3BCE68B65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" y="1353213"/>
            <a:ext cx="6168385" cy="4182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78056-32E5-8500-D61C-A9D7D94D5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92" y="1337973"/>
            <a:ext cx="5378286" cy="4182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DA79C-EDD1-987F-F27F-9FDF8F1FFD79}"/>
              </a:ext>
            </a:extLst>
          </p:cNvPr>
          <p:cNvSpPr txBox="1"/>
          <p:nvPr/>
        </p:nvSpPr>
        <p:spPr>
          <a:xfrm>
            <a:off x="2908672" y="872314"/>
            <a:ext cx="67569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/>
              <a:t>HKS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581EE-6CE5-A520-CB98-A886FD3AEC9E}"/>
              </a:ext>
            </a:extLst>
          </p:cNvPr>
          <p:cNvSpPr txBox="1"/>
          <p:nvPr/>
        </p:nvSpPr>
        <p:spPr>
          <a:xfrm>
            <a:off x="9031655" y="847614"/>
            <a:ext cx="66576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/>
              <a:t>HES</a:t>
            </a:r>
          </a:p>
        </p:txBody>
      </p:sp>
    </p:spTree>
    <p:extLst>
      <p:ext uri="{BB962C8B-B14F-4D97-AF65-F5344CB8AC3E}">
        <p14:creationId xmlns:p14="http://schemas.microsoft.com/office/powerpoint/2010/main" val="366796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75B85-8510-D29A-30A2-000C7BE2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F904-F13A-4DCC-B601-6653BF9D0FD4}" type="datetime1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90A2C-3C09-CEFA-CF3F-CAEA9F72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D43CDD8-06B8-47DB-81DC-DB66A4B62105}" type="slidenum">
              <a:rPr lang="en-US" smtClean="0"/>
              <a:pPr algn="ctr"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15E111-D23C-ED28-6599-A48DC08F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10" y="1066800"/>
            <a:ext cx="3787379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74466A-92CB-219F-D588-8C260D9CFCF3}"/>
              </a:ext>
            </a:extLst>
          </p:cNvPr>
          <p:cNvSpPr txBox="1"/>
          <p:nvPr/>
        </p:nvSpPr>
        <p:spPr>
          <a:xfrm>
            <a:off x="4995332" y="93133"/>
            <a:ext cx="229306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PCS MAGNETS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7516D4-5A6E-9DBA-77FE-FAD50FE65331}"/>
              </a:ext>
            </a:extLst>
          </p:cNvPr>
          <p:cNvSpPr txBox="1"/>
          <p:nvPr/>
        </p:nvSpPr>
        <p:spPr>
          <a:xfrm>
            <a:off x="8243754" y="1820333"/>
            <a:ext cx="37873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SURVEY MONUMENTS INSTALLED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DF141-CBA3-A4C4-DBE8-09A6890FC3A6}"/>
              </a:ext>
            </a:extLst>
          </p:cNvPr>
          <p:cNvSpPr txBox="1"/>
          <p:nvPr/>
        </p:nvSpPr>
        <p:spPr>
          <a:xfrm>
            <a:off x="8207971" y="2399267"/>
            <a:ext cx="35807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MOUNTING INTERFACE CONFIRMED</a:t>
            </a:r>
          </a:p>
        </p:txBody>
      </p:sp>
    </p:spTree>
    <p:extLst>
      <p:ext uri="{BB962C8B-B14F-4D97-AF65-F5344CB8AC3E}">
        <p14:creationId xmlns:p14="http://schemas.microsoft.com/office/powerpoint/2010/main" val="130781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861DD-E1E2-9618-0FDB-1997C9E7A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27D567-4E02-A8B2-B6F3-4030F926D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168930"/>
            <a:ext cx="9067800" cy="2698470"/>
          </a:xfrm>
        </p:spPr>
        <p:txBody>
          <a:bodyPr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AB911-5C1A-D3CF-12C3-44BE22F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6473535"/>
            <a:ext cx="880753" cy="365125"/>
          </a:xfrm>
        </p:spPr>
        <p:txBody>
          <a:bodyPr/>
          <a:lstStyle/>
          <a:p>
            <a:fld id="{750D9748-219F-49C8-BB0E-736D44809F7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5A458-4D62-1250-937E-11124A67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1200" y="6473535"/>
            <a:ext cx="609600" cy="365124"/>
          </a:xfrm>
        </p:spPr>
        <p:txBody>
          <a:bodyPr/>
          <a:lstStyle/>
          <a:p>
            <a:fld id="{1D43CDD8-06B8-47DB-81DC-DB66A4B62105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4AA6F-0386-9CAE-6539-4F71709B6F1E}"/>
              </a:ext>
            </a:extLst>
          </p:cNvPr>
          <p:cNvSpPr txBox="1"/>
          <p:nvPr/>
        </p:nvSpPr>
        <p:spPr>
          <a:xfrm>
            <a:off x="1455821" y="98293"/>
            <a:ext cx="92803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/>
              <a:t>HYPER NUCLEAR – POWER SUPPLY UNITS PROCUREMENT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996BD417-CB29-99D9-2F60-1690771D2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209370"/>
              </p:ext>
            </p:extLst>
          </p:nvPr>
        </p:nvGraphicFramePr>
        <p:xfrm>
          <a:off x="679206" y="990600"/>
          <a:ext cx="10833588" cy="51712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3308">
                  <a:extLst>
                    <a:ext uri="{9D8B030D-6E8A-4147-A177-3AD203B41FA5}">
                      <a16:colId xmlns:a16="http://schemas.microsoft.com/office/drawing/2014/main" val="3684940847"/>
                    </a:ext>
                  </a:extLst>
                </a:gridCol>
                <a:gridCol w="1043730">
                  <a:extLst>
                    <a:ext uri="{9D8B030D-6E8A-4147-A177-3AD203B41FA5}">
                      <a16:colId xmlns:a16="http://schemas.microsoft.com/office/drawing/2014/main" val="2914560582"/>
                    </a:ext>
                  </a:extLst>
                </a:gridCol>
                <a:gridCol w="725996">
                  <a:extLst>
                    <a:ext uri="{9D8B030D-6E8A-4147-A177-3AD203B41FA5}">
                      <a16:colId xmlns:a16="http://schemas.microsoft.com/office/drawing/2014/main" val="3695624287"/>
                    </a:ext>
                  </a:extLst>
                </a:gridCol>
                <a:gridCol w="783447">
                  <a:extLst>
                    <a:ext uri="{9D8B030D-6E8A-4147-A177-3AD203B41FA5}">
                      <a16:colId xmlns:a16="http://schemas.microsoft.com/office/drawing/2014/main" val="3437638182"/>
                    </a:ext>
                  </a:extLst>
                </a:gridCol>
                <a:gridCol w="813623">
                  <a:extLst>
                    <a:ext uri="{9D8B030D-6E8A-4147-A177-3AD203B41FA5}">
                      <a16:colId xmlns:a16="http://schemas.microsoft.com/office/drawing/2014/main" val="2619447334"/>
                    </a:ext>
                  </a:extLst>
                </a:gridCol>
                <a:gridCol w="912378">
                  <a:extLst>
                    <a:ext uri="{9D8B030D-6E8A-4147-A177-3AD203B41FA5}">
                      <a16:colId xmlns:a16="http://schemas.microsoft.com/office/drawing/2014/main" val="2128088456"/>
                    </a:ext>
                  </a:extLst>
                </a:gridCol>
                <a:gridCol w="819347">
                  <a:extLst>
                    <a:ext uri="{9D8B030D-6E8A-4147-A177-3AD203B41FA5}">
                      <a16:colId xmlns:a16="http://schemas.microsoft.com/office/drawing/2014/main" val="583174852"/>
                    </a:ext>
                  </a:extLst>
                </a:gridCol>
                <a:gridCol w="901884">
                  <a:extLst>
                    <a:ext uri="{9D8B030D-6E8A-4147-A177-3AD203B41FA5}">
                      <a16:colId xmlns:a16="http://schemas.microsoft.com/office/drawing/2014/main" val="1221026944"/>
                    </a:ext>
                  </a:extLst>
                </a:gridCol>
                <a:gridCol w="1072128">
                  <a:extLst>
                    <a:ext uri="{9D8B030D-6E8A-4147-A177-3AD203B41FA5}">
                      <a16:colId xmlns:a16="http://schemas.microsoft.com/office/drawing/2014/main" val="2401891297"/>
                    </a:ext>
                  </a:extLst>
                </a:gridCol>
                <a:gridCol w="901210">
                  <a:extLst>
                    <a:ext uri="{9D8B030D-6E8A-4147-A177-3AD203B41FA5}">
                      <a16:colId xmlns:a16="http://schemas.microsoft.com/office/drawing/2014/main" val="2746206998"/>
                    </a:ext>
                  </a:extLst>
                </a:gridCol>
                <a:gridCol w="901210">
                  <a:extLst>
                    <a:ext uri="{9D8B030D-6E8A-4147-A177-3AD203B41FA5}">
                      <a16:colId xmlns:a16="http://schemas.microsoft.com/office/drawing/2014/main" val="3409924181"/>
                    </a:ext>
                  </a:extLst>
                </a:gridCol>
                <a:gridCol w="845327">
                  <a:extLst>
                    <a:ext uri="{9D8B030D-6E8A-4147-A177-3AD203B41FA5}">
                      <a16:colId xmlns:a16="http://schemas.microsoft.com/office/drawing/2014/main" val="2604973744"/>
                    </a:ext>
                  </a:extLst>
                </a:gridCol>
              </a:tblGrid>
              <a:tr h="914213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Magnet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Current</a:t>
                      </a:r>
                      <a:br>
                        <a:rPr lang="en-US" sz="1200"/>
                      </a:br>
                      <a:r>
                        <a:rPr lang="en-US" sz="1200"/>
                        <a:t>(with overhead for MOL)</a:t>
                      </a:r>
                      <a:br>
                        <a:rPr lang="en-US" sz="1200"/>
                      </a:br>
                      <a:r>
                        <a:rPr lang="en-US" sz="1200"/>
                        <a:t>(A)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Voltage</a:t>
                      </a:r>
                      <a:br>
                        <a:rPr lang="en-US" sz="1200"/>
                      </a:br>
                      <a:r>
                        <a:rPr lang="en-US" sz="1200"/>
                        <a:t>(V)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Magnet</a:t>
                      </a:r>
                    </a:p>
                    <a:p>
                      <a:pPr algn="ctr"/>
                      <a:r>
                        <a:rPr lang="en-US" sz="1200"/>
                        <a:t>DC Power</a:t>
                      </a:r>
                      <a:r>
                        <a:rPr lang="en-US" sz="1200" baseline="0"/>
                        <a:t> kW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Magnet LCW</a:t>
                      </a:r>
                      <a:br>
                        <a:rPr lang="en-US" sz="1200"/>
                      </a:br>
                      <a:r>
                        <a:rPr lang="en-US" sz="1200"/>
                        <a:t>(L/min)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Inductance</a:t>
                      </a:r>
                      <a:r>
                        <a:rPr lang="en-US" sz="1200" baseline="0"/>
                        <a:t> (H)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Magnet LCW</a:t>
                      </a:r>
                      <a:br>
                        <a:rPr lang="en-US" sz="1200"/>
                      </a:br>
                      <a:r>
                        <a:rPr lang="en-US" sz="1200"/>
                        <a:t>pressure (MPa)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Magnet</a:t>
                      </a:r>
                      <a:r>
                        <a:rPr lang="en-US" sz="1200" baseline="0"/>
                        <a:t> resistance (not including leads)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PSU</a:t>
                      </a:r>
                      <a:r>
                        <a:rPr lang="en-US" sz="1200" baseline="0"/>
                        <a:t> –</a:t>
                      </a:r>
                    </a:p>
                    <a:p>
                      <a:pPr algn="ctr"/>
                      <a:r>
                        <a:rPr lang="en-US" sz="1200" baseline="0"/>
                        <a:t>New or existing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PSU Water Flow</a:t>
                      </a:r>
                      <a:r>
                        <a:rPr lang="en-US" sz="1200" baseline="0"/>
                        <a:t> (L/min)</a:t>
                      </a:r>
                    </a:p>
                    <a:p>
                      <a:pPr algn="ctr"/>
                      <a:r>
                        <a:rPr lang="en-US" sz="1200" baseline="0"/>
                        <a:t>0.6LPM/kW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PSU DC Power</a:t>
                      </a:r>
                      <a:br>
                        <a:rPr lang="en-US" sz="1200"/>
                      </a:br>
                      <a:r>
                        <a:rPr lang="en-US" sz="1200"/>
                        <a:t>(kW)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Regulation</a:t>
                      </a:r>
                      <a:br>
                        <a:rPr lang="en-US" sz="1200"/>
                      </a:br>
                      <a:r>
                        <a:rPr lang="en-US" sz="1200"/>
                        <a:t>(PPM)</a:t>
                      </a:r>
                    </a:p>
                    <a:p>
                      <a:pPr algn="ctr"/>
                      <a:endParaRPr lang="en-US" sz="1200"/>
                    </a:p>
                  </a:txBody>
                  <a:tcPr marL="89803" marR="89803"/>
                </a:tc>
                <a:extLst>
                  <a:ext uri="{0D108BD9-81ED-4DB2-BD59-A6C34878D82A}">
                    <a16:rowId xmlns:a16="http://schemas.microsoft.com/office/drawing/2014/main" val="1464679375"/>
                  </a:ext>
                </a:extLst>
              </a:tr>
              <a:tr h="41555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HES E Dipole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1,000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220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220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95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0.820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0.5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0.181/pole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Existing</a:t>
                      </a:r>
                      <a:br>
                        <a:rPr lang="en-US" sz="1200"/>
                      </a:br>
                      <a:r>
                        <a:rPr lang="en-US" sz="1200"/>
                        <a:t>HES</a:t>
                      </a:r>
                      <a:r>
                        <a:rPr lang="en-US" sz="1200" baseline="0"/>
                        <a:t> PSU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220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9803" marR="89803"/>
                </a:tc>
                <a:extLst>
                  <a:ext uri="{0D108BD9-81ED-4DB2-BD59-A6C34878D82A}">
                    <a16:rowId xmlns:a16="http://schemas.microsoft.com/office/drawing/2014/main" val="2081870935"/>
                  </a:ext>
                </a:extLst>
              </a:tr>
              <a:tr h="41555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HES</a:t>
                      </a:r>
                      <a:r>
                        <a:rPr lang="en-US" sz="1200" baseline="0"/>
                        <a:t> E Q1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800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88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41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0.054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0.5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0.111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 Existing </a:t>
                      </a:r>
                      <a:br>
                        <a:rPr lang="en-US" sz="1200"/>
                      </a:br>
                      <a:r>
                        <a:rPr lang="en-US" sz="1200"/>
                        <a:t>BB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28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9803" marR="89803"/>
                </a:tc>
                <a:extLst>
                  <a:ext uri="{0D108BD9-81ED-4DB2-BD59-A6C34878D82A}">
                    <a16:rowId xmlns:a16="http://schemas.microsoft.com/office/drawing/2014/main" val="624202071"/>
                  </a:ext>
                </a:extLst>
              </a:tr>
              <a:tr h="41555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HES E Q2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800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88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41.4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0.056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0.5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0.109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Left Q1 Hall A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48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9803" marR="89803"/>
                </a:tc>
                <a:extLst>
                  <a:ext uri="{0D108BD9-81ED-4DB2-BD59-A6C34878D82A}">
                    <a16:rowId xmlns:a16="http://schemas.microsoft.com/office/drawing/2014/main" val="1985256504"/>
                  </a:ext>
                </a:extLst>
              </a:tr>
              <a:tr h="41555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HKS Dipole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1,140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165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188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135.1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1.95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0.67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0.145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Existing</a:t>
                      </a:r>
                      <a:br>
                        <a:rPr lang="en-US" sz="1200"/>
                      </a:br>
                      <a:r>
                        <a:rPr lang="en-US" sz="1200"/>
                        <a:t>HKS</a:t>
                      </a:r>
                      <a:r>
                        <a:rPr lang="en-US" sz="1200" baseline="0"/>
                        <a:t> PSU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45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9803" marR="89803"/>
                </a:tc>
                <a:extLst>
                  <a:ext uri="{0D108BD9-81ED-4DB2-BD59-A6C34878D82A}">
                    <a16:rowId xmlns:a16="http://schemas.microsoft.com/office/drawing/2014/main" val="1783218518"/>
                  </a:ext>
                </a:extLst>
              </a:tr>
              <a:tr h="54906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HKS Q1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 875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160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140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 49.6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 data Use HKS Q2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B050"/>
                          </a:solidFill>
                        </a:rPr>
                        <a:t>0.36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0.181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 Existing</a:t>
                      </a:r>
                      <a:br>
                        <a:rPr lang="en-US" sz="1200"/>
                      </a:br>
                      <a:r>
                        <a:rPr lang="en-US" sz="1200"/>
                        <a:t>Compton</a:t>
                      </a:r>
                      <a:r>
                        <a:rPr lang="en-US" sz="1200" baseline="0"/>
                        <a:t> PSU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43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140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9803" marR="89803"/>
                </a:tc>
                <a:extLst>
                  <a:ext uri="{0D108BD9-81ED-4DB2-BD59-A6C34878D82A}">
                    <a16:rowId xmlns:a16="http://schemas.microsoft.com/office/drawing/2014/main" val="1392869997"/>
                  </a:ext>
                </a:extLst>
              </a:tr>
              <a:tr h="54906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PCS</a:t>
                      </a:r>
                      <a:r>
                        <a:rPr lang="en-US" sz="1200" baseline="0"/>
                        <a:t> (k)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1,700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106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180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2.0 (from vendor report)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0.16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0.06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Existing</a:t>
                      </a:r>
                      <a:br>
                        <a:rPr lang="en-US" sz="1200"/>
                      </a:br>
                      <a:r>
                        <a:rPr lang="en-US" sz="1200"/>
                        <a:t>SBB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186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 marL="89803" marR="89803"/>
                </a:tc>
                <a:extLst>
                  <a:ext uri="{0D108BD9-81ED-4DB2-BD59-A6C34878D82A}">
                    <a16:rowId xmlns:a16="http://schemas.microsoft.com/office/drawing/2014/main" val="4046992713"/>
                  </a:ext>
                </a:extLst>
              </a:tr>
              <a:tr h="54906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PCS (k) corr</a:t>
                      </a:r>
                      <a:endParaRPr lang="en-US" sz="1200" err="1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1,000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97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97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2.0 (from vendor report)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0.16 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0.01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Existing</a:t>
                      </a:r>
                      <a:br>
                        <a:rPr lang="en-US" sz="1200"/>
                      </a:br>
                      <a:r>
                        <a:rPr lang="en-US" sz="1200"/>
                        <a:t>NPS PSU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32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97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10</a:t>
                      </a:r>
                    </a:p>
                  </a:txBody>
                  <a:tcPr marL="89803" marR="89803"/>
                </a:tc>
                <a:extLst>
                  <a:ext uri="{0D108BD9-81ED-4DB2-BD59-A6C34878D82A}">
                    <a16:rowId xmlns:a16="http://schemas.microsoft.com/office/drawing/2014/main" val="2178580015"/>
                  </a:ext>
                </a:extLst>
              </a:tr>
              <a:tr h="54906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Corrector magnet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150A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/>
                        <a:t> 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Air</a:t>
                      </a:r>
                      <a:r>
                        <a:rPr lang="en-US" sz="1200" baseline="0"/>
                        <a:t> cooled</a:t>
                      </a: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NA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Existing</a:t>
                      </a:r>
                      <a:br>
                        <a:rPr lang="en-US" sz="1200"/>
                      </a:br>
                      <a:r>
                        <a:rPr lang="en-US" sz="1200"/>
                        <a:t>(NPS)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NA</a:t>
                      </a:r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89803" marR="8980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89803" marR="89803"/>
                </a:tc>
                <a:extLst>
                  <a:ext uri="{0D108BD9-81ED-4DB2-BD59-A6C34878D82A}">
                    <a16:rowId xmlns:a16="http://schemas.microsoft.com/office/drawing/2014/main" val="273753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6247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JLAB-template2.potx" id="{76BB3A96-0C9F-42CE-A872-D78D6B6C4375}" vid="{59C2AC0E-4BC1-4966-8BB1-5C09ED91EF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JLAB-template2</Template>
  <TotalTime>1639</TotalTime>
  <Words>762</Words>
  <Application>Microsoft Office PowerPoint</Application>
  <PresentationFormat>Widescreen</PresentationFormat>
  <Paragraphs>304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Default Theme</vt:lpstr>
      <vt:lpstr>HYPER-NUCLEAR DESIGN STATUS   Jamie Shiflett  Hall C Lead Engineer shiflett@jlab.org (757) 269-6944  Feb 12, 2026</vt:lpstr>
      <vt:lpstr>         HALL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</vt:lpstr>
      <vt:lpstr>PowerPoint Presentation</vt:lpstr>
      <vt:lpstr>      </vt:lpstr>
      <vt:lpstr>      </vt:lpstr>
      <vt:lpstr>      </vt:lpstr>
      <vt:lpstr>      </vt:lpstr>
      <vt:lpstr>      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Lassiter</dc:creator>
  <cp:lastModifiedBy>Jamie Shiflett</cp:lastModifiedBy>
  <cp:revision>2</cp:revision>
  <dcterms:created xsi:type="dcterms:W3CDTF">2025-05-09T15:22:59Z</dcterms:created>
  <dcterms:modified xsi:type="dcterms:W3CDTF">2026-02-11T21:44:59Z</dcterms:modified>
</cp:coreProperties>
</file>