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_rels/notesSlide10.xml.rels" ContentType="application/vnd.openxmlformats-package.relationships+xml"/>
  <Override PartName="/ppt/notesSlides/_rels/notesSlide9.xml.rels" ContentType="application/vnd.openxmlformats-package.relationships+xml"/>
  <Override PartName="/ppt/notesSlides/_rels/notesSlide13.xml.rels" ContentType="application/vnd.openxmlformats-package.relationships+xml"/>
  <Override PartName="/ppt/notesSlides/_rels/notesSlide6.xml.rels" ContentType="application/vnd.openxmlformats-package.relationships+xml"/>
  <Override PartName="/ppt/notesSlides/_rels/notesSlide14.xml.rels" ContentType="application/vnd.openxmlformats-package.relationships+xml"/>
  <Override PartName="/ppt/notesSlides/_rels/notesSlide7.xml.rels" ContentType="application/vnd.openxmlformats-package.relationships+xml"/>
  <Override PartName="/ppt/notesSlides/_rels/notesSlide1.xml.rels" ContentType="application/vnd.openxmlformats-package.relationships+xml"/>
  <Override PartName="/ppt/notesSlides/_rels/notesSlide8.xml.rels" ContentType="application/vnd.openxmlformats-package.relationships+xml"/>
  <Override PartName="/ppt/notesSlides/_rels/notesSlide11.xml.rels" ContentType="application/vnd.openxmlformats-package.relationships+xml"/>
  <Override PartName="/ppt/notesSlides/_rels/notesSlide5.xml.rels" ContentType="application/vnd.openxmlformats-package.relationships+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_rels/presentation.xml.rels" ContentType="application/vnd.openxmlformats-package.relationships+xml"/>
  <Override PartName="/ppt/slideLayouts/_rels/slideLayout52.xml.rels" ContentType="application/vnd.openxmlformats-package.relationships+xml"/>
  <Override PartName="/ppt/slideLayouts/_rels/slideLayout14.xml.rels" ContentType="application/vnd.openxmlformats-package.relationships+xml"/>
  <Override PartName="/ppt/slideLayouts/_rels/slideLayout30.xml.rels" ContentType="application/vnd.openxmlformats-package.relationships+xml"/>
  <Override PartName="/ppt/slideLayouts/_rels/slideLayout38.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32.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21.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41.xml.rels" ContentType="application/vnd.openxmlformats-package.relationships+xml"/>
  <Override PartName="/ppt/slideLayouts/_rels/slideLayout49.xml.rels" ContentType="application/vnd.openxmlformats-package.relationships+xml"/>
  <Override PartName="/ppt/slideLayouts/_rels/slideLayout34.xml.rels" ContentType="application/vnd.openxmlformats-package.relationships+xml"/>
  <Override PartName="/ppt/slideLayouts/_rels/slideLayout50.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12.xml.rels" ContentType="application/vnd.openxmlformats-package.relationships+xml"/>
  <Override PartName="/ppt/slideLayouts/_rels/slideLayout29.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37.xml.rels" ContentType="application/vnd.openxmlformats-package.relationships+xml"/>
  <Override PartName="/ppt/slideLayouts/_rels/slideLayout44.xml.rels" ContentType="application/vnd.openxmlformats-package.relationships+xml"/>
  <Override PartName="/ppt/slideLayouts/_rels/slideLayout10.xml.rels" ContentType="application/vnd.openxmlformats-package.relationships+xml"/>
  <Override PartName="/ppt/slideLayouts/_rels/slideLayout59.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57.xml.rels" ContentType="application/vnd.openxmlformats-package.relationships+xml"/>
  <Override PartName="/ppt/slideLayouts/_rels/slideLayout16.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58.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6.xml.rels" ContentType="application/vnd.openxmlformats-package.relationships+xml"/>
  <Override PartName="/ppt/slideLayouts/_rels/slideLayout53.xml.rels" ContentType="application/vnd.openxmlformats-package.relationships+xml"/>
  <Override PartName="/ppt/slideLayouts/slideLayout56.xml" ContentType="application/vnd.openxmlformats-officedocument.presentationml.slideLayout+xml"/>
  <Override PartName="/ppt/slideLayouts/slideLayout13.xml" ContentType="application/vnd.openxmlformats-officedocument.presentationml.slideLayout+xml"/>
  <Override PartName="/ppt/slideLayouts/slideLayout48.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9.xml" ContentType="application/vnd.openxmlformats-officedocument.presentationml.slideLayout+xml"/>
  <Override PartName="/ppt/slideLayouts/slideLayout29.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59.xml" ContentType="application/vnd.openxmlformats-officedocument.presentationml.slideLayout+xml"/>
  <Override PartName="/ppt/slideLayouts/slideLayout22.xml" ContentType="application/vnd.openxmlformats-officedocument.presentationml.slideLayout+xml"/>
  <Override PartName="/ppt/slideLayouts/slideLayout28.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9.xml" ContentType="application/vnd.openxmlformats-officedocument.presentationml.slideLayout+xml"/>
  <Override PartName="/ppt/slideLayouts/slideLayout57.xml" ContentType="application/vnd.openxmlformats-officedocument.presentationml.slideLayout+xml"/>
  <Override PartName="/ppt/slideLayouts/slideLayout20.xml" ContentType="application/vnd.openxmlformats-officedocument.presentationml.slideLayout+xml"/>
  <Override PartName="/ppt/slideLayouts/slideLayout23.xml" ContentType="application/vnd.openxmlformats-officedocument.presentationml.slideLayout+xml"/>
  <Override PartName="/ppt/slideLayouts/slideLayout60.xml" ContentType="application/vnd.openxmlformats-officedocument.presentationml.slideLayout+xml"/>
  <Override PartName="/ppt/slideLayouts/slideLayout1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2.xml" ContentType="application/vnd.openxmlformats-officedocument.presentationml.slideLayout+xml"/>
  <Override PartName="/ppt/slideLayouts/slideLayout40.xml" ContentType="application/vnd.openxmlformats-officedocument.presentationml.slideLayout+xml"/>
  <Override PartName="/ppt/slideLayouts/slideLayout3.xml" ContentType="application/vnd.openxmlformats-officedocument.presentationml.slideLayout+xml"/>
  <Override PartName="/ppt/slideLayouts/slideLayout41.xml" ContentType="application/vnd.openxmlformats-officedocument.presentationml.slideLayout+xml"/>
  <Override PartName="/ppt/slideLayouts/slideLayout4.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43.xml" ContentType="application/vnd.openxmlformats-officedocument.presentationml.slideLayout+xml"/>
  <Override PartName="/ppt/slideLayouts/slideLayout6.xml" ContentType="application/vnd.openxmlformats-officedocument.presentationml.slideLayout+xml"/>
  <Override PartName="/ppt/slideLayouts/slideLayout44.xml" ContentType="application/vnd.openxmlformats-officedocument.presentationml.slideLayout+xml"/>
  <Override PartName="/ppt/slideLayouts/slideLayout7.xml" ContentType="application/vnd.openxmlformats-officedocument.presentationml.slideLayout+xml"/>
  <Override PartName="/ppt/slideLayouts/slideLayout45.xml" ContentType="application/vnd.openxmlformats-officedocument.presentationml.slideLayout+xml"/>
  <Override PartName="/ppt/slideLayouts/slideLayout8.xml" ContentType="application/vnd.openxmlformats-officedocument.presentationml.slideLayout+xml"/>
  <Override PartName="/ppt/slideLayouts/slideLayout4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media/image23.jpeg" ContentType="image/jpeg"/>
  <Override PartName="/ppt/media/image12.png" ContentType="image/png"/>
  <Override PartName="/ppt/media/image21.jpeg" ContentType="image/jpeg"/>
  <Override PartName="/ppt/media/image29.png" ContentType="image/png"/>
  <Override PartName="/ppt/media/image19.png" ContentType="image/png"/>
  <Override PartName="/ppt/media/image20.png" ContentType="image/png"/>
  <Override PartName="/ppt/media/image18.png" ContentType="image/png"/>
  <Override PartName="/ppt/media/image17.png" ContentType="image/png"/>
  <Override PartName="/ppt/media/image32.jpeg" ContentType="image/jpeg"/>
  <Override PartName="/ppt/media/image16.png" ContentType="image/png"/>
  <Override PartName="/ppt/media/image10.png" ContentType="image/png"/>
  <Override PartName="/ppt/media/image11.png" ContentType="image/png"/>
  <Override PartName="/ppt/media/image6.png" ContentType="image/png"/>
  <Override PartName="/ppt/media/image36.png" ContentType="image/png"/>
  <Override PartName="/ppt/media/image7.png" ContentType="image/png"/>
  <Override PartName="/ppt/media/image37.png" ContentType="image/png"/>
  <Override PartName="/ppt/media/image22.jpeg" ContentType="image/jpeg"/>
  <Override PartName="/ppt/media/image9.png" ContentType="image/png"/>
  <Override PartName="/ppt/media/image8.png" ContentType="image/png"/>
  <Override PartName="/ppt/media/image38.png" ContentType="image/png"/>
  <Override PartName="/ppt/media/image39.jpeg" ContentType="image/jpeg"/>
  <Override PartName="/ppt/media/image30.png" ContentType="image/png"/>
  <Override PartName="/ppt/media/image35.png" ContentType="image/png"/>
  <Override PartName="/ppt/media/image5.png" ContentType="image/png"/>
  <Override PartName="/ppt/media/image28.png" ContentType="image/png"/>
  <Override PartName="/ppt/media/image13.jpeg" ContentType="image/jpeg"/>
  <Override PartName="/ppt/media/image34.png" ContentType="image/png"/>
  <Override PartName="/ppt/media/image4.png" ContentType="image/png"/>
  <Override PartName="/ppt/media/image27.png" ContentType="image/png"/>
  <Override PartName="/ppt/media/image33.png" ContentType="image/png"/>
  <Override PartName="/ppt/media/image3.png" ContentType="image/png"/>
  <Override PartName="/ppt/media/image26.png" ContentType="image/png"/>
  <Override PartName="/ppt/media/image2.png" ContentType="image/png"/>
  <Override PartName="/ppt/media/image25.png" ContentType="image/png"/>
  <Override PartName="/ppt/media/image31.png" ContentType="image/png"/>
  <Override PartName="/ppt/media/image1.png" ContentType="image/png"/>
  <Override PartName="/ppt/media/image14.png" ContentType="image/png"/>
  <Override PartName="/ppt/media/image15.png" ContentType="image/png"/>
  <Override PartName="/ppt/media/image24.jpeg" ContentType="image/jpeg"/>
  <Override PartName="/ppt/notesMasters/_rels/notesMaster1.xml.rels" ContentType="application/vnd.openxmlformats-package.relationships+xml"/>
  <Override PartName="/ppt/notesMasters/notesMaster1.xml" ContentType="application/vnd.openxmlformats-officedocument.presentationml.notesMaster+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1.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10.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slide13.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
</Relationships>
</file>

<file path=ppt/notesMasters/_rels/notesMaster1.xml.rels><?xml version="1.0" encoding="UTF-8"?>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PlaceHolder 1"/>
          <p:cNvSpPr>
            <a:spLocks noGrp="1"/>
          </p:cNvSpPr>
          <p:nvPr>
            <p:ph type="sldImg"/>
          </p:nvPr>
        </p:nvSpPr>
        <p:spPr>
          <a:xfrm>
            <a:off x="533520" y="764280"/>
            <a:ext cx="6704640" cy="3771360"/>
          </a:xfrm>
          <a:prstGeom prst="rect">
            <a:avLst/>
          </a:prstGeom>
        </p:spPr>
        <p:txBody>
          <a:bodyPr lIns="0" rIns="0" tIns="0" bIns="0" anchor="ctr">
            <a:noAutofit/>
          </a:bodyPr>
          <a:p>
            <a:r>
              <a:rPr b="0" lang="en-US" sz="1800" spc="-1" strike="noStrike">
                <a:solidFill>
                  <a:srgbClr val="000000"/>
                </a:solidFill>
                <a:latin typeface="Arial"/>
              </a:rPr>
              <a:t>Click to move the slide</a:t>
            </a:r>
            <a:endParaRPr b="0" lang="en-US" sz="1800" spc="-1" strike="noStrike">
              <a:solidFill>
                <a:srgbClr val="000000"/>
              </a:solidFill>
              <a:latin typeface="Arial"/>
            </a:endParaRPr>
          </a:p>
        </p:txBody>
      </p:sp>
      <p:sp>
        <p:nvSpPr>
          <p:cNvPr id="199"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200"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&lt;header&gt;</a:t>
            </a:r>
            <a:endParaRPr b="0" lang="en-US" sz="1400" spc="-1" strike="noStrike">
              <a:latin typeface="Times New Roman"/>
            </a:endParaRPr>
          </a:p>
        </p:txBody>
      </p:sp>
      <p:sp>
        <p:nvSpPr>
          <p:cNvPr id="201"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&lt;date/time&gt;</a:t>
            </a:r>
            <a:endParaRPr b="0" lang="en-US" sz="1400" spc="-1" strike="noStrike">
              <a:latin typeface="Times New Roman"/>
            </a:endParaRPr>
          </a:p>
        </p:txBody>
      </p:sp>
      <p:sp>
        <p:nvSpPr>
          <p:cNvPr id="202"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203"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56396985-3242-49BE-A404-2BE50FCD4676}"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type="sldImg"/>
          </p:nvPr>
        </p:nvSpPr>
        <p:spPr>
          <a:xfrm>
            <a:off x="685800" y="1143000"/>
            <a:ext cx="5484960" cy="3084840"/>
          </a:xfrm>
          <a:prstGeom prst="rect">
            <a:avLst/>
          </a:prstGeom>
        </p:spPr>
      </p:sp>
      <p:sp>
        <p:nvSpPr>
          <p:cNvPr id="300" name="PlaceHolder 2"/>
          <p:cNvSpPr>
            <a:spLocks noGrp="1"/>
          </p:cNvSpPr>
          <p:nvPr>
            <p:ph type="body"/>
          </p:nvPr>
        </p:nvSpPr>
        <p:spPr>
          <a:xfrm>
            <a:off x="685800" y="4400640"/>
            <a:ext cx="5484960" cy="3598920"/>
          </a:xfrm>
          <a:prstGeom prst="rect">
            <a:avLst/>
          </a:prstGeom>
        </p:spPr>
        <p:txBody>
          <a:bodyPr lIns="0" rIns="0" tIns="0" bIns="0">
            <a:noAutofit/>
          </a:bodyPr>
          <a:p>
            <a:pPr marL="216000" indent="-214920">
              <a:lnSpc>
                <a:spcPct val="100000"/>
              </a:lnSpc>
              <a:tabLst>
                <a:tab algn="l" pos="0"/>
              </a:tabLst>
            </a:pPr>
            <a:r>
              <a:rPr b="0" lang="en-US" sz="2000" spc="-1" strike="noStrike">
                <a:solidFill>
                  <a:srgbClr val="000000"/>
                </a:solidFill>
                <a:latin typeface="Arial"/>
              </a:rPr>
              <a:t>Tip: Keep titles under 60 characters for readability</a:t>
            </a:r>
            <a:endParaRPr b="0" lang="en-US" sz="2000" spc="-1" strike="noStrike">
              <a:latin typeface="Arial"/>
            </a:endParaRPr>
          </a:p>
          <a:p>
            <a:pPr marL="216000" indent="-214920">
              <a:lnSpc>
                <a:spcPct val="100000"/>
              </a:lnSpc>
              <a:tabLst>
                <a:tab algn="l" pos="0"/>
              </a:tabLst>
            </a:pPr>
            <a:r>
              <a:rPr b="0" lang="en-US" sz="2000" spc="-1" strike="noStrike">
                <a:solidFill>
                  <a:srgbClr val="000000"/>
                </a:solidFill>
                <a:latin typeface="Arial"/>
              </a:rPr>
              <a:t>To change the photo: Right-click on photo and select change photo</a:t>
            </a:r>
            <a:endParaRPr b="0" lang="en-US" sz="2000" spc="-1" strike="noStrike">
              <a:latin typeface="Arial"/>
            </a:endParaRPr>
          </a:p>
        </p:txBody>
      </p:sp>
      <p:sp>
        <p:nvSpPr>
          <p:cNvPr id="301"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1F7F8E53-F4CC-4479-A11E-8037C8C98EEF}" type="slidenum">
              <a:rPr b="0" lang="en-US" sz="1200" spc="-1" strike="noStrike">
                <a:solidFill>
                  <a:srgbClr val="000000"/>
                </a:solidFill>
                <a:latin typeface="Arial"/>
                <a:ea typeface="+mn-ea"/>
              </a:rPr>
              <a:t>2</a:t>
            </a:fld>
            <a:endParaRPr b="0" lang="en-US" sz="12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PlaceHolder 1"/>
          <p:cNvSpPr>
            <a:spLocks noGrp="1"/>
          </p:cNvSpPr>
          <p:nvPr>
            <p:ph type="sldImg"/>
          </p:nvPr>
        </p:nvSpPr>
        <p:spPr>
          <a:xfrm>
            <a:off x="685800" y="1143000"/>
            <a:ext cx="5484600" cy="3084120"/>
          </a:xfrm>
          <a:prstGeom prst="rect">
            <a:avLst/>
          </a:prstGeom>
        </p:spPr>
      </p:sp>
      <p:sp>
        <p:nvSpPr>
          <p:cNvPr id="318" name="PlaceHolder 2"/>
          <p:cNvSpPr>
            <a:spLocks noGrp="1"/>
          </p:cNvSpPr>
          <p:nvPr>
            <p:ph type="body"/>
          </p:nvPr>
        </p:nvSpPr>
        <p:spPr>
          <a:xfrm>
            <a:off x="685800" y="4400640"/>
            <a:ext cx="5484960" cy="3598920"/>
          </a:xfrm>
          <a:prstGeom prst="rect">
            <a:avLst/>
          </a:prstGeom>
        </p:spPr>
        <p:txBody>
          <a:bodyPr lIns="0" rIns="0" tIns="0" bIns="0">
            <a:noAutofit/>
          </a:bodyPr>
          <a:p>
            <a:pPr marL="216000" indent="-214920">
              <a:lnSpc>
                <a:spcPct val="100000"/>
              </a:lnSpc>
              <a:tabLst>
                <a:tab algn="l" pos="0"/>
              </a:tabLst>
            </a:pPr>
            <a:r>
              <a:rPr b="0" lang="en-US" sz="2000" spc="-1" strike="noStrike">
                <a:solidFill>
                  <a:srgbClr val="000000"/>
                </a:solidFill>
                <a:latin typeface="Arial"/>
              </a:rPr>
              <a:t>Guidelines: 6-8 bullets per slide; Use sentence fragments for bullets</a:t>
            </a:r>
            <a:endParaRPr b="0" lang="en-US" sz="2000" spc="-1" strike="noStrike">
              <a:latin typeface="Arial"/>
            </a:endParaRPr>
          </a:p>
          <a:p>
            <a:pPr marL="216000" indent="-214920">
              <a:lnSpc>
                <a:spcPct val="100000"/>
              </a:lnSpc>
              <a:tabLst>
                <a:tab algn="l" pos="0"/>
              </a:tabLst>
            </a:pPr>
            <a:r>
              <a:rPr b="0" lang="en-US" sz="2000" spc="-1" strike="noStrike">
                <a:solidFill>
                  <a:srgbClr val="000000"/>
                </a:solidFill>
                <a:latin typeface="Arial"/>
              </a:rPr>
              <a:t>To change the chart: Double-click on chart; different color options with theme colors available (Change Colors)</a:t>
            </a:r>
            <a:endParaRPr b="0" lang="en-US" sz="2000" spc="-1" strike="noStrike">
              <a:latin typeface="Arial"/>
            </a:endParaRPr>
          </a:p>
          <a:p>
            <a:pPr marL="216000" indent="-214920">
              <a:lnSpc>
                <a:spcPct val="100000"/>
              </a:lnSpc>
              <a:tabLst>
                <a:tab algn="l" pos="0"/>
              </a:tabLst>
            </a:pPr>
            <a:endParaRPr b="0" lang="en-US" sz="2000" spc="-1" strike="noStrike">
              <a:latin typeface="Arial"/>
            </a:endParaRPr>
          </a:p>
        </p:txBody>
      </p:sp>
      <p:sp>
        <p:nvSpPr>
          <p:cNvPr id="319" name="Slide Number Placeholder 3_1"/>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17662E91-19F5-4525-9577-FC8D0D8D055B}"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PlaceHolder 1"/>
          <p:cNvSpPr>
            <a:spLocks noGrp="1"/>
          </p:cNvSpPr>
          <p:nvPr>
            <p:ph type="sldImg"/>
          </p:nvPr>
        </p:nvSpPr>
        <p:spPr>
          <a:xfrm>
            <a:off x="685800" y="1143000"/>
            <a:ext cx="5484600" cy="3084120"/>
          </a:xfrm>
          <a:prstGeom prst="rect">
            <a:avLst/>
          </a:prstGeom>
        </p:spPr>
      </p:sp>
      <p:sp>
        <p:nvSpPr>
          <p:cNvPr id="321" name="PlaceHolder 2"/>
          <p:cNvSpPr>
            <a:spLocks noGrp="1"/>
          </p:cNvSpPr>
          <p:nvPr>
            <p:ph type="body"/>
          </p:nvPr>
        </p:nvSpPr>
        <p:spPr>
          <a:xfrm>
            <a:off x="685800" y="4400640"/>
            <a:ext cx="5484960" cy="3598920"/>
          </a:xfrm>
          <a:prstGeom prst="rect">
            <a:avLst/>
          </a:prstGeom>
        </p:spPr>
        <p:txBody>
          <a:bodyPr lIns="0" rIns="0" tIns="0" bIns="0">
            <a:noAutofit/>
          </a:bodyPr>
          <a:p>
            <a:pPr marL="216000" indent="-214920">
              <a:lnSpc>
                <a:spcPct val="100000"/>
              </a:lnSpc>
              <a:tabLst>
                <a:tab algn="l" pos="0"/>
              </a:tabLst>
            </a:pPr>
            <a:r>
              <a:rPr b="0" lang="en-US" sz="2000" spc="-1" strike="noStrike">
                <a:solidFill>
                  <a:srgbClr val="000000"/>
                </a:solidFill>
                <a:latin typeface="Arial"/>
              </a:rPr>
              <a:t>Guidelines: 6-8 bullets per slide; Use sentence fragments for bullets</a:t>
            </a:r>
            <a:endParaRPr b="0" lang="en-US" sz="2000" spc="-1" strike="noStrike">
              <a:latin typeface="Arial"/>
            </a:endParaRPr>
          </a:p>
          <a:p>
            <a:pPr marL="216000" indent="-214920">
              <a:lnSpc>
                <a:spcPct val="100000"/>
              </a:lnSpc>
              <a:tabLst>
                <a:tab algn="l" pos="0"/>
              </a:tabLst>
            </a:pPr>
            <a:endParaRPr b="0" lang="en-US" sz="2000" spc="-1" strike="noStrike">
              <a:latin typeface="Arial"/>
            </a:endParaRPr>
          </a:p>
        </p:txBody>
      </p:sp>
      <p:sp>
        <p:nvSpPr>
          <p:cNvPr id="322"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F57C80F5-AEA7-4CF7-845E-C668002395AB}"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PlaceHolder 1"/>
          <p:cNvSpPr>
            <a:spLocks noGrp="1"/>
          </p:cNvSpPr>
          <p:nvPr>
            <p:ph type="sldImg"/>
          </p:nvPr>
        </p:nvSpPr>
        <p:spPr>
          <a:xfrm>
            <a:off x="685800" y="1143000"/>
            <a:ext cx="5484960" cy="3084840"/>
          </a:xfrm>
          <a:prstGeom prst="rect">
            <a:avLst/>
          </a:prstGeom>
        </p:spPr>
      </p:sp>
      <p:sp>
        <p:nvSpPr>
          <p:cNvPr id="324" name="PlaceHolder 2"/>
          <p:cNvSpPr>
            <a:spLocks noGrp="1"/>
          </p:cNvSpPr>
          <p:nvPr>
            <p:ph type="body"/>
          </p:nvPr>
        </p:nvSpPr>
        <p:spPr>
          <a:xfrm>
            <a:off x="685800" y="4400640"/>
            <a:ext cx="5484960" cy="3598920"/>
          </a:xfrm>
          <a:prstGeom prst="rect">
            <a:avLst/>
          </a:prstGeom>
        </p:spPr>
        <p:txBody>
          <a:bodyPr lIns="0" rIns="0" tIns="0" bIns="0">
            <a:noAutofit/>
          </a:bodyPr>
          <a:p>
            <a:pPr marL="216000" indent="-214920">
              <a:lnSpc>
                <a:spcPct val="100000"/>
              </a:lnSpc>
              <a:tabLst>
                <a:tab algn="l" pos="0"/>
              </a:tabLst>
            </a:pPr>
            <a:r>
              <a:rPr b="0" lang="en-US" sz="2000" spc="-1" strike="noStrike">
                <a:solidFill>
                  <a:srgbClr val="000000"/>
                </a:solidFill>
                <a:latin typeface="Arial"/>
              </a:rPr>
              <a:t>Guidelines: 6-8 bullets per slide; Use sentence fragments for bullets</a:t>
            </a:r>
            <a:endParaRPr b="0" lang="en-US" sz="2000" spc="-1" strike="noStrike">
              <a:latin typeface="Arial"/>
            </a:endParaRPr>
          </a:p>
          <a:p>
            <a:pPr marL="216000" indent="-214920">
              <a:lnSpc>
                <a:spcPct val="100000"/>
              </a:lnSpc>
              <a:tabLst>
                <a:tab algn="l" pos="0"/>
              </a:tabLst>
            </a:pPr>
            <a:r>
              <a:rPr b="0" lang="en-US" sz="2000" spc="-1" strike="noStrike">
                <a:solidFill>
                  <a:srgbClr val="000000"/>
                </a:solidFill>
                <a:latin typeface="Arial"/>
              </a:rPr>
              <a:t>To change the chart: Double-click on chart; different color options with theme colors available (Change Colors)</a:t>
            </a:r>
            <a:endParaRPr b="0" lang="en-US" sz="2000" spc="-1" strike="noStrike">
              <a:latin typeface="Arial"/>
            </a:endParaRPr>
          </a:p>
          <a:p>
            <a:pPr marL="216000" indent="-214920">
              <a:lnSpc>
                <a:spcPct val="100000"/>
              </a:lnSpc>
              <a:tabLst>
                <a:tab algn="l" pos="0"/>
              </a:tabLst>
            </a:pPr>
            <a:endParaRPr b="0" lang="en-US" sz="2000" spc="-1" strike="noStrike">
              <a:latin typeface="Arial"/>
            </a:endParaRPr>
          </a:p>
        </p:txBody>
      </p:sp>
      <p:sp>
        <p:nvSpPr>
          <p:cNvPr id="325" name="Slide Number Placeholder 3_7"/>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5235A285-C990-4EC9-A622-320A60C11D5F}"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PlaceHolder 1"/>
          <p:cNvSpPr>
            <a:spLocks noGrp="1"/>
          </p:cNvSpPr>
          <p:nvPr>
            <p:ph type="sldImg"/>
          </p:nvPr>
        </p:nvSpPr>
        <p:spPr>
          <a:xfrm>
            <a:off x="685800" y="1143000"/>
            <a:ext cx="5484600" cy="3084120"/>
          </a:xfrm>
          <a:prstGeom prst="rect">
            <a:avLst/>
          </a:prstGeom>
        </p:spPr>
      </p:sp>
      <p:sp>
        <p:nvSpPr>
          <p:cNvPr id="327" name="PlaceHolder 2"/>
          <p:cNvSpPr>
            <a:spLocks noGrp="1"/>
          </p:cNvSpPr>
          <p:nvPr>
            <p:ph type="body"/>
          </p:nvPr>
        </p:nvSpPr>
        <p:spPr>
          <a:xfrm>
            <a:off x="685800" y="4400640"/>
            <a:ext cx="5484960" cy="3598920"/>
          </a:xfrm>
          <a:prstGeom prst="rect">
            <a:avLst/>
          </a:prstGeom>
        </p:spPr>
        <p:txBody>
          <a:bodyPr lIns="0" rIns="0" tIns="0" bIns="0">
            <a:noAutofit/>
          </a:bodyPr>
          <a:p>
            <a:pPr marL="216000" indent="-214920">
              <a:lnSpc>
                <a:spcPct val="100000"/>
              </a:lnSpc>
              <a:tabLst>
                <a:tab algn="l" pos="0"/>
              </a:tabLst>
            </a:pPr>
            <a:r>
              <a:rPr b="0" lang="en-US" sz="2000" spc="-1" strike="noStrike">
                <a:solidFill>
                  <a:srgbClr val="000000"/>
                </a:solidFill>
                <a:latin typeface="Arial"/>
              </a:rPr>
              <a:t>Guidelines: 6-8 bullets per slide; Use sentence fragments for bullets</a:t>
            </a:r>
            <a:endParaRPr b="0" lang="en-US" sz="2000" spc="-1" strike="noStrike">
              <a:latin typeface="Arial"/>
            </a:endParaRPr>
          </a:p>
          <a:p>
            <a:pPr marL="216000" indent="-214920">
              <a:lnSpc>
                <a:spcPct val="100000"/>
              </a:lnSpc>
              <a:tabLst>
                <a:tab algn="l" pos="0"/>
              </a:tabLst>
            </a:pPr>
            <a:endParaRPr b="0" lang="en-US" sz="2000" spc="-1" strike="noStrike">
              <a:latin typeface="Arial"/>
            </a:endParaRPr>
          </a:p>
        </p:txBody>
      </p:sp>
      <p:sp>
        <p:nvSpPr>
          <p:cNvPr id="328"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7360374A-BEBE-4786-A7D1-F423A11B07CD}"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PlaceHolder 1"/>
          <p:cNvSpPr>
            <a:spLocks noGrp="1"/>
          </p:cNvSpPr>
          <p:nvPr>
            <p:ph type="sldImg"/>
          </p:nvPr>
        </p:nvSpPr>
        <p:spPr>
          <a:xfrm>
            <a:off x="685800" y="1143000"/>
            <a:ext cx="5484600" cy="3084120"/>
          </a:xfrm>
          <a:prstGeom prst="rect">
            <a:avLst/>
          </a:prstGeom>
        </p:spPr>
      </p:sp>
      <p:sp>
        <p:nvSpPr>
          <p:cNvPr id="303" name="PlaceHolder 2"/>
          <p:cNvSpPr>
            <a:spLocks noGrp="1"/>
          </p:cNvSpPr>
          <p:nvPr>
            <p:ph type="body"/>
          </p:nvPr>
        </p:nvSpPr>
        <p:spPr>
          <a:xfrm>
            <a:off x="685800" y="4400640"/>
            <a:ext cx="5484960" cy="3598920"/>
          </a:xfrm>
          <a:prstGeom prst="rect">
            <a:avLst/>
          </a:prstGeom>
        </p:spPr>
        <p:txBody>
          <a:bodyPr lIns="0" rIns="0" tIns="0" bIns="0">
            <a:noAutofit/>
          </a:bodyPr>
          <a:p>
            <a:pPr marL="216000" indent="-214920">
              <a:lnSpc>
                <a:spcPct val="100000"/>
              </a:lnSpc>
              <a:tabLst>
                <a:tab algn="l" pos="0"/>
              </a:tabLst>
            </a:pPr>
            <a:r>
              <a:rPr b="0" lang="en-US" sz="2000" spc="-1" strike="noStrike">
                <a:solidFill>
                  <a:srgbClr val="000000"/>
                </a:solidFill>
                <a:latin typeface="Arial"/>
              </a:rPr>
              <a:t>Guidelines: 6-8 bullets per slide; Use sentence fragments for bullets</a:t>
            </a:r>
            <a:endParaRPr b="0" lang="en-US" sz="2000" spc="-1" strike="noStrike">
              <a:latin typeface="Arial"/>
            </a:endParaRPr>
          </a:p>
          <a:p>
            <a:pPr marL="216000" indent="-214920">
              <a:lnSpc>
                <a:spcPct val="100000"/>
              </a:lnSpc>
              <a:tabLst>
                <a:tab algn="l" pos="0"/>
              </a:tabLst>
            </a:pPr>
            <a:r>
              <a:rPr b="0" lang="en-US" sz="2000" spc="-1" strike="noStrike">
                <a:solidFill>
                  <a:srgbClr val="000000"/>
                </a:solidFill>
                <a:latin typeface="Arial"/>
              </a:rPr>
              <a:t>To change the chart: Double-click on chart; different color options with theme colors available (Change Colors)</a:t>
            </a:r>
            <a:endParaRPr b="0" lang="en-US" sz="2000" spc="-1" strike="noStrike">
              <a:latin typeface="Arial"/>
            </a:endParaRPr>
          </a:p>
          <a:p>
            <a:pPr marL="216000" indent="-214920">
              <a:lnSpc>
                <a:spcPct val="100000"/>
              </a:lnSpc>
              <a:tabLst>
                <a:tab algn="l" pos="0"/>
              </a:tabLst>
            </a:pPr>
            <a:endParaRPr b="0" lang="en-US" sz="2000" spc="-1" strike="noStrike">
              <a:latin typeface="Arial"/>
            </a:endParaRPr>
          </a:p>
        </p:txBody>
      </p:sp>
      <p:sp>
        <p:nvSpPr>
          <p:cNvPr id="304" name="Slide Number Placeholder 3_4"/>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80C35E5F-97A0-4FAF-91B4-860DA248E35A}" type="slidenum">
              <a:rPr b="0" lang="en-US" sz="1200" spc="-1" strike="noStrike">
                <a:solidFill>
                  <a:srgbClr val="000000"/>
                </a:solidFill>
                <a:latin typeface="Arial"/>
                <a:ea typeface="+mn-ea"/>
              </a:rPr>
              <a:t>2</a:t>
            </a:fld>
            <a:endParaRPr b="0" lang="en-US" sz="12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PlaceHolder 1"/>
          <p:cNvSpPr>
            <a:spLocks noGrp="1"/>
          </p:cNvSpPr>
          <p:nvPr>
            <p:ph type="sldImg"/>
          </p:nvPr>
        </p:nvSpPr>
        <p:spPr>
          <a:xfrm>
            <a:off x="685800" y="1143000"/>
            <a:ext cx="5484600" cy="3084120"/>
          </a:xfrm>
          <a:prstGeom prst="rect">
            <a:avLst/>
          </a:prstGeom>
        </p:spPr>
      </p:sp>
      <p:sp>
        <p:nvSpPr>
          <p:cNvPr id="306" name="PlaceHolder 2"/>
          <p:cNvSpPr>
            <a:spLocks noGrp="1"/>
          </p:cNvSpPr>
          <p:nvPr>
            <p:ph type="body"/>
          </p:nvPr>
        </p:nvSpPr>
        <p:spPr>
          <a:xfrm>
            <a:off x="685800" y="4400640"/>
            <a:ext cx="5484960" cy="3598920"/>
          </a:xfrm>
          <a:prstGeom prst="rect">
            <a:avLst/>
          </a:prstGeom>
        </p:spPr>
        <p:txBody>
          <a:bodyPr lIns="0" rIns="0" tIns="0" bIns="0">
            <a:noAutofit/>
          </a:bodyPr>
          <a:p>
            <a:pPr marL="216000" indent="-214920">
              <a:lnSpc>
                <a:spcPct val="100000"/>
              </a:lnSpc>
              <a:tabLst>
                <a:tab algn="l" pos="0"/>
              </a:tabLst>
            </a:pPr>
            <a:r>
              <a:rPr b="0" lang="en-US" sz="2000" spc="-1" strike="noStrike">
                <a:solidFill>
                  <a:srgbClr val="000000"/>
                </a:solidFill>
                <a:latin typeface="Arial"/>
              </a:rPr>
              <a:t>Guidelines: 6-8 bullets per slide; Use sentence fragments for bullets</a:t>
            </a:r>
            <a:endParaRPr b="0" lang="en-US" sz="2000" spc="-1" strike="noStrike">
              <a:latin typeface="Arial"/>
            </a:endParaRPr>
          </a:p>
          <a:p>
            <a:pPr marL="216000" indent="-214920">
              <a:lnSpc>
                <a:spcPct val="100000"/>
              </a:lnSpc>
              <a:tabLst>
                <a:tab algn="l" pos="0"/>
              </a:tabLst>
            </a:pPr>
            <a:r>
              <a:rPr b="0" lang="en-US" sz="2000" spc="-1" strike="noStrike">
                <a:solidFill>
                  <a:srgbClr val="000000"/>
                </a:solidFill>
                <a:latin typeface="Arial"/>
              </a:rPr>
              <a:t>To change the chart: Double-click on chart; different color options with theme colors available (Change Colors)</a:t>
            </a:r>
            <a:endParaRPr b="0" lang="en-US" sz="2000" spc="-1" strike="noStrike">
              <a:latin typeface="Arial"/>
            </a:endParaRPr>
          </a:p>
          <a:p>
            <a:pPr marL="216000" indent="-214920">
              <a:lnSpc>
                <a:spcPct val="100000"/>
              </a:lnSpc>
              <a:tabLst>
                <a:tab algn="l" pos="0"/>
              </a:tabLst>
            </a:pPr>
            <a:endParaRPr b="0" lang="en-US" sz="2000" spc="-1" strike="noStrike">
              <a:latin typeface="Arial"/>
            </a:endParaRPr>
          </a:p>
        </p:txBody>
      </p:sp>
      <p:sp>
        <p:nvSpPr>
          <p:cNvPr id="307" name="Slide Number Placeholder 3_4"/>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B68363F8-9BC5-4B35-8777-CFBE8F2627AD}" type="slidenum">
              <a:rPr b="0" lang="en-US" sz="1200" spc="-1" strike="noStrike">
                <a:solidFill>
                  <a:srgbClr val="000000"/>
                </a:solidFill>
                <a:latin typeface="Arial"/>
                <a:ea typeface="+mn-ea"/>
              </a:rPr>
              <a:t>2</a:t>
            </a:fld>
            <a:endParaRPr b="0" lang="en-US"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8" name="PlaceHolder 1"/>
          <p:cNvSpPr>
            <a:spLocks noGrp="1"/>
          </p:cNvSpPr>
          <p:nvPr>
            <p:ph type="sldImg"/>
          </p:nvPr>
        </p:nvSpPr>
        <p:spPr>
          <a:xfrm>
            <a:off x="685800" y="1143000"/>
            <a:ext cx="5484600" cy="3084120"/>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rIns="0" tIns="0" bIns="0">
            <a:noAutofit/>
          </a:bodyPr>
          <a:p>
            <a:pPr marL="216000" indent="-214920">
              <a:lnSpc>
                <a:spcPct val="100000"/>
              </a:lnSpc>
              <a:tabLst>
                <a:tab algn="l" pos="0"/>
              </a:tabLst>
            </a:pPr>
            <a:r>
              <a:rPr b="0" lang="en-US" sz="2000" spc="-1" strike="noStrike">
                <a:solidFill>
                  <a:srgbClr val="000000"/>
                </a:solidFill>
                <a:latin typeface="Arial"/>
              </a:rPr>
              <a:t>Guidelines: 6-8 bullets per slide; Use sentence fragments for bullets</a:t>
            </a:r>
            <a:endParaRPr b="0" lang="en-US" sz="2000" spc="-1" strike="noStrike">
              <a:latin typeface="Arial"/>
            </a:endParaRPr>
          </a:p>
          <a:p>
            <a:pPr marL="216000" indent="-214920">
              <a:lnSpc>
                <a:spcPct val="100000"/>
              </a:lnSpc>
              <a:tabLst>
                <a:tab algn="l" pos="0"/>
              </a:tabLst>
            </a:pPr>
            <a:r>
              <a:rPr b="0" lang="en-US" sz="2000" spc="-1" strike="noStrike">
                <a:solidFill>
                  <a:srgbClr val="000000"/>
                </a:solidFill>
                <a:latin typeface="Arial"/>
              </a:rPr>
              <a:t>To change the chart: Double-click on chart; different color options with theme colors available (Change Colors)</a:t>
            </a:r>
            <a:endParaRPr b="0" lang="en-US" sz="2000" spc="-1" strike="noStrike">
              <a:latin typeface="Arial"/>
            </a:endParaRPr>
          </a:p>
          <a:p>
            <a:pPr marL="216000" indent="-214920">
              <a:lnSpc>
                <a:spcPct val="100000"/>
              </a:lnSpc>
              <a:tabLst>
                <a:tab algn="l" pos="0"/>
              </a:tabLst>
            </a:pPr>
            <a:endParaRPr b="0" lang="en-US" sz="2000" spc="-1" strike="noStrike">
              <a:latin typeface="Arial"/>
            </a:endParaRPr>
          </a:p>
        </p:txBody>
      </p:sp>
      <p:sp>
        <p:nvSpPr>
          <p:cNvPr id="310" name="Slide Number Placeholder 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ECC9BE23-B1D7-4A52-992E-2AB17F0B82AA}"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PlaceHolder 1"/>
          <p:cNvSpPr>
            <a:spLocks noGrp="1"/>
          </p:cNvSpPr>
          <p:nvPr>
            <p:ph type="sldImg"/>
          </p:nvPr>
        </p:nvSpPr>
        <p:spPr>
          <a:xfrm>
            <a:off x="685800" y="1143000"/>
            <a:ext cx="5484600" cy="3084120"/>
          </a:xfrm>
          <a:prstGeom prst="rect">
            <a:avLst/>
          </a:prstGeom>
        </p:spPr>
      </p:sp>
      <p:sp>
        <p:nvSpPr>
          <p:cNvPr id="312" name="PlaceHolder 2"/>
          <p:cNvSpPr>
            <a:spLocks noGrp="1"/>
          </p:cNvSpPr>
          <p:nvPr>
            <p:ph type="body"/>
          </p:nvPr>
        </p:nvSpPr>
        <p:spPr>
          <a:xfrm>
            <a:off x="685800" y="4400640"/>
            <a:ext cx="5484960" cy="3598920"/>
          </a:xfrm>
          <a:prstGeom prst="rect">
            <a:avLst/>
          </a:prstGeom>
        </p:spPr>
        <p:txBody>
          <a:bodyPr lIns="0" rIns="0" tIns="0" bIns="0">
            <a:noAutofit/>
          </a:bodyPr>
          <a:p>
            <a:pPr marL="216000" indent="-214920">
              <a:lnSpc>
                <a:spcPct val="100000"/>
              </a:lnSpc>
              <a:tabLst>
                <a:tab algn="l" pos="0"/>
              </a:tabLst>
            </a:pPr>
            <a:r>
              <a:rPr b="0" lang="en-US" sz="2000" spc="-1" strike="noStrike">
                <a:solidFill>
                  <a:srgbClr val="000000"/>
                </a:solidFill>
                <a:latin typeface="Arial"/>
              </a:rPr>
              <a:t>Guidelines: 6-8 bullets per slide; Use sentence fragments for bullets</a:t>
            </a:r>
            <a:endParaRPr b="0" lang="en-US" sz="2000" spc="-1" strike="noStrike">
              <a:latin typeface="Arial"/>
            </a:endParaRPr>
          </a:p>
          <a:p>
            <a:pPr marL="216000" indent="-214920">
              <a:lnSpc>
                <a:spcPct val="100000"/>
              </a:lnSpc>
              <a:tabLst>
                <a:tab algn="l" pos="0"/>
              </a:tabLst>
            </a:pPr>
            <a:endParaRPr b="0" lang="en-US" sz="2000" spc="-1" strike="noStrike">
              <a:latin typeface="Arial"/>
            </a:endParaRPr>
          </a:p>
        </p:txBody>
      </p:sp>
      <p:sp>
        <p:nvSpPr>
          <p:cNvPr id="313" name="Slide Number Placeholder 3_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9D93FF2F-49EC-4619-93EF-F0E6B4385AA9}"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PlaceHolder 1"/>
          <p:cNvSpPr>
            <a:spLocks noGrp="1"/>
          </p:cNvSpPr>
          <p:nvPr>
            <p:ph type="sldImg"/>
          </p:nvPr>
        </p:nvSpPr>
        <p:spPr>
          <a:xfrm>
            <a:off x="685800" y="1143000"/>
            <a:ext cx="5484600" cy="3084120"/>
          </a:xfrm>
          <a:prstGeom prst="rect">
            <a:avLst/>
          </a:prstGeom>
        </p:spPr>
      </p:sp>
      <p:sp>
        <p:nvSpPr>
          <p:cNvPr id="315" name="PlaceHolder 2"/>
          <p:cNvSpPr>
            <a:spLocks noGrp="1"/>
          </p:cNvSpPr>
          <p:nvPr>
            <p:ph type="body"/>
          </p:nvPr>
        </p:nvSpPr>
        <p:spPr>
          <a:xfrm>
            <a:off x="685800" y="4400640"/>
            <a:ext cx="5484960" cy="3598920"/>
          </a:xfrm>
          <a:prstGeom prst="rect">
            <a:avLst/>
          </a:prstGeom>
        </p:spPr>
        <p:txBody>
          <a:bodyPr lIns="0" rIns="0" tIns="0" bIns="0">
            <a:noAutofit/>
          </a:bodyPr>
          <a:p>
            <a:pPr marL="216000" indent="-214920">
              <a:lnSpc>
                <a:spcPct val="100000"/>
              </a:lnSpc>
              <a:tabLst>
                <a:tab algn="l" pos="0"/>
              </a:tabLst>
            </a:pPr>
            <a:r>
              <a:rPr b="0" lang="en-US" sz="2000" spc="-1" strike="noStrike">
                <a:solidFill>
                  <a:srgbClr val="000000"/>
                </a:solidFill>
                <a:latin typeface="Arial"/>
              </a:rPr>
              <a:t>Guidelines: 6-8 bullets per slide; Use sentence fragments for bullets</a:t>
            </a:r>
            <a:endParaRPr b="0" lang="en-US" sz="2000" spc="-1" strike="noStrike">
              <a:latin typeface="Arial"/>
            </a:endParaRPr>
          </a:p>
          <a:p>
            <a:pPr marL="216000" indent="-214920">
              <a:lnSpc>
                <a:spcPct val="100000"/>
              </a:lnSpc>
              <a:tabLst>
                <a:tab algn="l" pos="0"/>
              </a:tabLst>
            </a:pPr>
            <a:endParaRPr b="0" lang="en-US" sz="2000" spc="-1" strike="noStrike">
              <a:latin typeface="Arial"/>
            </a:endParaRPr>
          </a:p>
        </p:txBody>
      </p:sp>
      <p:sp>
        <p:nvSpPr>
          <p:cNvPr id="316" name="Slide Number Placeholder 3_3"/>
          <p:cNvSpPr/>
          <p:nvPr/>
        </p:nvSpPr>
        <p:spPr>
          <a:xfrm>
            <a:off x="3884760" y="8685360"/>
            <a:ext cx="2970360" cy="45720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4D616803-393B-4078-8274-1BF943FFEF98}" type="slidenum">
              <a:rPr b="0" lang="en-US" sz="1200" spc="-1" strike="noStrike">
                <a:solidFill>
                  <a:srgbClr val="000000"/>
                </a:solidFill>
                <a:latin typeface="Arial"/>
                <a:ea typeface="+mn-ea"/>
              </a:rPr>
              <a:t>&lt;number&gt;</a:t>
            </a:fld>
            <a:endParaRPr b="0" lang="en-US"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4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45"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47"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4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5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5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54"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56"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5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58"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6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6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62"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64"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65"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6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6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69"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70"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72"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73"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74"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75"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76"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77"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8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85"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87"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8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9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9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94"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96"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9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98"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0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0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02"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04"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05"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0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0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09"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10"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12"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13"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14"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15"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16"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17"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2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25"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27"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12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3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3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134"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36"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13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38"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4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4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42"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44"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45"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4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4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49"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50"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52"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53"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54"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55"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56"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57"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2"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63"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65" name="PlaceHolder 2"/>
          <p:cNvSpPr>
            <a:spLocks noGrp="1"/>
          </p:cNvSpPr>
          <p:nvPr>
            <p:ph type="body"/>
          </p:nvPr>
        </p:nvSpPr>
        <p:spPr>
          <a:xfrm>
            <a:off x="609480" y="1604520"/>
            <a:ext cx="10972440" cy="397728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67"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16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7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7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174"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76"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17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78"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8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8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82"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84" name="PlaceHolder 2"/>
          <p:cNvSpPr>
            <a:spLocks noGrp="1"/>
          </p:cNvSpPr>
          <p:nvPr>
            <p:ph type="body"/>
          </p:nvPr>
        </p:nvSpPr>
        <p:spPr>
          <a:xfrm>
            <a:off x="609480" y="160452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85" name="PlaceHolder 3"/>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87"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8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89"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90" name="PlaceHolder 5"/>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92" name="PlaceHolder 2"/>
          <p:cNvSpPr>
            <a:spLocks noGrp="1"/>
          </p:cNvSpPr>
          <p:nvPr>
            <p:ph type="body"/>
          </p:nvPr>
        </p:nvSpPr>
        <p:spPr>
          <a:xfrm>
            <a:off x="60948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93" name="PlaceHolder 3"/>
          <p:cNvSpPr>
            <a:spLocks noGrp="1"/>
          </p:cNvSpPr>
          <p:nvPr>
            <p:ph type="body"/>
          </p:nvPr>
        </p:nvSpPr>
        <p:spPr>
          <a:xfrm>
            <a:off x="431964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94" name="PlaceHolder 4"/>
          <p:cNvSpPr>
            <a:spLocks noGrp="1"/>
          </p:cNvSpPr>
          <p:nvPr>
            <p:ph type="body"/>
          </p:nvPr>
        </p:nvSpPr>
        <p:spPr>
          <a:xfrm>
            <a:off x="8029800" y="160452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95" name="PlaceHolder 5"/>
          <p:cNvSpPr>
            <a:spLocks noGrp="1"/>
          </p:cNvSpPr>
          <p:nvPr>
            <p:ph type="body"/>
          </p:nvPr>
        </p:nvSpPr>
        <p:spPr>
          <a:xfrm>
            <a:off x="60948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96" name="PlaceHolder 6"/>
          <p:cNvSpPr>
            <a:spLocks noGrp="1"/>
          </p:cNvSpPr>
          <p:nvPr>
            <p:ph type="body"/>
          </p:nvPr>
        </p:nvSpPr>
        <p:spPr>
          <a:xfrm>
            <a:off x="431964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97" name="PlaceHolder 7"/>
          <p:cNvSpPr>
            <a:spLocks noGrp="1"/>
          </p:cNvSpPr>
          <p:nvPr>
            <p:ph type="body"/>
          </p:nvPr>
        </p:nvSpPr>
        <p:spPr>
          <a:xfrm>
            <a:off x="8029800" y="3682080"/>
            <a:ext cx="35330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rIns="0" tIns="0" bIns="0">
            <a:normAutofit/>
          </a:bodyPr>
          <a:p>
            <a:endParaRPr b="0" lang="en-US" sz="2800" spc="-1" strike="noStrike">
              <a:solidFill>
                <a:srgbClr val="000000"/>
              </a:solidFill>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rIns="0" tIns="0" bIns="0" anchor="ctr">
            <a:noAutofit/>
          </a:bodyPr>
          <a:p>
            <a:endParaRPr b="0" lang="en-US" sz="1800" spc="-1" strike="noStrike">
              <a:solidFill>
                <a:srgbClr val="000000"/>
              </a:solidFill>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US" sz="2800" spc="-1" strike="noStrike">
              <a:solidFill>
                <a:srgbClr val="000000"/>
              </a:solidFill>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rIns="0" tIns="0" bIns="0">
            <a:normAutofit/>
          </a:bodyPr>
          <a:p>
            <a:endParaRPr b="0" lang="en-US" sz="2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slideLayout" Target="../slideLayouts/slideLayout21.xml"/><Relationship Id="rId14" Type="http://schemas.openxmlformats.org/officeDocument/2006/relationships/slideLayout" Target="../slideLayouts/slideLayout22.xml"/><Relationship Id="rId15" Type="http://schemas.openxmlformats.org/officeDocument/2006/relationships/slideLayout" Target="../slideLayouts/slideLayout23.xml"/><Relationship Id="rId16"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 Id="rId11" Type="http://schemas.openxmlformats.org/officeDocument/2006/relationships/slideLayout" Target="../slideLayouts/slideLayout43.xml"/><Relationship Id="rId12" Type="http://schemas.openxmlformats.org/officeDocument/2006/relationships/slideLayout" Target="../slideLayouts/slideLayout44.xml"/><Relationship Id="rId13" Type="http://schemas.openxmlformats.org/officeDocument/2006/relationships/slideLayout" Target="../slideLayouts/slideLayout45.xml"/><Relationship Id="rId14" Type="http://schemas.openxmlformats.org/officeDocument/2006/relationships/slideLayout" Target="../slideLayouts/slideLayout46.xml"/><Relationship Id="rId15" Type="http://schemas.openxmlformats.org/officeDocument/2006/relationships/slideLayout" Target="../slideLayouts/slideLayout47.xml"/><Relationship Id="rId16"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slideLayout" Target="../slideLayouts/slideLayout57.xml"/><Relationship Id="rId14" Type="http://schemas.openxmlformats.org/officeDocument/2006/relationships/slideLayout" Target="../slideLayouts/slideLayout58.xml"/><Relationship Id="rId15" Type="http://schemas.openxmlformats.org/officeDocument/2006/relationships/slideLayout" Target="../slideLayouts/slideLayout59.xml"/><Relationship Id="rId16"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09480" y="273600"/>
            <a:ext cx="10972440" cy="1144800"/>
          </a:xfrm>
          <a:prstGeom prst="rect">
            <a:avLst/>
          </a:prstGeom>
        </p:spPr>
        <p:txBody>
          <a:bodyPr lIns="0" rIns="0" tIns="0" bIns="0" anchor="ctr">
            <a:noAutofit/>
          </a:bodyP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rial"/>
              </a:rPr>
              <a:t>Click to edit the outline text format</a:t>
            </a:r>
            <a:endParaRPr b="0" lang="en-US"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Arial"/>
              </a:rPr>
              <a:t>Second Outline Level</a:t>
            </a:r>
            <a:endParaRPr b="0" lang="en-US"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38" name="Picture 7" descr=""/>
          <p:cNvPicPr/>
          <p:nvPr/>
        </p:nvPicPr>
        <p:blipFill>
          <a:blip r:embed="rId3"/>
          <a:stretch/>
        </p:blipFill>
        <p:spPr>
          <a:xfrm>
            <a:off x="10713960" y="80640"/>
            <a:ext cx="1354320" cy="422280"/>
          </a:xfrm>
          <a:prstGeom prst="rect">
            <a:avLst/>
          </a:prstGeom>
          <a:ln w="0">
            <a:noFill/>
          </a:ln>
        </p:spPr>
      </p:pic>
      <p:pic>
        <p:nvPicPr>
          <p:cNvPr id="39" name="Picture 11" descr=""/>
          <p:cNvPicPr/>
          <p:nvPr/>
        </p:nvPicPr>
        <p:blipFill>
          <a:blip r:embed="rId4"/>
          <a:stretch/>
        </p:blipFill>
        <p:spPr>
          <a:xfrm>
            <a:off x="10713960" y="80640"/>
            <a:ext cx="1354320" cy="422280"/>
          </a:xfrm>
          <a:prstGeom prst="rect">
            <a:avLst/>
          </a:prstGeom>
          <a:ln w="0">
            <a:noFill/>
          </a:ln>
        </p:spPr>
      </p:pic>
      <p:sp>
        <p:nvSpPr>
          <p:cNvPr id="40" name="PlaceHolder 1"/>
          <p:cNvSpPr>
            <a:spLocks noGrp="1"/>
          </p:cNvSpPr>
          <p:nvPr>
            <p:ph type="title"/>
          </p:nvPr>
        </p:nvSpPr>
        <p:spPr>
          <a:xfrm>
            <a:off x="609480" y="273600"/>
            <a:ext cx="10972080" cy="1144440"/>
          </a:xfrm>
          <a:prstGeom prst="rect">
            <a:avLst/>
          </a:prstGeom>
        </p:spPr>
        <p:txBody>
          <a:bodyPr lIns="0" rIns="0" tIns="0" bIns="0" anchor="ctr">
            <a:noAutofit/>
          </a:bodyPr>
          <a:p>
            <a:r>
              <a:rPr b="0" lang="en-US" sz="4400" spc="-1" strike="noStrike">
                <a:solidFill>
                  <a:srgbClr val="000000"/>
                </a:solidFill>
                <a:latin typeface="Arial"/>
              </a:rPr>
              <a:t>Click to </a:t>
            </a:r>
            <a:r>
              <a:rPr b="0" lang="en-US" sz="4400" spc="-1" strike="noStrike">
                <a:solidFill>
                  <a:srgbClr val="000000"/>
                </a:solidFill>
                <a:latin typeface="Arial"/>
              </a:rPr>
              <a:t>edit the </a:t>
            </a:r>
            <a:r>
              <a:rPr b="0" lang="en-US" sz="4400" spc="-1" strike="noStrike">
                <a:solidFill>
                  <a:srgbClr val="000000"/>
                </a:solidFill>
                <a:latin typeface="Arial"/>
              </a:rPr>
              <a:t>title text </a:t>
            </a:r>
            <a:r>
              <a:rPr b="0" lang="en-US" sz="4400" spc="-1" strike="noStrike">
                <a:solidFill>
                  <a:srgbClr val="000000"/>
                </a:solidFill>
                <a:latin typeface="Arial"/>
              </a:rPr>
              <a:t>format</a:t>
            </a:r>
            <a:endParaRPr b="0" lang="en-US" sz="4400" spc="-1" strike="noStrike">
              <a:solidFill>
                <a:srgbClr val="000000"/>
              </a:solidFill>
              <a:latin typeface="Arial"/>
            </a:endParaRPr>
          </a:p>
        </p:txBody>
      </p:sp>
      <p:sp>
        <p:nvSpPr>
          <p:cNvPr id="41" name="PlaceHolder 2"/>
          <p:cNvSpPr>
            <a:spLocks noGrp="1"/>
          </p:cNvSpPr>
          <p:nvPr>
            <p:ph type="body"/>
          </p:nvPr>
        </p:nvSpPr>
        <p:spPr>
          <a:xfrm>
            <a:off x="609480" y="1604520"/>
            <a:ext cx="1097208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rial"/>
              </a:rPr>
              <a:t>Click to edit the outline text format</a:t>
            </a:r>
            <a:endParaRPr b="0" lang="en-US"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800" spc="-1" strike="noStrike">
                <a:solidFill>
                  <a:srgbClr val="000000"/>
                </a:solidFill>
                <a:latin typeface="Arial"/>
              </a:rPr>
              <a:t>Second Outline Level</a:t>
            </a:r>
            <a:endParaRPr b="0" lang="en-US"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2800" spc="-1" strike="noStrike">
                <a:solidFill>
                  <a:srgbClr val="000000"/>
                </a:solidFill>
                <a:latin typeface="Arial"/>
              </a:rPr>
              <a:t>Third Outline Level</a:t>
            </a:r>
            <a:endParaRPr b="0" lang="en-US"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2800" spc="-1" strike="noStrike">
                <a:solidFill>
                  <a:srgbClr val="000000"/>
                </a:solidFill>
                <a:latin typeface="Arial"/>
              </a:rPr>
              <a:t>Fourth Outline Level</a:t>
            </a:r>
            <a:endParaRPr b="0" lang="en-US"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800" spc="-1" strike="noStrike">
                <a:solidFill>
                  <a:srgbClr val="000000"/>
                </a:solidFill>
                <a:latin typeface="Arial"/>
              </a:rPr>
              <a:t>Fifth Outline Level</a:t>
            </a:r>
            <a:endParaRPr b="0" lang="en-US"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800" spc="-1" strike="noStrike">
                <a:solidFill>
                  <a:srgbClr val="000000"/>
                </a:solidFill>
                <a:latin typeface="Arial"/>
              </a:rPr>
              <a:t>Sixth Outline Level</a:t>
            </a:r>
            <a:endParaRPr b="0" lang="en-US"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800" spc="-1" strike="noStrike">
                <a:solidFill>
                  <a:srgbClr val="000000"/>
                </a:solidFill>
                <a:latin typeface="Arial"/>
              </a:rPr>
              <a:t>Seventh Outline Level</a:t>
            </a:r>
            <a:endParaRPr b="0" lang="en-US" sz="2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78" name="Picture 7" descr=""/>
          <p:cNvPicPr/>
          <p:nvPr/>
        </p:nvPicPr>
        <p:blipFill>
          <a:blip r:embed="rId3"/>
          <a:stretch/>
        </p:blipFill>
        <p:spPr>
          <a:xfrm>
            <a:off x="10713960" y="80640"/>
            <a:ext cx="1354320" cy="422280"/>
          </a:xfrm>
          <a:prstGeom prst="rect">
            <a:avLst/>
          </a:prstGeom>
          <a:ln w="0">
            <a:noFill/>
          </a:ln>
        </p:spPr>
      </p:pic>
      <p:pic>
        <p:nvPicPr>
          <p:cNvPr id="79" name="Picture 11" descr=""/>
          <p:cNvPicPr/>
          <p:nvPr/>
        </p:nvPicPr>
        <p:blipFill>
          <a:blip r:embed="rId4"/>
          <a:stretch/>
        </p:blipFill>
        <p:spPr>
          <a:xfrm>
            <a:off x="10713960" y="80640"/>
            <a:ext cx="1354320" cy="422280"/>
          </a:xfrm>
          <a:prstGeom prst="rect">
            <a:avLst/>
          </a:prstGeom>
          <a:ln w="0">
            <a:noFill/>
          </a:ln>
        </p:spPr>
      </p:pic>
      <p:sp>
        <p:nvSpPr>
          <p:cNvPr id="80" name="PlaceHolder 1"/>
          <p:cNvSpPr>
            <a:spLocks noGrp="1"/>
          </p:cNvSpPr>
          <p:nvPr>
            <p:ph type="title"/>
          </p:nvPr>
        </p:nvSpPr>
        <p:spPr>
          <a:xfrm>
            <a:off x="609480" y="273600"/>
            <a:ext cx="10972080" cy="1144440"/>
          </a:xfrm>
          <a:prstGeom prst="rect">
            <a:avLst/>
          </a:prstGeom>
        </p:spPr>
        <p:txBody>
          <a:bodyPr lIns="0" rIns="0" tIns="0" bIns="0" anchor="ctr">
            <a:noAutofit/>
          </a:bodyPr>
          <a:p>
            <a:r>
              <a:rPr b="0" lang="en-US" sz="4400" spc="-1" strike="noStrike">
                <a:solidFill>
                  <a:srgbClr val="000000"/>
                </a:solidFill>
                <a:latin typeface="Arial"/>
              </a:rPr>
              <a:t>Click to edit the title text format</a:t>
            </a:r>
            <a:endParaRPr b="0" lang="en-US" sz="4400" spc="-1" strike="noStrike">
              <a:solidFill>
                <a:srgbClr val="000000"/>
              </a:solidFill>
              <a:latin typeface="Arial"/>
            </a:endParaRPr>
          </a:p>
        </p:txBody>
      </p:sp>
      <p:sp>
        <p:nvSpPr>
          <p:cNvPr id="8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rial"/>
              </a:rPr>
              <a:t>Click to edit the outline text format</a:t>
            </a:r>
            <a:endParaRPr b="0" lang="en-US"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Arial"/>
              </a:rPr>
              <a:t>Second Outline Level</a:t>
            </a:r>
            <a:endParaRPr b="0" lang="en-US"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118" name="Picture 7" descr=""/>
          <p:cNvPicPr/>
          <p:nvPr/>
        </p:nvPicPr>
        <p:blipFill>
          <a:blip r:embed="rId3"/>
          <a:stretch/>
        </p:blipFill>
        <p:spPr>
          <a:xfrm>
            <a:off x="10713960" y="80640"/>
            <a:ext cx="1354320" cy="422280"/>
          </a:xfrm>
          <a:prstGeom prst="rect">
            <a:avLst/>
          </a:prstGeom>
          <a:ln w="0">
            <a:noFill/>
          </a:ln>
        </p:spPr>
      </p:pic>
      <p:pic>
        <p:nvPicPr>
          <p:cNvPr id="119" name="Picture 11" descr=""/>
          <p:cNvPicPr/>
          <p:nvPr/>
        </p:nvPicPr>
        <p:blipFill>
          <a:blip r:embed="rId4"/>
          <a:stretch/>
        </p:blipFill>
        <p:spPr>
          <a:xfrm>
            <a:off x="10713960" y="80640"/>
            <a:ext cx="1354320" cy="422280"/>
          </a:xfrm>
          <a:prstGeom prst="rect">
            <a:avLst/>
          </a:prstGeom>
          <a:ln w="0">
            <a:noFill/>
          </a:ln>
        </p:spPr>
      </p:pic>
      <p:sp>
        <p:nvSpPr>
          <p:cNvPr id="120" name="PlaceHolder 1"/>
          <p:cNvSpPr>
            <a:spLocks noGrp="1"/>
          </p:cNvSpPr>
          <p:nvPr>
            <p:ph type="title"/>
          </p:nvPr>
        </p:nvSpPr>
        <p:spPr>
          <a:xfrm>
            <a:off x="609480" y="273600"/>
            <a:ext cx="10972440" cy="1144800"/>
          </a:xfrm>
          <a:prstGeom prst="rect">
            <a:avLst/>
          </a:prstGeom>
        </p:spPr>
        <p:txBody>
          <a:bodyPr lIns="0" rIns="0" tIns="0" bIns="0" anchor="ctr">
            <a:noAutofit/>
          </a:bodyP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12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rial"/>
              </a:rPr>
              <a:t>Click to edit the outline text format</a:t>
            </a:r>
            <a:endParaRPr b="0" lang="en-US"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Arial"/>
              </a:rPr>
              <a:t>Second Outline Level</a:t>
            </a:r>
            <a:endParaRPr b="0" lang="en-US"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pic>
        <p:nvPicPr>
          <p:cNvPr id="158" name="Picture 7" descr=""/>
          <p:cNvPicPr/>
          <p:nvPr/>
        </p:nvPicPr>
        <p:blipFill>
          <a:blip r:embed="rId3"/>
          <a:stretch/>
        </p:blipFill>
        <p:spPr>
          <a:xfrm>
            <a:off x="10713960" y="80640"/>
            <a:ext cx="1354320" cy="422280"/>
          </a:xfrm>
          <a:prstGeom prst="rect">
            <a:avLst/>
          </a:prstGeom>
          <a:ln w="0">
            <a:noFill/>
          </a:ln>
        </p:spPr>
      </p:pic>
      <p:pic>
        <p:nvPicPr>
          <p:cNvPr id="159" name="Picture 10" descr=""/>
          <p:cNvPicPr/>
          <p:nvPr/>
        </p:nvPicPr>
        <p:blipFill>
          <a:blip r:embed="rId4"/>
          <a:stretch/>
        </p:blipFill>
        <p:spPr>
          <a:xfrm>
            <a:off x="10713960" y="80640"/>
            <a:ext cx="1354320" cy="422280"/>
          </a:xfrm>
          <a:prstGeom prst="rect">
            <a:avLst/>
          </a:prstGeom>
          <a:ln w="0">
            <a:noFill/>
          </a:ln>
        </p:spPr>
      </p:pic>
      <p:sp>
        <p:nvSpPr>
          <p:cNvPr id="160" name="PlaceHolder 1"/>
          <p:cNvSpPr>
            <a:spLocks noGrp="1"/>
          </p:cNvSpPr>
          <p:nvPr>
            <p:ph type="title"/>
          </p:nvPr>
        </p:nvSpPr>
        <p:spPr>
          <a:xfrm>
            <a:off x="609480" y="273600"/>
            <a:ext cx="10972440" cy="1144800"/>
          </a:xfrm>
          <a:prstGeom prst="rect">
            <a:avLst/>
          </a:prstGeom>
        </p:spPr>
        <p:txBody>
          <a:bodyPr lIns="0" rIns="0" tIns="0" bIns="0" anchor="ctr">
            <a:noAutofit/>
          </a:bodyPr>
          <a:p>
            <a:r>
              <a:rPr b="0" lang="en-US" sz="1800" spc="-1" strike="noStrike">
                <a:solidFill>
                  <a:srgbClr val="000000"/>
                </a:solidFill>
                <a:latin typeface="Arial"/>
              </a:rPr>
              <a:t>Click to edit the title text format</a:t>
            </a:r>
            <a:endParaRPr b="0" lang="en-US" sz="1800" spc="-1" strike="noStrike">
              <a:solidFill>
                <a:srgbClr val="000000"/>
              </a:solidFill>
              <a:latin typeface="Arial"/>
            </a:endParaRPr>
          </a:p>
        </p:txBody>
      </p:sp>
      <p:sp>
        <p:nvSpPr>
          <p:cNvPr id="161" name="PlaceHolder 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800" spc="-1" strike="noStrike">
                <a:solidFill>
                  <a:srgbClr val="000000"/>
                </a:solidFill>
                <a:latin typeface="Arial"/>
              </a:rPr>
              <a:t>Click to edit the outline text format</a:t>
            </a:r>
            <a:endParaRPr b="0" lang="en-US"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2000" spc="-1" strike="noStrike">
                <a:solidFill>
                  <a:srgbClr val="000000"/>
                </a:solidFill>
                <a:latin typeface="Arial"/>
              </a:rPr>
              <a:t>Second Outline Level</a:t>
            </a:r>
            <a:endParaRPr b="0" lang="en-US"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Third Outline Level</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Fourth Outline Level</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Fifth Outline Level</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Sixth Outline Level</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Seventh Outline Level</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sldMaster>
</file>

<file path=ppt/slides/_rels/slide1.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slideLayout" Target="../slideLayouts/slideLayout37.xml"/><Relationship Id="rId6"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slideLayout" Target="../slideLayouts/slideLayout49.xml"/><Relationship Id="rId6"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3.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37.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jpeg"/><Relationship Id="rId3" Type="http://schemas.openxmlformats.org/officeDocument/2006/relationships/slideLayout" Target="../slideLayouts/slideLayout49.xml"/><Relationship Id="rId4" Type="http://schemas.openxmlformats.org/officeDocument/2006/relationships/notesSlide" Target="../notesSlides/notesSlide14.xml"/>
</Relationships>
</file>

<file path=ppt/slides/_rels/slide2.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27.xml"/>
</Relationships>
</file>

<file path=ppt/slides/_rels/slide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7.xml"/>
</Relationships>
</file>

<file path=ppt/slides/_rels/slide5.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slideLayout" Target="../slideLayouts/slideLayout37.xml"/><Relationship Id="rId5"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png"/><Relationship Id="rId6" Type="http://schemas.openxmlformats.org/officeDocument/2006/relationships/slideLayout" Target="../slideLayouts/slideLayout37.xml"/><Relationship Id="rId7"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37.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49.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49.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4" name="Picture Placeholder 34" descr="A close-up of a machine&#10;&#10;Description automatically generated with low confidence"/>
          <p:cNvPicPr/>
          <p:nvPr/>
        </p:nvPicPr>
        <p:blipFill>
          <a:blip r:embed="rId1"/>
          <a:stretch/>
        </p:blipFill>
        <p:spPr>
          <a:xfrm>
            <a:off x="5388120" y="0"/>
            <a:ext cx="6802560" cy="6856560"/>
          </a:xfrm>
          <a:prstGeom prst="rect">
            <a:avLst/>
          </a:prstGeom>
          <a:ln w="0">
            <a:noFill/>
          </a:ln>
        </p:spPr>
      </p:pic>
      <p:pic>
        <p:nvPicPr>
          <p:cNvPr id="205" name="Picture 12" descr=""/>
          <p:cNvPicPr/>
          <p:nvPr/>
        </p:nvPicPr>
        <p:blipFill>
          <a:blip r:embed="rId2"/>
          <a:stretch/>
        </p:blipFill>
        <p:spPr>
          <a:xfrm>
            <a:off x="0" y="0"/>
            <a:ext cx="8662320" cy="6858720"/>
          </a:xfrm>
          <a:prstGeom prst="rect">
            <a:avLst/>
          </a:prstGeom>
          <a:ln w="0">
            <a:noFill/>
          </a:ln>
        </p:spPr>
      </p:pic>
      <p:sp>
        <p:nvSpPr>
          <p:cNvPr id="206" name="Title 1"/>
          <p:cNvSpPr/>
          <p:nvPr/>
        </p:nvSpPr>
        <p:spPr>
          <a:xfrm>
            <a:off x="331560" y="2125080"/>
            <a:ext cx="8154360" cy="917640"/>
          </a:xfrm>
          <a:prstGeom prst="rect">
            <a:avLst/>
          </a:prstGeom>
          <a:noFill/>
          <a:ln w="0">
            <a:noFill/>
          </a:ln>
        </p:spPr>
        <p:style>
          <a:lnRef idx="0"/>
          <a:fillRef idx="0"/>
          <a:effectRef idx="0"/>
          <a:fontRef idx="minor"/>
        </p:style>
        <p:txBody>
          <a:bodyPr lIns="90000" rIns="90000" tIns="45000" bIns="45000" anchor="b">
            <a:noAutofit/>
          </a:bodyPr>
          <a:p>
            <a:pPr>
              <a:lnSpc>
                <a:spcPct val="90000"/>
              </a:lnSpc>
            </a:pPr>
            <a:r>
              <a:rPr b="1" lang="en-US" sz="4400" spc="-1" strike="noStrike">
                <a:solidFill>
                  <a:srgbClr val="000000"/>
                </a:solidFill>
                <a:latin typeface="Arial"/>
                <a:ea typeface="DejaVu Sans"/>
              </a:rPr>
              <a:t>Beam Transport FY25</a:t>
            </a:r>
            <a:endParaRPr b="0" lang="en-US" sz="4400" spc="-1" strike="noStrike">
              <a:latin typeface="Arial"/>
            </a:endParaRPr>
          </a:p>
        </p:txBody>
      </p:sp>
      <p:sp>
        <p:nvSpPr>
          <p:cNvPr id="207" name="Subtitle 2"/>
          <p:cNvSpPr/>
          <p:nvPr/>
        </p:nvSpPr>
        <p:spPr>
          <a:xfrm>
            <a:off x="331560" y="3047400"/>
            <a:ext cx="8154360" cy="528480"/>
          </a:xfrm>
          <a:prstGeom prst="rect">
            <a:avLst/>
          </a:prstGeom>
          <a:noFill/>
          <a:ln w="0">
            <a:noFill/>
          </a:ln>
        </p:spPr>
        <p:style>
          <a:lnRef idx="0"/>
          <a:fillRef idx="0"/>
          <a:effectRef idx="0"/>
          <a:fontRef idx="minor"/>
        </p:style>
        <p:txBody>
          <a:bodyPr lIns="90000" rIns="90000" tIns="45000" bIns="45000">
            <a:noAutofit/>
          </a:bodyPr>
          <a:p>
            <a:pPr>
              <a:lnSpc>
                <a:spcPct val="100000"/>
              </a:lnSpc>
              <a:spcBef>
                <a:spcPts val="1001"/>
              </a:spcBef>
              <a:tabLst>
                <a:tab algn="l" pos="0"/>
              </a:tabLst>
            </a:pPr>
            <a:r>
              <a:rPr b="0" lang="en-US" sz="2800" spc="-1" strike="noStrike">
                <a:solidFill>
                  <a:srgbClr val="5e5e5e"/>
                </a:solidFill>
                <a:latin typeface="Arial"/>
                <a:ea typeface="DejaVu Sans"/>
              </a:rPr>
              <a:t>Downtimes and Run Analysis</a:t>
            </a:r>
            <a:endParaRPr b="0" lang="en-US" sz="2800" spc="-1" strike="noStrike">
              <a:latin typeface="Arial"/>
            </a:endParaRPr>
          </a:p>
        </p:txBody>
      </p:sp>
      <p:sp>
        <p:nvSpPr>
          <p:cNvPr id="208" name="Text Placeholder 29"/>
          <p:cNvSpPr/>
          <p:nvPr/>
        </p:nvSpPr>
        <p:spPr>
          <a:xfrm>
            <a:off x="1096920" y="4244760"/>
            <a:ext cx="5997600" cy="528480"/>
          </a:xfrm>
          <a:prstGeom prst="rect">
            <a:avLst/>
          </a:prstGeom>
          <a:noFill/>
          <a:ln w="0">
            <a:noFill/>
          </a:ln>
        </p:spPr>
        <p:style>
          <a:lnRef idx="0"/>
          <a:fillRef idx="0"/>
          <a:effectRef idx="0"/>
          <a:fontRef idx="minor"/>
        </p:style>
        <p:txBody>
          <a:bodyPr lIns="90000" rIns="90000" tIns="45000" bIns="45000">
            <a:noAutofit/>
          </a:bodyPr>
          <a:p>
            <a:pPr algn="r">
              <a:lnSpc>
                <a:spcPct val="100000"/>
              </a:lnSpc>
              <a:spcBef>
                <a:spcPts val="1001"/>
              </a:spcBef>
              <a:tabLst>
                <a:tab algn="l" pos="0"/>
              </a:tabLst>
            </a:pPr>
            <a:r>
              <a:rPr b="0" lang="en-US" sz="2400" spc="-1" strike="noStrike">
                <a:solidFill>
                  <a:srgbClr val="595959"/>
                </a:solidFill>
                <a:latin typeface="Arial"/>
                <a:ea typeface="DejaVu Sans"/>
              </a:rPr>
              <a:t>10/7/2025</a:t>
            </a:r>
            <a:endParaRPr b="0" lang="en-US" sz="2400" spc="-1" strike="noStrike">
              <a:latin typeface="Arial"/>
            </a:endParaRPr>
          </a:p>
          <a:p>
            <a:pPr algn="r">
              <a:lnSpc>
                <a:spcPct val="100000"/>
              </a:lnSpc>
              <a:spcBef>
                <a:spcPts val="1001"/>
              </a:spcBef>
              <a:tabLst>
                <a:tab algn="l" pos="0"/>
              </a:tabLst>
            </a:pPr>
            <a:endParaRPr b="0" lang="en-US" sz="2400" spc="-1" strike="noStrike">
              <a:latin typeface="Arial"/>
            </a:endParaRPr>
          </a:p>
        </p:txBody>
      </p:sp>
      <p:sp>
        <p:nvSpPr>
          <p:cNvPr id="209" name="Text Placeholder 30"/>
          <p:cNvSpPr/>
          <p:nvPr/>
        </p:nvSpPr>
        <p:spPr>
          <a:xfrm>
            <a:off x="1096920" y="4775040"/>
            <a:ext cx="5997600" cy="500040"/>
          </a:xfrm>
          <a:prstGeom prst="rect">
            <a:avLst/>
          </a:prstGeom>
          <a:noFill/>
          <a:ln w="0">
            <a:noFill/>
          </a:ln>
        </p:spPr>
        <p:style>
          <a:lnRef idx="0"/>
          <a:fillRef idx="0"/>
          <a:effectRef idx="0"/>
          <a:fontRef idx="minor"/>
        </p:style>
        <p:txBody>
          <a:bodyPr lIns="90000" rIns="90000" tIns="45000" bIns="45000">
            <a:noAutofit/>
          </a:bodyPr>
          <a:p>
            <a:pPr algn="r">
              <a:lnSpc>
                <a:spcPct val="100000"/>
              </a:lnSpc>
              <a:spcBef>
                <a:spcPts val="1001"/>
              </a:spcBef>
              <a:tabLst>
                <a:tab algn="l" pos="0"/>
              </a:tabLst>
            </a:pPr>
            <a:r>
              <a:rPr b="0" lang="en-US" sz="2400" spc="-1" strike="noStrike">
                <a:solidFill>
                  <a:srgbClr val="595959"/>
                </a:solidFill>
                <a:latin typeface="Arial"/>
                <a:ea typeface="DejaVu Sans"/>
              </a:rPr>
              <a:t>Jay Benesch, Daniel Moser, Jerone Samari, and Dennis Turner </a:t>
            </a:r>
            <a:endParaRPr b="0" lang="en-US" sz="2400" spc="-1" strike="noStrike">
              <a:latin typeface="Arial"/>
            </a:endParaRPr>
          </a:p>
          <a:p>
            <a:pPr algn="r">
              <a:lnSpc>
                <a:spcPct val="100000"/>
              </a:lnSpc>
              <a:spcBef>
                <a:spcPts val="1001"/>
              </a:spcBef>
              <a:tabLst>
                <a:tab algn="l" pos="0"/>
              </a:tabLst>
            </a:pP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Title 1_1"/>
          <p:cNvSpPr/>
          <p:nvPr/>
        </p:nvSpPr>
        <p:spPr>
          <a:xfrm>
            <a:off x="309240" y="532080"/>
            <a:ext cx="5783760" cy="677160"/>
          </a:xfrm>
          <a:prstGeom prst="rect">
            <a:avLst/>
          </a:prstGeom>
          <a:noFill/>
          <a:ln w="0">
            <a:noFill/>
          </a:ln>
        </p:spPr>
        <p:style>
          <a:lnRef idx="0"/>
          <a:fillRef idx="0"/>
          <a:effectRef idx="0"/>
          <a:fontRef idx="minor"/>
        </p:style>
        <p:txBody>
          <a:bodyPr lIns="90000" rIns="90000" tIns="45000" bIns="45000" anchor="b">
            <a:noAutofit/>
          </a:bodyPr>
          <a:p>
            <a:pPr>
              <a:lnSpc>
                <a:spcPct val="90000"/>
              </a:lnSpc>
            </a:pPr>
            <a:r>
              <a:rPr b="1" lang="en-US" sz="3200" spc="-1" strike="noStrike">
                <a:solidFill>
                  <a:srgbClr val="000000"/>
                </a:solidFill>
                <a:latin typeface="Arial"/>
                <a:ea typeface="DejaVu Sans"/>
              </a:rPr>
              <a:t>MBL0R03 Investigation</a:t>
            </a:r>
            <a:endParaRPr b="0" lang="en-US" sz="3200" spc="-1" strike="noStrike">
              <a:latin typeface="Arial"/>
            </a:endParaRPr>
          </a:p>
        </p:txBody>
      </p:sp>
      <p:sp>
        <p:nvSpPr>
          <p:cNvPr id="262" name="Footer Placeholder 8_1"/>
          <p:cNvSpPr/>
          <p:nvPr/>
        </p:nvSpPr>
        <p:spPr>
          <a:xfrm>
            <a:off x="4038480" y="6330600"/>
            <a:ext cx="4113360" cy="363600"/>
          </a:xfrm>
          <a:prstGeom prst="rect">
            <a:avLst/>
          </a:prstGeom>
          <a:noFill/>
          <a:ln w="0">
            <a:noFill/>
          </a:ln>
        </p:spPr>
        <p:style>
          <a:lnRef idx="0"/>
          <a:fillRef idx="0"/>
          <a:effectRef idx="0"/>
          <a:fontRef idx="minor"/>
        </p:style>
      </p:sp>
      <p:sp>
        <p:nvSpPr>
          <p:cNvPr id="263" name="Slide Number Placeholder 9_1"/>
          <p:cNvSpPr/>
          <p:nvPr/>
        </p:nvSpPr>
        <p:spPr>
          <a:xfrm>
            <a:off x="9144000" y="6330600"/>
            <a:ext cx="2741760" cy="36360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1AE3349B-B421-4C3B-9B0E-FA5F8FD8D366}" type="slidenum">
              <a:rPr b="0" lang="en-US" sz="1000" spc="-1" strike="noStrike">
                <a:solidFill>
                  <a:srgbClr val="000000"/>
                </a:solidFill>
                <a:latin typeface="Arial"/>
                <a:ea typeface="DejaVu Sans"/>
              </a:rPr>
              <a:t>2</a:t>
            </a:fld>
            <a:endParaRPr b="0" lang="en-US" sz="1000" spc="-1" strike="noStrike">
              <a:latin typeface="Arial"/>
            </a:endParaRPr>
          </a:p>
        </p:txBody>
      </p:sp>
      <p:sp>
        <p:nvSpPr>
          <p:cNvPr id="264" name="Date Placeholder 7_1"/>
          <p:cNvSpPr/>
          <p:nvPr/>
        </p:nvSpPr>
        <p:spPr>
          <a:xfrm>
            <a:off x="311760" y="6330600"/>
            <a:ext cx="2741760" cy="36360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fld id="{327989B6-04C0-4A1D-A3FC-E9863FF6E6A0}" type="datetime1">
              <a:rPr b="0" lang="en-US" sz="1000" spc="-1" strike="noStrike">
                <a:solidFill>
                  <a:srgbClr val="000000"/>
                </a:solidFill>
                <a:latin typeface="Arial"/>
                <a:ea typeface="DejaVu Sans"/>
              </a:rPr>
              <a:t>10/06/2025</a:t>
            </a:fld>
            <a:endParaRPr b="0" lang="en-US" sz="1000" spc="-1" strike="noStrike">
              <a:latin typeface="Arial"/>
            </a:endParaRPr>
          </a:p>
        </p:txBody>
      </p:sp>
      <p:sp>
        <p:nvSpPr>
          <p:cNvPr id="265" name="Rectangle 5_1"/>
          <p:cNvSpPr/>
          <p:nvPr/>
        </p:nvSpPr>
        <p:spPr>
          <a:xfrm>
            <a:off x="8504640" y="4622760"/>
            <a:ext cx="3694680" cy="1593000"/>
          </a:xfrm>
          <a:prstGeom prst="rect">
            <a:avLst/>
          </a:prstGeom>
          <a:solidFill>
            <a:schemeClr val="bg2">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p:style>
      </p:sp>
      <p:sp>
        <p:nvSpPr>
          <p:cNvPr id="266" name="TextBox 6_1"/>
          <p:cNvSpPr/>
          <p:nvPr/>
        </p:nvSpPr>
        <p:spPr>
          <a:xfrm>
            <a:off x="8487720" y="4615200"/>
            <a:ext cx="3691440" cy="8323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i="1" lang="en-US" sz="1600" spc="-1" strike="noStrike">
                <a:solidFill>
                  <a:srgbClr val="000000"/>
                </a:solidFill>
                <a:latin typeface="Arial"/>
                <a:ea typeface="DejaVu Sans"/>
              </a:rPr>
              <a:t>Eduard’s measured trajectory of the 80s oscillation as seen by its phase advance Vs. </a:t>
            </a:r>
            <a:r>
              <a:rPr b="0" i="1" lang="en-US" sz="1600" spc="-1" strike="noStrike">
                <a:solidFill>
                  <a:srgbClr val="000000"/>
                </a:solidFill>
                <a:latin typeface="Arial"/>
                <a:ea typeface="DejaVu Sans"/>
              </a:rPr>
              <a:t>Yves’ simulation of a trajectory given modulation MBL0R03 and MBL0R03</a:t>
            </a:r>
            <a:endParaRPr b="0" lang="en-US" sz="1600" spc="-1" strike="noStrike">
              <a:latin typeface="Arial"/>
            </a:endParaRPr>
          </a:p>
        </p:txBody>
      </p:sp>
      <p:pic>
        <p:nvPicPr>
          <p:cNvPr id="267" name="Picture 686" descr=""/>
          <p:cNvPicPr/>
          <p:nvPr/>
        </p:nvPicPr>
        <p:blipFill>
          <a:blip r:embed="rId1"/>
          <a:stretch/>
        </p:blipFill>
        <p:spPr>
          <a:xfrm>
            <a:off x="8501400" y="869760"/>
            <a:ext cx="3699720" cy="1841040"/>
          </a:xfrm>
          <a:prstGeom prst="rect">
            <a:avLst/>
          </a:prstGeom>
          <a:ln w="0">
            <a:noFill/>
          </a:ln>
        </p:spPr>
      </p:pic>
      <p:pic>
        <p:nvPicPr>
          <p:cNvPr id="268" name="Picture 687" descr=""/>
          <p:cNvPicPr/>
          <p:nvPr/>
        </p:nvPicPr>
        <p:blipFill>
          <a:blip r:embed="rId2"/>
          <a:stretch/>
        </p:blipFill>
        <p:spPr>
          <a:xfrm>
            <a:off x="4975560" y="3480480"/>
            <a:ext cx="3504600" cy="2728440"/>
          </a:xfrm>
          <a:prstGeom prst="rect">
            <a:avLst/>
          </a:prstGeom>
          <a:ln w="0">
            <a:noFill/>
          </a:ln>
        </p:spPr>
      </p:pic>
      <p:pic>
        <p:nvPicPr>
          <p:cNvPr id="269" name="Picture 1" descr=""/>
          <p:cNvPicPr/>
          <p:nvPr/>
        </p:nvPicPr>
        <p:blipFill>
          <a:blip r:embed="rId3"/>
          <a:stretch/>
        </p:blipFill>
        <p:spPr>
          <a:xfrm>
            <a:off x="8489520" y="2709720"/>
            <a:ext cx="3705840" cy="1912320"/>
          </a:xfrm>
          <a:prstGeom prst="rect">
            <a:avLst/>
          </a:prstGeom>
          <a:ln w="0">
            <a:noFill/>
          </a:ln>
        </p:spPr>
      </p:pic>
      <p:pic>
        <p:nvPicPr>
          <p:cNvPr id="270" name="Picture 2" descr=""/>
          <p:cNvPicPr/>
          <p:nvPr/>
        </p:nvPicPr>
        <p:blipFill>
          <a:blip r:embed="rId4"/>
          <a:stretch/>
        </p:blipFill>
        <p:spPr>
          <a:xfrm>
            <a:off x="4974480" y="1511640"/>
            <a:ext cx="3505320" cy="1909800"/>
          </a:xfrm>
          <a:prstGeom prst="rect">
            <a:avLst/>
          </a:prstGeom>
          <a:ln w="0">
            <a:noFill/>
          </a:ln>
        </p:spPr>
      </p:pic>
      <p:sp>
        <p:nvSpPr>
          <p:cNvPr id="271" name="TextBox 1"/>
          <p:cNvSpPr/>
          <p:nvPr/>
        </p:nvSpPr>
        <p:spPr>
          <a:xfrm>
            <a:off x="309600" y="4021560"/>
            <a:ext cx="4056840" cy="2282040"/>
          </a:xfrm>
          <a:prstGeom prst="rect">
            <a:avLst/>
          </a:prstGeom>
          <a:noFill/>
          <a:ln w="0">
            <a:noFill/>
          </a:ln>
        </p:spPr>
        <p:style>
          <a:lnRef idx="0"/>
          <a:fillRef idx="0"/>
          <a:effectRef idx="0"/>
          <a:fontRef idx="minor"/>
        </p:style>
        <p:txBody>
          <a:bodyPr>
            <a:spAutoFit/>
          </a:bodyPr>
          <a:p>
            <a:pPr>
              <a:lnSpc>
                <a:spcPct val="100000"/>
              </a:lnSpc>
            </a:pPr>
            <a:r>
              <a:rPr b="1" lang="en-US" sz="1600" spc="-1" strike="noStrike">
                <a:solidFill>
                  <a:srgbClr val="000000"/>
                </a:solidFill>
                <a:latin typeface="Arial"/>
                <a:ea typeface="DejaVu Sans"/>
              </a:rPr>
              <a:t>Corrective Actions:</a:t>
            </a:r>
            <a:endParaRPr b="0" lang="en-US" sz="1600" spc="-1" strike="noStrike">
              <a:latin typeface="Arial"/>
            </a:endParaRPr>
          </a:p>
          <a:p>
            <a:pPr marL="285840" indent="-285480">
              <a:lnSpc>
                <a:spcPct val="100000"/>
              </a:lnSpc>
              <a:buClr>
                <a:srgbClr val="000000"/>
              </a:buClr>
              <a:buFont typeface="Calibri"/>
              <a:buChar char="-"/>
            </a:pPr>
            <a:r>
              <a:rPr b="0" lang="en-US" sz="1600" spc="-1" strike="noStrike">
                <a:solidFill>
                  <a:srgbClr val="000000"/>
                </a:solidFill>
                <a:latin typeface="Arial"/>
                <a:ea typeface="DejaVu Sans"/>
              </a:rPr>
              <a:t>FFT Tool developed by Adam Carpenter</a:t>
            </a:r>
            <a:endParaRPr b="0" lang="en-US" sz="1600" spc="-1" strike="noStrike">
              <a:latin typeface="Arial"/>
            </a:endParaRPr>
          </a:p>
          <a:p>
            <a:pPr marL="285840" indent="-285480">
              <a:lnSpc>
                <a:spcPct val="100000"/>
              </a:lnSpc>
              <a:buClr>
                <a:srgbClr val="000000"/>
              </a:buClr>
              <a:buFont typeface="Calibri"/>
              <a:buChar char="-"/>
            </a:pPr>
            <a:r>
              <a:rPr b="0" lang="en-US" sz="1600" spc="-1" strike="noStrike">
                <a:solidFill>
                  <a:srgbClr val="000000"/>
                </a:solidFill>
                <a:latin typeface="Arial"/>
                <a:ea typeface="DejaVu Sans"/>
              </a:rPr>
              <a:t>LNS installed for all chicane magnets</a:t>
            </a:r>
            <a:endParaRPr b="0" lang="en-US" sz="1600" spc="-1" strike="noStrike">
              <a:latin typeface="Arial"/>
            </a:endParaRPr>
          </a:p>
          <a:p>
            <a:pPr marL="285840" indent="-285480">
              <a:lnSpc>
                <a:spcPct val="100000"/>
              </a:lnSpc>
              <a:buClr>
                <a:srgbClr val="000000"/>
              </a:buClr>
              <a:buFont typeface="Calibri"/>
              <a:buChar char="-"/>
            </a:pPr>
            <a:r>
              <a:rPr b="0" lang="en-US" sz="1600" spc="-1" strike="noStrike">
                <a:solidFill>
                  <a:srgbClr val="000000"/>
                </a:solidFill>
                <a:latin typeface="Arial"/>
                <a:ea typeface="DejaVu Sans"/>
              </a:rPr>
              <a:t>Noise and Voltage alarm archival</a:t>
            </a:r>
            <a:endParaRPr b="0" lang="en-US" sz="1600" spc="-1" strike="noStrike">
              <a:latin typeface="Arial"/>
            </a:endParaRPr>
          </a:p>
          <a:p>
            <a:pPr marL="285840" indent="-285480">
              <a:lnSpc>
                <a:spcPct val="100000"/>
              </a:lnSpc>
              <a:buClr>
                <a:srgbClr val="000000"/>
              </a:buClr>
              <a:buFont typeface="Calibri"/>
              <a:buChar char="-"/>
            </a:pPr>
            <a:r>
              <a:rPr b="0" lang="en-US" sz="1600" spc="-1" strike="noStrike">
                <a:solidFill>
                  <a:srgbClr val="000000"/>
                </a:solidFill>
                <a:latin typeface="Arial"/>
                <a:ea typeface="DejaVu Sans"/>
              </a:rPr>
              <a:t>Creation of the DCLOG</a:t>
            </a:r>
            <a:endParaRPr b="0" lang="en-US" sz="1600" spc="-1" strike="noStrike">
              <a:latin typeface="Arial"/>
            </a:endParaRPr>
          </a:p>
          <a:p>
            <a:pPr marL="285840" indent="-285480">
              <a:lnSpc>
                <a:spcPct val="100000"/>
              </a:lnSpc>
              <a:buClr>
                <a:srgbClr val="000000"/>
              </a:buClr>
              <a:buFont typeface="Calibri"/>
              <a:buChar char="-"/>
            </a:pPr>
            <a:r>
              <a:rPr b="0" lang="en-US" sz="1600" spc="-1" strike="noStrike">
                <a:solidFill>
                  <a:srgbClr val="000000"/>
                </a:solidFill>
                <a:latin typeface="Arial"/>
                <a:ea typeface="DejaVu Sans"/>
              </a:rPr>
              <a:t>Future plans for:</a:t>
            </a:r>
            <a:endParaRPr b="0" lang="en-US" sz="1600" spc="-1" strike="noStrike">
              <a:latin typeface="Arial"/>
            </a:endParaRPr>
          </a:p>
          <a:p>
            <a:pPr lvl="1" marL="743040" indent="-285480">
              <a:lnSpc>
                <a:spcPct val="100000"/>
              </a:lnSpc>
              <a:buClr>
                <a:srgbClr val="000000"/>
              </a:buClr>
              <a:buFont typeface="Calibri"/>
              <a:buChar char="-"/>
            </a:pPr>
            <a:r>
              <a:rPr b="0" lang="en-US" sz="1600" spc="-1" strike="noStrike">
                <a:solidFill>
                  <a:srgbClr val="000000"/>
                </a:solidFill>
                <a:latin typeface="Arial"/>
                <a:ea typeface="DejaVu Sans"/>
              </a:rPr>
              <a:t>daily magnet health autolog</a:t>
            </a:r>
            <a:endParaRPr b="0" lang="en-US" sz="1600" spc="-1" strike="noStrike">
              <a:latin typeface="Arial"/>
            </a:endParaRPr>
          </a:p>
          <a:p>
            <a:pPr lvl="1" marL="743040" indent="-285480">
              <a:lnSpc>
                <a:spcPct val="100000"/>
              </a:lnSpc>
              <a:buClr>
                <a:srgbClr val="000000"/>
              </a:buClr>
              <a:buFont typeface="Calibri"/>
              <a:buChar char="-"/>
            </a:pPr>
            <a:r>
              <a:rPr b="0" lang="en-US" sz="1600" spc="-1" strike="noStrike">
                <a:solidFill>
                  <a:srgbClr val="000000"/>
                </a:solidFill>
                <a:latin typeface="Arial"/>
                <a:ea typeface="DejaVu Sans"/>
              </a:rPr>
              <a:t>Expert magnet alarm handler</a:t>
            </a:r>
            <a:endParaRPr b="0" lang="en-US" sz="1600" spc="-1" strike="noStrike">
              <a:latin typeface="Arial"/>
            </a:endParaRPr>
          </a:p>
        </p:txBody>
      </p:sp>
      <p:sp>
        <p:nvSpPr>
          <p:cNvPr id="272" name="TextBox 6"/>
          <p:cNvSpPr/>
          <p:nvPr/>
        </p:nvSpPr>
        <p:spPr>
          <a:xfrm>
            <a:off x="269280" y="1400760"/>
            <a:ext cx="4594680" cy="2286360"/>
          </a:xfrm>
          <a:prstGeom prst="rect">
            <a:avLst/>
          </a:prstGeom>
          <a:noFill/>
          <a:ln w="0">
            <a:noFill/>
          </a:ln>
        </p:spPr>
        <p:style>
          <a:lnRef idx="0"/>
          <a:fillRef idx="0"/>
          <a:effectRef idx="0"/>
          <a:fontRef idx="minor"/>
        </p:style>
        <p:txBody>
          <a:bodyPr horzOverflow="overflow" vertOverflow="overflow">
            <a:spAutoFit/>
          </a:bodyPr>
          <a:p>
            <a:pPr marL="285840" indent="-285480">
              <a:lnSpc>
                <a:spcPct val="100000"/>
              </a:lnSpc>
              <a:buClr>
                <a:srgbClr val="000000"/>
              </a:buClr>
              <a:buFont typeface="Calibri"/>
              <a:buChar char="-"/>
            </a:pPr>
            <a:r>
              <a:rPr b="0" lang="en-US" sz="1800" spc="-1" strike="noStrike">
                <a:solidFill>
                  <a:srgbClr val="000000"/>
                </a:solidFill>
                <a:latin typeface="Arial"/>
                <a:ea typeface="DejaVu Sans"/>
              </a:rPr>
              <a:t>13s and 80s period oscillations discovered in injector chicane</a:t>
            </a:r>
            <a:endParaRPr b="0" lang="en-US" sz="1800" spc="-1" strike="noStrike">
              <a:latin typeface="Arial"/>
            </a:endParaRPr>
          </a:p>
          <a:p>
            <a:pPr lvl="1" marL="743040" indent="-285480">
              <a:lnSpc>
                <a:spcPct val="100000"/>
              </a:lnSpc>
              <a:buClr>
                <a:srgbClr val="000000"/>
              </a:buClr>
              <a:buFont typeface="Calibri"/>
              <a:buChar char="-"/>
            </a:pPr>
            <a:r>
              <a:rPr b="0" lang="en-US" sz="1800" spc="-1" strike="noStrike">
                <a:solidFill>
                  <a:srgbClr val="000000"/>
                </a:solidFill>
                <a:latin typeface="Arial"/>
                <a:ea typeface="DejaVu Sans"/>
              </a:rPr>
              <a:t>13 s discovered to be caused by 0L03-8</a:t>
            </a:r>
            <a:endParaRPr b="0" lang="en-US" sz="1800" spc="-1" strike="noStrike">
              <a:latin typeface="Arial"/>
            </a:endParaRPr>
          </a:p>
          <a:p>
            <a:pPr lvl="1" marL="743040" indent="-285480">
              <a:lnSpc>
                <a:spcPct val="100000"/>
              </a:lnSpc>
              <a:buClr>
                <a:srgbClr val="000000"/>
              </a:buClr>
              <a:buFont typeface="Calibri"/>
              <a:buChar char="-"/>
            </a:pPr>
            <a:r>
              <a:rPr b="0" lang="en-US" sz="1800" spc="-1" strike="noStrike">
                <a:solidFill>
                  <a:srgbClr val="000000"/>
                </a:solidFill>
                <a:latin typeface="Arial"/>
                <a:ea typeface="DejaVu Sans"/>
              </a:rPr>
              <a:t>80 s proliferated throughout the machine starting on 5/7</a:t>
            </a:r>
            <a:endParaRPr b="0" lang="en-US" sz="1800" spc="-1" strike="noStrike">
              <a:latin typeface="Arial"/>
            </a:endParaRPr>
          </a:p>
          <a:p>
            <a:pPr marL="285840" indent="-285480">
              <a:lnSpc>
                <a:spcPct val="100000"/>
              </a:lnSpc>
              <a:buClr>
                <a:srgbClr val="000000"/>
              </a:buClr>
              <a:buFont typeface="Calibri"/>
              <a:buChar char="-"/>
            </a:pPr>
            <a:r>
              <a:rPr b="0" lang="en-US" sz="1800" spc="-1" strike="noStrike">
                <a:solidFill>
                  <a:srgbClr val="000000"/>
                </a:solidFill>
                <a:latin typeface="Arial"/>
                <a:ea typeface="DejaVu Sans"/>
              </a:rPr>
              <a:t>Locks compensated poorly, only shifting its phase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Footer Placeholder 2"/>
          <p:cNvSpPr/>
          <p:nvPr/>
        </p:nvSpPr>
        <p:spPr>
          <a:xfrm>
            <a:off x="4038480" y="6330600"/>
            <a:ext cx="4113360" cy="363600"/>
          </a:xfrm>
          <a:prstGeom prst="rect">
            <a:avLst/>
          </a:prstGeom>
          <a:noFill/>
          <a:ln w="0">
            <a:noFill/>
          </a:ln>
        </p:spPr>
        <p:style>
          <a:lnRef idx="0"/>
          <a:fillRef idx="0"/>
          <a:effectRef idx="0"/>
          <a:fontRef idx="minor"/>
        </p:style>
      </p:sp>
      <p:sp>
        <p:nvSpPr>
          <p:cNvPr id="274" name="Slide Number Placeholder 3"/>
          <p:cNvSpPr/>
          <p:nvPr/>
        </p:nvSpPr>
        <p:spPr>
          <a:xfrm>
            <a:off x="9144000" y="6330600"/>
            <a:ext cx="2741760" cy="36360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78A72A0A-AAAE-4792-894A-8B4ED7EA2C1E}" type="slidenum">
              <a:rPr b="0" lang="en-US" sz="1000" spc="-1" strike="noStrike">
                <a:solidFill>
                  <a:srgbClr val="000000"/>
                </a:solidFill>
                <a:latin typeface="Arial"/>
                <a:ea typeface="DejaVu Sans"/>
              </a:rPr>
              <a:t>2</a:t>
            </a:fld>
            <a:endParaRPr b="0" lang="en-US" sz="1000" spc="-1" strike="noStrike">
              <a:latin typeface="Arial"/>
            </a:endParaRPr>
          </a:p>
        </p:txBody>
      </p:sp>
      <p:sp>
        <p:nvSpPr>
          <p:cNvPr id="275" name="Title 4"/>
          <p:cNvSpPr/>
          <p:nvPr/>
        </p:nvSpPr>
        <p:spPr>
          <a:xfrm>
            <a:off x="309240" y="532080"/>
            <a:ext cx="11043360" cy="677160"/>
          </a:xfrm>
          <a:prstGeom prst="rect">
            <a:avLst/>
          </a:prstGeom>
          <a:noFill/>
          <a:ln w="0">
            <a:noFill/>
          </a:ln>
        </p:spPr>
        <p:style>
          <a:lnRef idx="0"/>
          <a:fillRef idx="0"/>
          <a:effectRef idx="0"/>
          <a:fontRef idx="minor"/>
        </p:style>
        <p:txBody>
          <a:bodyPr lIns="90000" rIns="90000" tIns="45000" bIns="45000" anchor="b">
            <a:noAutofit/>
          </a:bodyPr>
          <a:p>
            <a:pPr>
              <a:lnSpc>
                <a:spcPct val="90000"/>
              </a:lnSpc>
            </a:pPr>
            <a:r>
              <a:rPr b="1" lang="en-US" sz="3200" spc="-1" strike="noStrike">
                <a:solidFill>
                  <a:srgbClr val="000000"/>
                </a:solidFill>
                <a:latin typeface="Arial"/>
                <a:ea typeface="DejaVu Sans"/>
              </a:rPr>
              <a:t>Early Injector Work</a:t>
            </a:r>
            <a:endParaRPr b="0" lang="en-US" sz="3200" spc="-1" strike="noStrike">
              <a:latin typeface="Arial"/>
            </a:endParaRPr>
          </a:p>
        </p:txBody>
      </p:sp>
      <p:sp>
        <p:nvSpPr>
          <p:cNvPr id="276" name="Text Placeholder 5"/>
          <p:cNvSpPr/>
          <p:nvPr/>
        </p:nvSpPr>
        <p:spPr>
          <a:xfrm>
            <a:off x="310320" y="1319040"/>
            <a:ext cx="5861520" cy="4797000"/>
          </a:xfrm>
          <a:prstGeom prst="rect">
            <a:avLst/>
          </a:prstGeom>
          <a:noFill/>
          <a:ln w="0">
            <a:noFill/>
          </a:ln>
        </p:spPr>
        <p:style>
          <a:lnRef idx="0"/>
          <a:fillRef idx="0"/>
          <a:effectRef idx="0"/>
          <a:fontRef idx="minor"/>
        </p:style>
        <p:txBody>
          <a:bodyPr lIns="90000" rIns="90000" tIns="45000" bIns="45000">
            <a:noAutofit/>
          </a:bodyPr>
          <a:p>
            <a:pPr marL="393840" indent="-285480">
              <a:lnSpc>
                <a:spcPct val="100000"/>
              </a:lnSpc>
              <a:spcBef>
                <a:spcPts val="1417"/>
              </a:spcBef>
              <a:buClr>
                <a:srgbClr val="000000"/>
              </a:buClr>
              <a:buSzPct val="45000"/>
              <a:buFont typeface="Arial"/>
              <a:buChar char="•"/>
              <a:tabLst>
                <a:tab algn="l" pos="0"/>
              </a:tabLst>
            </a:pPr>
            <a:r>
              <a:rPr b="0" lang="en-US" sz="1600" spc="-1" strike="noStrike">
                <a:solidFill>
                  <a:srgbClr val="000000"/>
                </a:solidFill>
                <a:latin typeface="Arial"/>
                <a:ea typeface="DejaVu Sans"/>
              </a:rPr>
              <a:t>5/10 Hall A spot position had drifted as seen by QE drop, resolved by moving using picomotor on 5/16</a:t>
            </a:r>
            <a:endParaRPr b="0" lang="en-US" sz="1600" spc="-1" strike="noStrike">
              <a:latin typeface="Arial"/>
            </a:endParaRPr>
          </a:p>
          <a:p>
            <a:pPr marL="393840" indent="-285480">
              <a:lnSpc>
                <a:spcPct val="100000"/>
              </a:lnSpc>
              <a:spcBef>
                <a:spcPts val="1417"/>
              </a:spcBef>
              <a:buClr>
                <a:srgbClr val="000000"/>
              </a:buClr>
              <a:buSzPct val="45000"/>
              <a:buFont typeface="Arial"/>
              <a:buChar char="•"/>
              <a:tabLst>
                <a:tab algn="l" pos="0"/>
              </a:tabLst>
            </a:pPr>
            <a:r>
              <a:rPr b="0" lang="en-US" sz="1600" spc="-1" strike="noStrike">
                <a:solidFill>
                  <a:srgbClr val="000000"/>
                </a:solidFill>
                <a:latin typeface="Arial"/>
                <a:ea typeface="DejaVu Sans"/>
              </a:rPr>
              <a:t>Hall A laser power low until 5/21, when amplifier was swapped and injector was reoptimized, resulting in A laser phase being in the recirculating 750 MHz bucket</a:t>
            </a:r>
            <a:endParaRPr b="0" lang="en-US" sz="1600" spc="-1" strike="noStrike">
              <a:latin typeface="Arial"/>
            </a:endParaRPr>
          </a:p>
          <a:p>
            <a:pPr marL="393840" indent="-285480">
              <a:lnSpc>
                <a:spcPct val="100000"/>
              </a:lnSpc>
              <a:spcBef>
                <a:spcPts val="1417"/>
              </a:spcBef>
              <a:buClr>
                <a:srgbClr val="000000"/>
              </a:buClr>
              <a:buSzPct val="45000"/>
              <a:buFont typeface="Arial"/>
              <a:buChar char="•"/>
              <a:tabLst>
                <a:tab algn="l" pos="0"/>
              </a:tabLst>
            </a:pPr>
            <a:r>
              <a:rPr b="0" lang="en-US" sz="1600" spc="-1" strike="noStrike">
                <a:solidFill>
                  <a:srgbClr val="000000"/>
                </a:solidFill>
                <a:latin typeface="Arial"/>
                <a:ea typeface="DejaVu Sans"/>
              </a:rPr>
              <a:t>Hall A laser phase wasn't immediately checked with respect to separators</a:t>
            </a:r>
            <a:endParaRPr b="0" lang="en-US" sz="1600" spc="-1" strike="noStrike">
              <a:latin typeface="Arial"/>
            </a:endParaRPr>
          </a:p>
          <a:p>
            <a:pPr lvl="2" marL="648000" indent="-216000">
              <a:lnSpc>
                <a:spcPct val="100000"/>
              </a:lnSpc>
              <a:spcBef>
                <a:spcPts val="1417"/>
              </a:spcBef>
              <a:buClr>
                <a:srgbClr val="000000"/>
              </a:buClr>
              <a:buSzPct val="45000"/>
              <a:buFont typeface="Wingdings" charset="2"/>
              <a:buChar char=""/>
              <a:tabLst>
                <a:tab algn="l" pos="0"/>
              </a:tabLst>
            </a:pPr>
            <a:r>
              <a:rPr b="0" lang="en-US" sz="1600" spc="-1" strike="noStrike">
                <a:solidFill>
                  <a:srgbClr val="000000"/>
                </a:solidFill>
                <a:latin typeface="Arial"/>
                <a:ea typeface="DejaVu Sans"/>
              </a:rPr>
              <a:t>Can be checked with IPM1I02 (750 MHz reference)</a:t>
            </a:r>
            <a:endParaRPr b="0" lang="en-US" sz="1600" spc="-1" strike="noStrike">
              <a:latin typeface="Arial"/>
            </a:endParaRPr>
          </a:p>
          <a:p>
            <a:pPr marL="393840" indent="-285480">
              <a:lnSpc>
                <a:spcPct val="100000"/>
              </a:lnSpc>
              <a:spcBef>
                <a:spcPts val="1417"/>
              </a:spcBef>
              <a:buClr>
                <a:srgbClr val="000000"/>
              </a:buClr>
              <a:buSzPct val="45000"/>
              <a:buFont typeface="Arial"/>
              <a:buChar char="•"/>
              <a:tabLst>
                <a:tab algn="l" pos="0"/>
              </a:tabLst>
            </a:pPr>
            <a:r>
              <a:rPr b="0" lang="en-US" sz="1600" spc="-1" strike="noStrike">
                <a:solidFill>
                  <a:srgbClr val="000000"/>
                </a:solidFill>
                <a:latin typeface="Arial"/>
                <a:ea typeface="DejaVu Sans"/>
              </a:rPr>
              <a:t>Two</a:t>
            </a:r>
            <a:r>
              <a:rPr b="0" lang="en-US" sz="1600" spc="-1" strike="noStrike">
                <a:solidFill>
                  <a:srgbClr val="000000"/>
                </a:solidFill>
                <a:latin typeface="Arial"/>
                <a:ea typeface="Arial"/>
              </a:rPr>
              <a:t> times where injector phasing differences were missed:</a:t>
            </a:r>
            <a:endParaRPr b="0" lang="en-US" sz="1600" spc="-1" strike="noStrike">
              <a:latin typeface="Arial"/>
            </a:endParaRPr>
          </a:p>
          <a:p>
            <a:pPr lvl="1" marL="743040" indent="-285480">
              <a:lnSpc>
                <a:spcPct val="100000"/>
              </a:lnSpc>
              <a:buClr>
                <a:srgbClr val="000000"/>
              </a:buClr>
              <a:buSzPct val="45000"/>
              <a:buFont typeface="Arial"/>
              <a:buChar char="•"/>
              <a:tabLst>
                <a:tab algn="l" pos="0"/>
              </a:tabLst>
            </a:pPr>
            <a:r>
              <a:rPr b="0" lang="en-US" sz="1600" spc="-1" strike="noStrike">
                <a:solidFill>
                  <a:srgbClr val="000000"/>
                </a:solidFill>
                <a:latin typeface="Arial"/>
                <a:ea typeface="Arial"/>
              </a:rPr>
              <a:t>5/2 After Chop1Y FCC Repair</a:t>
            </a:r>
            <a:endParaRPr b="0" lang="en-US" sz="1600" spc="-1" strike="noStrike">
              <a:latin typeface="Arial"/>
            </a:endParaRPr>
          </a:p>
          <a:p>
            <a:pPr lvl="1" marL="743040" indent="-285480">
              <a:lnSpc>
                <a:spcPct val="100000"/>
              </a:lnSpc>
              <a:buClr>
                <a:srgbClr val="000000"/>
              </a:buClr>
              <a:buSzPct val="45000"/>
              <a:buFont typeface="Arial"/>
              <a:buChar char="•"/>
              <a:tabLst>
                <a:tab algn="l" pos="0"/>
              </a:tabLst>
            </a:pPr>
            <a:r>
              <a:rPr b="0" lang="en-US" sz="1600" spc="-1" strike="noStrike">
                <a:solidFill>
                  <a:srgbClr val="000000"/>
                </a:solidFill>
                <a:latin typeface="Arial"/>
                <a:ea typeface="Arial"/>
              </a:rPr>
              <a:t>5/21 After Hall A laser amplifier swap </a:t>
            </a:r>
            <a:endParaRPr b="0" lang="en-US" sz="1600" spc="-1" strike="noStrike">
              <a:latin typeface="Arial"/>
            </a:endParaRPr>
          </a:p>
          <a:p>
            <a:pPr>
              <a:lnSpc>
                <a:spcPct val="100000"/>
              </a:lnSpc>
              <a:tabLst>
                <a:tab algn="l" pos="0"/>
              </a:tabLst>
            </a:pPr>
            <a:r>
              <a:rPr b="0" lang="en-US" sz="1600" spc="-1" strike="noStrike">
                <a:solidFill>
                  <a:srgbClr val="000000"/>
                </a:solidFill>
                <a:latin typeface="Arial"/>
                <a:ea typeface="Arial"/>
              </a:rPr>
              <a:t>Each time resulting in ~shift of downtime. </a:t>
            </a:r>
            <a:endParaRPr b="0" lang="en-US" sz="1600" spc="-1" strike="noStrike">
              <a:latin typeface="Arial"/>
            </a:endParaRPr>
          </a:p>
          <a:p>
            <a:pPr marL="108000">
              <a:lnSpc>
                <a:spcPct val="100000"/>
              </a:lnSpc>
              <a:spcBef>
                <a:spcPts val="1417"/>
              </a:spcBef>
              <a:tabLst>
                <a:tab algn="l" pos="0"/>
              </a:tabLst>
            </a:pPr>
            <a:r>
              <a:rPr b="1" lang="en-US" sz="1600" spc="-1" strike="noStrike">
                <a:solidFill>
                  <a:srgbClr val="000000"/>
                </a:solidFill>
                <a:latin typeface="Arial"/>
                <a:ea typeface="Arial"/>
              </a:rPr>
              <a:t>Corrective Actions:</a:t>
            </a:r>
            <a:endParaRPr b="0" lang="en-US" sz="1600" spc="-1" strike="noStrike">
              <a:latin typeface="Arial"/>
            </a:endParaRPr>
          </a:p>
          <a:p>
            <a:pPr marL="393840" indent="-285480">
              <a:lnSpc>
                <a:spcPct val="100000"/>
              </a:lnSpc>
              <a:spcBef>
                <a:spcPts val="1417"/>
              </a:spcBef>
              <a:buClr>
                <a:srgbClr val="000000"/>
              </a:buClr>
              <a:buFont typeface="Arial"/>
              <a:buChar char="•"/>
              <a:tabLst>
                <a:tab algn="l" pos="0"/>
              </a:tabLst>
            </a:pPr>
            <a:r>
              <a:rPr b="0" lang="en-US" sz="1600" spc="-1" strike="noStrike">
                <a:solidFill>
                  <a:srgbClr val="000000"/>
                </a:solidFill>
                <a:latin typeface="Arial"/>
                <a:ea typeface="Arial"/>
              </a:rPr>
              <a:t>Greater awareness of the 750 MHz setup and Troubleshooting procedures </a:t>
            </a:r>
            <a:endParaRPr b="0" lang="en-US" sz="1600" spc="-1" strike="noStrike">
              <a:latin typeface="Arial"/>
            </a:endParaRPr>
          </a:p>
        </p:txBody>
      </p:sp>
      <p:sp>
        <p:nvSpPr>
          <p:cNvPr id="277" name="Date Placeholder 1"/>
          <p:cNvSpPr/>
          <p:nvPr/>
        </p:nvSpPr>
        <p:spPr>
          <a:xfrm>
            <a:off x="311760" y="6330600"/>
            <a:ext cx="2741760" cy="36360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fld id="{5FCDC865-FD89-4824-B307-897159655C46}" type="datetime1">
              <a:rPr b="0" lang="en-US" sz="1000" spc="-1" strike="noStrike">
                <a:solidFill>
                  <a:srgbClr val="000000"/>
                </a:solidFill>
                <a:latin typeface="Arial"/>
                <a:ea typeface="DejaVu Sans"/>
              </a:rPr>
              <a:t>10/06/2025</a:t>
            </a:fld>
            <a:endParaRPr b="0" lang="en-US" sz="1000" spc="-1" strike="noStrike">
              <a:latin typeface="Arial"/>
            </a:endParaRPr>
          </a:p>
        </p:txBody>
      </p:sp>
      <p:pic>
        <p:nvPicPr>
          <p:cNvPr id="278" name="Picture 677" descr=""/>
          <p:cNvPicPr/>
          <p:nvPr/>
        </p:nvPicPr>
        <p:blipFill>
          <a:blip r:embed="rId1"/>
          <a:srcRect l="0" t="0" r="6570" b="0"/>
          <a:stretch/>
        </p:blipFill>
        <p:spPr>
          <a:xfrm>
            <a:off x="8346240" y="774000"/>
            <a:ext cx="3845160" cy="2097360"/>
          </a:xfrm>
          <a:prstGeom prst="rect">
            <a:avLst/>
          </a:prstGeom>
          <a:ln w="0">
            <a:noFill/>
          </a:ln>
        </p:spPr>
      </p:pic>
      <p:sp>
        <p:nvSpPr>
          <p:cNvPr id="279" name="Rectangle 5_3"/>
          <p:cNvSpPr/>
          <p:nvPr/>
        </p:nvSpPr>
        <p:spPr>
          <a:xfrm>
            <a:off x="8346240" y="2862000"/>
            <a:ext cx="3845520" cy="569880"/>
          </a:xfrm>
          <a:prstGeom prst="rect">
            <a:avLst/>
          </a:prstGeom>
          <a:solidFill>
            <a:schemeClr val="bg2">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oAutofit/>
          </a:bodyPr>
          <a:p>
            <a:pPr>
              <a:lnSpc>
                <a:spcPct val="100000"/>
              </a:lnSpc>
              <a:tabLst>
                <a:tab algn="l" pos="0"/>
              </a:tabLst>
            </a:pPr>
            <a:r>
              <a:rPr b="0" lang="en-US" sz="1600" spc="-1" strike="noStrike">
                <a:solidFill>
                  <a:srgbClr val="000000"/>
                </a:solidFill>
                <a:latin typeface="Arial"/>
                <a:ea typeface="DejaVu Sans"/>
              </a:rPr>
              <a:t>Signals ipg*opower are laser output powers for Halls A1, B2, C3 and D4</a:t>
            </a:r>
            <a:endParaRPr b="0" lang="en-US" sz="1600" spc="-1" strike="noStrike">
              <a:latin typeface="Arial"/>
            </a:endParaRPr>
          </a:p>
        </p:txBody>
      </p:sp>
      <p:pic>
        <p:nvPicPr>
          <p:cNvPr id="280" name="Picture 1" descr=""/>
          <p:cNvPicPr/>
          <p:nvPr/>
        </p:nvPicPr>
        <p:blipFill>
          <a:blip r:embed="rId2"/>
          <a:stretch/>
        </p:blipFill>
        <p:spPr>
          <a:xfrm>
            <a:off x="9215640" y="3427560"/>
            <a:ext cx="2149560" cy="2990520"/>
          </a:xfrm>
          <a:prstGeom prst="rect">
            <a:avLst/>
          </a:prstGeom>
          <a:ln w="0">
            <a:noFill/>
          </a:ln>
        </p:spPr>
      </p:pic>
      <p:pic>
        <p:nvPicPr>
          <p:cNvPr id="281" name="Picture 2" descr=""/>
          <p:cNvPicPr/>
          <p:nvPr/>
        </p:nvPicPr>
        <p:blipFill>
          <a:blip r:embed="rId3"/>
          <a:stretch/>
        </p:blipFill>
        <p:spPr>
          <a:xfrm>
            <a:off x="6237360" y="3428280"/>
            <a:ext cx="2981160" cy="1076400"/>
          </a:xfrm>
          <a:prstGeom prst="rect">
            <a:avLst/>
          </a:prstGeom>
          <a:ln w="0">
            <a:noFill/>
          </a:ln>
        </p:spPr>
      </p:pic>
      <p:pic>
        <p:nvPicPr>
          <p:cNvPr id="282" name="Picture 3" descr=""/>
          <p:cNvPicPr/>
          <p:nvPr/>
        </p:nvPicPr>
        <p:blipFill>
          <a:blip r:embed="rId4"/>
          <a:stretch/>
        </p:blipFill>
        <p:spPr>
          <a:xfrm>
            <a:off x="6237000" y="4507560"/>
            <a:ext cx="2982240" cy="112932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TextBox 1"/>
          <p:cNvSpPr/>
          <p:nvPr/>
        </p:nvSpPr>
        <p:spPr>
          <a:xfrm>
            <a:off x="4300200" y="2966400"/>
            <a:ext cx="3578760" cy="914760"/>
          </a:xfrm>
          <a:prstGeom prst="rect">
            <a:avLst/>
          </a:prstGeom>
          <a:noFill/>
          <a:ln w="0">
            <a:noFill/>
          </a:ln>
        </p:spPr>
        <p:style>
          <a:lnRef idx="0"/>
          <a:fillRef idx="0"/>
          <a:effectRef idx="0"/>
          <a:fontRef idx="minor"/>
        </p:style>
        <p:txBody>
          <a:bodyPr horzOverflow="overflow" vertOverflow="overflow">
            <a:spAutoFit/>
          </a:bodyPr>
          <a:p>
            <a:pPr algn="ctr">
              <a:lnSpc>
                <a:spcPct val="100000"/>
              </a:lnSpc>
            </a:pPr>
            <a:r>
              <a:rPr b="1" lang="en-US" sz="5400" spc="-1" strike="noStrike">
                <a:solidFill>
                  <a:srgbClr val="000000"/>
                </a:solidFill>
                <a:latin typeface="Arial"/>
                <a:ea typeface="DejaVu Sans"/>
              </a:rPr>
              <a:t>Questions</a:t>
            </a:r>
            <a:endParaRPr b="0" lang="en-US" sz="5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Title 1_5"/>
          <p:cNvSpPr/>
          <p:nvPr/>
        </p:nvSpPr>
        <p:spPr>
          <a:xfrm>
            <a:off x="309240" y="228600"/>
            <a:ext cx="6319800" cy="677160"/>
          </a:xfrm>
          <a:prstGeom prst="rect">
            <a:avLst/>
          </a:prstGeom>
          <a:noFill/>
          <a:ln w="0">
            <a:noFill/>
          </a:ln>
        </p:spPr>
        <p:style>
          <a:lnRef idx="0"/>
          <a:fillRef idx="0"/>
          <a:effectRef idx="0"/>
          <a:fontRef idx="minor"/>
        </p:style>
        <p:txBody>
          <a:bodyPr lIns="90000" rIns="90000" tIns="45000" bIns="45000" anchor="b">
            <a:noAutofit/>
          </a:bodyPr>
          <a:p>
            <a:pPr>
              <a:lnSpc>
                <a:spcPct val="90000"/>
              </a:lnSpc>
            </a:pPr>
            <a:r>
              <a:rPr b="1" lang="en-US" sz="3200" spc="-1" strike="noStrike">
                <a:solidFill>
                  <a:srgbClr val="000000"/>
                </a:solidFill>
                <a:latin typeface="Arial"/>
                <a:ea typeface="DejaVu Sans"/>
              </a:rPr>
              <a:t>Where we Steered</a:t>
            </a:r>
            <a:endParaRPr b="0" lang="en-US" sz="3200" spc="-1" strike="noStrike">
              <a:latin typeface="Arial"/>
            </a:endParaRPr>
          </a:p>
        </p:txBody>
      </p:sp>
      <p:sp>
        <p:nvSpPr>
          <p:cNvPr id="285" name="Content Placeholder 2_3"/>
          <p:cNvSpPr/>
          <p:nvPr/>
        </p:nvSpPr>
        <p:spPr>
          <a:xfrm>
            <a:off x="309600" y="1143000"/>
            <a:ext cx="4490640" cy="4889880"/>
          </a:xfrm>
          <a:prstGeom prst="rect">
            <a:avLst/>
          </a:prstGeom>
          <a:noFill/>
          <a:ln w="0">
            <a:noFill/>
          </a:ln>
        </p:spPr>
        <p:style>
          <a:lnRef idx="0"/>
          <a:fillRef idx="0"/>
          <a:effectRef idx="0"/>
          <a:fontRef idx="minor"/>
        </p:style>
        <p:txBody>
          <a:bodyPr lIns="90000" rIns="90000" tIns="45000" bIns="45000">
            <a:noAutofit/>
          </a:bodyPr>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DejaVu Sans"/>
              </a:rPr>
              <a:t>Analysis done by removing lock correctors, and monitoring changes daily</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DejaVu Sans"/>
              </a:rPr>
              <a:t>Total number of changes over the run divided by number of magnets in the region</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DejaVu Sans"/>
              </a:rPr>
              <a:t>Hall Lines are corrected for pass changes frequently</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DejaVu Sans"/>
              </a:rPr>
              <a:t>Even recombiners are corrected more frequently than odd recombiners</a:t>
            </a:r>
            <a:endParaRPr b="0" lang="en-US" sz="1600" spc="-1" strike="noStrike">
              <a:latin typeface="Arial"/>
            </a:endParaRPr>
          </a:p>
          <a:p>
            <a:pPr lvl="1" marL="7430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DejaVu Sans"/>
              </a:rPr>
              <a:t>Recombiner steering is done to correct entry into the Linac and subsequent spreader</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DejaVu Sans"/>
              </a:rPr>
              <a:t>The north linac has a larger beta function on higher passes by design</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DejaVu Sans"/>
              </a:rPr>
              <a:t>The 7/9/BS spreader has a tight aperture</a:t>
            </a:r>
            <a:endParaRPr b="0" lang="en-US" sz="1600" spc="-1" strike="noStrike">
              <a:latin typeface="Arial"/>
            </a:endParaRPr>
          </a:p>
          <a:p>
            <a:pPr>
              <a:lnSpc>
                <a:spcPct val="100000"/>
              </a:lnSpc>
              <a:spcBef>
                <a:spcPts val="720"/>
              </a:spcBef>
            </a:pPr>
            <a:endParaRPr b="0" lang="en-US" sz="1600" spc="-1" strike="noStrike">
              <a:latin typeface="Arial"/>
            </a:endParaRPr>
          </a:p>
          <a:p>
            <a:pPr>
              <a:lnSpc>
                <a:spcPct val="100000"/>
              </a:lnSpc>
              <a:spcBef>
                <a:spcPts val="720"/>
              </a:spcBef>
            </a:pPr>
            <a:endParaRPr b="0" lang="en-US" sz="1600" spc="-1" strike="noStrike">
              <a:latin typeface="Arial"/>
            </a:endParaRPr>
          </a:p>
        </p:txBody>
      </p:sp>
      <p:sp>
        <p:nvSpPr>
          <p:cNvPr id="286" name="Footer Placeholder 8_3"/>
          <p:cNvSpPr/>
          <p:nvPr/>
        </p:nvSpPr>
        <p:spPr>
          <a:xfrm>
            <a:off x="4038480" y="6330600"/>
            <a:ext cx="4113360" cy="363600"/>
          </a:xfrm>
          <a:prstGeom prst="rect">
            <a:avLst/>
          </a:prstGeom>
          <a:noFill/>
          <a:ln w="0">
            <a:noFill/>
          </a:ln>
        </p:spPr>
        <p:style>
          <a:lnRef idx="0"/>
          <a:fillRef idx="0"/>
          <a:effectRef idx="0"/>
          <a:fontRef idx="minor"/>
        </p:style>
      </p:sp>
      <p:sp>
        <p:nvSpPr>
          <p:cNvPr id="287" name="Slide Number Placeholder 9_3"/>
          <p:cNvSpPr/>
          <p:nvPr/>
        </p:nvSpPr>
        <p:spPr>
          <a:xfrm>
            <a:off x="9144000" y="6330600"/>
            <a:ext cx="2741760" cy="36360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CABF66B0-BE3D-485D-B1A7-6A7179D342D3}" type="slidenum">
              <a:rPr b="0" lang="en-US" sz="1000" spc="-1" strike="noStrike">
                <a:solidFill>
                  <a:srgbClr val="000000"/>
                </a:solidFill>
                <a:latin typeface="Arial"/>
                <a:ea typeface="DejaVu Sans"/>
              </a:rPr>
              <a:t>2</a:t>
            </a:fld>
            <a:endParaRPr b="0" lang="en-US" sz="1000" spc="-1" strike="noStrike">
              <a:latin typeface="Arial"/>
            </a:endParaRPr>
          </a:p>
        </p:txBody>
      </p:sp>
      <p:sp>
        <p:nvSpPr>
          <p:cNvPr id="288" name="Date Placeholder 7_3"/>
          <p:cNvSpPr/>
          <p:nvPr/>
        </p:nvSpPr>
        <p:spPr>
          <a:xfrm>
            <a:off x="311760" y="6330600"/>
            <a:ext cx="2741760" cy="36360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fld id="{8DE91FAD-03D6-4F89-94E4-F9DDBF57E29E}" type="datetime1">
              <a:rPr b="0" lang="en-US" sz="1000" spc="-1" strike="noStrike">
                <a:solidFill>
                  <a:srgbClr val="000000"/>
                </a:solidFill>
                <a:latin typeface="Arial"/>
                <a:ea typeface="DejaVu Sans"/>
              </a:rPr>
              <a:t>10/06/2025</a:t>
            </a:fld>
            <a:endParaRPr b="0" lang="en-US" sz="1000" spc="-1" strike="noStrike">
              <a:latin typeface="Arial"/>
            </a:endParaRPr>
          </a:p>
        </p:txBody>
      </p:sp>
      <p:pic>
        <p:nvPicPr>
          <p:cNvPr id="289" name="Picture 709" descr=""/>
          <p:cNvPicPr/>
          <p:nvPr/>
        </p:nvPicPr>
        <p:blipFill>
          <a:blip r:embed="rId1"/>
          <a:stretch/>
        </p:blipFill>
        <p:spPr>
          <a:xfrm>
            <a:off x="4953600" y="1143360"/>
            <a:ext cx="7238160" cy="434268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Footer Placeholder 2"/>
          <p:cNvSpPr/>
          <p:nvPr/>
        </p:nvSpPr>
        <p:spPr>
          <a:xfrm>
            <a:off x="4038480" y="6330600"/>
            <a:ext cx="4113360" cy="363600"/>
          </a:xfrm>
          <a:prstGeom prst="rect">
            <a:avLst/>
          </a:prstGeom>
          <a:noFill/>
          <a:ln w="0">
            <a:noFill/>
          </a:ln>
        </p:spPr>
        <p:style>
          <a:lnRef idx="0"/>
          <a:fillRef idx="0"/>
          <a:effectRef idx="0"/>
          <a:fontRef idx="minor"/>
        </p:style>
      </p:sp>
      <p:sp>
        <p:nvSpPr>
          <p:cNvPr id="291" name="Slide Number Placeholder 3"/>
          <p:cNvSpPr/>
          <p:nvPr/>
        </p:nvSpPr>
        <p:spPr>
          <a:xfrm>
            <a:off x="9144000" y="6330600"/>
            <a:ext cx="2741760" cy="36360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37D4DE10-ECF4-4BDE-B1CF-0C912DDD512E}" type="slidenum">
              <a:rPr b="0" lang="en-US" sz="1000" spc="-1" strike="noStrike">
                <a:solidFill>
                  <a:srgbClr val="000000"/>
                </a:solidFill>
                <a:latin typeface="Arial"/>
                <a:ea typeface="DejaVu Sans"/>
              </a:rPr>
              <a:t>2</a:t>
            </a:fld>
            <a:endParaRPr b="0" lang="en-US" sz="1000" spc="-1" strike="noStrike">
              <a:latin typeface="Arial"/>
            </a:endParaRPr>
          </a:p>
        </p:txBody>
      </p:sp>
      <p:sp>
        <p:nvSpPr>
          <p:cNvPr id="292" name="Title 4"/>
          <p:cNvSpPr/>
          <p:nvPr/>
        </p:nvSpPr>
        <p:spPr>
          <a:xfrm>
            <a:off x="309240" y="532080"/>
            <a:ext cx="11043360" cy="677160"/>
          </a:xfrm>
          <a:prstGeom prst="rect">
            <a:avLst/>
          </a:prstGeom>
          <a:noFill/>
          <a:ln w="0">
            <a:noFill/>
          </a:ln>
        </p:spPr>
        <p:style>
          <a:lnRef idx="0"/>
          <a:fillRef idx="0"/>
          <a:effectRef idx="0"/>
          <a:fontRef idx="minor"/>
        </p:style>
        <p:txBody>
          <a:bodyPr lIns="90000" rIns="90000" tIns="45000" bIns="45000" anchor="b">
            <a:noAutofit/>
          </a:bodyPr>
          <a:p>
            <a:pPr>
              <a:lnSpc>
                <a:spcPct val="90000"/>
              </a:lnSpc>
            </a:pPr>
            <a:r>
              <a:rPr b="1" lang="en-US" sz="3200" spc="-1" strike="noStrike">
                <a:solidFill>
                  <a:srgbClr val="000000"/>
                </a:solidFill>
                <a:latin typeface="Arial"/>
                <a:ea typeface="DejaVu Sans"/>
              </a:rPr>
              <a:t>Energy Management issues</a:t>
            </a:r>
            <a:endParaRPr b="0" lang="en-US" sz="3200" spc="-1" strike="noStrike">
              <a:latin typeface="Arial"/>
            </a:endParaRPr>
          </a:p>
        </p:txBody>
      </p:sp>
      <p:sp>
        <p:nvSpPr>
          <p:cNvPr id="293" name="Date Placeholder 1"/>
          <p:cNvSpPr/>
          <p:nvPr/>
        </p:nvSpPr>
        <p:spPr>
          <a:xfrm>
            <a:off x="311760" y="6330600"/>
            <a:ext cx="2741760" cy="36360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fld id="{F89EE325-3D48-46E4-BA55-7DA92E69015D}" type="datetime1">
              <a:rPr b="0" lang="en-US" sz="1000" spc="-1" strike="noStrike">
                <a:solidFill>
                  <a:srgbClr val="000000"/>
                </a:solidFill>
                <a:latin typeface="Arial"/>
                <a:ea typeface="DejaVu Sans"/>
              </a:rPr>
              <a:t>10/06/2025</a:t>
            </a:fld>
            <a:endParaRPr b="0" lang="en-US" sz="1000" spc="-1" strike="noStrike">
              <a:latin typeface="Arial"/>
            </a:endParaRPr>
          </a:p>
        </p:txBody>
      </p:sp>
      <p:sp>
        <p:nvSpPr>
          <p:cNvPr id="294" name="Rectangle 5_3"/>
          <p:cNvSpPr/>
          <p:nvPr/>
        </p:nvSpPr>
        <p:spPr>
          <a:xfrm>
            <a:off x="7462440" y="3127320"/>
            <a:ext cx="4729320" cy="373320"/>
          </a:xfrm>
          <a:prstGeom prst="rect">
            <a:avLst/>
          </a:prstGeom>
          <a:solidFill>
            <a:schemeClr val="bg2">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oAutofit/>
          </a:bodyPr>
          <a:p>
            <a:pPr>
              <a:lnSpc>
                <a:spcPct val="100000"/>
              </a:lnSpc>
              <a:tabLst>
                <a:tab algn="l" pos="0"/>
              </a:tabLst>
            </a:pPr>
            <a:r>
              <a:rPr b="0" lang="en-US" sz="1600" spc="-1" strike="noStrike">
                <a:solidFill>
                  <a:srgbClr val="000000"/>
                </a:solidFill>
                <a:latin typeface="Arial"/>
                <a:ea typeface="DejaVu Sans"/>
              </a:rPr>
              <a:t>1L06 total GMES from 5/9 to 6/1</a:t>
            </a:r>
            <a:endParaRPr b="0" lang="en-US" sz="1600" spc="-1" strike="noStrike">
              <a:latin typeface="Arial"/>
            </a:endParaRPr>
          </a:p>
        </p:txBody>
      </p:sp>
      <p:sp>
        <p:nvSpPr>
          <p:cNvPr id="295" name="TextBox 1"/>
          <p:cNvSpPr/>
          <p:nvPr/>
        </p:nvSpPr>
        <p:spPr>
          <a:xfrm>
            <a:off x="311760" y="1212120"/>
            <a:ext cx="6826680" cy="4228920"/>
          </a:xfrm>
          <a:prstGeom prst="rect">
            <a:avLst/>
          </a:prstGeom>
          <a:noFill/>
          <a:ln w="0">
            <a:noFill/>
          </a:ln>
        </p:spPr>
        <p:style>
          <a:lnRef idx="0"/>
          <a:fillRef idx="0"/>
          <a:effectRef idx="0"/>
          <a:fontRef idx="minor"/>
        </p:style>
        <p:txBody>
          <a:bodyPr horzOverflow="overflow" vertOverflow="overflow">
            <a:spAutoFit/>
          </a:bodyPr>
          <a:p>
            <a:pPr marL="285840" indent="-285480">
              <a:lnSpc>
                <a:spcPct val="100000"/>
              </a:lnSpc>
              <a:buClr>
                <a:srgbClr val="000000"/>
              </a:buClr>
              <a:buFont typeface="Arial,Sans-Serif"/>
              <a:buChar char="•"/>
            </a:pPr>
            <a:r>
              <a:rPr b="1" lang="en-US" sz="1600" spc="-1" strike="noStrike">
                <a:solidFill>
                  <a:srgbClr val="000000"/>
                </a:solidFill>
                <a:latin typeface="Arial"/>
                <a:ea typeface="DejaVu Sans"/>
              </a:rPr>
              <a:t>2025-05-12</a:t>
            </a:r>
            <a:r>
              <a:rPr b="0" lang="en-US" sz="1600" spc="-1" strike="noStrike">
                <a:solidFill>
                  <a:srgbClr val="000000"/>
                </a:solidFill>
                <a:latin typeface="Arial"/>
                <a:ea typeface="DejaVu Sans"/>
              </a:rPr>
              <a:t>:  2L23-7 found &gt;60 degrees off crest, Corrected, positive effect on halo</a:t>
            </a:r>
            <a:endParaRPr b="0" lang="en-US" sz="1600" spc="-1" strike="noStrike">
              <a:latin typeface="Arial"/>
            </a:endParaRPr>
          </a:p>
          <a:p>
            <a:pPr marL="285840" indent="-285480">
              <a:lnSpc>
                <a:spcPct val="100000"/>
              </a:lnSpc>
              <a:buClr>
                <a:srgbClr val="000000"/>
              </a:buClr>
              <a:buFont typeface="Arial"/>
              <a:buChar char="•"/>
            </a:pPr>
            <a:r>
              <a:rPr b="1" lang="en-US" sz="1600" spc="-1" strike="noStrike">
                <a:solidFill>
                  <a:srgbClr val="000000"/>
                </a:solidFill>
                <a:latin typeface="Arial"/>
                <a:ea typeface="DejaVu Sans"/>
              </a:rPr>
              <a:t>2025-05-19</a:t>
            </a:r>
            <a:r>
              <a:rPr b="0" lang="en-US" sz="1600" spc="-1" strike="noStrike">
                <a:solidFill>
                  <a:srgbClr val="000000"/>
                </a:solidFill>
                <a:latin typeface="Arial"/>
                <a:ea typeface="DejaVu Sans"/>
              </a:rPr>
              <a:t>:  1L06 tripped due to standing water and a snake shorting out components.</a:t>
            </a:r>
            <a:endParaRPr b="0" lang="en-US" sz="1600" spc="-1" strike="noStrike">
              <a:latin typeface="Arial"/>
            </a:endParaRPr>
          </a:p>
          <a:p>
            <a:pPr marL="285840" indent="-285480">
              <a:lnSpc>
                <a:spcPct val="100000"/>
              </a:lnSpc>
              <a:buClr>
                <a:srgbClr val="000000"/>
              </a:buClr>
              <a:buFont typeface="Arial"/>
              <a:buChar char="•"/>
            </a:pPr>
            <a:r>
              <a:rPr b="1" lang="en-US" sz="1600" spc="-1" strike="noStrike">
                <a:solidFill>
                  <a:srgbClr val="000000"/>
                </a:solidFill>
                <a:latin typeface="Arial"/>
                <a:ea typeface="DejaVu Sans"/>
              </a:rPr>
              <a:t>2025-05-21</a:t>
            </a:r>
            <a:r>
              <a:rPr b="0" lang="en-US" sz="1600" spc="-1" strike="noStrike">
                <a:solidFill>
                  <a:srgbClr val="000000"/>
                </a:solidFill>
                <a:latin typeface="Arial"/>
                <a:ea typeface="DejaVu Sans"/>
              </a:rPr>
              <a:t>:  Cavities 4 through 7 were recovered.</a:t>
            </a:r>
            <a:endParaRPr b="0" lang="en-US" sz="1600" spc="-1" strike="noStrike">
              <a:latin typeface="Arial"/>
            </a:endParaRPr>
          </a:p>
          <a:p>
            <a:pPr marL="285840" indent="-285480">
              <a:lnSpc>
                <a:spcPct val="100000"/>
              </a:lnSpc>
              <a:buClr>
                <a:srgbClr val="000000"/>
              </a:buClr>
              <a:buFont typeface="Arial"/>
              <a:buChar char="•"/>
            </a:pPr>
            <a:r>
              <a:rPr b="1" lang="en-US" sz="1600" spc="-1" strike="noStrike">
                <a:solidFill>
                  <a:srgbClr val="000000"/>
                </a:solidFill>
                <a:latin typeface="Arial"/>
                <a:ea typeface="DejaVu Sans"/>
              </a:rPr>
              <a:t>2025-05-31</a:t>
            </a:r>
            <a:r>
              <a:rPr b="0" lang="en-US" sz="1600" spc="-1" strike="noStrike">
                <a:solidFill>
                  <a:srgbClr val="000000"/>
                </a:solidFill>
                <a:latin typeface="Arial"/>
                <a:ea typeface="DejaVu Sans"/>
              </a:rPr>
              <a:t>:  Ops discovered that although the cavity histories were updated for the recovered cavities, the history for the zone was still marked "RF Bad", so the zone was assumed by LEM to be bypassed.</a:t>
            </a:r>
            <a:endParaRPr b="0" lang="en-US" sz="1600" spc="-1" strike="noStrike">
              <a:latin typeface="Arial"/>
            </a:endParaRPr>
          </a:p>
          <a:p>
            <a:pPr>
              <a:lnSpc>
                <a:spcPct val="100000"/>
              </a:lnSpc>
            </a:pPr>
            <a:endParaRPr b="0" lang="en-US" sz="1600" spc="-1" strike="noStrike">
              <a:latin typeface="Arial"/>
            </a:endParaRPr>
          </a:p>
          <a:p>
            <a:pPr>
              <a:lnSpc>
                <a:spcPct val="100000"/>
              </a:lnSpc>
            </a:pP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For around ten days, the North Linac focusing and skew quads were not set correctly by LEM since the actual linac energy profile differed from the LEM energy profile.</a:t>
            </a:r>
            <a:endParaRPr b="0" lang="en-US" sz="1600" spc="-1" strike="noStrike">
              <a:latin typeface="Arial"/>
            </a:endParaRPr>
          </a:p>
          <a:p>
            <a:pPr>
              <a:lnSpc>
                <a:spcPct val="100000"/>
              </a:lnSpc>
            </a:pPr>
            <a:endParaRPr b="0" lang="en-US" sz="1600" spc="-1" strike="noStrike">
              <a:latin typeface="Arial"/>
            </a:endParaRPr>
          </a:p>
          <a:p>
            <a:pPr marL="285840" indent="-285480">
              <a:lnSpc>
                <a:spcPct val="100000"/>
              </a:lnSpc>
              <a:buClr>
                <a:srgbClr val="000000"/>
              </a:buClr>
              <a:buFont typeface="Arial,Sans-Serif"/>
              <a:buChar char="•"/>
            </a:pPr>
            <a:r>
              <a:rPr b="1" lang="en-US" sz="1600" spc="-1" strike="noStrike">
                <a:solidFill>
                  <a:srgbClr val="000000"/>
                </a:solidFill>
                <a:latin typeface="Arial"/>
                <a:ea typeface="DejaVu Sans"/>
              </a:rPr>
              <a:t>Corrective Action:</a:t>
            </a:r>
            <a:endParaRPr b="0" lang="en-US" sz="1600" spc="-1" strike="noStrike">
              <a:latin typeface="Arial"/>
            </a:endParaRPr>
          </a:p>
          <a:p>
            <a:pPr lvl="1" marL="743040" indent="-285480">
              <a:lnSpc>
                <a:spcPct val="100000"/>
              </a:lnSpc>
              <a:buClr>
                <a:srgbClr val="000000"/>
              </a:buClr>
              <a:buFont typeface="Arial,Sans-Serif"/>
              <a:buChar char="•"/>
            </a:pPr>
            <a:r>
              <a:rPr b="0" lang="en-US" sz="1600" spc="-1" strike="noStrike">
                <a:solidFill>
                  <a:srgbClr val="000000"/>
                </a:solidFill>
                <a:latin typeface="Arial"/>
                <a:ea typeface="DejaVu Sans"/>
              </a:rPr>
              <a:t>Modify the rfCavHistory tool to prevent zone from being marked as bad when cavities in the zone are not (and the contrapositive)</a:t>
            </a:r>
            <a:endParaRPr b="0" lang="en-US" sz="1600" spc="-1" strike="noStrike">
              <a:latin typeface="Arial"/>
            </a:endParaRPr>
          </a:p>
          <a:p>
            <a:pPr lvl="1" marL="743040" indent="-285480">
              <a:lnSpc>
                <a:spcPct val="100000"/>
              </a:lnSpc>
              <a:buClr>
                <a:srgbClr val="000000"/>
              </a:buClr>
              <a:buFont typeface="Arial,Sans-Serif"/>
              <a:buChar char="•"/>
            </a:pPr>
            <a:r>
              <a:rPr b="0" lang="en-US" sz="1600" spc="-1" strike="noStrike">
                <a:solidFill>
                  <a:srgbClr val="000000"/>
                </a:solidFill>
                <a:latin typeface="Arial"/>
                <a:ea typeface="DejaVu Sans"/>
              </a:rPr>
              <a:t>Revive Krest to keep individual cavities on phase</a:t>
            </a:r>
            <a:endParaRPr b="0" lang="en-US" sz="1600" spc="-1" strike="noStrike">
              <a:latin typeface="Arial"/>
            </a:endParaRPr>
          </a:p>
        </p:txBody>
      </p:sp>
      <p:pic>
        <p:nvPicPr>
          <p:cNvPr id="296" name="Picture 2" descr=""/>
          <p:cNvPicPr/>
          <p:nvPr/>
        </p:nvPicPr>
        <p:blipFill>
          <a:blip r:embed="rId1"/>
          <a:stretch/>
        </p:blipFill>
        <p:spPr>
          <a:xfrm>
            <a:off x="7462440" y="665640"/>
            <a:ext cx="4726800" cy="2460240"/>
          </a:xfrm>
          <a:prstGeom prst="rect">
            <a:avLst/>
          </a:prstGeom>
          <a:ln w="0">
            <a:noFill/>
          </a:ln>
        </p:spPr>
      </p:pic>
      <p:pic>
        <p:nvPicPr>
          <p:cNvPr id="297" name="Picture 3" descr=""/>
          <p:cNvPicPr/>
          <p:nvPr/>
        </p:nvPicPr>
        <p:blipFill>
          <a:blip r:embed="rId2"/>
          <a:srcRect l="1739" t="0" r="-130" b="-334"/>
          <a:stretch/>
        </p:blipFill>
        <p:spPr>
          <a:xfrm>
            <a:off x="7461360" y="3501360"/>
            <a:ext cx="4731840" cy="2458440"/>
          </a:xfrm>
          <a:prstGeom prst="rect">
            <a:avLst/>
          </a:prstGeom>
          <a:ln w="0">
            <a:noFill/>
          </a:ln>
        </p:spPr>
      </p:pic>
      <p:sp>
        <p:nvSpPr>
          <p:cNvPr id="298" name="Rectangle 5"/>
          <p:cNvSpPr/>
          <p:nvPr/>
        </p:nvSpPr>
        <p:spPr>
          <a:xfrm>
            <a:off x="7462440" y="5953320"/>
            <a:ext cx="4726800" cy="373320"/>
          </a:xfrm>
          <a:prstGeom prst="rect">
            <a:avLst/>
          </a:prstGeom>
          <a:solidFill>
            <a:schemeClr val="bg2">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oAutofit/>
          </a:bodyPr>
          <a:p>
            <a:pPr>
              <a:lnSpc>
                <a:spcPct val="100000"/>
              </a:lnSpc>
              <a:tabLst>
                <a:tab algn="l" pos="0"/>
              </a:tabLst>
            </a:pPr>
            <a:r>
              <a:rPr b="0" lang="en-US" sz="1600" spc="-1" strike="noStrike">
                <a:solidFill>
                  <a:srgbClr val="000000"/>
                </a:solidFill>
                <a:latin typeface="Arial"/>
                <a:ea typeface="DejaVu Sans"/>
              </a:rPr>
              <a:t>2L23-7 PSET from 5/2 to 5/15</a:t>
            </a:r>
            <a:endParaRPr b="0" lang="en-US" sz="1600" spc="-1" strike="noStrike">
              <a:latin typeface="Arial"/>
            </a:endParaRPr>
          </a:p>
          <a:p>
            <a:pPr>
              <a:lnSpc>
                <a:spcPct val="100000"/>
              </a:lnSpc>
              <a:tabLst>
                <a:tab algn="l" pos="0"/>
              </a:tabLst>
            </a:pPr>
            <a:endParaRPr b="0" lang="en-US" sz="16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Title 1"/>
          <p:cNvSpPr txBox="1"/>
          <p:nvPr/>
        </p:nvSpPr>
        <p:spPr>
          <a:xfrm>
            <a:off x="609480" y="273600"/>
            <a:ext cx="10972080" cy="551880"/>
          </a:xfrm>
          <a:prstGeom prst="rect">
            <a:avLst/>
          </a:prstGeom>
          <a:noFill/>
          <a:ln w="0">
            <a:noFill/>
          </a:ln>
        </p:spPr>
        <p:txBody>
          <a:bodyPr lIns="0" rIns="0" tIns="0" bIns="0" anchor="ctr">
            <a:noAutofit/>
          </a:bodyPr>
          <a:p>
            <a:pPr>
              <a:lnSpc>
                <a:spcPct val="90000"/>
              </a:lnSpc>
            </a:pPr>
            <a:r>
              <a:rPr b="0" lang="en-US" sz="4400" spc="-1" strike="noStrike">
                <a:solidFill>
                  <a:srgbClr val="000000"/>
                </a:solidFill>
                <a:latin typeface="Arial"/>
                <a:ea typeface="DejaVu Sans"/>
              </a:rPr>
              <a:t>Beam Transport Team</a:t>
            </a:r>
            <a:endParaRPr b="0" lang="en-US" sz="4400" spc="-1" strike="noStrike">
              <a:solidFill>
                <a:srgbClr val="000000"/>
              </a:solidFill>
              <a:latin typeface="Arial"/>
            </a:endParaRPr>
          </a:p>
        </p:txBody>
      </p:sp>
      <p:sp>
        <p:nvSpPr>
          <p:cNvPr id="211" name="Text Placeholder 2"/>
          <p:cNvSpPr txBox="1"/>
          <p:nvPr/>
        </p:nvSpPr>
        <p:spPr>
          <a:xfrm>
            <a:off x="609480" y="1011960"/>
            <a:ext cx="6284520" cy="3976920"/>
          </a:xfrm>
          <a:prstGeom prst="rect">
            <a:avLst/>
          </a:prstGeom>
          <a:noFill/>
          <a:ln w="0">
            <a:noFill/>
          </a:ln>
        </p:spPr>
        <p:txBody>
          <a:bodyPr lIns="0" rIns="0" tIns="0" bIns="0">
            <a:normAutofit/>
          </a:bodyPr>
          <a:p>
            <a:pPr marL="228600" indent="-228240">
              <a:lnSpc>
                <a:spcPct val="90000"/>
              </a:lnSpc>
              <a:spcBef>
                <a:spcPts val="1001"/>
              </a:spcBef>
              <a:buClr>
                <a:srgbClr val="000000"/>
              </a:buClr>
              <a:buFont typeface="Arial"/>
              <a:buChar char="•"/>
            </a:pPr>
            <a:r>
              <a:rPr b="0" lang="en-US" sz="1600" spc="-1" strike="noStrike">
                <a:solidFill>
                  <a:srgbClr val="000000"/>
                </a:solidFill>
                <a:latin typeface="Arial"/>
                <a:ea typeface="DejaVu Sans"/>
              </a:rPr>
              <a:t>Made in June 2025 to review and analyze Beam Transport-related downtimes including:</a:t>
            </a:r>
            <a:endParaRPr b="0" lang="en-US" sz="1600" spc="-1" strike="noStrike">
              <a:solidFill>
                <a:srgbClr val="000000"/>
              </a:solidFill>
              <a:latin typeface="Arial"/>
            </a:endParaRPr>
          </a:p>
          <a:p>
            <a:pPr lvl="1" marL="685800" indent="-228240">
              <a:lnSpc>
                <a:spcPct val="90000"/>
              </a:lnSpc>
              <a:spcBef>
                <a:spcPts val="499"/>
              </a:spcBef>
              <a:buClr>
                <a:srgbClr val="000000"/>
              </a:buClr>
              <a:buFont typeface="Arial"/>
              <a:buChar char="•"/>
            </a:pPr>
            <a:r>
              <a:rPr b="0" lang="en-US" sz="1600" spc="-1" strike="noStrike">
                <a:solidFill>
                  <a:srgbClr val="000000"/>
                </a:solidFill>
                <a:latin typeface="Arial"/>
                <a:ea typeface="DejaVu Sans"/>
              </a:rPr>
              <a:t>Beam Loss</a:t>
            </a:r>
            <a:endParaRPr b="0" lang="en-US" sz="1600" spc="-1" strike="noStrike">
              <a:solidFill>
                <a:srgbClr val="000000"/>
              </a:solidFill>
              <a:latin typeface="Arial"/>
            </a:endParaRPr>
          </a:p>
          <a:p>
            <a:pPr lvl="1" marL="685800" indent="-228240">
              <a:lnSpc>
                <a:spcPct val="90000"/>
              </a:lnSpc>
              <a:spcBef>
                <a:spcPts val="499"/>
              </a:spcBef>
              <a:buClr>
                <a:srgbClr val="000000"/>
              </a:buClr>
              <a:buFont typeface="Arial"/>
              <a:buChar char="•"/>
            </a:pPr>
            <a:r>
              <a:rPr b="0" lang="en-US" sz="1600" spc="-1" strike="noStrike">
                <a:solidFill>
                  <a:srgbClr val="000000"/>
                </a:solidFill>
                <a:latin typeface="Arial"/>
                <a:ea typeface="DejaVu Sans"/>
              </a:rPr>
              <a:t>Orbit adjustments</a:t>
            </a:r>
            <a:endParaRPr b="0" lang="en-US" sz="1600" spc="-1" strike="noStrike">
              <a:solidFill>
                <a:srgbClr val="000000"/>
              </a:solidFill>
              <a:latin typeface="Arial"/>
            </a:endParaRPr>
          </a:p>
          <a:p>
            <a:pPr lvl="1" marL="685800" indent="-228240">
              <a:lnSpc>
                <a:spcPct val="90000"/>
              </a:lnSpc>
              <a:spcBef>
                <a:spcPts val="499"/>
              </a:spcBef>
              <a:buClr>
                <a:srgbClr val="000000"/>
              </a:buClr>
              <a:buFont typeface="Arial"/>
              <a:buChar char="•"/>
            </a:pPr>
            <a:r>
              <a:rPr b="0" lang="en-US" sz="1600" spc="-1" strike="noStrike">
                <a:solidFill>
                  <a:srgbClr val="000000"/>
                </a:solidFill>
                <a:latin typeface="Arial"/>
                <a:ea typeface="DejaVu Sans"/>
              </a:rPr>
              <a:t>Beam Halo</a:t>
            </a:r>
            <a:endParaRPr b="0" lang="en-US" sz="1600" spc="-1" strike="noStrike">
              <a:solidFill>
                <a:srgbClr val="000000"/>
              </a:solidFill>
              <a:latin typeface="Arial"/>
            </a:endParaRPr>
          </a:p>
          <a:p>
            <a:pPr lvl="1" marL="685800" indent="-228240">
              <a:lnSpc>
                <a:spcPct val="90000"/>
              </a:lnSpc>
              <a:spcBef>
                <a:spcPts val="499"/>
              </a:spcBef>
              <a:buClr>
                <a:srgbClr val="000000"/>
              </a:buClr>
              <a:buFont typeface="Arial"/>
              <a:buChar char="•"/>
            </a:pPr>
            <a:r>
              <a:rPr b="0" lang="en-US" sz="1600" spc="-1" strike="noStrike">
                <a:solidFill>
                  <a:srgbClr val="000000"/>
                </a:solidFill>
                <a:latin typeface="Arial"/>
                <a:ea typeface="DejaVu Sans"/>
              </a:rPr>
              <a:t>Optics tuning</a:t>
            </a:r>
            <a:endParaRPr b="0" lang="en-US" sz="1600" spc="-1" strike="noStrike">
              <a:solidFill>
                <a:srgbClr val="000000"/>
              </a:solidFill>
              <a:latin typeface="Arial"/>
            </a:endParaRPr>
          </a:p>
          <a:p>
            <a:pPr lvl="1" marL="685800" indent="-228240">
              <a:lnSpc>
                <a:spcPct val="90000"/>
              </a:lnSpc>
              <a:spcBef>
                <a:spcPts val="499"/>
              </a:spcBef>
              <a:buClr>
                <a:srgbClr val="000000"/>
              </a:buClr>
              <a:buFont typeface="Arial"/>
              <a:buChar char="•"/>
            </a:pPr>
            <a:r>
              <a:rPr b="0" lang="en-US" sz="1600" spc="-1" strike="noStrike">
                <a:solidFill>
                  <a:srgbClr val="000000"/>
                </a:solidFill>
                <a:latin typeface="Arial"/>
                <a:ea typeface="DejaVu Sans"/>
              </a:rPr>
              <a:t>Routine operations</a:t>
            </a:r>
            <a:endParaRPr b="0" lang="en-US" sz="1600" spc="-1" strike="noStrike">
              <a:solidFill>
                <a:srgbClr val="000000"/>
              </a:solidFill>
              <a:latin typeface="Arial"/>
            </a:endParaRPr>
          </a:p>
          <a:p>
            <a:pPr marL="228600" indent="-228240">
              <a:lnSpc>
                <a:spcPct val="90000"/>
              </a:lnSpc>
              <a:spcBef>
                <a:spcPts val="1001"/>
              </a:spcBef>
              <a:buClr>
                <a:srgbClr val="000000"/>
              </a:buClr>
              <a:buFont typeface="Arial"/>
              <a:buChar char="•"/>
            </a:pPr>
            <a:r>
              <a:rPr b="0" lang="en-US" sz="1600" spc="-1" strike="noStrike">
                <a:solidFill>
                  <a:srgbClr val="000000"/>
                </a:solidFill>
                <a:latin typeface="Arial"/>
                <a:ea typeface="DejaVu Sans"/>
              </a:rPr>
              <a:t>Handle weekly beam tune reports</a:t>
            </a:r>
            <a:endParaRPr b="0" lang="en-US" sz="1600" spc="-1" strike="noStrike">
              <a:solidFill>
                <a:srgbClr val="000000"/>
              </a:solidFill>
              <a:latin typeface="Arial"/>
            </a:endParaRPr>
          </a:p>
          <a:p>
            <a:pPr marL="228600" indent="-228240">
              <a:lnSpc>
                <a:spcPct val="90000"/>
              </a:lnSpc>
              <a:spcBef>
                <a:spcPts val="1001"/>
              </a:spcBef>
              <a:buClr>
                <a:srgbClr val="000000"/>
              </a:buClr>
              <a:buFont typeface="Arial"/>
              <a:buChar char="•"/>
            </a:pPr>
            <a:r>
              <a:rPr b="0" lang="en-US" sz="1600" spc="-1" strike="noStrike">
                <a:solidFill>
                  <a:srgbClr val="000000"/>
                </a:solidFill>
                <a:latin typeface="Arial"/>
                <a:ea typeface="DejaVu Sans"/>
              </a:rPr>
              <a:t>Corrective actions generated from these reviews generate suggestions for Beam Team review</a:t>
            </a:r>
            <a:endParaRPr b="0" lang="en-US" sz="1600" spc="-1" strike="noStrike">
              <a:solidFill>
                <a:srgbClr val="000000"/>
              </a:solidFill>
              <a:latin typeface="Arial"/>
            </a:endParaRPr>
          </a:p>
          <a:p>
            <a:pPr marL="228600" indent="-228240">
              <a:lnSpc>
                <a:spcPct val="90000"/>
              </a:lnSpc>
              <a:spcBef>
                <a:spcPts val="1001"/>
              </a:spcBef>
              <a:buClr>
                <a:srgbClr val="000000"/>
              </a:buClr>
              <a:buFont typeface="Arial"/>
              <a:buChar char="•"/>
            </a:pPr>
            <a:r>
              <a:rPr b="0" lang="en-US" sz="1600" spc="-1" strike="noStrike">
                <a:solidFill>
                  <a:srgbClr val="000000"/>
                </a:solidFill>
                <a:latin typeface="Arial"/>
                <a:ea typeface="DejaVu Sans"/>
              </a:rPr>
              <a:t>Members from:</a:t>
            </a:r>
            <a:endParaRPr b="0" lang="en-US" sz="1600" spc="-1" strike="noStrike">
              <a:solidFill>
                <a:srgbClr val="000000"/>
              </a:solidFill>
              <a:latin typeface="Arial"/>
            </a:endParaRPr>
          </a:p>
          <a:p>
            <a:pPr lvl="1" marL="685800" indent="-228240">
              <a:lnSpc>
                <a:spcPct val="90000"/>
              </a:lnSpc>
              <a:spcBef>
                <a:spcPts val="499"/>
              </a:spcBef>
              <a:buClr>
                <a:srgbClr val="000000"/>
              </a:buClr>
              <a:buFont typeface="Arial"/>
              <a:buChar char="•"/>
            </a:pPr>
            <a:r>
              <a:rPr b="0" lang="en-US" sz="1600" spc="-1" strike="noStrike">
                <a:solidFill>
                  <a:srgbClr val="000000"/>
                </a:solidFill>
                <a:latin typeface="Arial"/>
                <a:ea typeface="DejaVu Sans"/>
              </a:rPr>
              <a:t>Ops</a:t>
            </a:r>
            <a:endParaRPr b="0" lang="en-US" sz="1600" spc="-1" strike="noStrike">
              <a:solidFill>
                <a:srgbClr val="000000"/>
              </a:solidFill>
              <a:latin typeface="Arial"/>
            </a:endParaRPr>
          </a:p>
          <a:p>
            <a:pPr lvl="1" marL="685800" indent="-228240">
              <a:lnSpc>
                <a:spcPct val="90000"/>
              </a:lnSpc>
              <a:spcBef>
                <a:spcPts val="499"/>
              </a:spcBef>
              <a:buClr>
                <a:srgbClr val="000000"/>
              </a:buClr>
              <a:buFont typeface="Arial"/>
              <a:buChar char="•"/>
            </a:pPr>
            <a:r>
              <a:rPr b="0" lang="en-US" sz="1600" spc="-1" strike="noStrike">
                <a:solidFill>
                  <a:srgbClr val="000000"/>
                </a:solidFill>
                <a:latin typeface="Arial"/>
                <a:ea typeface="DejaVu Sans"/>
              </a:rPr>
              <a:t>Operability</a:t>
            </a:r>
            <a:endParaRPr b="0" lang="en-US" sz="1600" spc="-1" strike="noStrike">
              <a:solidFill>
                <a:srgbClr val="000000"/>
              </a:solidFill>
              <a:latin typeface="Arial"/>
            </a:endParaRPr>
          </a:p>
          <a:p>
            <a:pPr lvl="1" marL="685800" indent="-228240">
              <a:lnSpc>
                <a:spcPct val="90000"/>
              </a:lnSpc>
              <a:spcBef>
                <a:spcPts val="499"/>
              </a:spcBef>
              <a:buClr>
                <a:srgbClr val="000000"/>
              </a:buClr>
              <a:buFont typeface="Arial"/>
              <a:buChar char="•"/>
            </a:pPr>
            <a:r>
              <a:rPr b="0" lang="en-US" sz="1600" spc="-1" strike="noStrike">
                <a:solidFill>
                  <a:srgbClr val="000000"/>
                </a:solidFill>
                <a:latin typeface="Arial"/>
                <a:ea typeface="DejaVu Sans"/>
              </a:rPr>
              <a:t>CASA</a:t>
            </a:r>
            <a:endParaRPr b="0" lang="en-US" sz="1600" spc="-1" strike="noStrike">
              <a:solidFill>
                <a:srgbClr val="000000"/>
              </a:solidFill>
              <a:latin typeface="Arial"/>
            </a:endParaRPr>
          </a:p>
          <a:p>
            <a:pPr>
              <a:lnSpc>
                <a:spcPct val="90000"/>
              </a:lnSpc>
              <a:spcBef>
                <a:spcPts val="1001"/>
              </a:spcBef>
            </a:pPr>
            <a:endParaRPr b="0" lang="en-US" sz="1600" spc="-1" strike="noStrike">
              <a:solidFill>
                <a:srgbClr val="000000"/>
              </a:solidFill>
              <a:latin typeface="Arial"/>
            </a:endParaRPr>
          </a:p>
        </p:txBody>
      </p:sp>
      <p:pic>
        <p:nvPicPr>
          <p:cNvPr id="212" name="" descr=""/>
          <p:cNvPicPr/>
          <p:nvPr/>
        </p:nvPicPr>
        <p:blipFill>
          <a:blip r:embed="rId1"/>
          <a:stretch/>
        </p:blipFill>
        <p:spPr>
          <a:xfrm>
            <a:off x="6438960" y="1371600"/>
            <a:ext cx="5753160" cy="457200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Title 1"/>
          <p:cNvSpPr txBox="1"/>
          <p:nvPr/>
        </p:nvSpPr>
        <p:spPr>
          <a:xfrm>
            <a:off x="609480" y="273600"/>
            <a:ext cx="10972080" cy="114444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214" name="Subtitle 2"/>
          <p:cNvSpPr txBox="1"/>
          <p:nvPr/>
        </p:nvSpPr>
        <p:spPr>
          <a:xfrm>
            <a:off x="609480" y="1604520"/>
            <a:ext cx="10972080" cy="3976920"/>
          </a:xfrm>
          <a:prstGeom prst="rect">
            <a:avLst/>
          </a:prstGeom>
          <a:noFill/>
          <a:ln w="0">
            <a:noFill/>
          </a:ln>
        </p:spPr>
        <p:txBody>
          <a:bodyPr lIns="0" rIns="0" tIns="0" bIns="0" anchor="ctr">
            <a:noAutofit/>
          </a:bodyPr>
          <a:p>
            <a:pPr algn="ctr"/>
            <a:endParaRPr b="0" lang="en-US" sz="3200" spc="-1" strike="noStrike">
              <a:latin typeface="Arial"/>
            </a:endParaRPr>
          </a:p>
        </p:txBody>
      </p:sp>
      <p:pic>
        <p:nvPicPr>
          <p:cNvPr id="215" name="Picture 4" descr=""/>
          <p:cNvPicPr/>
          <p:nvPr/>
        </p:nvPicPr>
        <p:blipFill>
          <a:blip r:embed="rId1"/>
          <a:stretch/>
        </p:blipFill>
        <p:spPr>
          <a:xfrm>
            <a:off x="0" y="10080"/>
            <a:ext cx="12191760" cy="683748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Title 1"/>
          <p:cNvSpPr txBox="1"/>
          <p:nvPr/>
        </p:nvSpPr>
        <p:spPr>
          <a:xfrm>
            <a:off x="609480" y="273600"/>
            <a:ext cx="10972080" cy="1144440"/>
          </a:xfrm>
          <a:prstGeom prst="rect">
            <a:avLst/>
          </a:prstGeom>
          <a:noFill/>
          <a:ln w="0">
            <a:noFill/>
          </a:ln>
        </p:spPr>
        <p:txBody>
          <a:bodyPr lIns="0" rIns="0" tIns="0" bIns="0" anchor="ctr">
            <a:noAutofit/>
          </a:bodyPr>
          <a:p>
            <a:endParaRPr b="0" lang="en-US" sz="1800" spc="-1" strike="noStrike">
              <a:solidFill>
                <a:srgbClr val="000000"/>
              </a:solidFill>
              <a:latin typeface="Arial"/>
            </a:endParaRPr>
          </a:p>
        </p:txBody>
      </p:sp>
      <p:sp>
        <p:nvSpPr>
          <p:cNvPr id="217" name="Subtitle 2"/>
          <p:cNvSpPr txBox="1"/>
          <p:nvPr/>
        </p:nvSpPr>
        <p:spPr>
          <a:xfrm>
            <a:off x="609480" y="1604520"/>
            <a:ext cx="10972080" cy="3976920"/>
          </a:xfrm>
          <a:prstGeom prst="rect">
            <a:avLst/>
          </a:prstGeom>
          <a:noFill/>
          <a:ln w="0">
            <a:noFill/>
          </a:ln>
        </p:spPr>
        <p:txBody>
          <a:bodyPr lIns="0" rIns="0" tIns="0" bIns="0" anchor="ctr">
            <a:noAutofit/>
          </a:bodyPr>
          <a:p>
            <a:pPr algn="ctr"/>
            <a:endParaRPr b="0" lang="en-US" sz="3200" spc="-1" strike="noStrike">
              <a:latin typeface="Arial"/>
            </a:endParaRPr>
          </a:p>
        </p:txBody>
      </p:sp>
      <p:pic>
        <p:nvPicPr>
          <p:cNvPr id="218" name="Picture 3" descr=""/>
          <p:cNvPicPr/>
          <p:nvPr/>
        </p:nvPicPr>
        <p:blipFill>
          <a:blip r:embed="rId1"/>
          <a:stretch/>
        </p:blipFill>
        <p:spPr>
          <a:xfrm>
            <a:off x="6480" y="0"/>
            <a:ext cx="12179160" cy="685764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Title 1_2"/>
          <p:cNvSpPr/>
          <p:nvPr/>
        </p:nvSpPr>
        <p:spPr>
          <a:xfrm>
            <a:off x="309240" y="228600"/>
            <a:ext cx="6319800" cy="677160"/>
          </a:xfrm>
          <a:prstGeom prst="rect">
            <a:avLst/>
          </a:prstGeom>
          <a:noFill/>
          <a:ln w="0">
            <a:noFill/>
          </a:ln>
        </p:spPr>
        <p:style>
          <a:lnRef idx="0"/>
          <a:fillRef idx="0"/>
          <a:effectRef idx="0"/>
          <a:fontRef idx="minor"/>
        </p:style>
        <p:txBody>
          <a:bodyPr lIns="90000" rIns="90000" tIns="45000" bIns="45000" anchor="b">
            <a:noAutofit/>
          </a:bodyPr>
          <a:p>
            <a:pPr>
              <a:lnSpc>
                <a:spcPct val="90000"/>
              </a:lnSpc>
            </a:pPr>
            <a:r>
              <a:rPr b="1" lang="en-US" sz="3200" spc="-1" strike="noStrike">
                <a:solidFill>
                  <a:srgbClr val="000000"/>
                </a:solidFill>
                <a:latin typeface="Arial"/>
                <a:ea typeface="DejaVu Sans"/>
              </a:rPr>
              <a:t>Pathlength &amp; Gangphase</a:t>
            </a:r>
            <a:endParaRPr b="0" lang="en-US" sz="3200" spc="-1" strike="noStrike">
              <a:latin typeface="Arial"/>
            </a:endParaRPr>
          </a:p>
        </p:txBody>
      </p:sp>
      <p:sp>
        <p:nvSpPr>
          <p:cNvPr id="220" name="Footer Placeholder 8_2"/>
          <p:cNvSpPr/>
          <p:nvPr/>
        </p:nvSpPr>
        <p:spPr>
          <a:xfrm>
            <a:off x="4038480" y="6330600"/>
            <a:ext cx="4113360" cy="363600"/>
          </a:xfrm>
          <a:prstGeom prst="rect">
            <a:avLst/>
          </a:prstGeom>
          <a:noFill/>
          <a:ln w="0">
            <a:noFill/>
          </a:ln>
        </p:spPr>
        <p:style>
          <a:lnRef idx="0"/>
          <a:fillRef idx="0"/>
          <a:effectRef idx="0"/>
          <a:fontRef idx="minor"/>
        </p:style>
      </p:sp>
      <p:sp>
        <p:nvSpPr>
          <p:cNvPr id="221" name="Slide Number Placeholder 9_2"/>
          <p:cNvSpPr/>
          <p:nvPr/>
        </p:nvSpPr>
        <p:spPr>
          <a:xfrm>
            <a:off x="9144000" y="6330600"/>
            <a:ext cx="2741760" cy="36360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E21A48CF-5874-4C59-8B44-A84368852197}" type="slidenum">
              <a:rPr b="0" lang="en-US" sz="1000" spc="-1" strike="noStrike">
                <a:solidFill>
                  <a:srgbClr val="000000"/>
                </a:solidFill>
                <a:latin typeface="Arial"/>
                <a:ea typeface="DejaVu Sans"/>
              </a:rPr>
              <a:t>2</a:t>
            </a:fld>
            <a:endParaRPr b="0" lang="en-US" sz="1000" spc="-1" strike="noStrike">
              <a:latin typeface="Arial"/>
            </a:endParaRPr>
          </a:p>
        </p:txBody>
      </p:sp>
      <p:sp>
        <p:nvSpPr>
          <p:cNvPr id="222" name="Date Placeholder 7_2"/>
          <p:cNvSpPr/>
          <p:nvPr/>
        </p:nvSpPr>
        <p:spPr>
          <a:xfrm>
            <a:off x="311760" y="6330600"/>
            <a:ext cx="2741760" cy="36360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fld id="{25B514CD-5DD4-4B97-9DA1-1795782FFE7B}" type="datetime1">
              <a:rPr b="0" lang="en-US" sz="1000" spc="-1" strike="noStrike">
                <a:solidFill>
                  <a:srgbClr val="000000"/>
                </a:solidFill>
                <a:latin typeface="Arial"/>
                <a:ea typeface="DejaVu Sans"/>
              </a:rPr>
              <a:t>10/06/2025</a:t>
            </a:fld>
            <a:endParaRPr b="0" lang="en-US" sz="1000" spc="-1" strike="noStrike">
              <a:latin typeface="Arial"/>
            </a:endParaRPr>
          </a:p>
        </p:txBody>
      </p:sp>
      <p:pic>
        <p:nvPicPr>
          <p:cNvPr id="223" name="Picture 7" descr=""/>
          <p:cNvPicPr/>
          <p:nvPr/>
        </p:nvPicPr>
        <p:blipFill>
          <a:blip r:embed="rId1"/>
          <a:stretch/>
        </p:blipFill>
        <p:spPr>
          <a:xfrm>
            <a:off x="307800" y="906480"/>
            <a:ext cx="4804920" cy="3028680"/>
          </a:xfrm>
          <a:prstGeom prst="rect">
            <a:avLst/>
          </a:prstGeom>
          <a:ln w="0">
            <a:noFill/>
          </a:ln>
        </p:spPr>
      </p:pic>
      <p:sp>
        <p:nvSpPr>
          <p:cNvPr id="224" name="TextBox 9"/>
          <p:cNvSpPr/>
          <p:nvPr/>
        </p:nvSpPr>
        <p:spPr>
          <a:xfrm>
            <a:off x="309600" y="4024440"/>
            <a:ext cx="4809600" cy="2286360"/>
          </a:xfrm>
          <a:prstGeom prst="rect">
            <a:avLst/>
          </a:prstGeom>
          <a:noFill/>
          <a:ln w="0">
            <a:noFill/>
          </a:ln>
        </p:spPr>
        <p:style>
          <a:lnRef idx="0"/>
          <a:fillRef idx="0"/>
          <a:effectRef idx="0"/>
          <a:fontRef idx="minor"/>
        </p:style>
        <p:txBody>
          <a:bodyPr horzOverflow="overflow" vertOverflow="overflow">
            <a:spAutoFit/>
          </a:bodyPr>
          <a:p>
            <a:pPr marL="285840" indent="-285480">
              <a:lnSpc>
                <a:spcPct val="100000"/>
              </a:lnSpc>
              <a:buClr>
                <a:srgbClr val="000000"/>
              </a:buClr>
              <a:buFont typeface="Arial"/>
              <a:buChar char="•"/>
            </a:pPr>
            <a:r>
              <a:rPr b="0" lang="en-US" sz="1800" spc="-1" strike="noStrike">
                <a:solidFill>
                  <a:srgbClr val="000000"/>
                </a:solidFill>
                <a:latin typeface="Arial"/>
                <a:ea typeface="DejaVu Sans"/>
              </a:rPr>
              <a:t>Adjusted pathlength once per 2 days on average</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Arial"/>
                <a:ea typeface="DejaVu Sans"/>
              </a:rPr>
              <a:t>Rolled doglegs 1 and 2 in July to prevent zeroed possible correction</a:t>
            </a:r>
            <a:endParaRPr b="0" lang="en-US" sz="1800" spc="-1" strike="noStrike">
              <a:latin typeface="Arial"/>
            </a:endParaRPr>
          </a:p>
          <a:p>
            <a:pPr lvl="1" marL="743040" indent="-285480">
              <a:lnSpc>
                <a:spcPct val="100000"/>
              </a:lnSpc>
              <a:buClr>
                <a:srgbClr val="000000"/>
              </a:buClr>
              <a:buFont typeface="Arial"/>
              <a:buChar char="•"/>
            </a:pPr>
            <a:r>
              <a:rPr b="0" lang="en-US" sz="1800" spc="-1" strike="noStrike">
                <a:solidFill>
                  <a:srgbClr val="000000"/>
                </a:solidFill>
                <a:latin typeface="Arial"/>
                <a:ea typeface="DejaVu Sans"/>
              </a:rPr>
              <a:t>Running over summer with high power</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Arial"/>
                <a:ea typeface="DejaVu Sans"/>
              </a:rPr>
              <a:t>Added Offsets in Arc 6, 7, 8, and 9 in Late July to add necessary room for correction</a:t>
            </a:r>
            <a:endParaRPr b="0" lang="en-US" sz="1800" spc="-1" strike="noStrike">
              <a:latin typeface="Arial"/>
            </a:endParaRPr>
          </a:p>
        </p:txBody>
      </p:sp>
      <p:sp>
        <p:nvSpPr>
          <p:cNvPr id="225" name="TextBox 10"/>
          <p:cNvSpPr/>
          <p:nvPr/>
        </p:nvSpPr>
        <p:spPr>
          <a:xfrm>
            <a:off x="5246640" y="2523960"/>
            <a:ext cx="6586560" cy="2286360"/>
          </a:xfrm>
          <a:prstGeom prst="rect">
            <a:avLst/>
          </a:prstGeom>
          <a:noFill/>
          <a:ln w="0">
            <a:noFill/>
          </a:ln>
        </p:spPr>
        <p:style>
          <a:lnRef idx="0"/>
          <a:fillRef idx="0"/>
          <a:effectRef idx="0"/>
          <a:fontRef idx="minor"/>
        </p:style>
        <p:txBody>
          <a:bodyPr horzOverflow="overflow" vertOverflow="overflow">
            <a:spAutoFit/>
          </a:bodyPr>
          <a:p>
            <a:pPr marL="285840" indent="-285480">
              <a:lnSpc>
                <a:spcPct val="100000"/>
              </a:lnSpc>
              <a:buClr>
                <a:srgbClr val="000000"/>
              </a:buClr>
              <a:buFont typeface="Arial"/>
              <a:buChar char="•"/>
            </a:pPr>
            <a:r>
              <a:rPr b="0" lang="en-US" sz="1800" spc="-1" strike="noStrike">
                <a:solidFill>
                  <a:srgbClr val="000000"/>
                </a:solidFill>
                <a:latin typeface="Arial"/>
                <a:ea typeface="DejaVu Sans"/>
              </a:rPr>
              <a:t>Frequent changes to gang phase:</a:t>
            </a:r>
            <a:endParaRPr b="0" lang="en-US" sz="1800" spc="-1" strike="noStrike">
              <a:latin typeface="Arial"/>
            </a:endParaRPr>
          </a:p>
          <a:p>
            <a:pPr lvl="1" marL="743040" indent="-285480">
              <a:lnSpc>
                <a:spcPct val="100000"/>
              </a:lnSpc>
              <a:buClr>
                <a:srgbClr val="000000"/>
              </a:buClr>
              <a:buFont typeface="Arial"/>
              <a:buChar char="•"/>
            </a:pPr>
            <a:r>
              <a:rPr b="0" lang="en-US" sz="1800" spc="-1" strike="noStrike">
                <a:solidFill>
                  <a:srgbClr val="000000"/>
                </a:solidFill>
                <a:latin typeface="Arial"/>
                <a:ea typeface="DejaVu Sans"/>
              </a:rPr>
              <a:t>NL 12 times per day</a:t>
            </a:r>
            <a:endParaRPr b="0" lang="en-US" sz="1800" spc="-1" strike="noStrike">
              <a:latin typeface="Arial"/>
            </a:endParaRPr>
          </a:p>
          <a:p>
            <a:pPr lvl="1" marL="743040" indent="-285480">
              <a:lnSpc>
                <a:spcPct val="100000"/>
              </a:lnSpc>
              <a:buClr>
                <a:srgbClr val="000000"/>
              </a:buClr>
              <a:buFont typeface="Arial"/>
              <a:buChar char="•"/>
            </a:pPr>
            <a:r>
              <a:rPr b="0" lang="en-US" sz="1800" spc="-1" strike="noStrike">
                <a:solidFill>
                  <a:srgbClr val="000000"/>
                </a:solidFill>
                <a:latin typeface="Arial"/>
                <a:ea typeface="DejaVu Sans"/>
              </a:rPr>
              <a:t>SL 7 times per day</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Arial"/>
                <a:ea typeface="DejaVu Sans"/>
              </a:rPr>
              <a:t>8-degree change in NL GP over run</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Arial"/>
                <a:ea typeface="DejaVu Sans"/>
              </a:rPr>
              <a:t>~1-degree</a:t>
            </a:r>
            <a:r>
              <a:rPr b="0" lang="en-US" sz="1800" spc="-1" strike="noStrike">
                <a:solidFill>
                  <a:srgbClr val="000000"/>
                </a:solidFill>
                <a:latin typeface="Arial"/>
                <a:ea typeface="Arial"/>
              </a:rPr>
              <a:t> change in SL GP over the run</a:t>
            </a:r>
            <a:endParaRPr b="0" lang="en-US" sz="1800" spc="-1" strike="noStrike">
              <a:latin typeface="Arial"/>
            </a:endParaRPr>
          </a:p>
          <a:p>
            <a:pPr lvl="1" marL="743040" indent="-285480">
              <a:lnSpc>
                <a:spcPct val="100000"/>
              </a:lnSpc>
              <a:buClr>
                <a:srgbClr val="000000"/>
              </a:buClr>
              <a:buFont typeface="Arial"/>
              <a:buChar char="•"/>
            </a:pPr>
            <a:r>
              <a:rPr b="0" lang="en-US" sz="1800" spc="-1" strike="noStrike">
                <a:solidFill>
                  <a:srgbClr val="000000"/>
                </a:solidFill>
                <a:latin typeface="Arial"/>
                <a:ea typeface="DejaVu Sans"/>
              </a:rPr>
              <a:t>Affected by first dogleg which moved 2mm (~4 degrees)</a:t>
            </a:r>
            <a:endParaRPr b="0" lang="en-US" sz="1800" spc="-1" strike="noStrike">
              <a:latin typeface="Arial"/>
            </a:endParaRPr>
          </a:p>
          <a:p>
            <a:pPr marL="285840" indent="-285480">
              <a:lnSpc>
                <a:spcPct val="100000"/>
              </a:lnSpc>
              <a:buClr>
                <a:srgbClr val="000000"/>
              </a:buClr>
              <a:buFont typeface="Arial"/>
              <a:buChar char="•"/>
            </a:pPr>
            <a:r>
              <a:rPr b="1" lang="en-US" sz="1800" spc="-1" strike="noStrike">
                <a:solidFill>
                  <a:srgbClr val="000000"/>
                </a:solidFill>
                <a:latin typeface="Arial"/>
                <a:ea typeface="DejaVu Sans"/>
              </a:rPr>
              <a:t>Corrective action</a:t>
            </a:r>
            <a:r>
              <a:rPr b="0" lang="en-US" sz="1800" spc="-1" strike="noStrike">
                <a:solidFill>
                  <a:srgbClr val="000000"/>
                </a:solidFill>
                <a:latin typeface="Arial"/>
                <a:ea typeface="DejaVu Sans"/>
              </a:rPr>
              <a:t>: Revival of Momod </a:t>
            </a:r>
            <a:endParaRPr b="0" lang="en-US" sz="1800" spc="-1" strike="noStrike">
              <a:latin typeface="Arial"/>
            </a:endParaRPr>
          </a:p>
          <a:p>
            <a:pPr>
              <a:lnSpc>
                <a:spcPct val="100000"/>
              </a:lnSpc>
            </a:pPr>
            <a:endParaRPr b="0" lang="en-US" sz="1800" spc="-1" strike="noStrike">
              <a:latin typeface="Arial"/>
            </a:endParaRPr>
          </a:p>
        </p:txBody>
      </p:sp>
      <p:pic>
        <p:nvPicPr>
          <p:cNvPr id="226" name="Picture 13" descr=""/>
          <p:cNvPicPr/>
          <p:nvPr/>
        </p:nvPicPr>
        <p:blipFill>
          <a:blip r:embed="rId2"/>
          <a:srcRect l="6609" t="0" r="0" b="152"/>
          <a:stretch/>
        </p:blipFill>
        <p:spPr>
          <a:xfrm>
            <a:off x="5352480" y="4631400"/>
            <a:ext cx="4196520" cy="1977840"/>
          </a:xfrm>
          <a:prstGeom prst="rect">
            <a:avLst/>
          </a:prstGeom>
          <a:ln w="0">
            <a:noFill/>
          </a:ln>
        </p:spPr>
      </p:pic>
      <p:pic>
        <p:nvPicPr>
          <p:cNvPr id="227" name="Picture 1" descr=""/>
          <p:cNvPicPr/>
          <p:nvPr/>
        </p:nvPicPr>
        <p:blipFill>
          <a:blip r:embed="rId3"/>
          <a:srcRect l="442" t="11811" r="-109" b="16718"/>
          <a:stretch/>
        </p:blipFill>
        <p:spPr>
          <a:xfrm>
            <a:off x="5244120" y="707760"/>
            <a:ext cx="6950880" cy="188136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Title 1_2"/>
          <p:cNvSpPr/>
          <p:nvPr/>
        </p:nvSpPr>
        <p:spPr>
          <a:xfrm>
            <a:off x="309240" y="228600"/>
            <a:ext cx="6319800" cy="677160"/>
          </a:xfrm>
          <a:prstGeom prst="rect">
            <a:avLst/>
          </a:prstGeom>
          <a:noFill/>
          <a:ln w="0">
            <a:noFill/>
          </a:ln>
        </p:spPr>
        <p:style>
          <a:lnRef idx="0"/>
          <a:fillRef idx="0"/>
          <a:effectRef idx="0"/>
          <a:fontRef idx="minor"/>
        </p:style>
        <p:txBody>
          <a:bodyPr lIns="90000" rIns="90000" tIns="45000" bIns="45000" anchor="b">
            <a:noAutofit/>
          </a:bodyPr>
          <a:p>
            <a:pPr>
              <a:lnSpc>
                <a:spcPct val="90000"/>
              </a:lnSpc>
            </a:pPr>
            <a:r>
              <a:rPr b="1" lang="en-US" sz="3200" spc="-1" strike="noStrike">
                <a:solidFill>
                  <a:srgbClr val="000000"/>
                </a:solidFill>
                <a:latin typeface="Arial"/>
                <a:ea typeface="DejaVu Sans"/>
              </a:rPr>
              <a:t>Where we Tripped</a:t>
            </a:r>
            <a:endParaRPr b="0" lang="en-US" sz="3200" spc="-1" strike="noStrike">
              <a:latin typeface="Arial"/>
            </a:endParaRPr>
          </a:p>
        </p:txBody>
      </p:sp>
      <p:sp>
        <p:nvSpPr>
          <p:cNvPr id="229" name="Content Placeholder 2_2"/>
          <p:cNvSpPr/>
          <p:nvPr/>
        </p:nvSpPr>
        <p:spPr>
          <a:xfrm>
            <a:off x="309600" y="1143000"/>
            <a:ext cx="4490640" cy="4889880"/>
          </a:xfrm>
          <a:prstGeom prst="rect">
            <a:avLst/>
          </a:prstGeom>
          <a:noFill/>
          <a:ln w="0">
            <a:noFill/>
          </a:ln>
        </p:spPr>
        <p:style>
          <a:lnRef idx="0"/>
          <a:fillRef idx="0"/>
          <a:effectRef idx="0"/>
          <a:fontRef idx="minor"/>
        </p:style>
      </p:sp>
      <p:sp>
        <p:nvSpPr>
          <p:cNvPr id="230" name="Footer Placeholder 8_2"/>
          <p:cNvSpPr/>
          <p:nvPr/>
        </p:nvSpPr>
        <p:spPr>
          <a:xfrm>
            <a:off x="4038480" y="6330600"/>
            <a:ext cx="4113360" cy="363600"/>
          </a:xfrm>
          <a:prstGeom prst="rect">
            <a:avLst/>
          </a:prstGeom>
          <a:noFill/>
          <a:ln w="0">
            <a:noFill/>
          </a:ln>
        </p:spPr>
        <p:style>
          <a:lnRef idx="0"/>
          <a:fillRef idx="0"/>
          <a:effectRef idx="0"/>
          <a:fontRef idx="minor"/>
        </p:style>
      </p:sp>
      <p:sp>
        <p:nvSpPr>
          <p:cNvPr id="231" name="Slide Number Placeholder 9_2"/>
          <p:cNvSpPr/>
          <p:nvPr/>
        </p:nvSpPr>
        <p:spPr>
          <a:xfrm>
            <a:off x="9144000" y="6330600"/>
            <a:ext cx="2741760" cy="36360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AF500B67-D701-4ABA-9D77-1D47F0251A19}" type="slidenum">
              <a:rPr b="0" lang="en-US" sz="1000" spc="-1" strike="noStrike">
                <a:solidFill>
                  <a:srgbClr val="000000"/>
                </a:solidFill>
                <a:latin typeface="Arial"/>
                <a:ea typeface="DejaVu Sans"/>
              </a:rPr>
              <a:t>2</a:t>
            </a:fld>
            <a:endParaRPr b="0" lang="en-US" sz="1000" spc="-1" strike="noStrike">
              <a:latin typeface="Arial"/>
            </a:endParaRPr>
          </a:p>
        </p:txBody>
      </p:sp>
      <p:sp>
        <p:nvSpPr>
          <p:cNvPr id="232" name="Date Placeholder 7_2"/>
          <p:cNvSpPr/>
          <p:nvPr/>
        </p:nvSpPr>
        <p:spPr>
          <a:xfrm>
            <a:off x="311760" y="6330600"/>
            <a:ext cx="2741760" cy="36360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fld id="{9529095C-8F5F-4303-867C-544D7C35F40E}" type="datetime1">
              <a:rPr b="0" lang="en-US" sz="1000" spc="-1" strike="noStrike">
                <a:solidFill>
                  <a:srgbClr val="000000"/>
                </a:solidFill>
                <a:latin typeface="Arial"/>
                <a:ea typeface="DejaVu Sans"/>
              </a:rPr>
              <a:t>10/06/2025</a:t>
            </a:fld>
            <a:endParaRPr b="0" lang="en-US" sz="1000" spc="-1" strike="noStrike">
              <a:latin typeface="Arial"/>
            </a:endParaRPr>
          </a:p>
        </p:txBody>
      </p:sp>
      <p:sp>
        <p:nvSpPr>
          <p:cNvPr id="233" name="TextBox 703"/>
          <p:cNvSpPr/>
          <p:nvPr/>
        </p:nvSpPr>
        <p:spPr>
          <a:xfrm>
            <a:off x="457200" y="896760"/>
            <a:ext cx="4343040" cy="4485960"/>
          </a:xfrm>
          <a:prstGeom prst="rect">
            <a:avLst/>
          </a:prstGeom>
          <a:noFill/>
          <a:ln w="0">
            <a:noFill/>
          </a:ln>
        </p:spPr>
        <p:style>
          <a:lnRef idx="0"/>
          <a:fillRef idx="0"/>
          <a:effectRef idx="0"/>
          <a:fontRef idx="minor"/>
        </p:style>
        <p:txBody>
          <a:bodyPr lIns="90000" rIns="90000" tIns="45000" bIns="45000">
            <a:noAutofit/>
          </a:bodyPr>
          <a:p>
            <a:pPr marL="285840" indent="-285480">
              <a:lnSpc>
                <a:spcPct val="100000"/>
              </a:lnSpc>
              <a:spcBef>
                <a:spcPts val="300"/>
              </a:spcBef>
              <a:buClr>
                <a:srgbClr val="000000"/>
              </a:buClr>
              <a:buSzPct val="45000"/>
              <a:buFont typeface="Arial"/>
              <a:buChar char="•"/>
            </a:pPr>
            <a:r>
              <a:rPr b="0" lang="en-US" sz="1600" spc="-1" strike="noStrike">
                <a:solidFill>
                  <a:srgbClr val="000000"/>
                </a:solidFill>
                <a:latin typeface="Arial"/>
                <a:ea typeface="DejaVu Sans"/>
              </a:rPr>
              <a:t>BLMs:</a:t>
            </a:r>
            <a:endParaRPr b="0" lang="en-US" sz="1600" spc="-1" strike="noStrike">
              <a:latin typeface="Arial"/>
            </a:endParaRPr>
          </a:p>
          <a:p>
            <a:pPr lvl="1" marL="501480" indent="-285480">
              <a:lnSpc>
                <a:spcPct val="100000"/>
              </a:lnSpc>
              <a:spcBef>
                <a:spcPts val="300"/>
              </a:spcBef>
              <a:buClr>
                <a:srgbClr val="000000"/>
              </a:buClr>
              <a:buFont typeface="Arial"/>
              <a:buChar char="•"/>
            </a:pPr>
            <a:r>
              <a:rPr b="0" lang="en-US" sz="1600" spc="-1" strike="noStrike">
                <a:solidFill>
                  <a:srgbClr val="000000"/>
                </a:solidFill>
                <a:latin typeface="Arial"/>
                <a:ea typeface="DejaVu Sans"/>
              </a:rPr>
              <a:t>ILM3R10</a:t>
            </a:r>
            <a:endParaRPr b="0" lang="en-US" sz="1600" spc="-1" strike="noStrike">
              <a:latin typeface="Arial"/>
            </a:endParaRPr>
          </a:p>
          <a:p>
            <a:pPr lvl="1" marL="501480" indent="-285480">
              <a:lnSpc>
                <a:spcPct val="100000"/>
              </a:lnSpc>
              <a:spcBef>
                <a:spcPts val="300"/>
              </a:spcBef>
              <a:buClr>
                <a:srgbClr val="000000"/>
              </a:buClr>
              <a:buFont typeface="Arial"/>
              <a:buChar char="•"/>
            </a:pPr>
            <a:r>
              <a:rPr b="0" lang="en-US" sz="1600" spc="-1" strike="noStrike">
                <a:solidFill>
                  <a:srgbClr val="000000"/>
                </a:solidFill>
                <a:latin typeface="Arial"/>
                <a:ea typeface="DejaVu Sans"/>
              </a:rPr>
              <a:t>ILM6R08</a:t>
            </a:r>
            <a:endParaRPr b="0" lang="en-US" sz="1600" spc="-1" strike="noStrike">
              <a:latin typeface="Arial"/>
            </a:endParaRPr>
          </a:p>
          <a:p>
            <a:pPr lvl="1" marL="501480" indent="-285480">
              <a:lnSpc>
                <a:spcPct val="100000"/>
              </a:lnSpc>
              <a:spcBef>
                <a:spcPts val="300"/>
              </a:spcBef>
              <a:buClr>
                <a:srgbClr val="000000"/>
              </a:buClr>
              <a:buFont typeface="Arial"/>
              <a:buChar char="•"/>
            </a:pPr>
            <a:r>
              <a:rPr b="0" lang="en-US" sz="1600" spc="-1" strike="noStrike">
                <a:solidFill>
                  <a:srgbClr val="000000"/>
                </a:solidFill>
                <a:latin typeface="Arial"/>
                <a:ea typeface="DejaVu Sans"/>
              </a:rPr>
              <a:t>ILM7S01 (7 downtimes, 23 hrs)</a:t>
            </a:r>
            <a:endParaRPr b="0" lang="en-US" sz="1600" spc="-1" strike="noStrike">
              <a:latin typeface="Arial"/>
            </a:endParaRPr>
          </a:p>
          <a:p>
            <a:pPr lvl="1" marL="501480" indent="-285480">
              <a:lnSpc>
                <a:spcPct val="100000"/>
              </a:lnSpc>
              <a:spcBef>
                <a:spcPts val="300"/>
              </a:spcBef>
              <a:buClr>
                <a:srgbClr val="000000"/>
              </a:buClr>
              <a:buFont typeface="Arial"/>
              <a:buChar char="•"/>
            </a:pPr>
            <a:r>
              <a:rPr b="0" lang="en-US" sz="1600" spc="-1" strike="noStrike">
                <a:solidFill>
                  <a:srgbClr val="000000"/>
                </a:solidFill>
                <a:latin typeface="Arial"/>
                <a:ea typeface="DejaVu Sans"/>
              </a:rPr>
              <a:t>ILM8S01</a:t>
            </a:r>
            <a:endParaRPr b="0" lang="en-US" sz="1600" spc="-1" strike="noStrike">
              <a:latin typeface="Arial"/>
            </a:endParaRPr>
          </a:p>
          <a:p>
            <a:pPr marL="285840" indent="-285480">
              <a:lnSpc>
                <a:spcPct val="100000"/>
              </a:lnSpc>
              <a:spcBef>
                <a:spcPts val="300"/>
              </a:spcBef>
              <a:buClr>
                <a:srgbClr val="000000"/>
              </a:buClr>
              <a:buFont typeface="Arial"/>
              <a:buChar char="•"/>
            </a:pPr>
            <a:r>
              <a:rPr b="0" lang="en-US" sz="1600" spc="-1" strike="noStrike">
                <a:solidFill>
                  <a:srgbClr val="000000"/>
                </a:solidFill>
                <a:latin typeface="Arial"/>
                <a:ea typeface="DejaVu Sans"/>
              </a:rPr>
              <a:t>Halo Counters were by far our most sensitive radiation diagnostic</a:t>
            </a:r>
            <a:endParaRPr b="0" lang="en-US" sz="1600" spc="-1" strike="noStrike">
              <a:latin typeface="Arial"/>
            </a:endParaRPr>
          </a:p>
          <a:p>
            <a:pPr marL="285840" indent="-285480">
              <a:lnSpc>
                <a:spcPct val="100000"/>
              </a:lnSpc>
              <a:spcBef>
                <a:spcPts val="300"/>
              </a:spcBef>
              <a:buClr>
                <a:srgbClr val="000000"/>
              </a:buClr>
              <a:buFont typeface="Arial"/>
              <a:buChar char="•"/>
            </a:pPr>
            <a:r>
              <a:rPr b="0" lang="en-US" sz="1600" spc="-1" strike="noStrike">
                <a:solidFill>
                  <a:srgbClr val="000000"/>
                </a:solidFill>
                <a:latin typeface="Arial"/>
                <a:ea typeface="DejaVu Sans"/>
              </a:rPr>
              <a:t>Hall</a:t>
            </a:r>
            <a:r>
              <a:rPr b="0" lang="en-US" sz="1600" spc="-1" strike="noStrike">
                <a:solidFill>
                  <a:srgbClr val="000000"/>
                </a:solidFill>
                <a:latin typeface="Arial"/>
                <a:ea typeface="Arial"/>
              </a:rPr>
              <a:t> D Tagger East Wall (IIC5C00) tripped when high current to Hall C turned off</a:t>
            </a:r>
            <a:endParaRPr b="0" lang="en-US" sz="1600" spc="-1" strike="noStrike">
              <a:latin typeface="Arial"/>
            </a:endParaRPr>
          </a:p>
          <a:p>
            <a:pPr marL="285840" indent="-285480">
              <a:lnSpc>
                <a:spcPct val="100000"/>
              </a:lnSpc>
              <a:spcBef>
                <a:spcPts val="300"/>
              </a:spcBef>
              <a:buClr>
                <a:srgbClr val="000000"/>
              </a:buClr>
              <a:buSzPct val="45000"/>
              <a:buFont typeface="Arial"/>
              <a:buChar char="•"/>
            </a:pPr>
            <a:r>
              <a:rPr b="0" lang="en-US" sz="1600" spc="-1" strike="noStrike">
                <a:solidFill>
                  <a:srgbClr val="000000"/>
                </a:solidFill>
                <a:latin typeface="Arial"/>
                <a:ea typeface="DejaVu Sans"/>
              </a:rPr>
              <a:t>BLA Calibration would trip on negative loss from Hall C at greater than 50 uA</a:t>
            </a:r>
            <a:endParaRPr b="0" lang="en-US" sz="1600" spc="-1" strike="noStrike">
              <a:latin typeface="Arial"/>
            </a:endParaRPr>
          </a:p>
          <a:p>
            <a:pPr lvl="1" marL="501480" indent="-285480">
              <a:lnSpc>
                <a:spcPct val="100000"/>
              </a:lnSpc>
              <a:spcBef>
                <a:spcPts val="300"/>
              </a:spcBef>
              <a:buClr>
                <a:srgbClr val="000000"/>
              </a:buClr>
              <a:buSzPct val="45000"/>
              <a:buFont typeface="Arial"/>
              <a:buChar char="•"/>
            </a:pPr>
            <a:r>
              <a:rPr b="0" lang="en-US" sz="1600" spc="-1" strike="noStrike">
                <a:solidFill>
                  <a:srgbClr val="000000"/>
                </a:solidFill>
                <a:latin typeface="Arial"/>
                <a:ea typeface="DejaVu Sans"/>
              </a:rPr>
              <a:t>Corrected by fine tuning calibration and raising constant loss factor</a:t>
            </a:r>
            <a:endParaRPr b="0" lang="en-US" sz="1600" spc="-1" strike="noStrike">
              <a:latin typeface="Arial"/>
            </a:endParaRPr>
          </a:p>
          <a:p>
            <a:pPr marL="285840" indent="-285480">
              <a:lnSpc>
                <a:spcPct val="100000"/>
              </a:lnSpc>
              <a:spcBef>
                <a:spcPts val="300"/>
              </a:spcBef>
              <a:buClr>
                <a:srgbClr val="000000"/>
              </a:buClr>
              <a:buSzPct val="45000"/>
              <a:buFont typeface="Arial"/>
              <a:buChar char="•"/>
            </a:pPr>
            <a:r>
              <a:rPr b="1" lang="en-US" sz="1600" spc="-1" strike="noStrike">
                <a:solidFill>
                  <a:srgbClr val="000000"/>
                </a:solidFill>
                <a:latin typeface="Arial"/>
                <a:ea typeface="DejaVu Sans"/>
              </a:rPr>
              <a:t>Corrective Actions:</a:t>
            </a:r>
            <a:endParaRPr b="0" lang="en-US" sz="1600" spc="-1" strike="noStrike">
              <a:latin typeface="Arial"/>
            </a:endParaRPr>
          </a:p>
          <a:p>
            <a:pPr lvl="1" marL="501480" indent="-285480">
              <a:lnSpc>
                <a:spcPct val="100000"/>
              </a:lnSpc>
              <a:spcBef>
                <a:spcPts val="300"/>
              </a:spcBef>
              <a:buClr>
                <a:srgbClr val="000000"/>
              </a:buClr>
              <a:buSzPct val="45000"/>
              <a:buFont typeface="Arial"/>
              <a:buChar char="•"/>
            </a:pPr>
            <a:r>
              <a:rPr b="0" lang="en-US" sz="1600" spc="-1" strike="noStrike">
                <a:solidFill>
                  <a:srgbClr val="000000"/>
                </a:solidFill>
                <a:latin typeface="Arial"/>
                <a:ea typeface="DejaVu Sans"/>
              </a:rPr>
              <a:t>procedural aperture scans in early spreaders and late recombiners</a:t>
            </a:r>
            <a:endParaRPr b="0" lang="en-US" sz="1600" spc="-1" strike="noStrike">
              <a:latin typeface="Arial"/>
            </a:endParaRPr>
          </a:p>
          <a:p>
            <a:pPr lvl="1" marL="501480" indent="-285480">
              <a:lnSpc>
                <a:spcPct val="100000"/>
              </a:lnSpc>
              <a:spcBef>
                <a:spcPts val="300"/>
              </a:spcBef>
              <a:buClr>
                <a:srgbClr val="000000"/>
              </a:buClr>
              <a:buSzPct val="45000"/>
              <a:buFont typeface="Arial"/>
              <a:buChar char="•"/>
            </a:pPr>
            <a:r>
              <a:rPr b="0" lang="en-US" sz="1600" spc="-1" strike="noStrike">
                <a:solidFill>
                  <a:srgbClr val="000000"/>
                </a:solidFill>
                <a:latin typeface="Arial"/>
                <a:ea typeface="Arial"/>
              </a:rPr>
              <a:t>Move a xenon ion chamber (IDX) to 5S01 girder to bracket 7S01 BLM</a:t>
            </a:r>
            <a:endParaRPr b="0" lang="en-US" sz="1600" spc="-1" strike="noStrike">
              <a:latin typeface="Arial"/>
            </a:endParaRPr>
          </a:p>
          <a:p>
            <a:pPr lvl="1" marL="501480" indent="-285480">
              <a:lnSpc>
                <a:spcPct val="100000"/>
              </a:lnSpc>
              <a:spcBef>
                <a:spcPts val="300"/>
              </a:spcBef>
              <a:buClr>
                <a:srgbClr val="000000"/>
              </a:buClr>
              <a:buSzPct val="45000"/>
              <a:buFont typeface="Arial"/>
              <a:buChar char="•"/>
            </a:pPr>
            <a:r>
              <a:rPr b="0" lang="en-US" sz="1600" spc="-1" strike="noStrike">
                <a:solidFill>
                  <a:srgbClr val="000000"/>
                </a:solidFill>
                <a:latin typeface="Arial"/>
                <a:ea typeface="DejaVu Sans"/>
              </a:rPr>
              <a:t>IDX install in all spreaders and recombiners</a:t>
            </a:r>
            <a:endParaRPr b="0" lang="en-US" sz="1600" spc="-1" strike="noStrike">
              <a:latin typeface="Arial"/>
            </a:endParaRPr>
          </a:p>
          <a:p>
            <a:pPr>
              <a:lnSpc>
                <a:spcPct val="100000"/>
              </a:lnSpc>
              <a:spcBef>
                <a:spcPts val="300"/>
              </a:spcBef>
            </a:pPr>
            <a:endParaRPr b="0" lang="en-US" sz="1600" spc="-1" strike="noStrike">
              <a:latin typeface="Arial"/>
            </a:endParaRPr>
          </a:p>
        </p:txBody>
      </p:sp>
      <p:pic>
        <p:nvPicPr>
          <p:cNvPr id="234" name="Picture 1" descr=""/>
          <p:cNvPicPr/>
          <p:nvPr/>
        </p:nvPicPr>
        <p:blipFill>
          <a:blip r:embed="rId1"/>
          <a:stretch/>
        </p:blipFill>
        <p:spPr>
          <a:xfrm>
            <a:off x="10437840" y="4691160"/>
            <a:ext cx="1753920" cy="1341000"/>
          </a:xfrm>
          <a:prstGeom prst="rect">
            <a:avLst/>
          </a:prstGeom>
          <a:ln w="0">
            <a:noFill/>
          </a:ln>
        </p:spPr>
      </p:pic>
      <p:pic>
        <p:nvPicPr>
          <p:cNvPr id="235" name="Picture 2" descr=""/>
          <p:cNvPicPr/>
          <p:nvPr/>
        </p:nvPicPr>
        <p:blipFill>
          <a:blip r:embed="rId2"/>
          <a:stretch/>
        </p:blipFill>
        <p:spPr>
          <a:xfrm>
            <a:off x="8707320" y="4691160"/>
            <a:ext cx="1753920" cy="1341000"/>
          </a:xfrm>
          <a:prstGeom prst="rect">
            <a:avLst/>
          </a:prstGeom>
          <a:ln w="0">
            <a:noFill/>
          </a:ln>
        </p:spPr>
      </p:pic>
      <p:pic>
        <p:nvPicPr>
          <p:cNvPr id="236" name="Picture 3" descr=""/>
          <p:cNvPicPr/>
          <p:nvPr/>
        </p:nvPicPr>
        <p:blipFill>
          <a:blip r:embed="rId3"/>
          <a:stretch/>
        </p:blipFill>
        <p:spPr>
          <a:xfrm>
            <a:off x="6953400" y="4691160"/>
            <a:ext cx="1753920" cy="1341000"/>
          </a:xfrm>
          <a:prstGeom prst="rect">
            <a:avLst/>
          </a:prstGeom>
          <a:ln w="0">
            <a:noFill/>
          </a:ln>
        </p:spPr>
      </p:pic>
      <p:pic>
        <p:nvPicPr>
          <p:cNvPr id="237" name="Picture 4" descr=""/>
          <p:cNvPicPr/>
          <p:nvPr/>
        </p:nvPicPr>
        <p:blipFill>
          <a:blip r:embed="rId4"/>
          <a:stretch/>
        </p:blipFill>
        <p:spPr>
          <a:xfrm>
            <a:off x="5222880" y="4691160"/>
            <a:ext cx="1753920" cy="1341000"/>
          </a:xfrm>
          <a:prstGeom prst="rect">
            <a:avLst/>
          </a:prstGeom>
          <a:ln w="0">
            <a:noFill/>
          </a:ln>
        </p:spPr>
      </p:pic>
      <p:sp>
        <p:nvSpPr>
          <p:cNvPr id="238" name="TextBox 5"/>
          <p:cNvSpPr/>
          <p:nvPr/>
        </p:nvSpPr>
        <p:spPr>
          <a:xfrm>
            <a:off x="5222880" y="6032520"/>
            <a:ext cx="5992560" cy="304920"/>
          </a:xfrm>
          <a:prstGeom prst="rect">
            <a:avLst/>
          </a:prstGeom>
          <a:noFill/>
          <a:ln w="0">
            <a:noFill/>
          </a:ln>
        </p:spPr>
        <p:style>
          <a:lnRef idx="0"/>
          <a:fillRef idx="0"/>
          <a:effectRef idx="0"/>
          <a:fontRef idx="minor"/>
        </p:style>
        <p:txBody>
          <a:bodyPr horzOverflow="overflow" vertOverflow="overflow">
            <a:spAutoFit/>
          </a:bodyPr>
          <a:p>
            <a:pPr>
              <a:lnSpc>
                <a:spcPct val="100000"/>
              </a:lnSpc>
            </a:pPr>
            <a:r>
              <a:rPr b="0" lang="en-US" sz="1400" spc="-1" strike="noStrike">
                <a:solidFill>
                  <a:srgbClr val="000000"/>
                </a:solidFill>
                <a:latin typeface="Arial"/>
                <a:ea typeface="DejaVu Sans"/>
              </a:rPr>
              <a:t>Left to Right: ILM3R10, ILM6R08, ILM7S01, ILM8S01</a:t>
            </a:r>
            <a:endParaRPr b="0" lang="en-US" sz="1400" spc="-1" strike="noStrike">
              <a:latin typeface="Arial"/>
            </a:endParaRPr>
          </a:p>
        </p:txBody>
      </p:sp>
      <p:pic>
        <p:nvPicPr>
          <p:cNvPr id="239" name="Picture 8" descr=""/>
          <p:cNvPicPr/>
          <p:nvPr/>
        </p:nvPicPr>
        <p:blipFill>
          <a:blip r:embed="rId5"/>
          <a:srcRect l="5970" t="0" r="74" b="13093"/>
          <a:stretch/>
        </p:blipFill>
        <p:spPr>
          <a:xfrm>
            <a:off x="5220720" y="563400"/>
            <a:ext cx="6972840" cy="412596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Title 1"/>
          <p:cNvSpPr/>
          <p:nvPr/>
        </p:nvSpPr>
        <p:spPr>
          <a:xfrm>
            <a:off x="309240" y="228600"/>
            <a:ext cx="5783760" cy="677160"/>
          </a:xfrm>
          <a:prstGeom prst="rect">
            <a:avLst/>
          </a:prstGeom>
          <a:noFill/>
          <a:ln w="0">
            <a:noFill/>
          </a:ln>
        </p:spPr>
        <p:style>
          <a:lnRef idx="0"/>
          <a:fillRef idx="0"/>
          <a:effectRef idx="0"/>
          <a:fontRef idx="minor"/>
        </p:style>
        <p:txBody>
          <a:bodyPr lIns="90000" rIns="90000" tIns="45000" bIns="45000" anchor="b">
            <a:noAutofit/>
          </a:bodyPr>
          <a:p>
            <a:pPr>
              <a:lnSpc>
                <a:spcPct val="90000"/>
              </a:lnSpc>
            </a:pPr>
            <a:r>
              <a:rPr b="1" lang="en-US" sz="3200" spc="-1" strike="noStrike">
                <a:solidFill>
                  <a:srgbClr val="000000"/>
                </a:solidFill>
                <a:latin typeface="Arial"/>
                <a:ea typeface="DejaVu Sans"/>
              </a:rPr>
              <a:t>May Event Timeline</a:t>
            </a:r>
            <a:endParaRPr b="0" lang="en-US" sz="3200" spc="-1" strike="noStrike">
              <a:latin typeface="Arial"/>
            </a:endParaRPr>
          </a:p>
        </p:txBody>
      </p:sp>
      <p:sp>
        <p:nvSpPr>
          <p:cNvPr id="241" name="Content Placeholder 2"/>
          <p:cNvSpPr/>
          <p:nvPr/>
        </p:nvSpPr>
        <p:spPr>
          <a:xfrm>
            <a:off x="309240" y="1319040"/>
            <a:ext cx="4490640" cy="4889880"/>
          </a:xfrm>
          <a:prstGeom prst="rect">
            <a:avLst/>
          </a:prstGeom>
          <a:noFill/>
          <a:ln w="0">
            <a:noFill/>
          </a:ln>
        </p:spPr>
        <p:style>
          <a:lnRef idx="0"/>
          <a:fillRef idx="0"/>
          <a:effectRef idx="0"/>
          <a:fontRef idx="minor"/>
        </p:style>
      </p:sp>
      <p:sp>
        <p:nvSpPr>
          <p:cNvPr id="242" name="Footer Placeholder 8"/>
          <p:cNvSpPr/>
          <p:nvPr/>
        </p:nvSpPr>
        <p:spPr>
          <a:xfrm>
            <a:off x="4038480" y="6330600"/>
            <a:ext cx="4113360" cy="363600"/>
          </a:xfrm>
          <a:prstGeom prst="rect">
            <a:avLst/>
          </a:prstGeom>
          <a:noFill/>
          <a:ln w="0">
            <a:noFill/>
          </a:ln>
        </p:spPr>
        <p:style>
          <a:lnRef idx="0"/>
          <a:fillRef idx="0"/>
          <a:effectRef idx="0"/>
          <a:fontRef idx="minor"/>
        </p:style>
      </p:sp>
      <p:sp>
        <p:nvSpPr>
          <p:cNvPr id="243" name="Slide Number Placeholder 9"/>
          <p:cNvSpPr/>
          <p:nvPr/>
        </p:nvSpPr>
        <p:spPr>
          <a:xfrm>
            <a:off x="9144000" y="6330600"/>
            <a:ext cx="2741760" cy="36360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A2A1621B-3C56-4BD7-9C9E-4F163B1962C3}" type="slidenum">
              <a:rPr b="0" lang="en-US" sz="1000" spc="-1" strike="noStrike">
                <a:solidFill>
                  <a:srgbClr val="000000"/>
                </a:solidFill>
                <a:latin typeface="Arial"/>
                <a:ea typeface="DejaVu Sans"/>
              </a:rPr>
              <a:t>2</a:t>
            </a:fld>
            <a:endParaRPr b="0" lang="en-US" sz="1000" spc="-1" strike="noStrike">
              <a:latin typeface="Arial"/>
            </a:endParaRPr>
          </a:p>
        </p:txBody>
      </p:sp>
      <p:sp>
        <p:nvSpPr>
          <p:cNvPr id="244" name="Date Placeholder 7"/>
          <p:cNvSpPr/>
          <p:nvPr/>
        </p:nvSpPr>
        <p:spPr>
          <a:xfrm>
            <a:off x="311760" y="6330600"/>
            <a:ext cx="2741760" cy="36360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fld id="{F8F9CDE8-16EE-43BD-8D24-00A5EA657EBC}" type="datetime1">
              <a:rPr b="0" lang="en-US" sz="1000" spc="-1" strike="noStrike">
                <a:solidFill>
                  <a:srgbClr val="000000"/>
                </a:solidFill>
                <a:latin typeface="Arial"/>
                <a:ea typeface="DejaVu Sans"/>
              </a:rPr>
              <a:t>10/06/2025</a:t>
            </a:fld>
            <a:endParaRPr b="0" lang="en-US" sz="1000" spc="-1" strike="noStrike">
              <a:latin typeface="Arial"/>
            </a:endParaRPr>
          </a:p>
        </p:txBody>
      </p:sp>
      <p:pic>
        <p:nvPicPr>
          <p:cNvPr id="245" name="Picture 2" descr=""/>
          <p:cNvPicPr/>
          <p:nvPr/>
        </p:nvPicPr>
        <p:blipFill>
          <a:blip r:embed="rId1"/>
          <a:stretch/>
        </p:blipFill>
        <p:spPr>
          <a:xfrm>
            <a:off x="878400" y="904320"/>
            <a:ext cx="10427400" cy="549540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Footer Placeholder 2_0"/>
          <p:cNvSpPr/>
          <p:nvPr/>
        </p:nvSpPr>
        <p:spPr>
          <a:xfrm>
            <a:off x="4038480" y="6330600"/>
            <a:ext cx="4113360" cy="363600"/>
          </a:xfrm>
          <a:prstGeom prst="rect">
            <a:avLst/>
          </a:prstGeom>
          <a:noFill/>
          <a:ln w="0">
            <a:noFill/>
          </a:ln>
        </p:spPr>
        <p:style>
          <a:lnRef idx="0"/>
          <a:fillRef idx="0"/>
          <a:effectRef idx="0"/>
          <a:fontRef idx="minor"/>
        </p:style>
      </p:sp>
      <p:sp>
        <p:nvSpPr>
          <p:cNvPr id="247" name="Slide Number Placeholder 3_2"/>
          <p:cNvSpPr/>
          <p:nvPr/>
        </p:nvSpPr>
        <p:spPr>
          <a:xfrm>
            <a:off x="9144000" y="6330600"/>
            <a:ext cx="2741760" cy="36360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01CF0C76-3010-4953-A6D1-D9F77F4E89A1}" type="slidenum">
              <a:rPr b="0" lang="en-US" sz="1000" spc="-1" strike="noStrike">
                <a:solidFill>
                  <a:srgbClr val="000000"/>
                </a:solidFill>
                <a:latin typeface="Arial"/>
                <a:ea typeface="DejaVu Sans"/>
              </a:rPr>
              <a:t>2</a:t>
            </a:fld>
            <a:endParaRPr b="0" lang="en-US" sz="1000" spc="-1" strike="noStrike">
              <a:latin typeface="Arial"/>
            </a:endParaRPr>
          </a:p>
        </p:txBody>
      </p:sp>
      <p:sp>
        <p:nvSpPr>
          <p:cNvPr id="248" name="Title 4_0"/>
          <p:cNvSpPr/>
          <p:nvPr/>
        </p:nvSpPr>
        <p:spPr>
          <a:xfrm>
            <a:off x="309240" y="532080"/>
            <a:ext cx="11043360" cy="677160"/>
          </a:xfrm>
          <a:prstGeom prst="rect">
            <a:avLst/>
          </a:prstGeom>
          <a:noFill/>
          <a:ln w="0">
            <a:noFill/>
          </a:ln>
        </p:spPr>
        <p:style>
          <a:lnRef idx="0"/>
          <a:fillRef idx="0"/>
          <a:effectRef idx="0"/>
          <a:fontRef idx="minor"/>
        </p:style>
        <p:txBody>
          <a:bodyPr lIns="90000" rIns="90000" tIns="45000" bIns="45000" anchor="b">
            <a:noAutofit/>
          </a:bodyPr>
          <a:p>
            <a:pPr>
              <a:lnSpc>
                <a:spcPct val="90000"/>
              </a:lnSpc>
            </a:pPr>
            <a:r>
              <a:rPr b="1" lang="en-US" sz="3200" spc="-1" strike="noStrike">
                <a:solidFill>
                  <a:srgbClr val="000000"/>
                </a:solidFill>
                <a:latin typeface="Arial"/>
                <a:ea typeface="DejaVu Sans"/>
              </a:rPr>
              <a:t>Steering Hall B</a:t>
            </a:r>
            <a:endParaRPr b="0" lang="en-US" sz="3200" spc="-1" strike="noStrike">
              <a:latin typeface="Arial"/>
            </a:endParaRPr>
          </a:p>
        </p:txBody>
      </p:sp>
      <p:sp>
        <p:nvSpPr>
          <p:cNvPr id="249" name="Text Placeholder 5_0"/>
          <p:cNvSpPr/>
          <p:nvPr/>
        </p:nvSpPr>
        <p:spPr>
          <a:xfrm>
            <a:off x="310320" y="1319040"/>
            <a:ext cx="5861520" cy="4797000"/>
          </a:xfrm>
          <a:prstGeom prst="rect">
            <a:avLst/>
          </a:prstGeom>
          <a:noFill/>
          <a:ln w="0">
            <a:noFill/>
          </a:ln>
        </p:spPr>
        <p:style>
          <a:lnRef idx="0"/>
          <a:fillRef idx="0"/>
          <a:effectRef idx="0"/>
          <a:fontRef idx="minor"/>
        </p:style>
        <p:txBody>
          <a:bodyPr lIns="90000" rIns="90000" tIns="45000" bIns="45000">
            <a:noAutofit/>
          </a:bodyPr>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Hall B target was a 45 cm long by 6 mm diameter straw</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Ops can see asymmetry at target entrance via the BOM</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Downstream information is available only via the FTC, which Ops doesn’t monitor </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Very difficult to initially send even 2 nA if steered incorrectly near the target due to halo monitor trips</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Successful steering often entailed:</a:t>
            </a:r>
            <a:endParaRPr b="0" lang="en-US" sz="1600" spc="-1" strike="noStrike">
              <a:latin typeface="Arial"/>
            </a:endParaRPr>
          </a:p>
          <a:p>
            <a:pPr lvl="1" marL="501480" indent="-285480">
              <a:lnSpc>
                <a:spcPct val="100000"/>
              </a:lnSpc>
              <a:buClr>
                <a:srgbClr val="000000"/>
              </a:buClr>
              <a:buSzPct val="45000"/>
              <a:buFont typeface="Arial"/>
              <a:buChar char="•"/>
            </a:pPr>
            <a:r>
              <a:rPr b="0" lang="en-US" sz="1600" spc="-1" strike="noStrike">
                <a:solidFill>
                  <a:srgbClr val="000000"/>
                </a:solidFill>
                <a:latin typeface="Arial"/>
                <a:ea typeface="Times New Roman"/>
              </a:rPr>
              <a:t>Senior Hall B personnel lowering the BOM voltage</a:t>
            </a:r>
            <a:endParaRPr b="0" lang="en-US" sz="1600" spc="-1" strike="noStrike">
              <a:latin typeface="Arial"/>
            </a:endParaRPr>
          </a:p>
          <a:p>
            <a:pPr lvl="1" marL="501480" indent="-285480">
              <a:lnSpc>
                <a:spcPct val="100000"/>
              </a:lnSpc>
              <a:buClr>
                <a:srgbClr val="000000"/>
              </a:buClr>
              <a:buSzPct val="45000"/>
              <a:buFont typeface="Arial"/>
              <a:buChar char="•"/>
            </a:pPr>
            <a:r>
              <a:rPr b="0" lang="en-US" sz="1600" spc="-1" strike="noStrike">
                <a:solidFill>
                  <a:srgbClr val="000000"/>
                </a:solidFill>
                <a:latin typeface="Arial"/>
                <a:ea typeface="Times New Roman"/>
              </a:rPr>
              <a:t>allowing the trip points to be increased</a:t>
            </a:r>
            <a:endParaRPr b="0" lang="en-US" sz="1600" spc="-1" strike="noStrike">
              <a:latin typeface="Arial"/>
            </a:endParaRPr>
          </a:p>
          <a:p>
            <a:pPr lvl="1" marL="501480" indent="-285480">
              <a:lnSpc>
                <a:spcPct val="100000"/>
              </a:lnSpc>
              <a:buClr>
                <a:srgbClr val="000000"/>
              </a:buClr>
              <a:buSzPct val="45000"/>
              <a:buFont typeface="Arial"/>
              <a:buChar char="•"/>
            </a:pPr>
            <a:r>
              <a:rPr b="0" lang="en-US" sz="1600" spc="-1" strike="noStrike">
                <a:solidFill>
                  <a:srgbClr val="000000"/>
                </a:solidFill>
                <a:latin typeface="Arial"/>
                <a:ea typeface="Times New Roman"/>
              </a:rPr>
              <a:t>providing target positions given angles from FTC</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1" lang="en-US" sz="1600" spc="-1" strike="noStrike">
                <a:solidFill>
                  <a:srgbClr val="000000"/>
                </a:solidFill>
                <a:latin typeface="Arial"/>
                <a:ea typeface="Times New Roman"/>
              </a:rPr>
              <a:t>Corrective actions:</a:t>
            </a:r>
            <a:endParaRPr b="0" lang="en-US" sz="1600" spc="-1" strike="noStrike">
              <a:latin typeface="Arial"/>
            </a:endParaRPr>
          </a:p>
          <a:p>
            <a:pPr lvl="1" marL="50148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Update ops xB set up procedure to monitor FTC asymmetry PVs (via screen or plot)</a:t>
            </a:r>
            <a:endParaRPr b="0" lang="en-US" sz="1600" spc="-1" strike="noStrike">
              <a:latin typeface="Arial"/>
            </a:endParaRPr>
          </a:p>
          <a:p>
            <a:pPr lvl="1" marL="501480" indent="-285480">
              <a:lnSpc>
                <a:spcPct val="100000"/>
              </a:lnSpc>
              <a:buClr>
                <a:srgbClr val="000000"/>
              </a:buClr>
              <a:buSzPct val="45000"/>
              <a:buFont typeface="Arial"/>
              <a:buChar char="•"/>
            </a:pPr>
            <a:r>
              <a:rPr b="0" lang="en-US" sz="1600" spc="-1" strike="noStrike">
                <a:solidFill>
                  <a:srgbClr val="000000"/>
                </a:solidFill>
                <a:latin typeface="Arial"/>
                <a:ea typeface="Times New Roman"/>
              </a:rPr>
              <a:t>Formalize when to call on senior xB personnel to reduce voltage after an impasse is reached</a:t>
            </a:r>
            <a:endParaRPr b="0" lang="en-US" sz="1600" spc="-1" strike="noStrike">
              <a:latin typeface="Arial"/>
            </a:endParaRPr>
          </a:p>
        </p:txBody>
      </p:sp>
      <p:sp>
        <p:nvSpPr>
          <p:cNvPr id="250" name="Date Placeholder 1_0"/>
          <p:cNvSpPr/>
          <p:nvPr/>
        </p:nvSpPr>
        <p:spPr>
          <a:xfrm>
            <a:off x="311760" y="6330600"/>
            <a:ext cx="2741760" cy="36360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fld id="{555FB1A7-AFA9-4FF0-A156-1D522BAA115F}" type="datetime1">
              <a:rPr b="0" lang="en-US" sz="1000" spc="-1" strike="noStrike">
                <a:solidFill>
                  <a:srgbClr val="000000"/>
                </a:solidFill>
                <a:latin typeface="Arial"/>
                <a:ea typeface="DejaVu Sans"/>
              </a:rPr>
              <a:t>10/06/2025</a:t>
            </a:fld>
            <a:endParaRPr b="0" lang="en-US" sz="1000" spc="-1" strike="noStrike">
              <a:latin typeface="Arial"/>
            </a:endParaRPr>
          </a:p>
        </p:txBody>
      </p:sp>
      <p:sp>
        <p:nvSpPr>
          <p:cNvPr id="251" name="Rectangle 5_2"/>
          <p:cNvSpPr/>
          <p:nvPr/>
        </p:nvSpPr>
        <p:spPr>
          <a:xfrm>
            <a:off x="6172200" y="4863960"/>
            <a:ext cx="6019560" cy="950760"/>
          </a:xfrm>
          <a:prstGeom prst="rect">
            <a:avLst/>
          </a:prstGeom>
          <a:solidFill>
            <a:schemeClr val="bg2">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oAutofit/>
          </a:bodyPr>
          <a:p>
            <a:pPr>
              <a:lnSpc>
                <a:spcPct val="100000"/>
              </a:lnSpc>
              <a:tabLst>
                <a:tab algn="l" pos="0"/>
              </a:tabLst>
            </a:pPr>
            <a:r>
              <a:rPr b="0" lang="en-US" sz="1600" spc="-1" strike="noStrike">
                <a:solidFill>
                  <a:srgbClr val="000000"/>
                </a:solidFill>
                <a:latin typeface="Arial"/>
                <a:ea typeface="DejaVu Sans"/>
              </a:rPr>
              <a:t>The four times the BOM HV was lowered by Hall B personnel during May, 2/4 resulted in production beam afterwards</a:t>
            </a:r>
            <a:endParaRPr b="0" lang="en-US" sz="1600" spc="-1" strike="noStrike">
              <a:latin typeface="Arial"/>
            </a:endParaRPr>
          </a:p>
        </p:txBody>
      </p:sp>
      <p:pic>
        <p:nvPicPr>
          <p:cNvPr id="252" name="Picture 2" descr=""/>
          <p:cNvPicPr/>
          <p:nvPr/>
        </p:nvPicPr>
        <p:blipFill>
          <a:blip r:embed="rId1"/>
          <a:stretch/>
        </p:blipFill>
        <p:spPr>
          <a:xfrm>
            <a:off x="6171120" y="1715400"/>
            <a:ext cx="6021360" cy="314496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Footer Placeholder 2_0"/>
          <p:cNvSpPr/>
          <p:nvPr/>
        </p:nvSpPr>
        <p:spPr>
          <a:xfrm>
            <a:off x="4038480" y="6330600"/>
            <a:ext cx="4113360" cy="363600"/>
          </a:xfrm>
          <a:prstGeom prst="rect">
            <a:avLst/>
          </a:prstGeom>
          <a:noFill/>
          <a:ln w="0">
            <a:noFill/>
          </a:ln>
        </p:spPr>
        <p:style>
          <a:lnRef idx="0"/>
          <a:fillRef idx="0"/>
          <a:effectRef idx="0"/>
          <a:fontRef idx="minor"/>
        </p:style>
      </p:sp>
      <p:sp>
        <p:nvSpPr>
          <p:cNvPr id="254" name="Slide Number Placeholder 3_2"/>
          <p:cNvSpPr/>
          <p:nvPr/>
        </p:nvSpPr>
        <p:spPr>
          <a:xfrm>
            <a:off x="9144000" y="6330600"/>
            <a:ext cx="2741760" cy="363600"/>
          </a:xfrm>
          <a:prstGeom prst="rect">
            <a:avLst/>
          </a:prstGeom>
          <a:noFill/>
          <a:ln w="0">
            <a:noFill/>
          </a:ln>
        </p:spPr>
        <p:style>
          <a:lnRef idx="0"/>
          <a:fillRef idx="0"/>
          <a:effectRef idx="0"/>
          <a:fontRef idx="minor"/>
        </p:style>
        <p:txBody>
          <a:bodyPr lIns="90000" rIns="90000" tIns="45000" bIns="45000" anchor="ctr">
            <a:noAutofit/>
          </a:bodyPr>
          <a:p>
            <a:pPr algn="r">
              <a:lnSpc>
                <a:spcPct val="100000"/>
              </a:lnSpc>
            </a:pPr>
            <a:fld id="{EBEB46A5-25E2-47B1-993A-AC12CFF9836B}" type="slidenum">
              <a:rPr b="0" lang="en-US" sz="1000" spc="-1" strike="noStrike">
                <a:solidFill>
                  <a:srgbClr val="000000"/>
                </a:solidFill>
                <a:latin typeface="Arial"/>
                <a:ea typeface="DejaVu Sans"/>
              </a:rPr>
              <a:t>2</a:t>
            </a:fld>
            <a:endParaRPr b="0" lang="en-US" sz="1000" spc="-1" strike="noStrike">
              <a:latin typeface="Arial"/>
            </a:endParaRPr>
          </a:p>
        </p:txBody>
      </p:sp>
      <p:sp>
        <p:nvSpPr>
          <p:cNvPr id="255" name="Title 4_0"/>
          <p:cNvSpPr/>
          <p:nvPr/>
        </p:nvSpPr>
        <p:spPr>
          <a:xfrm>
            <a:off x="309240" y="532080"/>
            <a:ext cx="11043360" cy="677160"/>
          </a:xfrm>
          <a:prstGeom prst="rect">
            <a:avLst/>
          </a:prstGeom>
          <a:noFill/>
          <a:ln w="0">
            <a:noFill/>
          </a:ln>
        </p:spPr>
        <p:style>
          <a:lnRef idx="0"/>
          <a:fillRef idx="0"/>
          <a:effectRef idx="0"/>
          <a:fontRef idx="minor"/>
        </p:style>
        <p:txBody>
          <a:bodyPr lIns="90000" rIns="90000" tIns="45000" bIns="45000" anchor="b">
            <a:noAutofit/>
          </a:bodyPr>
          <a:p>
            <a:pPr>
              <a:lnSpc>
                <a:spcPct val="90000"/>
              </a:lnSpc>
            </a:pPr>
            <a:r>
              <a:rPr b="1" lang="en-US" sz="3200" spc="-1" strike="noStrike">
                <a:solidFill>
                  <a:srgbClr val="000000"/>
                </a:solidFill>
                <a:latin typeface="Arial"/>
                <a:ea typeface="DejaVu Sans"/>
              </a:rPr>
              <a:t>Investigating Transport and Extraction</a:t>
            </a:r>
            <a:endParaRPr b="0" lang="en-US" sz="3200" spc="-1" strike="noStrike">
              <a:latin typeface="Arial"/>
            </a:endParaRPr>
          </a:p>
        </p:txBody>
      </p:sp>
      <p:sp>
        <p:nvSpPr>
          <p:cNvPr id="256" name="Text Placeholder 5_0"/>
          <p:cNvSpPr/>
          <p:nvPr/>
        </p:nvSpPr>
        <p:spPr>
          <a:xfrm>
            <a:off x="310320" y="1207440"/>
            <a:ext cx="5861520" cy="4797000"/>
          </a:xfrm>
          <a:prstGeom prst="rect">
            <a:avLst/>
          </a:prstGeom>
          <a:noFill/>
          <a:ln w="0">
            <a:noFill/>
          </a:ln>
        </p:spPr>
        <p:style>
          <a:lnRef idx="0"/>
          <a:fillRef idx="0"/>
          <a:effectRef idx="0"/>
          <a:fontRef idx="minor"/>
        </p:style>
        <p:txBody>
          <a:bodyPr lIns="90000" rIns="90000" tIns="45000" bIns="45000">
            <a:noAutofit/>
          </a:bodyPr>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On 5/12, we found could cleanly send to A, B, and C simultaneously with the horizontal separator off due to MARCAA power supply troubles</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Prompted investigations on the Horizontal Separator</a:t>
            </a:r>
            <a:endParaRPr b="0" lang="en-US" sz="1600" spc="-1" strike="noStrike">
              <a:latin typeface="Arial"/>
            </a:endParaRPr>
          </a:p>
          <a:p>
            <a:pPr lvl="1" marL="7430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Cavity one initially suspected to be the culprit</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Test plan was implemented on 5/13 to:</a:t>
            </a:r>
            <a:endParaRPr b="0" lang="en-US" sz="1600" spc="-1" strike="noStrike">
              <a:latin typeface="Arial"/>
            </a:endParaRPr>
          </a:p>
          <a:p>
            <a:pPr lvl="1" marL="7430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Reload SOFs into the AS/AT regions</a:t>
            </a:r>
            <a:endParaRPr b="0" lang="en-US" sz="1600" spc="-1" strike="noStrike">
              <a:latin typeface="Arial"/>
            </a:endParaRPr>
          </a:p>
          <a:p>
            <a:pPr lvl="1" marL="7430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Directly compare magnetic vs. RF extraction</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With clean transport through AS/AT verified, still saw large difference in rates on difference of magnetic vs. RF extraction</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RF group thoroughly verified that all power and phase readbacks were nominal</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No smoking gun ever found</a:t>
            </a:r>
            <a:endParaRPr b="0" lang="en-US" sz="1600" spc="-1" strike="noStrike">
              <a:latin typeface="Arial"/>
            </a:endParaRPr>
          </a:p>
          <a:p>
            <a:pPr marL="285840" indent="-285480">
              <a:lnSpc>
                <a:spcPct val="100000"/>
              </a:lnSpc>
              <a:spcBef>
                <a:spcPts val="720"/>
              </a:spcBef>
              <a:buClr>
                <a:srgbClr val="000000"/>
              </a:buClr>
              <a:buSzPct val="45000"/>
              <a:buFont typeface="Arial"/>
              <a:buChar char="•"/>
            </a:pPr>
            <a:r>
              <a:rPr b="1" lang="en-US" sz="1600" spc="-1" strike="noStrike">
                <a:solidFill>
                  <a:srgbClr val="000000"/>
                </a:solidFill>
                <a:latin typeface="Arial"/>
                <a:ea typeface="Times New Roman"/>
              </a:rPr>
              <a:t>Corrective Actions</a:t>
            </a:r>
            <a:r>
              <a:rPr b="0" lang="en-US" sz="1600" spc="-1" strike="noStrike">
                <a:solidFill>
                  <a:srgbClr val="000000"/>
                </a:solidFill>
                <a:latin typeface="Arial"/>
                <a:ea typeface="Times New Roman"/>
              </a:rPr>
              <a:t>:</a:t>
            </a:r>
            <a:endParaRPr b="0" lang="en-US" sz="1600" spc="-1" strike="noStrike">
              <a:latin typeface="Arial"/>
            </a:endParaRPr>
          </a:p>
          <a:p>
            <a:pPr lvl="1" marL="743040" indent="-285480">
              <a:lnSpc>
                <a:spcPct val="100000"/>
              </a:lnSpc>
              <a:spcBef>
                <a:spcPts val="720"/>
              </a:spcBef>
              <a:buClr>
                <a:srgbClr val="000000"/>
              </a:buClr>
              <a:buSzPct val="45000"/>
              <a:buFont typeface="Arial"/>
              <a:buChar char="•"/>
            </a:pPr>
            <a:r>
              <a:rPr b="0" lang="en-US" sz="1600" spc="-1" strike="noStrike">
                <a:solidFill>
                  <a:srgbClr val="000000"/>
                </a:solidFill>
                <a:latin typeface="Arial"/>
                <a:ea typeface="Times New Roman"/>
              </a:rPr>
              <a:t>SOF field integrated into CED</a:t>
            </a:r>
            <a:endParaRPr b="0" lang="en-US" sz="1600" spc="-1" strike="noStrike">
              <a:latin typeface="Arial"/>
            </a:endParaRPr>
          </a:p>
          <a:p>
            <a:pPr>
              <a:lnSpc>
                <a:spcPct val="100000"/>
              </a:lnSpc>
              <a:spcBef>
                <a:spcPts val="720"/>
              </a:spcBef>
            </a:pPr>
            <a:endParaRPr b="0" lang="en-US" sz="1600" spc="-1" strike="noStrike">
              <a:latin typeface="Arial"/>
            </a:endParaRPr>
          </a:p>
          <a:p>
            <a:pPr>
              <a:lnSpc>
                <a:spcPct val="100000"/>
              </a:lnSpc>
              <a:spcBef>
                <a:spcPts val="720"/>
              </a:spcBef>
            </a:pPr>
            <a:endParaRPr b="0" lang="en-US" sz="1600" spc="-1" strike="noStrike">
              <a:latin typeface="Arial"/>
            </a:endParaRPr>
          </a:p>
          <a:p>
            <a:pPr>
              <a:lnSpc>
                <a:spcPct val="100000"/>
              </a:lnSpc>
              <a:spcBef>
                <a:spcPts val="720"/>
              </a:spcBef>
            </a:pPr>
            <a:endParaRPr b="0" lang="en-US" sz="1600" spc="-1" strike="noStrike">
              <a:latin typeface="Arial"/>
            </a:endParaRPr>
          </a:p>
        </p:txBody>
      </p:sp>
      <p:sp>
        <p:nvSpPr>
          <p:cNvPr id="257" name="Date Placeholder 1_0"/>
          <p:cNvSpPr/>
          <p:nvPr/>
        </p:nvSpPr>
        <p:spPr>
          <a:xfrm>
            <a:off x="311760" y="6330600"/>
            <a:ext cx="2741760" cy="36360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fld id="{468E96F7-4E4E-43F2-89FC-1E7A28013641}" type="datetime1">
              <a:rPr b="0" lang="en-US" sz="1000" spc="-1" strike="noStrike">
                <a:solidFill>
                  <a:srgbClr val="000000"/>
                </a:solidFill>
                <a:latin typeface="Arial"/>
                <a:ea typeface="DejaVu Sans"/>
              </a:rPr>
              <a:t>10/06/2025</a:t>
            </a:fld>
            <a:endParaRPr b="0" lang="en-US" sz="1000" spc="-1" strike="noStrike">
              <a:latin typeface="Arial"/>
            </a:endParaRPr>
          </a:p>
        </p:txBody>
      </p:sp>
      <p:sp>
        <p:nvSpPr>
          <p:cNvPr id="258" name="Rectangle 5_2"/>
          <p:cNvSpPr/>
          <p:nvPr/>
        </p:nvSpPr>
        <p:spPr>
          <a:xfrm>
            <a:off x="6172200" y="5760360"/>
            <a:ext cx="6016320" cy="644400"/>
          </a:xfrm>
          <a:prstGeom prst="rect">
            <a:avLst/>
          </a:prstGeom>
          <a:solidFill>
            <a:schemeClr val="bg2">
              <a:lumMod val="60000"/>
              <a:lumOff val="40000"/>
              <a:alpha val="2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oAutofit/>
          </a:bodyPr>
          <a:p>
            <a:pPr>
              <a:lnSpc>
                <a:spcPct val="100000"/>
              </a:lnSpc>
              <a:tabLst>
                <a:tab algn="l" pos="0"/>
              </a:tabLst>
            </a:pPr>
            <a:r>
              <a:rPr b="0" lang="en-US" sz="1600" spc="-1" strike="noStrike">
                <a:solidFill>
                  <a:srgbClr val="000000"/>
                </a:solidFill>
                <a:latin typeface="Arial"/>
                <a:ea typeface="Noto Sans CJK SC"/>
              </a:rPr>
              <a:t>Radiation survey detailing activated bellows downstream of H. Sep, before YAAT01 after test plan</a:t>
            </a:r>
            <a:endParaRPr b="0" lang="en-US" sz="1600" spc="-1" strike="noStrike">
              <a:latin typeface="Arial"/>
            </a:endParaRPr>
          </a:p>
        </p:txBody>
      </p:sp>
      <p:pic>
        <p:nvPicPr>
          <p:cNvPr id="259" name="Picture 2" descr=""/>
          <p:cNvPicPr/>
          <p:nvPr/>
        </p:nvPicPr>
        <p:blipFill>
          <a:blip r:embed="rId1"/>
          <a:stretch/>
        </p:blipFill>
        <p:spPr>
          <a:xfrm>
            <a:off x="6168960" y="1095480"/>
            <a:ext cx="6022080" cy="4661640"/>
          </a:xfrm>
          <a:prstGeom prst="rect">
            <a:avLst/>
          </a:prstGeom>
          <a:ln w="0">
            <a:noFill/>
          </a:ln>
        </p:spPr>
      </p:pic>
      <p:sp>
        <p:nvSpPr>
          <p:cNvPr id="260" name=""/>
          <p:cNvSpPr/>
          <p:nvPr/>
        </p:nvSpPr>
        <p:spPr>
          <a:xfrm>
            <a:off x="7772400" y="3886200"/>
            <a:ext cx="1143000" cy="685800"/>
          </a:xfrm>
          <a:prstGeom prst="rect">
            <a:avLst/>
          </a:prstGeom>
          <a:noFill/>
          <a:ln w="12600">
            <a:solidFill>
              <a:srgbClr val="3465a4"/>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c5068"/>
      </a:dk2>
      <a:lt2>
        <a:srgbClr val="8397a9"/>
      </a:lt2>
      <a:accent1>
        <a:srgbClr val="c31230"/>
      </a:accent1>
      <a:accent2>
        <a:srgbClr val="10a1af"/>
      </a:accent2>
      <a:accent3>
        <a:srgbClr val="5e5e5e"/>
      </a:accent3>
      <a:accent4>
        <a:srgbClr val="821282"/>
      </a:accent4>
      <a:accent5>
        <a:srgbClr val="385723"/>
      </a:accent5>
      <a:accent6>
        <a:srgbClr val="bf9000"/>
      </a:accent6>
      <a:hlink>
        <a:srgbClr val="1c5068"/>
      </a:hlink>
      <a:folHlink>
        <a:srgbClr val="10a1a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138</TotalTime>
  <Application>LibreOffice/7.1.8.1$Linux_X86_64 LibreOffice_project/10$Build-1</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2025-09-25T08:15:05Z</dcterms:created>
  <dc:creator/>
  <dc:description/>
  <dc:language>en-US</dc:language>
  <cp:lastModifiedBy/>
  <cp:lastPrinted>2024-11-21T18:51:38Z</cp:lastPrinted>
  <dcterms:modified xsi:type="dcterms:W3CDTF">2025-10-06T12:04:01Z</dcterms:modified>
  <cp:revision>146</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10</vt:i4>
  </property>
  <property fmtid="{D5CDD505-2E9C-101B-9397-08002B2CF9AE}" pid="3" name="PresentationFormat">
    <vt:lpwstr>Widescreen</vt:lpwstr>
  </property>
  <property fmtid="{D5CDD505-2E9C-101B-9397-08002B2CF9AE}" pid="4" name="Slides">
    <vt:i4>14</vt:i4>
  </property>
</Properties>
</file>