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0" r:id="rId1"/>
  </p:sldMasterIdLst>
  <p:sldIdLst>
    <p:sldId id="256" r:id="rId2"/>
    <p:sldId id="258" r:id="rId3"/>
    <p:sldId id="304" r:id="rId4"/>
    <p:sldId id="300" r:id="rId5"/>
    <p:sldId id="305" r:id="rId6"/>
    <p:sldId id="306" r:id="rId7"/>
    <p:sldId id="307" r:id="rId8"/>
    <p:sldId id="301" r:id="rId9"/>
    <p:sldId id="30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F14DA4-6BD3-41D0-ED7B-F5CF63D8E02B}"/>
              </a:ext>
            </a:extLst>
          </p:cNvPr>
          <p:cNvSpPr>
            <a:spLocks noGrp="1"/>
          </p:cNvSpPr>
          <p:nvPr>
            <p:ph type="pic" sz="quarter" idx="12"/>
          </p:nvPr>
        </p:nvSpPr>
        <p:spPr>
          <a:xfrm>
            <a:off x="5387975" y="0"/>
            <a:ext cx="6804025"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8C9795D8-36C7-9AC6-7BB0-2FA187F49B59}"/>
              </a:ext>
            </a:extLst>
          </p:cNvPr>
          <p:cNvSpPr>
            <a:spLocks noGrp="1"/>
          </p:cNvSpPr>
          <p:nvPr>
            <p:ph type="ctrTitle"/>
          </p:nvPr>
        </p:nvSpPr>
        <p:spPr>
          <a:xfrm>
            <a:off x="331417" y="2125014"/>
            <a:ext cx="6297984" cy="91903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A76DAF6-7FAD-3329-1F2F-26D428433E30}"/>
              </a:ext>
            </a:extLst>
          </p:cNvPr>
          <p:cNvSpPr>
            <a:spLocks noGrp="1"/>
          </p:cNvSpPr>
          <p:nvPr>
            <p:ph type="subTitle" idx="1"/>
          </p:nvPr>
        </p:nvSpPr>
        <p:spPr>
          <a:xfrm>
            <a:off x="331416" y="3047266"/>
            <a:ext cx="6559241" cy="529861"/>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a:extLst>
              <a:ext uri="{FF2B5EF4-FFF2-40B4-BE49-F238E27FC236}">
                <a16:creationId xmlns:a16="http://schemas.microsoft.com/office/drawing/2014/main" id="{25E06F63-AE6B-E540-C04D-8905B2EFD5BF}"/>
              </a:ext>
            </a:extLst>
          </p:cNvPr>
          <p:cNvSpPr>
            <a:spLocks noGrp="1"/>
          </p:cNvSpPr>
          <p:nvPr>
            <p:ph type="body" sz="quarter" idx="10"/>
          </p:nvPr>
        </p:nvSpPr>
        <p:spPr>
          <a:xfrm>
            <a:off x="1096963" y="4244658"/>
            <a:ext cx="5999008" cy="529861"/>
          </a:xfrm>
        </p:spPr>
        <p:txBody>
          <a:bodyPr>
            <a:noAutofit/>
          </a:bodyPr>
          <a:lstStyle>
            <a:lvl1pPr marL="0" indent="0" algn="r">
              <a:buNone/>
              <a:defRPr sz="2400">
                <a:solidFill>
                  <a:schemeClr val="tx1">
                    <a:lumMod val="65000"/>
                    <a:lumOff val="35000"/>
                  </a:schemeClr>
                </a:solidFill>
              </a:defRPr>
            </a:lvl1pPr>
          </a:lstStyle>
          <a:p>
            <a:pPr lvl="0"/>
            <a:r>
              <a:rPr lang="en-US"/>
              <a:t>Edit Master text styles</a:t>
            </a:r>
          </a:p>
        </p:txBody>
      </p:sp>
      <p:sp>
        <p:nvSpPr>
          <p:cNvPr id="16" name="Text Placeholder 15">
            <a:extLst>
              <a:ext uri="{FF2B5EF4-FFF2-40B4-BE49-F238E27FC236}">
                <a16:creationId xmlns:a16="http://schemas.microsoft.com/office/drawing/2014/main" id="{2BCBF152-3CD9-3B8D-5C6A-83D9FE6F56E6}"/>
              </a:ext>
            </a:extLst>
          </p:cNvPr>
          <p:cNvSpPr>
            <a:spLocks noGrp="1"/>
          </p:cNvSpPr>
          <p:nvPr>
            <p:ph type="body" sz="quarter" idx="11"/>
          </p:nvPr>
        </p:nvSpPr>
        <p:spPr>
          <a:xfrm>
            <a:off x="1096963" y="4775200"/>
            <a:ext cx="5999162" cy="501650"/>
          </a:xfrm>
        </p:spPr>
        <p:txBody>
          <a:bodyPr>
            <a:noAutofit/>
          </a:bodyPr>
          <a:lstStyle>
            <a:lvl1pPr marL="0" indent="0" algn="r">
              <a:buNone/>
              <a:defRPr sz="2400">
                <a:solidFill>
                  <a:schemeClr val="tx1">
                    <a:lumMod val="65000"/>
                    <a:lumOff val="35000"/>
                  </a:schemeClr>
                </a:solidFill>
              </a:defRPr>
            </a:lvl1pPr>
          </a:lstStyle>
          <a:p>
            <a:pPr lvl="0"/>
            <a:r>
              <a:rPr lang="en-US"/>
              <a:t>Edit Master text styles</a:t>
            </a:r>
          </a:p>
        </p:txBody>
      </p:sp>
    </p:spTree>
    <p:extLst>
      <p:ext uri="{BB962C8B-B14F-4D97-AF65-F5344CB8AC3E}">
        <p14:creationId xmlns:p14="http://schemas.microsoft.com/office/powerpoint/2010/main" val="31946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dy Slide - 1 Righ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7" name="Footer Placeholder 5">
            <a:extLst>
              <a:ext uri="{FF2B5EF4-FFF2-40B4-BE49-F238E27FC236}">
                <a16:creationId xmlns:a16="http://schemas.microsoft.com/office/drawing/2014/main" id="{AA5FB620-142D-2BE0-8116-9FAAA7F693F3}"/>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8" name="Slide Number Placeholder 6">
            <a:extLst>
              <a:ext uri="{FF2B5EF4-FFF2-40B4-BE49-F238E27FC236}">
                <a16:creationId xmlns:a16="http://schemas.microsoft.com/office/drawing/2014/main" id="{85A35A3C-EFCE-E977-5D10-513BA05CDEAB}"/>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2" name="Date Placeholder 4">
            <a:extLst>
              <a:ext uri="{FF2B5EF4-FFF2-40B4-BE49-F238E27FC236}">
                <a16:creationId xmlns:a16="http://schemas.microsoft.com/office/drawing/2014/main" id="{FD481F92-CD79-AD15-7CA5-87C78AC695BF}"/>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CAADF119-FBE4-4B30-887E-7063E5FE77D4}" type="datetime1">
              <a:rPr lang="en-US" smtClean="0"/>
              <a:t>10/7/2025</a:t>
            </a:fld>
            <a:endParaRPr lang="en-US" dirty="0"/>
          </a:p>
        </p:txBody>
      </p:sp>
      <p:pic>
        <p:nvPicPr>
          <p:cNvPr id="13" name="Picture 12">
            <a:extLst>
              <a:ext uri="{FF2B5EF4-FFF2-40B4-BE49-F238E27FC236}">
                <a16:creationId xmlns:a16="http://schemas.microsoft.com/office/drawing/2014/main" id="{EDB17564-960C-4BE2-AE3B-9E042530BC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86913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dy Slide - No Photo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Title 1">
            <a:extLst>
              <a:ext uri="{FF2B5EF4-FFF2-40B4-BE49-F238E27FC236}">
                <a16:creationId xmlns:a16="http://schemas.microsoft.com/office/drawing/2014/main" id="{99465704-2370-60F7-6005-D0288DFD87A0}"/>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D0A29258-15C1-6FB2-52AC-108985A071C8}"/>
              </a:ext>
            </a:extLst>
          </p:cNvPr>
          <p:cNvSpPr>
            <a:spLocks noGrp="1"/>
          </p:cNvSpPr>
          <p:nvPr>
            <p:ph type="body" sz="half" idx="2"/>
          </p:nvPr>
        </p:nvSpPr>
        <p:spPr>
          <a:xfrm>
            <a:off x="309094" y="1319201"/>
            <a:ext cx="5682288"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7E85E37D-8958-2DEE-18A0-03962A83466E}"/>
              </a:ext>
            </a:extLst>
          </p:cNvPr>
          <p:cNvSpPr>
            <a:spLocks noGrp="1"/>
          </p:cNvSpPr>
          <p:nvPr>
            <p:ph type="body" sz="half" idx="13"/>
          </p:nvPr>
        </p:nvSpPr>
        <p:spPr>
          <a:xfrm>
            <a:off x="6110467" y="1322610"/>
            <a:ext cx="5682289"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Footer Placeholder 5">
            <a:extLst>
              <a:ext uri="{FF2B5EF4-FFF2-40B4-BE49-F238E27FC236}">
                <a16:creationId xmlns:a16="http://schemas.microsoft.com/office/drawing/2014/main" id="{6FBE509B-CE41-57EF-59C3-275E43C033A4}"/>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4" name="Slide Number Placeholder 6">
            <a:extLst>
              <a:ext uri="{FF2B5EF4-FFF2-40B4-BE49-F238E27FC236}">
                <a16:creationId xmlns:a16="http://schemas.microsoft.com/office/drawing/2014/main" id="{944E86B8-08A1-6B0A-9E8F-1A2C0252563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1AE111C8-7DEA-F7D8-15DA-EC66E6103A5D}"/>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8ABF4FA7-1E5E-4092-8A64-2F16A7152577}" type="datetime1">
              <a:rPr lang="en-US" smtClean="0"/>
              <a:t>10/7/2025</a:t>
            </a:fld>
            <a:endParaRPr lang="en-US" dirty="0"/>
          </a:p>
        </p:txBody>
      </p:sp>
      <p:pic>
        <p:nvPicPr>
          <p:cNvPr id="14" name="Picture 13">
            <a:extLst>
              <a:ext uri="{FF2B5EF4-FFF2-40B4-BE49-F238E27FC236}">
                <a16:creationId xmlns:a16="http://schemas.microsoft.com/office/drawing/2014/main" id="{1D72F205-0884-4182-ADD8-D44EB48258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91145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 Slide - Slate Two Photo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1" name="Picture 10" descr="Logo, company name&#10;&#10;Description automatically generated">
            <a:extLst>
              <a:ext uri="{FF2B5EF4-FFF2-40B4-BE49-F238E27FC236}">
                <a16:creationId xmlns:a16="http://schemas.microsoft.com/office/drawing/2014/main" id="{59AD2392-E6B3-D73D-424E-42A0157E1C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5">
            <a:extLst>
              <a:ext uri="{FF2B5EF4-FFF2-40B4-BE49-F238E27FC236}">
                <a16:creationId xmlns:a16="http://schemas.microsoft.com/office/drawing/2014/main" id="{DF46FADE-5392-BCFC-BAD6-D700EFBD77D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solidFill>
                  <a:schemeClr val="bg1"/>
                </a:solidFill>
                <a:latin typeface="Arial" panose="020B0604020202020204" pitchFamily="34" charset="0"/>
              </a:defRPr>
            </a:lvl1pPr>
          </a:lstStyle>
          <a:p>
            <a:endParaRPr lang="en-US" dirty="0"/>
          </a:p>
        </p:txBody>
      </p:sp>
      <p:sp>
        <p:nvSpPr>
          <p:cNvPr id="12" name="Slide Number Placeholder 6">
            <a:extLst>
              <a:ext uri="{FF2B5EF4-FFF2-40B4-BE49-F238E27FC236}">
                <a16:creationId xmlns:a16="http://schemas.microsoft.com/office/drawing/2014/main" id="{4B37EFF6-260E-A1F5-FF79-F0ABEF7A2E0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solidFill>
                  <a:schemeClr val="bg1"/>
                </a:solidFill>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A871D8BB-52A9-22B5-DB17-DA5C2307245D}"/>
              </a:ext>
            </a:extLst>
          </p:cNvPr>
          <p:cNvSpPr>
            <a:spLocks noGrp="1"/>
          </p:cNvSpPr>
          <p:nvPr>
            <p:ph type="dt" sz="half" idx="10"/>
          </p:nvPr>
        </p:nvSpPr>
        <p:spPr>
          <a:xfrm>
            <a:off x="311726" y="6330592"/>
            <a:ext cx="2743200" cy="365125"/>
          </a:xfrm>
          <a:prstGeom prst="rect">
            <a:avLst/>
          </a:prstGeom>
        </p:spPr>
        <p:txBody>
          <a:bodyPr anchor="ctr"/>
          <a:lstStyle>
            <a:lvl1pPr>
              <a:defRPr sz="1000">
                <a:solidFill>
                  <a:schemeClr val="bg1"/>
                </a:solidFill>
                <a:latin typeface="Arial" panose="020B0604020202020204" pitchFamily="34" charset="0"/>
              </a:defRPr>
            </a:lvl1pPr>
          </a:lstStyle>
          <a:p>
            <a:fld id="{84D608DB-8471-438C-96F2-BF69B78E0782}" type="datetime1">
              <a:rPr lang="en-US" smtClean="0"/>
              <a:t>10/7/2025</a:t>
            </a:fld>
            <a:endParaRPr lang="en-US" dirty="0"/>
          </a:p>
        </p:txBody>
      </p:sp>
      <p:pic>
        <p:nvPicPr>
          <p:cNvPr id="13" name="Picture 12" descr="Logo, company name&#10;&#10;Description automatically generated">
            <a:extLst>
              <a:ext uri="{FF2B5EF4-FFF2-40B4-BE49-F238E27FC236}">
                <a16:creationId xmlns:a16="http://schemas.microsoft.com/office/drawing/2014/main" id="{D19EE4BA-CD94-40C8-BA88-88F35B10B1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Tree>
    <p:extLst>
      <p:ext uri="{BB962C8B-B14F-4D97-AF65-F5344CB8AC3E}">
        <p14:creationId xmlns:p14="http://schemas.microsoft.com/office/powerpoint/2010/main" val="51703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dy Slide - Grey ">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4" name="Picture 3">
            <a:extLst>
              <a:ext uri="{FF2B5EF4-FFF2-40B4-BE49-F238E27FC236}">
                <a16:creationId xmlns:a16="http://schemas.microsoft.com/office/drawing/2014/main" id="{0B903C67-DC6F-088A-9EA9-D734508F8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8" name="Footer Placeholder 5">
            <a:extLst>
              <a:ext uri="{FF2B5EF4-FFF2-40B4-BE49-F238E27FC236}">
                <a16:creationId xmlns:a16="http://schemas.microsoft.com/office/drawing/2014/main" id="{77E5CE1A-809C-DEBF-5077-24C3A3D42D8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9" name="Slide Number Placeholder 6">
            <a:extLst>
              <a:ext uri="{FF2B5EF4-FFF2-40B4-BE49-F238E27FC236}">
                <a16:creationId xmlns:a16="http://schemas.microsoft.com/office/drawing/2014/main" id="{6A59512F-10DA-5515-E4C4-B98127B2485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E38FEC5F-8621-2ECE-218F-2628960DE6C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A52F8196-A714-4021-8525-BBF3DB1CC2B9}" type="datetime1">
              <a:rPr lang="en-US" smtClean="0"/>
              <a:t>10/7/2025</a:t>
            </a:fld>
            <a:endParaRPr lang="en-US" dirty="0"/>
          </a:p>
        </p:txBody>
      </p:sp>
      <p:pic>
        <p:nvPicPr>
          <p:cNvPr id="12" name="Picture 11">
            <a:extLst>
              <a:ext uri="{FF2B5EF4-FFF2-40B4-BE49-F238E27FC236}">
                <a16:creationId xmlns:a16="http://schemas.microsoft.com/office/drawing/2014/main" id="{CFCFCA19-01CD-4B66-B389-82A12968C5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054860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7" y="2759119"/>
            <a:ext cx="10053033" cy="880970"/>
          </a:xfrm>
        </p:spPr>
        <p:txBody>
          <a:bodyPr>
            <a:noAutofit/>
          </a:bodyPr>
          <a:lstStyle>
            <a:lvl1pPr algn="ctr">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3A830D66-7C16-31AC-766A-71753A6062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277059" y="6170055"/>
            <a:ext cx="1728303" cy="495265"/>
          </a:xfrm>
          <a:prstGeom prst="rect">
            <a:avLst/>
          </a:prstGeom>
        </p:spPr>
      </p:pic>
    </p:spTree>
    <p:extLst>
      <p:ext uri="{BB962C8B-B14F-4D97-AF65-F5344CB8AC3E}">
        <p14:creationId xmlns:p14="http://schemas.microsoft.com/office/powerpoint/2010/main" val="402630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Intro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7273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357363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lide - 2 Pho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Date Placeholder 4">
            <a:extLst>
              <a:ext uri="{FF2B5EF4-FFF2-40B4-BE49-F238E27FC236}">
                <a16:creationId xmlns:a16="http://schemas.microsoft.com/office/drawing/2014/main" id="{A6C8BEAD-C13B-93F9-6676-CE56FFBEEBF2}"/>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EDB80F63-0339-4821-9425-EEBDE7EE0A50}" type="datetime1">
              <a:rPr lang="en-US" smtClean="0"/>
              <a:t>10/7/2025</a:t>
            </a:fld>
            <a:endParaRPr lang="en-US" dirty="0"/>
          </a:p>
        </p:txBody>
      </p:sp>
      <p:sp>
        <p:nvSpPr>
          <p:cNvPr id="11" name="Footer Placeholder 5">
            <a:extLst>
              <a:ext uri="{FF2B5EF4-FFF2-40B4-BE49-F238E27FC236}">
                <a16:creationId xmlns:a16="http://schemas.microsoft.com/office/drawing/2014/main" id="{9B986840-5762-4DAF-7AD9-5F837D0622DE}"/>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3" name="Slide Number Placeholder 6">
            <a:extLst>
              <a:ext uri="{FF2B5EF4-FFF2-40B4-BE49-F238E27FC236}">
                <a16:creationId xmlns:a16="http://schemas.microsoft.com/office/drawing/2014/main" id="{1E2F678D-103F-49D4-B531-CA075474F3D0}"/>
              </a:ext>
            </a:extLst>
          </p:cNvPr>
          <p:cNvSpPr>
            <a:spLocks noGrp="1"/>
          </p:cNvSpPr>
          <p:nvPr>
            <p:ph type="sldNum" sz="quarter" idx="12"/>
          </p:nvPr>
        </p:nvSpPr>
        <p:spPr>
          <a:xfrm>
            <a:off x="9140371"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12" name="Picture 11">
            <a:extLst>
              <a:ext uri="{FF2B5EF4-FFF2-40B4-BE49-F238E27FC236}">
                <a16:creationId xmlns:a16="http://schemas.microsoft.com/office/drawing/2014/main" id="{FB721D4D-BA71-46BF-9E11-753BC33668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40320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Slide - Top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0" y="8195"/>
            <a:ext cx="12192000" cy="34208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35924"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3">
            <a:extLst>
              <a:ext uri="{FF2B5EF4-FFF2-40B4-BE49-F238E27FC236}">
                <a16:creationId xmlns:a16="http://schemas.microsoft.com/office/drawing/2014/main" id="{718A1B46-8C31-1942-9CDD-F244EA45E1A6}"/>
              </a:ext>
            </a:extLst>
          </p:cNvPr>
          <p:cNvSpPr>
            <a:spLocks noGrp="1"/>
          </p:cNvSpPr>
          <p:nvPr>
            <p:ph type="body" sz="half" idx="13"/>
          </p:nvPr>
        </p:nvSpPr>
        <p:spPr>
          <a:xfrm>
            <a:off x="6103516"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itle 1">
            <a:extLst>
              <a:ext uri="{FF2B5EF4-FFF2-40B4-BE49-F238E27FC236}">
                <a16:creationId xmlns:a16="http://schemas.microsoft.com/office/drawing/2014/main" id="{E2D036AA-9340-745D-7ECF-2C66965EE75A}"/>
              </a:ext>
            </a:extLst>
          </p:cNvPr>
          <p:cNvSpPr>
            <a:spLocks noGrp="1"/>
          </p:cNvSpPr>
          <p:nvPr>
            <p:ph type="title" hasCustomPrompt="1"/>
          </p:nvPr>
        </p:nvSpPr>
        <p:spPr>
          <a:xfrm>
            <a:off x="1" y="531951"/>
            <a:ext cx="6094412" cy="678664"/>
          </a:xfrm>
        </p:spPr>
        <p:txBody>
          <a:bodyPr anchor="b">
            <a:noAutofit/>
          </a:bodyPr>
          <a:lstStyle>
            <a:lvl1pPr>
              <a:defRPr sz="3200">
                <a:solidFill>
                  <a:schemeClr val="bg1"/>
                </a:solidFill>
              </a:defRPr>
            </a:lvl1pPr>
          </a:lstStyle>
          <a:p>
            <a:r>
              <a:rPr lang="en-US" dirty="0"/>
              <a:t>  Click to edit Master title style</a:t>
            </a:r>
          </a:p>
        </p:txBody>
      </p:sp>
      <p:sp>
        <p:nvSpPr>
          <p:cNvPr id="8" name="Footer Placeholder 5">
            <a:extLst>
              <a:ext uri="{FF2B5EF4-FFF2-40B4-BE49-F238E27FC236}">
                <a16:creationId xmlns:a16="http://schemas.microsoft.com/office/drawing/2014/main" id="{E2354D38-C6CF-E355-ADC2-9780C4F402FB}"/>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0" name="Slide Number Placeholder 6">
            <a:extLst>
              <a:ext uri="{FF2B5EF4-FFF2-40B4-BE49-F238E27FC236}">
                <a16:creationId xmlns:a16="http://schemas.microsoft.com/office/drawing/2014/main" id="{24DF5B5C-0FB6-281B-79D1-3AAEEBC738BC}"/>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CE744EEC-877B-6658-1AF3-402C4637D614}"/>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9AD7FFB5-2B44-4A61-A840-20A8B411001D}" type="datetime1">
              <a:rPr lang="en-US" smtClean="0"/>
              <a:t>10/7/2025</a:t>
            </a:fld>
            <a:endParaRPr lang="en-US" dirty="0"/>
          </a:p>
        </p:txBody>
      </p:sp>
    </p:spTree>
    <p:extLst>
      <p:ext uri="{BB962C8B-B14F-4D97-AF65-F5344CB8AC3E}">
        <p14:creationId xmlns:p14="http://schemas.microsoft.com/office/powerpoint/2010/main" val="28695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 1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Footer Placeholder 5">
            <a:extLst>
              <a:ext uri="{FF2B5EF4-FFF2-40B4-BE49-F238E27FC236}">
                <a16:creationId xmlns:a16="http://schemas.microsoft.com/office/drawing/2014/main" id="{A4AF7EA1-AC10-6B34-7D70-18A57ABFF35E}"/>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1" name="Slide Number Placeholder 6">
            <a:extLst>
              <a:ext uri="{FF2B5EF4-FFF2-40B4-BE49-F238E27FC236}">
                <a16:creationId xmlns:a16="http://schemas.microsoft.com/office/drawing/2014/main" id="{0B83816E-8201-5044-F359-AFD3FCE21AA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9E8CE785-B03D-6A9D-B2E7-6E9D526B228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41AFAF23-1F56-4840-A737-495C4921DE94}" type="datetime1">
              <a:rPr lang="en-US" smtClean="0"/>
              <a:t>10/7/2025</a:t>
            </a:fld>
            <a:endParaRPr lang="en-US" dirty="0"/>
          </a:p>
        </p:txBody>
      </p:sp>
      <p:pic>
        <p:nvPicPr>
          <p:cNvPr id="12" name="Picture 11">
            <a:extLst>
              <a:ext uri="{FF2B5EF4-FFF2-40B4-BE49-F238E27FC236}">
                <a16:creationId xmlns:a16="http://schemas.microsoft.com/office/drawing/2014/main" id="{66869AEF-C002-4444-8791-56AEEFBFD8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3823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dy Slide - Circular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20496" y="531951"/>
            <a:ext cx="5971504" cy="56786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Footer Placeholder 5">
            <a:extLst>
              <a:ext uri="{FF2B5EF4-FFF2-40B4-BE49-F238E27FC236}">
                <a16:creationId xmlns:a16="http://schemas.microsoft.com/office/drawing/2014/main" id="{EF6ADE35-BF0E-DF23-D913-1DAA8CCD67A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1" name="Slide Number Placeholder 6">
            <a:extLst>
              <a:ext uri="{FF2B5EF4-FFF2-40B4-BE49-F238E27FC236}">
                <a16:creationId xmlns:a16="http://schemas.microsoft.com/office/drawing/2014/main" id="{BB898288-99FE-E6BE-FBE5-A3D4DE28F29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7F636C01-DAC5-C8E5-E590-A408A6BB4550}"/>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8063D29F-10D7-4725-BF37-BCBE1D282228}" type="datetime1">
              <a:rPr lang="en-US" smtClean="0"/>
              <a:t>10/7/2025</a:t>
            </a:fld>
            <a:endParaRPr lang="en-US" dirty="0"/>
          </a:p>
        </p:txBody>
      </p:sp>
      <p:pic>
        <p:nvPicPr>
          <p:cNvPr id="12" name="Picture 11">
            <a:extLst>
              <a:ext uri="{FF2B5EF4-FFF2-40B4-BE49-F238E27FC236}">
                <a16:creationId xmlns:a16="http://schemas.microsoft.com/office/drawing/2014/main" id="{86F161EE-76CC-45E3-AC2B-F55638E71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57789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Slide - No Photos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625C33B-E0CB-3D46-9D0E-81845337739C}"/>
              </a:ext>
            </a:extLst>
          </p:cNvPr>
          <p:cNvSpPr>
            <a:spLocks noGrp="1"/>
          </p:cNvSpPr>
          <p:nvPr>
            <p:ph type="ftr" sz="quarter" idx="11"/>
          </p:nvPr>
        </p:nvSpPr>
        <p:spPr>
          <a:xfrm>
            <a:off x="4038600" y="6330592"/>
            <a:ext cx="4114800" cy="365125"/>
          </a:xfrm>
          <a:prstGeom prst="rect">
            <a:avLst/>
          </a:prstGeom>
        </p:spPr>
        <p:txBody>
          <a:bodyPr anchor="ctr" anchorCtr="0"/>
          <a:lstStyle>
            <a:lvl1pPr algn="ctr">
              <a:defRPr sz="1000">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A94E25E4-5B52-F70B-5E1A-F65D7D46186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8" name="Picture 7">
            <a:extLst>
              <a:ext uri="{FF2B5EF4-FFF2-40B4-BE49-F238E27FC236}">
                <a16:creationId xmlns:a16="http://schemas.microsoft.com/office/drawing/2014/main" id="{5058F0D3-C01F-3256-0218-65AF71F759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73F0606B-4EF8-C644-338C-2B63D06C1FA4}"/>
              </a:ext>
            </a:extLst>
          </p:cNvPr>
          <p:cNvSpPr>
            <a:spLocks noGrp="1"/>
          </p:cNvSpPr>
          <p:nvPr>
            <p:ph type="title"/>
          </p:nvPr>
        </p:nvSpPr>
        <p:spPr>
          <a:xfrm>
            <a:off x="309093" y="531951"/>
            <a:ext cx="11044707"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73B0BD89-A704-0E29-46BD-5C54BB3971DB}"/>
              </a:ext>
            </a:extLst>
          </p:cNvPr>
          <p:cNvSpPr>
            <a:spLocks noGrp="1"/>
          </p:cNvSpPr>
          <p:nvPr>
            <p:ph type="body" sz="half" idx="2"/>
          </p:nvPr>
        </p:nvSpPr>
        <p:spPr>
          <a:xfrm>
            <a:off x="309094" y="1319201"/>
            <a:ext cx="11044706" cy="4891433"/>
          </a:xfrm>
        </p:spPr>
        <p:txBody>
          <a:bodyPr>
            <a:no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4">
            <a:extLst>
              <a:ext uri="{FF2B5EF4-FFF2-40B4-BE49-F238E27FC236}">
                <a16:creationId xmlns:a16="http://schemas.microsoft.com/office/drawing/2014/main" id="{C31EC031-12D9-ECFF-D858-559CF0816D2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65A77A9B-52E9-4C6D-837D-58A3F8540DC7}" type="datetime1">
              <a:rPr lang="en-US" smtClean="0"/>
              <a:t>10/7/2025</a:t>
            </a:fld>
            <a:endParaRPr lang="en-US" dirty="0"/>
          </a:p>
        </p:txBody>
      </p:sp>
      <p:pic>
        <p:nvPicPr>
          <p:cNvPr id="11" name="Picture 10">
            <a:extLst>
              <a:ext uri="{FF2B5EF4-FFF2-40B4-BE49-F238E27FC236}">
                <a16:creationId xmlns:a16="http://schemas.microsoft.com/office/drawing/2014/main" id="{3E176E9F-8359-4E77-8769-BF761EF6ED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70040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Slide - Chart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1F1912-9CBC-18CD-A6E2-D8584EE6F30A}"/>
              </a:ext>
            </a:extLst>
          </p:cNvPr>
          <p:cNvSpPr>
            <a:spLocks noGrp="1"/>
          </p:cNvSpPr>
          <p:nvPr>
            <p:ph sz="half" idx="2"/>
          </p:nvPr>
        </p:nvSpPr>
        <p:spPr>
          <a:xfrm>
            <a:off x="374062" y="1424693"/>
            <a:ext cx="5798137" cy="3804129"/>
          </a:xfrm>
        </p:spPr>
        <p:txBody>
          <a:bodyPr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278444A-CE1E-BF31-5D75-39569219C363}"/>
              </a:ext>
            </a:extLst>
          </p:cNvPr>
          <p:cNvSpPr>
            <a:spLocks noGrp="1"/>
          </p:cNvSpPr>
          <p:nvPr>
            <p:ph type="body" sz="quarter" idx="3"/>
          </p:nvPr>
        </p:nvSpPr>
        <p:spPr>
          <a:xfrm>
            <a:off x="6336406" y="1424694"/>
            <a:ext cx="5018982" cy="4422313"/>
          </a:xfrm>
        </p:spPr>
        <p:txBody>
          <a:bodyPr anchor="t">
            <a:no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3" name="Title 1">
            <a:extLst>
              <a:ext uri="{FF2B5EF4-FFF2-40B4-BE49-F238E27FC236}">
                <a16:creationId xmlns:a16="http://schemas.microsoft.com/office/drawing/2014/main" id="{0D9F4886-7D05-5680-AF1E-08F9985969FE}"/>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3" name="Footer Placeholder 5">
            <a:extLst>
              <a:ext uri="{FF2B5EF4-FFF2-40B4-BE49-F238E27FC236}">
                <a16:creationId xmlns:a16="http://schemas.microsoft.com/office/drawing/2014/main" id="{C475642F-9965-9846-0682-55C7C6944A0B}"/>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6" name="Slide Number Placeholder 6">
            <a:extLst>
              <a:ext uri="{FF2B5EF4-FFF2-40B4-BE49-F238E27FC236}">
                <a16:creationId xmlns:a16="http://schemas.microsoft.com/office/drawing/2014/main" id="{7914D833-6B3E-46B1-EDE5-A7FD64C91958}"/>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0EA70E93-BE46-91B7-C94B-CF452506D78D}"/>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74AC1CC6-0B45-432C-B9F8-F3C20CF98313}" type="datetime1">
              <a:rPr lang="en-US" smtClean="0"/>
              <a:t>10/7/2025</a:t>
            </a:fld>
            <a:endParaRPr lang="en-US" dirty="0"/>
          </a:p>
        </p:txBody>
      </p:sp>
      <p:pic>
        <p:nvPicPr>
          <p:cNvPr id="12" name="Picture 11">
            <a:extLst>
              <a:ext uri="{FF2B5EF4-FFF2-40B4-BE49-F238E27FC236}">
                <a16:creationId xmlns:a16="http://schemas.microsoft.com/office/drawing/2014/main" id="{18C10AA7-5409-41F3-BC4E-22F426FB6B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86783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ody Slide - 1 Lef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5679584" y="674221"/>
            <a:ext cx="6057364" cy="716698"/>
          </a:xfrm>
        </p:spPr>
        <p:txBody>
          <a:bodyPr anchor="t">
            <a:noAutofit/>
          </a:bodyPr>
          <a:lstStyle>
            <a:lvl1pPr>
              <a:defRPr sz="3200">
                <a:solidFill>
                  <a:schemeClr val="tx2"/>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1" y="659082"/>
            <a:ext cx="5550795" cy="3449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5679584" y="1560773"/>
            <a:ext cx="6057364" cy="465909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Footer Placeholder 5">
            <a:extLst>
              <a:ext uri="{FF2B5EF4-FFF2-40B4-BE49-F238E27FC236}">
                <a16:creationId xmlns:a16="http://schemas.microsoft.com/office/drawing/2014/main" id="{B1BBB6AD-F5E7-2C7D-F208-959FE1C6444F}"/>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2" name="Slide Number Placeholder 6">
            <a:extLst>
              <a:ext uri="{FF2B5EF4-FFF2-40B4-BE49-F238E27FC236}">
                <a16:creationId xmlns:a16="http://schemas.microsoft.com/office/drawing/2014/main" id="{E6658A98-A780-C524-1137-D3BF53A55A60}"/>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8791057C-FA10-F5DE-B4C8-C3931D750C81}"/>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480ED2E1-3D77-48DC-8AFF-0FC8EA98F3DB}" type="datetime1">
              <a:rPr lang="en-US" smtClean="0"/>
              <a:t>10/7/2025</a:t>
            </a:fld>
            <a:endParaRPr lang="en-US" dirty="0"/>
          </a:p>
        </p:txBody>
      </p:sp>
      <p:pic>
        <p:nvPicPr>
          <p:cNvPr id="13" name="Picture 12">
            <a:extLst>
              <a:ext uri="{FF2B5EF4-FFF2-40B4-BE49-F238E27FC236}">
                <a16:creationId xmlns:a16="http://schemas.microsoft.com/office/drawing/2014/main" id="{C1C835BB-5A9A-4887-AD28-9C7DC0F815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64364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D8159-AD9B-885B-18F2-9B7C42B96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15885B-F131-1373-A6B2-E992A159B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FEC86D55-AA86-4418-BC5F-C51768C252B9}"/>
              </a:ext>
            </a:extLst>
          </p:cNvPr>
          <p:cNvSpPr>
            <a:spLocks noGrp="1"/>
          </p:cNvSpPr>
          <p:nvPr>
            <p:ph type="sldNum" sz="quarter" idx="4"/>
          </p:nvPr>
        </p:nvSpPr>
        <p:spPr>
          <a:xfrm>
            <a:off x="9144000" y="6356350"/>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53F9866-9D6A-4E48-8AAE-F0F10B4380FA}" type="slidenum">
              <a:rPr lang="en-US" smtClean="0"/>
              <a:pPr/>
              <a:t>‹#›</a:t>
            </a:fld>
            <a:endParaRPr lang="en-US" dirty="0"/>
          </a:p>
        </p:txBody>
      </p:sp>
    </p:spTree>
    <p:extLst>
      <p:ext uri="{BB962C8B-B14F-4D97-AF65-F5344CB8AC3E}">
        <p14:creationId xmlns:p14="http://schemas.microsoft.com/office/powerpoint/2010/main" val="28761441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50" r:id="rId15"/>
  </p:sldLayoutIdLst>
  <p:hf hdr="0"/>
  <p:txStyles>
    <p:titleStyle>
      <a:lvl1pPr algn="l"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jlab.org/physics/experiments/schedul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2C026F-B667-4DB0-859A-D25EF617F2CF}"/>
              </a:ext>
            </a:extLst>
          </p:cNvPr>
          <p:cNvSpPr>
            <a:spLocks noGrp="1"/>
          </p:cNvSpPr>
          <p:nvPr>
            <p:ph type="title"/>
          </p:nvPr>
        </p:nvSpPr>
        <p:spPr>
          <a:xfrm>
            <a:off x="241161" y="1882707"/>
            <a:ext cx="10053033" cy="1325563"/>
          </a:xfrm>
        </p:spPr>
        <p:txBody>
          <a:bodyPr/>
          <a:lstStyle/>
          <a:p>
            <a:r>
              <a:rPr lang="en-US" sz="4000" dirty="0"/>
              <a:t>SAM and Next Run</a:t>
            </a:r>
          </a:p>
        </p:txBody>
      </p:sp>
      <p:sp>
        <p:nvSpPr>
          <p:cNvPr id="4" name="Subtitle 3">
            <a:extLst>
              <a:ext uri="{FF2B5EF4-FFF2-40B4-BE49-F238E27FC236}">
                <a16:creationId xmlns:a16="http://schemas.microsoft.com/office/drawing/2014/main" id="{C94D0AF7-BF3A-424D-9EA8-F6CF024789AB}"/>
              </a:ext>
            </a:extLst>
          </p:cNvPr>
          <p:cNvSpPr>
            <a:spLocks noGrp="1"/>
          </p:cNvSpPr>
          <p:nvPr>
            <p:ph type="subTitle" idx="4294967295"/>
          </p:nvPr>
        </p:nvSpPr>
        <p:spPr>
          <a:xfrm>
            <a:off x="241161" y="2771389"/>
            <a:ext cx="6559550" cy="528638"/>
          </a:xfrm>
        </p:spPr>
        <p:txBody>
          <a:bodyPr/>
          <a:lstStyle/>
          <a:p>
            <a:pPr marL="0" indent="0">
              <a:buNone/>
            </a:pPr>
            <a:r>
              <a:rPr lang="en-US" dirty="0">
                <a:latin typeface="+mj-lt"/>
              </a:rPr>
              <a:t>2025 Run Retreat</a:t>
            </a:r>
          </a:p>
        </p:txBody>
      </p:sp>
      <p:sp>
        <p:nvSpPr>
          <p:cNvPr id="6" name="Text Placeholder 5">
            <a:extLst>
              <a:ext uri="{FF2B5EF4-FFF2-40B4-BE49-F238E27FC236}">
                <a16:creationId xmlns:a16="http://schemas.microsoft.com/office/drawing/2014/main" id="{5B4B443B-5DAF-4C3A-95AC-8D1B5F093006}"/>
              </a:ext>
            </a:extLst>
          </p:cNvPr>
          <p:cNvSpPr>
            <a:spLocks noGrp="1"/>
          </p:cNvSpPr>
          <p:nvPr>
            <p:ph type="body" sz="quarter" idx="4294967295"/>
          </p:nvPr>
        </p:nvSpPr>
        <p:spPr>
          <a:xfrm>
            <a:off x="1984745" y="3300027"/>
            <a:ext cx="989568" cy="349704"/>
          </a:xfrm>
        </p:spPr>
        <p:txBody>
          <a:bodyPr>
            <a:normAutofit/>
          </a:bodyPr>
          <a:lstStyle/>
          <a:p>
            <a:pPr marL="0" indent="0">
              <a:buNone/>
            </a:pPr>
            <a:r>
              <a:rPr lang="en-US" sz="1400" dirty="0">
                <a:latin typeface="+mj-lt"/>
              </a:rPr>
              <a:t>S. Frierson</a:t>
            </a:r>
          </a:p>
        </p:txBody>
      </p:sp>
      <p:sp>
        <p:nvSpPr>
          <p:cNvPr id="8" name="Text Placeholder 5">
            <a:extLst>
              <a:ext uri="{FF2B5EF4-FFF2-40B4-BE49-F238E27FC236}">
                <a16:creationId xmlns:a16="http://schemas.microsoft.com/office/drawing/2014/main" id="{82CBACEF-F2E8-4A95-9EFC-729D6BB7D393}"/>
              </a:ext>
            </a:extLst>
          </p:cNvPr>
          <p:cNvSpPr txBox="1">
            <a:spLocks/>
          </p:cNvSpPr>
          <p:nvPr/>
        </p:nvSpPr>
        <p:spPr>
          <a:xfrm>
            <a:off x="1556047" y="3518638"/>
            <a:ext cx="2382907" cy="420316"/>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1000"/>
              </a:spcBef>
              <a:buFont typeface="Arial" panose="020B0604020202020204" pitchFamily="34" charset="0"/>
              <a:buNone/>
              <a:defRPr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mj-lt"/>
              </a:rPr>
              <a:t>CEBAF Operability Leader</a:t>
            </a:r>
          </a:p>
        </p:txBody>
      </p:sp>
    </p:spTree>
    <p:extLst>
      <p:ext uri="{BB962C8B-B14F-4D97-AF65-F5344CB8AC3E}">
        <p14:creationId xmlns:p14="http://schemas.microsoft.com/office/powerpoint/2010/main" val="365764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AECA47-0E47-4173-A322-325C0FB7C89B}"/>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8997F16E-01C4-4133-ACAA-1ACB45583A40}"/>
              </a:ext>
            </a:extLst>
          </p:cNvPr>
          <p:cNvSpPr>
            <a:spLocks noGrp="1"/>
          </p:cNvSpPr>
          <p:nvPr>
            <p:ph type="sldNum" sz="quarter" idx="12"/>
          </p:nvPr>
        </p:nvSpPr>
        <p:spPr/>
        <p:txBody>
          <a:bodyPr/>
          <a:lstStyle/>
          <a:p>
            <a:fld id="{7D1BE87E-F0DE-A44C-894B-E142BEB21E42}" type="slidenum">
              <a:rPr lang="en-US" smtClean="0"/>
              <a:pPr/>
              <a:t>2</a:t>
            </a:fld>
            <a:endParaRPr lang="en-US" dirty="0"/>
          </a:p>
        </p:txBody>
      </p:sp>
      <p:sp>
        <p:nvSpPr>
          <p:cNvPr id="4" name="Title 3">
            <a:extLst>
              <a:ext uri="{FF2B5EF4-FFF2-40B4-BE49-F238E27FC236}">
                <a16:creationId xmlns:a16="http://schemas.microsoft.com/office/drawing/2014/main" id="{600E60F4-5EDE-419A-9FD8-6329B156832E}"/>
              </a:ext>
            </a:extLst>
          </p:cNvPr>
          <p:cNvSpPr>
            <a:spLocks noGrp="1"/>
          </p:cNvSpPr>
          <p:nvPr>
            <p:ph type="title"/>
          </p:nvPr>
        </p:nvSpPr>
        <p:spPr>
          <a:xfrm>
            <a:off x="309094" y="555538"/>
            <a:ext cx="11044707" cy="678664"/>
          </a:xfrm>
        </p:spPr>
        <p:txBody>
          <a:bodyPr/>
          <a:lstStyle/>
          <a:p>
            <a:r>
              <a:rPr lang="en-US" dirty="0"/>
              <a:t>Scheduled Accelerator Down - Scope</a:t>
            </a:r>
          </a:p>
        </p:txBody>
      </p:sp>
      <p:sp>
        <p:nvSpPr>
          <p:cNvPr id="5" name="Text Placeholder 4">
            <a:extLst>
              <a:ext uri="{FF2B5EF4-FFF2-40B4-BE49-F238E27FC236}">
                <a16:creationId xmlns:a16="http://schemas.microsoft.com/office/drawing/2014/main" id="{C12B5F75-9365-4FEF-8BB3-11728E4AD7EA}"/>
              </a:ext>
            </a:extLst>
          </p:cNvPr>
          <p:cNvSpPr>
            <a:spLocks noGrp="1"/>
          </p:cNvSpPr>
          <p:nvPr>
            <p:ph type="body" sz="half" idx="2"/>
          </p:nvPr>
        </p:nvSpPr>
        <p:spPr>
          <a:xfrm>
            <a:off x="309095" y="1234202"/>
            <a:ext cx="11044706" cy="5068260"/>
          </a:xfrm>
        </p:spPr>
        <p:txBody>
          <a:bodyPr/>
          <a:lstStyle/>
          <a:p>
            <a:r>
              <a:rPr lang="en-US" dirty="0"/>
              <a:t>Goal: Execute the physics run in spring 2026 at &gt;80% machine availability</a:t>
            </a:r>
          </a:p>
          <a:p>
            <a:r>
              <a:rPr lang="en-US" dirty="0"/>
              <a:t>Scope: To perform work that aims to maximize RF gradient headroom which includes cryomodule swaps and control system upgrades; to execute upgrades and strategic preventive maintenance activities on machine components and systems that will increase overall reliability, and to perform the yearly accelerator credited control certifications in compliance with operational directives. </a:t>
            </a:r>
          </a:p>
        </p:txBody>
      </p:sp>
      <p:sp>
        <p:nvSpPr>
          <p:cNvPr id="6" name="Date Placeholder 5">
            <a:extLst>
              <a:ext uri="{FF2B5EF4-FFF2-40B4-BE49-F238E27FC236}">
                <a16:creationId xmlns:a16="http://schemas.microsoft.com/office/drawing/2014/main" id="{8A1ACAA3-4D92-4F8D-A210-45A2AABAA436}"/>
              </a:ext>
            </a:extLst>
          </p:cNvPr>
          <p:cNvSpPr>
            <a:spLocks noGrp="1"/>
          </p:cNvSpPr>
          <p:nvPr>
            <p:ph type="dt" sz="half" idx="10"/>
          </p:nvPr>
        </p:nvSpPr>
        <p:spPr/>
        <p:txBody>
          <a:bodyPr/>
          <a:lstStyle/>
          <a:p>
            <a:fld id="{65A77A9B-52E9-4C6D-837D-58A3F8540DC7}" type="datetime1">
              <a:rPr lang="en-US" smtClean="0"/>
              <a:t>10/7/2025</a:t>
            </a:fld>
            <a:endParaRPr lang="en-US" dirty="0"/>
          </a:p>
        </p:txBody>
      </p:sp>
    </p:spTree>
    <p:extLst>
      <p:ext uri="{BB962C8B-B14F-4D97-AF65-F5344CB8AC3E}">
        <p14:creationId xmlns:p14="http://schemas.microsoft.com/office/powerpoint/2010/main" val="3193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AECA47-0E47-4173-A322-325C0FB7C89B}"/>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8997F16E-01C4-4133-ACAA-1ACB45583A40}"/>
              </a:ext>
            </a:extLst>
          </p:cNvPr>
          <p:cNvSpPr>
            <a:spLocks noGrp="1"/>
          </p:cNvSpPr>
          <p:nvPr>
            <p:ph type="sldNum" sz="quarter" idx="12"/>
          </p:nvPr>
        </p:nvSpPr>
        <p:spPr/>
        <p:txBody>
          <a:bodyPr/>
          <a:lstStyle/>
          <a:p>
            <a:fld id="{7D1BE87E-F0DE-A44C-894B-E142BEB21E42}" type="slidenum">
              <a:rPr lang="en-US" smtClean="0"/>
              <a:pPr/>
              <a:t>3</a:t>
            </a:fld>
            <a:endParaRPr lang="en-US" dirty="0"/>
          </a:p>
        </p:txBody>
      </p:sp>
      <p:sp>
        <p:nvSpPr>
          <p:cNvPr id="4" name="Title 3">
            <a:extLst>
              <a:ext uri="{FF2B5EF4-FFF2-40B4-BE49-F238E27FC236}">
                <a16:creationId xmlns:a16="http://schemas.microsoft.com/office/drawing/2014/main" id="{600E60F4-5EDE-419A-9FD8-6329B156832E}"/>
              </a:ext>
            </a:extLst>
          </p:cNvPr>
          <p:cNvSpPr>
            <a:spLocks noGrp="1"/>
          </p:cNvSpPr>
          <p:nvPr>
            <p:ph type="title"/>
          </p:nvPr>
        </p:nvSpPr>
        <p:spPr>
          <a:xfrm>
            <a:off x="309094" y="555538"/>
            <a:ext cx="11044707" cy="678664"/>
          </a:xfrm>
        </p:spPr>
        <p:txBody>
          <a:bodyPr/>
          <a:lstStyle/>
          <a:p>
            <a:r>
              <a:rPr lang="en-US" dirty="0"/>
              <a:t>The Goal – Spring ‘26 run</a:t>
            </a:r>
          </a:p>
        </p:txBody>
      </p:sp>
      <p:sp>
        <p:nvSpPr>
          <p:cNvPr id="5" name="Text Placeholder 4">
            <a:extLst>
              <a:ext uri="{FF2B5EF4-FFF2-40B4-BE49-F238E27FC236}">
                <a16:creationId xmlns:a16="http://schemas.microsoft.com/office/drawing/2014/main" id="{C12B5F75-9365-4FEF-8BB3-11728E4AD7EA}"/>
              </a:ext>
            </a:extLst>
          </p:cNvPr>
          <p:cNvSpPr>
            <a:spLocks noGrp="1"/>
          </p:cNvSpPr>
          <p:nvPr>
            <p:ph type="body" sz="half" idx="2"/>
          </p:nvPr>
        </p:nvSpPr>
        <p:spPr>
          <a:xfrm>
            <a:off x="309095" y="1234202"/>
            <a:ext cx="11044706" cy="5068260"/>
          </a:xfrm>
        </p:spPr>
        <p:txBody>
          <a:bodyPr/>
          <a:lstStyle/>
          <a:p>
            <a:pPr marL="342900" indent="-342900">
              <a:buFont typeface="Arial" panose="020B0604020202020204" pitchFamily="34" charset="0"/>
              <a:buChar char="•"/>
            </a:pPr>
            <a:r>
              <a:rPr lang="en-US" sz="1800" dirty="0"/>
              <a:t>Start: </a:t>
            </a:r>
            <a:r>
              <a:rPr lang="en-US" sz="1800" b="1" dirty="0"/>
              <a:t>23-Feb (</a:t>
            </a:r>
            <a:r>
              <a:rPr lang="en-US" sz="1800" b="1" dirty="0">
                <a:hlinkClick r:id="rId2"/>
              </a:rPr>
              <a:t>NPES</a:t>
            </a:r>
            <a:r>
              <a:rPr lang="en-US" sz="1800" b="1" dirty="0"/>
              <a:t>)</a:t>
            </a:r>
          </a:p>
          <a:p>
            <a:pPr marL="342900" indent="-342900">
              <a:buFont typeface="Arial" panose="020B0604020202020204" pitchFamily="34" charset="0"/>
              <a:buChar char="•"/>
            </a:pPr>
            <a:r>
              <a:rPr lang="en-US" sz="1800" dirty="0"/>
              <a:t>3 Hall running (</a:t>
            </a:r>
            <a:r>
              <a:rPr lang="en-US" sz="1800" dirty="0" err="1"/>
              <a:t>xA</a:t>
            </a:r>
            <a:r>
              <a:rPr lang="en-US" sz="1800" dirty="0"/>
              <a:t> off)</a:t>
            </a:r>
          </a:p>
          <a:p>
            <a:pPr marL="800100" lvl="1" indent="-342900">
              <a:buFont typeface="Arial" panose="020B0604020202020204" pitchFamily="34" charset="0"/>
              <a:buChar char="•"/>
            </a:pPr>
            <a:r>
              <a:rPr lang="en-US" sz="1600" dirty="0"/>
              <a:t>Staggered start</a:t>
            </a:r>
          </a:p>
          <a:p>
            <a:pPr marL="800100" lvl="1" indent="-342900">
              <a:buFont typeface="Arial" panose="020B0604020202020204" pitchFamily="34" charset="0"/>
              <a:buChar char="•"/>
            </a:pPr>
            <a:r>
              <a:rPr lang="en-US" sz="1600" dirty="0" err="1"/>
              <a:t>xC</a:t>
            </a:r>
            <a:r>
              <a:rPr lang="en-US" sz="1600" dirty="0"/>
              <a:t> to receive up to 80uA</a:t>
            </a:r>
          </a:p>
          <a:p>
            <a:pPr marL="800100" lvl="1" indent="-342900">
              <a:buFont typeface="Arial" panose="020B0604020202020204" pitchFamily="34" charset="0"/>
              <a:buChar char="•"/>
            </a:pPr>
            <a:r>
              <a:rPr lang="en-US" sz="1600" dirty="0" err="1"/>
              <a:t>xD</a:t>
            </a:r>
            <a:r>
              <a:rPr lang="en-US" sz="1600" dirty="0"/>
              <a:t> to receive polarized beam</a:t>
            </a:r>
          </a:p>
          <a:p>
            <a:pPr marL="342900" indent="-342900">
              <a:buFont typeface="Arial" panose="020B0604020202020204" pitchFamily="34" charset="0"/>
              <a:buChar char="•"/>
            </a:pPr>
            <a:r>
              <a:rPr lang="en-US" sz="1800" dirty="0"/>
              <a:t>Energy (GeV/pass)</a:t>
            </a:r>
          </a:p>
          <a:p>
            <a:pPr marL="800100" lvl="1" indent="-342900">
              <a:buFont typeface="Arial" panose="020B0604020202020204" pitchFamily="34" charset="0"/>
              <a:buChar char="•"/>
            </a:pPr>
            <a:r>
              <a:rPr lang="en-US" sz="1600" dirty="0"/>
              <a:t>0.7 (~2mos; special setup)</a:t>
            </a:r>
          </a:p>
          <a:p>
            <a:pPr marL="800100" lvl="1" indent="-342900">
              <a:buFont typeface="Arial" panose="020B0604020202020204" pitchFamily="34" charset="0"/>
              <a:buChar char="•"/>
            </a:pPr>
            <a:r>
              <a:rPr lang="en-US" sz="1600" dirty="0"/>
              <a:t>2.1 (rest of run)</a:t>
            </a:r>
          </a:p>
          <a:p>
            <a:pPr marL="1257300" lvl="2" indent="-342900">
              <a:buFont typeface="Arial" panose="020B0604020202020204" pitchFamily="34" charset="0"/>
              <a:buChar char="•"/>
            </a:pPr>
            <a:r>
              <a:rPr lang="en-US" sz="1400" dirty="0" err="1"/>
              <a:t>Reconfig</a:t>
            </a:r>
            <a:r>
              <a:rPr lang="en-US" sz="1400" dirty="0"/>
              <a:t> (~5d); beam restore (~7d)</a:t>
            </a:r>
          </a:p>
          <a:p>
            <a:pPr marL="1257300" lvl="2" indent="-342900">
              <a:buFont typeface="Arial" panose="020B0604020202020204" pitchFamily="34" charset="0"/>
              <a:buChar char="•"/>
            </a:pPr>
            <a:r>
              <a:rPr lang="en-US" sz="1400" dirty="0"/>
              <a:t>May not be enough time</a:t>
            </a:r>
          </a:p>
          <a:p>
            <a:pPr marL="342900" indent="-342900">
              <a:buFont typeface="Arial" panose="020B0604020202020204" pitchFamily="34" charset="0"/>
              <a:buChar char="•"/>
            </a:pPr>
            <a:r>
              <a:rPr lang="en-US" sz="1800" dirty="0"/>
              <a:t>Passes</a:t>
            </a:r>
          </a:p>
          <a:p>
            <a:pPr marL="800100" lvl="1" indent="-342900">
              <a:buFont typeface="Arial" panose="020B0604020202020204" pitchFamily="34" charset="0"/>
              <a:buChar char="•"/>
            </a:pPr>
            <a:r>
              <a:rPr lang="en-US" sz="1600" dirty="0" err="1"/>
              <a:t>xB</a:t>
            </a:r>
            <a:r>
              <a:rPr lang="en-US" sz="1600" dirty="0"/>
              <a:t>: 5</a:t>
            </a:r>
            <a:r>
              <a:rPr lang="en-US" sz="1600" baseline="30000" dirty="0"/>
              <a:t>th</a:t>
            </a:r>
            <a:r>
              <a:rPr lang="en-US" sz="1600" dirty="0"/>
              <a:t> then 1</a:t>
            </a:r>
            <a:r>
              <a:rPr lang="en-US" sz="1600" baseline="30000" dirty="0"/>
              <a:t>st</a:t>
            </a:r>
            <a:endParaRPr lang="en-US" sz="1600" dirty="0"/>
          </a:p>
          <a:p>
            <a:pPr marL="800100" lvl="1" indent="-342900">
              <a:buFont typeface="Arial" panose="020B0604020202020204" pitchFamily="34" charset="0"/>
              <a:buChar char="•"/>
            </a:pPr>
            <a:r>
              <a:rPr lang="en-US" sz="1600" dirty="0" err="1"/>
              <a:t>xC</a:t>
            </a:r>
            <a:r>
              <a:rPr lang="en-US" sz="1600" dirty="0"/>
              <a:t>: 2</a:t>
            </a:r>
            <a:r>
              <a:rPr lang="en-US" sz="1600" baseline="30000" dirty="0"/>
              <a:t>nd</a:t>
            </a:r>
            <a:r>
              <a:rPr lang="en-US" sz="1600" dirty="0"/>
              <a:t>, 3</a:t>
            </a:r>
            <a:r>
              <a:rPr lang="en-US" sz="1600" baseline="30000" dirty="0"/>
              <a:t>rd</a:t>
            </a:r>
            <a:r>
              <a:rPr lang="en-US" sz="1600" dirty="0"/>
              <a:t>, 5</a:t>
            </a:r>
            <a:r>
              <a:rPr lang="en-US" sz="1600" baseline="30000" dirty="0"/>
              <a:t>th</a:t>
            </a:r>
            <a:r>
              <a:rPr lang="en-US" sz="1600" dirty="0"/>
              <a:t>, 4</a:t>
            </a:r>
            <a:r>
              <a:rPr lang="en-US" sz="1600" baseline="30000" dirty="0"/>
              <a:t>th</a:t>
            </a:r>
            <a:r>
              <a:rPr lang="en-US" sz="1600" dirty="0"/>
              <a:t>, and 3</a:t>
            </a:r>
            <a:r>
              <a:rPr lang="en-US" sz="1600" baseline="30000" dirty="0"/>
              <a:t>rd</a:t>
            </a:r>
            <a:r>
              <a:rPr lang="en-US" sz="1600" dirty="0"/>
              <a:t> </a:t>
            </a:r>
          </a:p>
          <a:p>
            <a:pPr marL="800100" lvl="1" indent="-342900">
              <a:buFont typeface="Arial" panose="020B0604020202020204" pitchFamily="34" charset="0"/>
              <a:buChar char="•"/>
            </a:pPr>
            <a:r>
              <a:rPr lang="en-US" sz="1600" dirty="0"/>
              <a:t>No vertical separation (for now)</a:t>
            </a:r>
          </a:p>
          <a:p>
            <a:pPr marL="342900" indent="-342900">
              <a:buFont typeface="Arial" panose="020B0604020202020204" pitchFamily="34" charset="0"/>
              <a:buChar char="•"/>
            </a:pPr>
            <a:r>
              <a:rPr lang="en-US" sz="1800" dirty="0"/>
              <a:t>End: </a:t>
            </a:r>
            <a:r>
              <a:rPr lang="en-US" sz="1800" b="1" dirty="0"/>
              <a:t>26-Jul</a:t>
            </a:r>
          </a:p>
          <a:p>
            <a:endParaRPr lang="en-US" dirty="0"/>
          </a:p>
        </p:txBody>
      </p:sp>
      <p:sp>
        <p:nvSpPr>
          <p:cNvPr id="6" name="Date Placeholder 5">
            <a:extLst>
              <a:ext uri="{FF2B5EF4-FFF2-40B4-BE49-F238E27FC236}">
                <a16:creationId xmlns:a16="http://schemas.microsoft.com/office/drawing/2014/main" id="{8A1ACAA3-4D92-4F8D-A210-45A2AABAA436}"/>
              </a:ext>
            </a:extLst>
          </p:cNvPr>
          <p:cNvSpPr>
            <a:spLocks noGrp="1"/>
          </p:cNvSpPr>
          <p:nvPr>
            <p:ph type="dt" sz="half" idx="10"/>
          </p:nvPr>
        </p:nvSpPr>
        <p:spPr/>
        <p:txBody>
          <a:bodyPr/>
          <a:lstStyle/>
          <a:p>
            <a:fld id="{65A77A9B-52E9-4C6D-837D-58A3F8540DC7}" type="datetime1">
              <a:rPr lang="en-US" smtClean="0"/>
              <a:t>10/7/2025</a:t>
            </a:fld>
            <a:endParaRPr lang="en-US" dirty="0"/>
          </a:p>
        </p:txBody>
      </p:sp>
    </p:spTree>
    <p:extLst>
      <p:ext uri="{BB962C8B-B14F-4D97-AF65-F5344CB8AC3E}">
        <p14:creationId xmlns:p14="http://schemas.microsoft.com/office/powerpoint/2010/main" val="27894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A3BCA5-1A80-4961-BED5-C59E15E319EC}"/>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6B2B08E0-AC43-4E2F-BA47-7A9F3306FF4D}"/>
              </a:ext>
            </a:extLst>
          </p:cNvPr>
          <p:cNvSpPr>
            <a:spLocks noGrp="1"/>
          </p:cNvSpPr>
          <p:nvPr>
            <p:ph type="sldNum" sz="quarter" idx="12"/>
          </p:nvPr>
        </p:nvSpPr>
        <p:spPr/>
        <p:txBody>
          <a:bodyPr/>
          <a:lstStyle/>
          <a:p>
            <a:fld id="{7D1BE87E-F0DE-A44C-894B-E142BEB21E42}" type="slidenum">
              <a:rPr lang="en-US" smtClean="0"/>
              <a:pPr/>
              <a:t>4</a:t>
            </a:fld>
            <a:endParaRPr lang="en-US" dirty="0"/>
          </a:p>
        </p:txBody>
      </p:sp>
      <p:sp>
        <p:nvSpPr>
          <p:cNvPr id="4" name="Title 3">
            <a:extLst>
              <a:ext uri="{FF2B5EF4-FFF2-40B4-BE49-F238E27FC236}">
                <a16:creationId xmlns:a16="http://schemas.microsoft.com/office/drawing/2014/main" id="{1F4E1DA0-ED08-43F4-A6A5-E16269904A16}"/>
              </a:ext>
            </a:extLst>
          </p:cNvPr>
          <p:cNvSpPr>
            <a:spLocks noGrp="1"/>
          </p:cNvSpPr>
          <p:nvPr>
            <p:ph type="title"/>
          </p:nvPr>
        </p:nvSpPr>
        <p:spPr/>
        <p:txBody>
          <a:bodyPr/>
          <a:lstStyle/>
          <a:p>
            <a:r>
              <a:rPr lang="en-US" dirty="0"/>
              <a:t>Accelerator Overview – Milestones</a:t>
            </a:r>
          </a:p>
        </p:txBody>
      </p:sp>
      <p:sp>
        <p:nvSpPr>
          <p:cNvPr id="6" name="Date Placeholder 5">
            <a:extLst>
              <a:ext uri="{FF2B5EF4-FFF2-40B4-BE49-F238E27FC236}">
                <a16:creationId xmlns:a16="http://schemas.microsoft.com/office/drawing/2014/main" id="{535D9CD0-250B-4C48-A20B-A34EB7AB3976}"/>
              </a:ext>
            </a:extLst>
          </p:cNvPr>
          <p:cNvSpPr>
            <a:spLocks noGrp="1"/>
          </p:cNvSpPr>
          <p:nvPr>
            <p:ph type="dt" sz="half" idx="10"/>
          </p:nvPr>
        </p:nvSpPr>
        <p:spPr/>
        <p:txBody>
          <a:bodyPr/>
          <a:lstStyle/>
          <a:p>
            <a:fld id="{65A77A9B-52E9-4C6D-837D-58A3F8540DC7}" type="datetime1">
              <a:rPr lang="en-US" smtClean="0"/>
              <a:t>10/7/2025</a:t>
            </a:fld>
            <a:endParaRPr lang="en-US" dirty="0"/>
          </a:p>
        </p:txBody>
      </p:sp>
      <p:sp>
        <p:nvSpPr>
          <p:cNvPr id="9" name="Text Placeholder 2">
            <a:extLst>
              <a:ext uri="{FF2B5EF4-FFF2-40B4-BE49-F238E27FC236}">
                <a16:creationId xmlns:a16="http://schemas.microsoft.com/office/drawing/2014/main" id="{9034D9FB-0D90-4681-89F1-70E8F4C96FD0}"/>
              </a:ext>
            </a:extLst>
          </p:cNvPr>
          <p:cNvSpPr>
            <a:spLocks noGrp="1"/>
          </p:cNvSpPr>
          <p:nvPr>
            <p:ph type="body" sz="half" idx="2"/>
          </p:nvPr>
        </p:nvSpPr>
        <p:spPr>
          <a:xfrm>
            <a:off x="309094" y="1210616"/>
            <a:ext cx="11044706" cy="4863874"/>
          </a:xfrm>
        </p:spPr>
        <p:txBody>
          <a:bodyPr/>
          <a:lstStyle/>
          <a:p>
            <a:pPr marL="285750" indent="-285750">
              <a:buFont typeface="Arial" panose="020B0604020202020204" pitchFamily="34" charset="0"/>
              <a:buChar char="•"/>
            </a:pPr>
            <a:r>
              <a:rPr lang="en-US" dirty="0"/>
              <a:t>SAM started </a:t>
            </a:r>
            <a:r>
              <a:rPr lang="en-US" b="1" dirty="0"/>
              <a:t>3-Sept</a:t>
            </a:r>
          </a:p>
          <a:p>
            <a:pPr marL="742950" lvl="1" indent="-285750">
              <a:buFont typeface="Arial" panose="020B0604020202020204" pitchFamily="34" charset="0"/>
              <a:buChar char="•"/>
            </a:pPr>
            <a:r>
              <a:rPr lang="en-US" sz="1800" dirty="0"/>
              <a:t>PSS lockouts/deactivation</a:t>
            </a:r>
          </a:p>
          <a:p>
            <a:pPr marL="742950" lvl="1" indent="-285750">
              <a:buFont typeface="Arial" panose="020B0604020202020204" pitchFamily="34" charset="0"/>
              <a:buChar char="•"/>
            </a:pPr>
            <a:r>
              <a:rPr lang="en-US" sz="1800" dirty="0"/>
              <a:t>CHLs warmup (4K)</a:t>
            </a:r>
          </a:p>
          <a:p>
            <a:pPr marL="285750" indent="-285750">
              <a:buFont typeface="Arial" panose="020B0604020202020204" pitchFamily="34" charset="0"/>
              <a:buChar char="•"/>
            </a:pPr>
            <a:r>
              <a:rPr lang="en-US" dirty="0"/>
              <a:t>2L03 C75 upgrade complete: 07-Nov (</a:t>
            </a:r>
            <a:r>
              <a:rPr lang="en-US" dirty="0" err="1"/>
              <a:t>Pwr</a:t>
            </a:r>
            <a:r>
              <a:rPr lang="en-US" dirty="0"/>
              <a:t>/Controls); 2-Dec (Tunnel) </a:t>
            </a:r>
          </a:p>
          <a:p>
            <a:pPr marL="285750" indent="-285750">
              <a:buFont typeface="Arial" panose="020B0604020202020204" pitchFamily="34" charset="0"/>
              <a:buChar char="•"/>
            </a:pPr>
            <a:r>
              <a:rPr lang="en-US" dirty="0"/>
              <a:t>PSS Certification: 17-Nov</a:t>
            </a:r>
            <a:endParaRPr lang="en-US" i="1" dirty="0"/>
          </a:p>
          <a:p>
            <a:pPr marL="285750" indent="-285750">
              <a:buFont typeface="Arial" panose="020B0604020202020204" pitchFamily="34" charset="0"/>
              <a:buChar char="•"/>
            </a:pPr>
            <a:r>
              <a:rPr lang="en-US" dirty="0"/>
              <a:t>System Readiness (HCO): 17-Nov</a:t>
            </a:r>
          </a:p>
          <a:p>
            <a:pPr marL="285750" indent="-285750">
              <a:buFont typeface="Arial" panose="020B0604020202020204" pitchFamily="34" charset="0"/>
              <a:buChar char="•"/>
            </a:pPr>
            <a:r>
              <a:rPr lang="en-US" dirty="0"/>
              <a:t>CHL 2K </a:t>
            </a:r>
            <a:r>
              <a:rPr lang="en-US" dirty="0" err="1"/>
              <a:t>pumpdowns</a:t>
            </a:r>
            <a:r>
              <a:rPr lang="en-US" dirty="0"/>
              <a:t>: 1-Dec </a:t>
            </a:r>
          </a:p>
          <a:p>
            <a:pPr marL="285750" indent="-285750">
              <a:buFont typeface="Arial" panose="020B0604020202020204" pitchFamily="34" charset="0"/>
              <a:buChar char="•"/>
            </a:pPr>
            <a:r>
              <a:rPr lang="en-US" dirty="0"/>
              <a:t>1L26 C100-03R install complete: 12-Dec (girders – Jan. ‘26)</a:t>
            </a:r>
          </a:p>
          <a:p>
            <a:pPr marL="285750" indent="-285750">
              <a:buFont typeface="Arial" panose="020B0604020202020204" pitchFamily="34" charset="0"/>
              <a:buChar char="•"/>
            </a:pPr>
            <a:r>
              <a:rPr lang="en-US" dirty="0"/>
              <a:t>Accelerator 24h lockup: 05-Jan-26</a:t>
            </a:r>
          </a:p>
          <a:p>
            <a:pPr marL="285750" indent="-285750">
              <a:buFont typeface="Arial" panose="020B0604020202020204" pitchFamily="34" charset="0"/>
              <a:buChar char="•"/>
            </a:pPr>
            <a:r>
              <a:rPr lang="en-US" dirty="0"/>
              <a:t>CM/LLRF commissioning complete: 16-Jan</a:t>
            </a:r>
            <a:endParaRPr lang="en-US" strike="sngStrike" dirty="0"/>
          </a:p>
          <a:p>
            <a:pPr marL="285750" indent="-285750">
              <a:buFont typeface="Arial" panose="020B0604020202020204" pitchFamily="34" charset="0"/>
              <a:buChar char="•"/>
            </a:pPr>
            <a:r>
              <a:rPr lang="en-US" dirty="0"/>
              <a:t>RF recovery complete: 4-Feb</a:t>
            </a:r>
          </a:p>
          <a:p>
            <a:pPr marL="285750" indent="-285750">
              <a:buFont typeface="Arial" panose="020B0604020202020204" pitchFamily="34" charset="0"/>
              <a:buChar char="•"/>
            </a:pPr>
            <a:r>
              <a:rPr lang="en-US" dirty="0"/>
              <a:t>CEBAF beam restoration </a:t>
            </a:r>
            <a:r>
              <a:rPr lang="en-US" b="1" dirty="0"/>
              <a:t>starts 5-Feb</a:t>
            </a:r>
            <a:endParaRPr lang="en-US" b="1" strike="sngStrike" dirty="0"/>
          </a:p>
          <a:p>
            <a:endParaRPr lang="en-US" sz="1800" b="1" strike="sngStrike" dirty="0"/>
          </a:p>
          <a:p>
            <a:endParaRPr lang="en-US" dirty="0"/>
          </a:p>
        </p:txBody>
      </p:sp>
    </p:spTree>
    <p:extLst>
      <p:ext uri="{BB962C8B-B14F-4D97-AF65-F5344CB8AC3E}">
        <p14:creationId xmlns:p14="http://schemas.microsoft.com/office/powerpoint/2010/main" val="181032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A3BCA5-1A80-4961-BED5-C59E15E319EC}"/>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6B2B08E0-AC43-4E2F-BA47-7A9F3306FF4D}"/>
              </a:ext>
            </a:extLst>
          </p:cNvPr>
          <p:cNvSpPr>
            <a:spLocks noGrp="1"/>
          </p:cNvSpPr>
          <p:nvPr>
            <p:ph type="sldNum" sz="quarter" idx="12"/>
          </p:nvPr>
        </p:nvSpPr>
        <p:spPr/>
        <p:txBody>
          <a:bodyPr/>
          <a:lstStyle/>
          <a:p>
            <a:fld id="{7D1BE87E-F0DE-A44C-894B-E142BEB21E42}" type="slidenum">
              <a:rPr lang="en-US" smtClean="0"/>
              <a:pPr/>
              <a:t>5</a:t>
            </a:fld>
            <a:endParaRPr lang="en-US" dirty="0"/>
          </a:p>
        </p:txBody>
      </p:sp>
      <p:sp>
        <p:nvSpPr>
          <p:cNvPr id="4" name="Title 3">
            <a:extLst>
              <a:ext uri="{FF2B5EF4-FFF2-40B4-BE49-F238E27FC236}">
                <a16:creationId xmlns:a16="http://schemas.microsoft.com/office/drawing/2014/main" id="{1F4E1DA0-ED08-43F4-A6A5-E16269904A16}"/>
              </a:ext>
            </a:extLst>
          </p:cNvPr>
          <p:cNvSpPr>
            <a:spLocks noGrp="1"/>
          </p:cNvSpPr>
          <p:nvPr>
            <p:ph type="title"/>
          </p:nvPr>
        </p:nvSpPr>
        <p:spPr/>
        <p:txBody>
          <a:bodyPr/>
          <a:lstStyle/>
          <a:p>
            <a:r>
              <a:rPr lang="en-US" dirty="0"/>
              <a:t>Accelerator Overview – Progress</a:t>
            </a:r>
          </a:p>
        </p:txBody>
      </p:sp>
      <p:sp>
        <p:nvSpPr>
          <p:cNvPr id="6" name="Date Placeholder 5">
            <a:extLst>
              <a:ext uri="{FF2B5EF4-FFF2-40B4-BE49-F238E27FC236}">
                <a16:creationId xmlns:a16="http://schemas.microsoft.com/office/drawing/2014/main" id="{535D9CD0-250B-4C48-A20B-A34EB7AB3976}"/>
              </a:ext>
            </a:extLst>
          </p:cNvPr>
          <p:cNvSpPr>
            <a:spLocks noGrp="1"/>
          </p:cNvSpPr>
          <p:nvPr>
            <p:ph type="dt" sz="half" idx="10"/>
          </p:nvPr>
        </p:nvSpPr>
        <p:spPr/>
        <p:txBody>
          <a:bodyPr/>
          <a:lstStyle/>
          <a:p>
            <a:fld id="{65A77A9B-52E9-4C6D-837D-58A3F8540DC7}" type="datetime1">
              <a:rPr lang="en-US" smtClean="0"/>
              <a:t>10/7/2025</a:t>
            </a:fld>
            <a:endParaRPr lang="en-US" dirty="0"/>
          </a:p>
        </p:txBody>
      </p:sp>
      <p:sp>
        <p:nvSpPr>
          <p:cNvPr id="9" name="Text Placeholder 2">
            <a:extLst>
              <a:ext uri="{FF2B5EF4-FFF2-40B4-BE49-F238E27FC236}">
                <a16:creationId xmlns:a16="http://schemas.microsoft.com/office/drawing/2014/main" id="{9034D9FB-0D90-4681-89F1-70E8F4C96FD0}"/>
              </a:ext>
            </a:extLst>
          </p:cNvPr>
          <p:cNvSpPr>
            <a:spLocks noGrp="1"/>
          </p:cNvSpPr>
          <p:nvPr>
            <p:ph type="body" sz="half" idx="2"/>
          </p:nvPr>
        </p:nvSpPr>
        <p:spPr>
          <a:xfrm>
            <a:off x="309094" y="1210616"/>
            <a:ext cx="11044706" cy="4863874"/>
          </a:xfrm>
        </p:spPr>
        <p:txBody>
          <a:bodyPr/>
          <a:lstStyle/>
          <a:p>
            <a:endParaRPr lang="en-US" sz="1800" b="1" strike="sngStrike" dirty="0"/>
          </a:p>
          <a:p>
            <a:endParaRPr lang="en-US" dirty="0"/>
          </a:p>
        </p:txBody>
      </p:sp>
      <p:pic>
        <p:nvPicPr>
          <p:cNvPr id="193" name="Picture 192">
            <a:extLst>
              <a:ext uri="{FF2B5EF4-FFF2-40B4-BE49-F238E27FC236}">
                <a16:creationId xmlns:a16="http://schemas.microsoft.com/office/drawing/2014/main" id="{47790FD4-4044-409D-A1A3-03BCCFE3F2D1}"/>
              </a:ext>
            </a:extLst>
          </p:cNvPr>
          <p:cNvPicPr>
            <a:picLocks noChangeAspect="1"/>
          </p:cNvPicPr>
          <p:nvPr/>
        </p:nvPicPr>
        <p:blipFill>
          <a:blip r:embed="rId2"/>
          <a:stretch>
            <a:fillRect/>
          </a:stretch>
        </p:blipFill>
        <p:spPr>
          <a:xfrm>
            <a:off x="0" y="1991481"/>
            <a:ext cx="12192000" cy="2875037"/>
          </a:xfrm>
          <a:prstGeom prst="rect">
            <a:avLst/>
          </a:prstGeom>
        </p:spPr>
      </p:pic>
    </p:spTree>
    <p:extLst>
      <p:ext uri="{BB962C8B-B14F-4D97-AF65-F5344CB8AC3E}">
        <p14:creationId xmlns:p14="http://schemas.microsoft.com/office/powerpoint/2010/main" val="376441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DAEF-4270-4060-A32D-DD5481AE8D37}"/>
              </a:ext>
            </a:extLst>
          </p:cNvPr>
          <p:cNvSpPr>
            <a:spLocks noGrp="1"/>
          </p:cNvSpPr>
          <p:nvPr>
            <p:ph type="title"/>
          </p:nvPr>
        </p:nvSpPr>
        <p:spPr/>
        <p:txBody>
          <a:bodyPr/>
          <a:lstStyle/>
          <a:p>
            <a:r>
              <a:rPr lang="en-US" dirty="0"/>
              <a:t>2L03 CPS/LLRF - progress</a:t>
            </a:r>
          </a:p>
        </p:txBody>
      </p:sp>
      <p:pic>
        <p:nvPicPr>
          <p:cNvPr id="10" name="Picture Placeholder 9">
            <a:extLst>
              <a:ext uri="{FF2B5EF4-FFF2-40B4-BE49-F238E27FC236}">
                <a16:creationId xmlns:a16="http://schemas.microsoft.com/office/drawing/2014/main" id="{B8A7795D-5454-4CAD-9E53-80FAFDB69B79}"/>
              </a:ext>
            </a:extLst>
          </p:cNvPr>
          <p:cNvPicPr>
            <a:picLocks noGrp="1" noChangeAspect="1"/>
          </p:cNvPicPr>
          <p:nvPr>
            <p:ph type="pic" idx="1"/>
          </p:nvPr>
        </p:nvPicPr>
        <p:blipFill>
          <a:blip r:embed="rId2"/>
          <a:srcRect t="19008" b="19008"/>
          <a:stretch>
            <a:fillRect/>
          </a:stretch>
        </p:blipFill>
        <p:spPr>
          <a:xfrm>
            <a:off x="309093" y="3446653"/>
            <a:ext cx="5945204" cy="2763982"/>
          </a:xfrm>
        </p:spPr>
      </p:pic>
      <p:sp>
        <p:nvSpPr>
          <p:cNvPr id="4" name="Text Placeholder 3">
            <a:extLst>
              <a:ext uri="{FF2B5EF4-FFF2-40B4-BE49-F238E27FC236}">
                <a16:creationId xmlns:a16="http://schemas.microsoft.com/office/drawing/2014/main" id="{A1E4614C-43D9-4228-B1D5-48817C160FE6}"/>
              </a:ext>
            </a:extLst>
          </p:cNvPr>
          <p:cNvSpPr>
            <a:spLocks noGrp="1"/>
          </p:cNvSpPr>
          <p:nvPr>
            <p:ph type="body" sz="half" idx="2"/>
          </p:nvPr>
        </p:nvSpPr>
        <p:spPr/>
        <p:txBody>
          <a:bodyPr/>
          <a:lstStyle/>
          <a:p>
            <a:pPr marL="342900" indent="-342900">
              <a:buFont typeface="Arial" panose="020B0604020202020204" pitchFamily="34" charset="0"/>
              <a:buChar char="•"/>
            </a:pPr>
            <a:r>
              <a:rPr lang="en-US" sz="1800" dirty="0"/>
              <a:t>New shelving installed in recently cleaned out racks (B13/14)</a:t>
            </a:r>
          </a:p>
          <a:p>
            <a:pPr marL="342900" indent="-342900">
              <a:buFont typeface="Arial" panose="020B0604020202020204" pitchFamily="34" charset="0"/>
              <a:buChar char="•"/>
            </a:pPr>
            <a:r>
              <a:rPr lang="en-US" sz="1800" dirty="0"/>
              <a:t>Some cabling being installed, more being built</a:t>
            </a:r>
          </a:p>
          <a:p>
            <a:pPr marL="342900" indent="-342900">
              <a:buFont typeface="Arial" panose="020B0604020202020204" pitchFamily="34" charset="0"/>
              <a:buChar char="•"/>
            </a:pPr>
            <a:r>
              <a:rPr lang="en-US" sz="1800" dirty="0"/>
              <a:t>Some control chassis are populating the racks</a:t>
            </a:r>
          </a:p>
          <a:p>
            <a:pPr marL="342900" indent="-342900">
              <a:buFont typeface="Arial" panose="020B0604020202020204" pitchFamily="34" charset="0"/>
              <a:buChar char="•"/>
            </a:pPr>
            <a:r>
              <a:rPr lang="en-US" sz="1800" dirty="0"/>
              <a:t>CPS transformer install on going</a:t>
            </a:r>
          </a:p>
        </p:txBody>
      </p:sp>
      <p:pic>
        <p:nvPicPr>
          <p:cNvPr id="14" name="Picture Placeholder 13">
            <a:extLst>
              <a:ext uri="{FF2B5EF4-FFF2-40B4-BE49-F238E27FC236}">
                <a16:creationId xmlns:a16="http://schemas.microsoft.com/office/drawing/2014/main" id="{1D3CB712-D6D6-45DE-A03F-BE5AC71DD7E6}"/>
              </a:ext>
            </a:extLst>
          </p:cNvPr>
          <p:cNvPicPr>
            <a:picLocks noGrp="1" noChangeAspect="1"/>
          </p:cNvPicPr>
          <p:nvPr>
            <p:ph type="pic" idx="13"/>
          </p:nvPr>
        </p:nvPicPr>
        <p:blipFill>
          <a:blip r:embed="rId3"/>
          <a:srcRect l="7805" r="7805"/>
          <a:stretch>
            <a:fillRect/>
          </a:stretch>
        </p:blipFill>
        <p:spPr>
          <a:xfrm rot="5400000">
            <a:off x="5938838" y="847725"/>
            <a:ext cx="5678487" cy="5046663"/>
          </a:xfrm>
        </p:spPr>
      </p:pic>
      <p:sp>
        <p:nvSpPr>
          <p:cNvPr id="6" name="Date Placeholder 5">
            <a:extLst>
              <a:ext uri="{FF2B5EF4-FFF2-40B4-BE49-F238E27FC236}">
                <a16:creationId xmlns:a16="http://schemas.microsoft.com/office/drawing/2014/main" id="{981E966C-801E-4905-844B-71A2930193CE}"/>
              </a:ext>
            </a:extLst>
          </p:cNvPr>
          <p:cNvSpPr>
            <a:spLocks noGrp="1"/>
          </p:cNvSpPr>
          <p:nvPr>
            <p:ph type="dt" sz="half" idx="10"/>
          </p:nvPr>
        </p:nvSpPr>
        <p:spPr/>
        <p:txBody>
          <a:bodyPr/>
          <a:lstStyle/>
          <a:p>
            <a:fld id="{EDB80F63-0339-4821-9425-EEBDE7EE0A50}" type="datetime1">
              <a:rPr lang="en-US" smtClean="0"/>
              <a:t>10/7/2025</a:t>
            </a:fld>
            <a:endParaRPr lang="en-US" dirty="0"/>
          </a:p>
        </p:txBody>
      </p:sp>
      <p:sp>
        <p:nvSpPr>
          <p:cNvPr id="7" name="Footer Placeholder 6">
            <a:extLst>
              <a:ext uri="{FF2B5EF4-FFF2-40B4-BE49-F238E27FC236}">
                <a16:creationId xmlns:a16="http://schemas.microsoft.com/office/drawing/2014/main" id="{84DB23B2-BC7D-4F6F-95D8-4B29AB1E2176}"/>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A7D8DD3B-0153-4AFB-A166-BBE5FD0740CC}"/>
              </a:ext>
            </a:extLst>
          </p:cNvPr>
          <p:cNvSpPr>
            <a:spLocks noGrp="1"/>
          </p:cNvSpPr>
          <p:nvPr>
            <p:ph type="sldNum" sz="quarter" idx="12"/>
          </p:nvPr>
        </p:nvSpPr>
        <p:spPr/>
        <p:txBody>
          <a:bodyPr/>
          <a:lstStyle/>
          <a:p>
            <a:fld id="{7D1BE87E-F0DE-A44C-894B-E142BEB21E42}" type="slidenum">
              <a:rPr lang="en-US" smtClean="0"/>
              <a:pPr/>
              <a:t>6</a:t>
            </a:fld>
            <a:endParaRPr lang="en-US" dirty="0"/>
          </a:p>
        </p:txBody>
      </p:sp>
    </p:spTree>
    <p:extLst>
      <p:ext uri="{BB962C8B-B14F-4D97-AF65-F5344CB8AC3E}">
        <p14:creationId xmlns:p14="http://schemas.microsoft.com/office/powerpoint/2010/main" val="4140701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DAEF-4270-4060-A32D-DD5481AE8D37}"/>
              </a:ext>
            </a:extLst>
          </p:cNvPr>
          <p:cNvSpPr>
            <a:spLocks noGrp="1"/>
          </p:cNvSpPr>
          <p:nvPr>
            <p:ph type="title"/>
          </p:nvPr>
        </p:nvSpPr>
        <p:spPr/>
        <p:txBody>
          <a:bodyPr/>
          <a:lstStyle/>
          <a:p>
            <a:r>
              <a:rPr lang="en-US" dirty="0"/>
              <a:t>Plasma Proc. - progress</a:t>
            </a:r>
          </a:p>
        </p:txBody>
      </p:sp>
      <p:sp>
        <p:nvSpPr>
          <p:cNvPr id="4" name="Text Placeholder 3">
            <a:extLst>
              <a:ext uri="{FF2B5EF4-FFF2-40B4-BE49-F238E27FC236}">
                <a16:creationId xmlns:a16="http://schemas.microsoft.com/office/drawing/2014/main" id="{A1E4614C-43D9-4228-B1D5-48817C160FE6}"/>
              </a:ext>
            </a:extLst>
          </p:cNvPr>
          <p:cNvSpPr>
            <a:spLocks noGrp="1"/>
          </p:cNvSpPr>
          <p:nvPr>
            <p:ph type="body" sz="half" idx="2"/>
          </p:nvPr>
        </p:nvSpPr>
        <p:spPr>
          <a:xfrm>
            <a:off x="82332" y="1324887"/>
            <a:ext cx="5785319" cy="4891433"/>
          </a:xfrm>
        </p:spPr>
        <p:txBody>
          <a:bodyPr/>
          <a:lstStyle/>
          <a:p>
            <a:pPr marL="342900" indent="-342900">
              <a:buFont typeface="Arial" panose="020B0604020202020204" pitchFamily="34" charset="0"/>
              <a:buChar char="•"/>
            </a:pPr>
            <a:r>
              <a:rPr lang="en-US" sz="1800" dirty="0"/>
              <a:t>Modules (1L04/5/6) have been warm since beginning of SAM</a:t>
            </a:r>
          </a:p>
          <a:p>
            <a:pPr marL="342900" indent="-342900">
              <a:buFont typeface="Arial" panose="020B0604020202020204" pitchFamily="34" charset="0"/>
              <a:buChar char="•"/>
            </a:pPr>
            <a:r>
              <a:rPr lang="en-US" sz="1800" dirty="0"/>
              <a:t>Vac work determined valves leak; plasm proc. procedure modified</a:t>
            </a:r>
          </a:p>
          <a:p>
            <a:pPr marL="342900" indent="-342900">
              <a:buFont typeface="Arial" panose="020B0604020202020204" pitchFamily="34" charset="0"/>
              <a:buChar char="•"/>
            </a:pPr>
            <a:r>
              <a:rPr lang="en-US" sz="1800" dirty="0"/>
              <a:t>Equipment downstairs; setup will commence once Ops conditions met </a:t>
            </a:r>
          </a:p>
        </p:txBody>
      </p:sp>
      <p:sp>
        <p:nvSpPr>
          <p:cNvPr id="6" name="Date Placeholder 5">
            <a:extLst>
              <a:ext uri="{FF2B5EF4-FFF2-40B4-BE49-F238E27FC236}">
                <a16:creationId xmlns:a16="http://schemas.microsoft.com/office/drawing/2014/main" id="{981E966C-801E-4905-844B-71A2930193CE}"/>
              </a:ext>
            </a:extLst>
          </p:cNvPr>
          <p:cNvSpPr>
            <a:spLocks noGrp="1"/>
          </p:cNvSpPr>
          <p:nvPr>
            <p:ph type="dt" sz="half" idx="10"/>
          </p:nvPr>
        </p:nvSpPr>
        <p:spPr/>
        <p:txBody>
          <a:bodyPr/>
          <a:lstStyle/>
          <a:p>
            <a:fld id="{EDB80F63-0339-4821-9425-EEBDE7EE0A50}" type="datetime1">
              <a:rPr lang="en-US" smtClean="0"/>
              <a:t>10/7/2025</a:t>
            </a:fld>
            <a:endParaRPr lang="en-US" dirty="0"/>
          </a:p>
        </p:txBody>
      </p:sp>
      <p:sp>
        <p:nvSpPr>
          <p:cNvPr id="7" name="Footer Placeholder 6">
            <a:extLst>
              <a:ext uri="{FF2B5EF4-FFF2-40B4-BE49-F238E27FC236}">
                <a16:creationId xmlns:a16="http://schemas.microsoft.com/office/drawing/2014/main" id="{84DB23B2-BC7D-4F6F-95D8-4B29AB1E2176}"/>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A7D8DD3B-0153-4AFB-A166-BBE5FD0740CC}"/>
              </a:ext>
            </a:extLst>
          </p:cNvPr>
          <p:cNvSpPr>
            <a:spLocks noGrp="1"/>
          </p:cNvSpPr>
          <p:nvPr>
            <p:ph type="sldNum" sz="quarter" idx="12"/>
          </p:nvPr>
        </p:nvSpPr>
        <p:spPr/>
        <p:txBody>
          <a:bodyPr/>
          <a:lstStyle/>
          <a:p>
            <a:fld id="{7D1BE87E-F0DE-A44C-894B-E142BEB21E42}" type="slidenum">
              <a:rPr lang="en-US" smtClean="0"/>
              <a:pPr/>
              <a:t>7</a:t>
            </a:fld>
            <a:endParaRPr lang="en-US" dirty="0"/>
          </a:p>
        </p:txBody>
      </p:sp>
      <p:pic>
        <p:nvPicPr>
          <p:cNvPr id="13" name="Picture Placeholder 12">
            <a:extLst>
              <a:ext uri="{FF2B5EF4-FFF2-40B4-BE49-F238E27FC236}">
                <a16:creationId xmlns:a16="http://schemas.microsoft.com/office/drawing/2014/main" id="{DD246E57-318E-4CD2-AC93-AEECF6BAE90C}"/>
              </a:ext>
            </a:extLst>
          </p:cNvPr>
          <p:cNvPicPr>
            <a:picLocks noGrp="1" noChangeAspect="1"/>
          </p:cNvPicPr>
          <p:nvPr>
            <p:ph type="pic" idx="13"/>
          </p:nvPr>
        </p:nvPicPr>
        <p:blipFill>
          <a:blip r:embed="rId2"/>
          <a:srcRect t="19008" b="19008"/>
          <a:stretch>
            <a:fillRect/>
          </a:stretch>
        </p:blipFill>
        <p:spPr>
          <a:xfrm>
            <a:off x="82332" y="3501089"/>
            <a:ext cx="5945187" cy="2763838"/>
          </a:xfrm>
        </p:spPr>
      </p:pic>
      <p:pic>
        <p:nvPicPr>
          <p:cNvPr id="18" name="Picture Placeholder 17">
            <a:extLst>
              <a:ext uri="{FF2B5EF4-FFF2-40B4-BE49-F238E27FC236}">
                <a16:creationId xmlns:a16="http://schemas.microsoft.com/office/drawing/2014/main" id="{1200DE2F-BDCA-43C1-9F50-56DFF4186B78}"/>
              </a:ext>
            </a:extLst>
          </p:cNvPr>
          <p:cNvPicPr>
            <a:picLocks noGrp="1" noChangeAspect="1"/>
          </p:cNvPicPr>
          <p:nvPr>
            <p:ph type="pic" idx="1"/>
          </p:nvPr>
        </p:nvPicPr>
        <p:blipFill>
          <a:blip r:embed="rId3"/>
          <a:srcRect l="14563" r="14563"/>
          <a:stretch>
            <a:fillRect/>
          </a:stretch>
        </p:blipFill>
        <p:spPr>
          <a:xfrm rot="5400000">
            <a:off x="6259513" y="484188"/>
            <a:ext cx="5616575" cy="5943600"/>
          </a:xfrm>
        </p:spPr>
      </p:pic>
    </p:spTree>
    <p:extLst>
      <p:ext uri="{BB962C8B-B14F-4D97-AF65-F5344CB8AC3E}">
        <p14:creationId xmlns:p14="http://schemas.microsoft.com/office/powerpoint/2010/main" val="172663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738A-EC05-4418-AC4F-3574691B14EB}"/>
              </a:ext>
            </a:extLst>
          </p:cNvPr>
          <p:cNvSpPr>
            <a:spLocks noGrp="1"/>
          </p:cNvSpPr>
          <p:nvPr>
            <p:ph type="title"/>
          </p:nvPr>
        </p:nvSpPr>
        <p:spPr>
          <a:xfrm>
            <a:off x="309094" y="162283"/>
            <a:ext cx="11044707" cy="467832"/>
          </a:xfrm>
        </p:spPr>
        <p:txBody>
          <a:bodyPr/>
          <a:lstStyle/>
          <a:p>
            <a:r>
              <a:rPr lang="en-US" sz="2400" b="0" dirty="0"/>
              <a:t>Other projects/tasks</a:t>
            </a:r>
          </a:p>
        </p:txBody>
      </p:sp>
      <p:sp>
        <p:nvSpPr>
          <p:cNvPr id="3" name="Text Placeholder 2">
            <a:extLst>
              <a:ext uri="{FF2B5EF4-FFF2-40B4-BE49-F238E27FC236}">
                <a16:creationId xmlns:a16="http://schemas.microsoft.com/office/drawing/2014/main" id="{DCBD7F2B-043C-4F7F-AD6C-6BF280826E07}"/>
              </a:ext>
            </a:extLst>
          </p:cNvPr>
          <p:cNvSpPr>
            <a:spLocks noGrp="1"/>
          </p:cNvSpPr>
          <p:nvPr>
            <p:ph type="body" sz="half" idx="2"/>
          </p:nvPr>
        </p:nvSpPr>
        <p:spPr>
          <a:xfrm>
            <a:off x="311726" y="968730"/>
            <a:ext cx="5682288" cy="5386938"/>
          </a:xfrm>
        </p:spPr>
        <p:txBody>
          <a:bodyPr/>
          <a:lstStyle/>
          <a:p>
            <a:pPr marL="342900" indent="-342900">
              <a:buFont typeface="Arial" panose="020B0604020202020204" pitchFamily="34" charset="0"/>
              <a:buChar char="•"/>
            </a:pPr>
            <a:r>
              <a:rPr lang="en-US" sz="1800" dirty="0"/>
              <a:t>Vacuum beam line ion pump swaps</a:t>
            </a:r>
          </a:p>
          <a:p>
            <a:pPr marL="342900" indent="-342900">
              <a:buFont typeface="Arial" panose="020B0604020202020204" pitchFamily="34" charset="0"/>
              <a:buChar char="•"/>
            </a:pPr>
            <a:r>
              <a:rPr lang="en-US" sz="1800" dirty="0"/>
              <a:t>NL Master/Local Oscillator upgrade</a:t>
            </a:r>
          </a:p>
          <a:p>
            <a:pPr marL="342900" indent="-342900">
              <a:buFont typeface="Arial" panose="020B0604020202020204" pitchFamily="34" charset="0"/>
              <a:buChar char="•"/>
            </a:pPr>
            <a:r>
              <a:rPr lang="en-US" sz="1800" dirty="0"/>
              <a:t>C100 waveguide strut installation</a:t>
            </a:r>
          </a:p>
          <a:p>
            <a:pPr marL="342900" indent="-342900">
              <a:buFont typeface="Arial" panose="020B0604020202020204" pitchFamily="34" charset="0"/>
              <a:buChar char="•"/>
            </a:pPr>
            <a:r>
              <a:rPr lang="en-US" sz="1800" dirty="0"/>
              <a:t>RF 8kW circulator install</a:t>
            </a:r>
          </a:p>
          <a:p>
            <a:pPr marL="342900" indent="-342900">
              <a:buFont typeface="Arial" panose="020B0604020202020204" pitchFamily="34" charset="0"/>
              <a:buChar char="•"/>
            </a:pPr>
            <a:r>
              <a:rPr lang="en-US" sz="1800" dirty="0"/>
              <a:t>Diagnostic component upgrades/swaps</a:t>
            </a:r>
          </a:p>
          <a:p>
            <a:pPr marL="342900" indent="-342900">
              <a:buFont typeface="Arial" panose="020B0604020202020204" pitchFamily="34" charset="0"/>
              <a:buChar char="•"/>
            </a:pPr>
            <a:r>
              <a:rPr lang="en-US" sz="1800" dirty="0"/>
              <a:t>TAG5C power supply swap</a:t>
            </a:r>
          </a:p>
          <a:p>
            <a:pPr marL="342900" indent="-342900">
              <a:buFont typeface="Arial" panose="020B0604020202020204" pitchFamily="34" charset="0"/>
              <a:buChar char="•"/>
            </a:pPr>
            <a:r>
              <a:rPr lang="en-US" sz="1800" dirty="0"/>
              <a:t>Trim card 3 install</a:t>
            </a:r>
          </a:p>
          <a:p>
            <a:pPr marL="342900" indent="-342900">
              <a:buFont typeface="Arial" panose="020B0604020202020204" pitchFamily="34" charset="0"/>
              <a:buChar char="•"/>
            </a:pPr>
            <a:r>
              <a:rPr lang="en-US" sz="1800" dirty="0"/>
              <a:t>Magnet/Box supply flushing</a:t>
            </a:r>
          </a:p>
          <a:p>
            <a:pPr marL="342900" indent="-342900">
              <a:buFont typeface="Arial" panose="020B0604020202020204" pitchFamily="34" charset="0"/>
              <a:buChar char="•"/>
            </a:pPr>
            <a:r>
              <a:rPr lang="en-US" sz="1800" dirty="0"/>
              <a:t>N/S Access box room ducting</a:t>
            </a:r>
          </a:p>
          <a:p>
            <a:pPr marL="342900" indent="-342900">
              <a:buFont typeface="Arial" panose="020B0604020202020204" pitchFamily="34" charset="0"/>
              <a:buChar char="•"/>
            </a:pPr>
            <a:r>
              <a:rPr lang="en-US" sz="1800" dirty="0"/>
              <a:t>Electrical metering</a:t>
            </a:r>
            <a:r>
              <a:rPr lang="en-US" sz="1800" b="1" dirty="0"/>
              <a:t> </a:t>
            </a:r>
            <a:r>
              <a:rPr lang="en-US" sz="1800" dirty="0"/>
              <a:t>install</a:t>
            </a:r>
          </a:p>
          <a:p>
            <a:pPr marL="342900" indent="-342900">
              <a:buFont typeface="Arial" panose="020B0604020202020204" pitchFamily="34" charset="0"/>
              <a:buChar char="•"/>
            </a:pPr>
            <a:r>
              <a:rPr lang="en-US" sz="1800" dirty="0"/>
              <a:t>LCW/Cooling preventive maintenance</a:t>
            </a:r>
          </a:p>
          <a:p>
            <a:pPr marL="342900" indent="-342900">
              <a:buFont typeface="Arial" panose="020B0604020202020204" pitchFamily="34" charset="0"/>
              <a:buChar char="•"/>
            </a:pPr>
            <a:r>
              <a:rPr lang="en-US" sz="1800" dirty="0"/>
              <a:t>Girder stand/Quad magnet alignment checks</a:t>
            </a:r>
          </a:p>
          <a:p>
            <a:pPr marL="342900" indent="-342900">
              <a:buFont typeface="Arial" panose="020B0604020202020204" pitchFamily="34" charset="0"/>
              <a:buChar char="•"/>
            </a:pPr>
            <a:r>
              <a:rPr lang="en-US" sz="1800" dirty="0" err="1"/>
              <a:t>xA</a:t>
            </a:r>
            <a:r>
              <a:rPr lang="en-US" sz="1800" dirty="0"/>
              <a:t>/</a:t>
            </a:r>
            <a:r>
              <a:rPr lang="en-US" sz="1800" dirty="0" err="1"/>
              <a:t>xC</a:t>
            </a:r>
            <a:r>
              <a:rPr lang="en-US" sz="1800" dirty="0"/>
              <a:t> BSY quad removal</a:t>
            </a:r>
          </a:p>
          <a:p>
            <a:pPr marL="800100" lvl="1" indent="-342900">
              <a:buFont typeface="Arial" panose="020B0604020202020204" pitchFamily="34" charset="0"/>
              <a:buChar char="•"/>
            </a:pPr>
            <a:endParaRPr lang="en-US" sz="1800" dirty="0"/>
          </a:p>
        </p:txBody>
      </p:sp>
      <p:sp>
        <p:nvSpPr>
          <p:cNvPr id="4" name="Text Placeholder 3">
            <a:extLst>
              <a:ext uri="{FF2B5EF4-FFF2-40B4-BE49-F238E27FC236}">
                <a16:creationId xmlns:a16="http://schemas.microsoft.com/office/drawing/2014/main" id="{3FD4B82C-1E88-4CF8-8E2F-E6633DE2BC14}"/>
              </a:ext>
            </a:extLst>
          </p:cNvPr>
          <p:cNvSpPr>
            <a:spLocks noGrp="1"/>
          </p:cNvSpPr>
          <p:nvPr>
            <p:ph type="body" sz="half" idx="13"/>
          </p:nvPr>
        </p:nvSpPr>
        <p:spPr>
          <a:xfrm>
            <a:off x="6096000" y="966547"/>
            <a:ext cx="5682289" cy="5167968"/>
          </a:xfrm>
        </p:spPr>
        <p:txBody>
          <a:bodyPr>
            <a:normAutofit/>
          </a:bodyPr>
          <a:lstStyle/>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602A602F-8BC2-4D5E-AF30-F7210F305E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B9E830-A38E-4420-8626-2876F68C8E92}"/>
              </a:ext>
            </a:extLst>
          </p:cNvPr>
          <p:cNvSpPr>
            <a:spLocks noGrp="1"/>
          </p:cNvSpPr>
          <p:nvPr>
            <p:ph type="sldNum" sz="quarter" idx="12"/>
          </p:nvPr>
        </p:nvSpPr>
        <p:spPr/>
        <p:txBody>
          <a:bodyPr/>
          <a:lstStyle/>
          <a:p>
            <a:fld id="{7D1BE87E-F0DE-A44C-894B-E142BEB21E42}" type="slidenum">
              <a:rPr lang="en-US" smtClean="0"/>
              <a:pPr/>
              <a:t>8</a:t>
            </a:fld>
            <a:endParaRPr lang="en-US" dirty="0"/>
          </a:p>
        </p:txBody>
      </p:sp>
      <p:sp>
        <p:nvSpPr>
          <p:cNvPr id="7" name="Date Placeholder 6">
            <a:extLst>
              <a:ext uri="{FF2B5EF4-FFF2-40B4-BE49-F238E27FC236}">
                <a16:creationId xmlns:a16="http://schemas.microsoft.com/office/drawing/2014/main" id="{87925E7E-E9B6-48F3-B367-1C0021D9724F}"/>
              </a:ext>
            </a:extLst>
          </p:cNvPr>
          <p:cNvSpPr>
            <a:spLocks noGrp="1"/>
          </p:cNvSpPr>
          <p:nvPr>
            <p:ph type="dt" sz="half" idx="10"/>
          </p:nvPr>
        </p:nvSpPr>
        <p:spPr/>
        <p:txBody>
          <a:bodyPr/>
          <a:lstStyle/>
          <a:p>
            <a:fld id="{8ABF4FA7-1E5E-4092-8A64-2F16A7152577}" type="datetime1">
              <a:rPr lang="en-US" smtClean="0"/>
              <a:t>10/7/2025</a:t>
            </a:fld>
            <a:endParaRPr lang="en-US" dirty="0"/>
          </a:p>
        </p:txBody>
      </p:sp>
    </p:spTree>
    <p:extLst>
      <p:ext uri="{BB962C8B-B14F-4D97-AF65-F5344CB8AC3E}">
        <p14:creationId xmlns:p14="http://schemas.microsoft.com/office/powerpoint/2010/main" val="51470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207A-B9EE-461A-90DD-57963F66ED86}"/>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70098574"/>
      </p:ext>
    </p:extLst>
  </p:cSld>
  <p:clrMapOvr>
    <a:masterClrMapping/>
  </p:clrMapOvr>
</p:sld>
</file>

<file path=ppt/theme/theme1.xml><?xml version="1.0" encoding="utf-8"?>
<a:theme xmlns:a="http://schemas.openxmlformats.org/drawingml/2006/main" name="JLAB_slidedeck">
  <a:themeElements>
    <a:clrScheme name="JLab Color Theme 1">
      <a:dk1>
        <a:srgbClr val="000000"/>
      </a:dk1>
      <a:lt1>
        <a:srgbClr val="FFFFFF"/>
      </a:lt1>
      <a:dk2>
        <a:srgbClr val="1C5068"/>
      </a:dk2>
      <a:lt2>
        <a:srgbClr val="8397A9"/>
      </a:lt2>
      <a:accent1>
        <a:srgbClr val="C31230"/>
      </a:accent1>
      <a:accent2>
        <a:srgbClr val="10A1AF"/>
      </a:accent2>
      <a:accent3>
        <a:srgbClr val="5E5E5E"/>
      </a:accent3>
      <a:accent4>
        <a:srgbClr val="821282"/>
      </a:accent4>
      <a:accent5>
        <a:srgbClr val="385723"/>
      </a:accent5>
      <a:accent6>
        <a:srgbClr val="BF9000"/>
      </a:accent6>
      <a:hlink>
        <a:srgbClr val="1C5068"/>
      </a:hlink>
      <a:folHlink>
        <a:srgbClr val="10A1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_slidedeck" id="{7C4381DD-C72E-49B3-97DE-66B3C415EAD9}" vid="{AF23CA27-4B5D-4282-A0E9-556120084B67}"/>
    </a:ext>
  </a:extLst>
</a:theme>
</file>

<file path=docProps/app.xml><?xml version="1.0" encoding="utf-8"?>
<Properties xmlns="http://schemas.openxmlformats.org/officeDocument/2006/extended-properties" xmlns:vt="http://schemas.openxmlformats.org/officeDocument/2006/docPropsVTypes">
  <Template>JLAB_slidedeck</Template>
  <TotalTime>17320</TotalTime>
  <Words>428</Words>
  <Application>Microsoft Office PowerPoint</Application>
  <PresentationFormat>Widescreen</PresentationFormat>
  <Paragraphs>75</Paragraphs>
  <Slides>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JLAB_slidedeck</vt:lpstr>
      <vt:lpstr>SAM and Next Run</vt:lpstr>
      <vt:lpstr>Scheduled Accelerator Down - Scope</vt:lpstr>
      <vt:lpstr>The Goal – Spring ‘26 run</vt:lpstr>
      <vt:lpstr>Accelerator Overview – Milestones</vt:lpstr>
      <vt:lpstr>Accelerator Overview – Progress</vt:lpstr>
      <vt:lpstr>2L03 CPS/LLRF - progress</vt:lpstr>
      <vt:lpstr>Plasma Proc. - progress</vt:lpstr>
      <vt:lpstr>Other projects/tasks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Accelerator Overview</dc:title>
  <dc:creator>Shawn Frierson</dc:creator>
  <cp:lastModifiedBy>Kathy Azevedo</cp:lastModifiedBy>
  <cp:revision>41</cp:revision>
  <dcterms:created xsi:type="dcterms:W3CDTF">2025-08-23T00:29:52Z</dcterms:created>
  <dcterms:modified xsi:type="dcterms:W3CDTF">2025-10-07T18:14:49Z</dcterms:modified>
</cp:coreProperties>
</file>