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autoCompressPictures="0">
  <p:sldMasterIdLst>
    <p:sldMasterId id="2147483670" r:id="rId4"/>
  </p:sldMasterIdLst>
  <p:notesMasterIdLst>
    <p:notesMasterId r:id="rId11"/>
  </p:notesMasterIdLst>
  <p:sldIdLst>
    <p:sldId id="289" r:id="rId5"/>
    <p:sldId id="301" r:id="rId6"/>
    <p:sldId id="297" r:id="rId7"/>
    <p:sldId id="299" r:id="rId8"/>
    <p:sldId id="302" r:id="rId9"/>
    <p:sldId id="272"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F2F2"/>
    <a:srgbClr val="1EBEF9"/>
    <a:srgbClr val="DAFBFF"/>
    <a:srgbClr val="F9FFFF"/>
    <a:srgbClr val="ABE2F2"/>
    <a:srgbClr val="78B6CF"/>
    <a:srgbClr val="1ABEF9"/>
    <a:srgbClr val="FFCC2F"/>
    <a:srgbClr val="FF3A39"/>
    <a:srgbClr val="78756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18" autoAdjust="0"/>
    <p:restoredTop sz="76592"/>
  </p:normalViewPr>
  <p:slideViewPr>
    <p:cSldViewPr snapToGrid="0">
      <p:cViewPr varScale="1">
        <p:scale>
          <a:sx n="106" d="100"/>
          <a:sy n="106" d="100"/>
        </p:scale>
        <p:origin x="696" y="168"/>
      </p:cViewPr>
      <p:guideLst/>
    </p:cSldViewPr>
  </p:slideViewPr>
  <p:notesTextViewPr>
    <p:cViewPr>
      <p:scale>
        <a:sx n="1" d="1"/>
        <a:sy n="1" d="1"/>
      </p:scale>
      <p:origin x="0" y="0"/>
    </p:cViewPr>
  </p:notesTextViewPr>
  <p:notesViewPr>
    <p:cSldViewPr snapToGrid="0">
      <p:cViewPr varScale="1">
        <p:scale>
          <a:sx n="97" d="100"/>
          <a:sy n="97" d="100"/>
        </p:scale>
        <p:origin x="3120"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panose="020B0604020202020204" pitchFamily="34" charset="0"/>
              </a:defRPr>
            </a:lvl1pPr>
          </a:lstStyle>
          <a:p>
            <a:fld id="{DDC30C42-F1EA-EA44-9613-5E7947EE8325}" type="datetimeFigureOut">
              <a:rPr lang="en-US" smtClean="0"/>
              <a:pPr/>
              <a:t>10/6/25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panose="020B0604020202020204" pitchFamily="34" charset="0"/>
              </a:defRPr>
            </a:lvl1pPr>
          </a:lstStyle>
          <a:p>
            <a:fld id="{493BBF43-A868-D94C-A9CC-39C296714D2B}" type="slidenum">
              <a:rPr lang="en-US" smtClean="0"/>
              <a:pPr/>
              <a:t>‹#›</a:t>
            </a:fld>
            <a:endParaRPr lang="en-US" dirty="0"/>
          </a:p>
        </p:txBody>
      </p:sp>
    </p:spTree>
    <p:extLst>
      <p:ext uri="{BB962C8B-B14F-4D97-AF65-F5344CB8AC3E}">
        <p14:creationId xmlns:p14="http://schemas.microsoft.com/office/powerpoint/2010/main" val="3855674472"/>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panose="020B0604020202020204" pitchFamily="34" charset="0"/>
        <a:ea typeface="+mn-ea"/>
        <a:cs typeface="+mn-cs"/>
      </a:defRPr>
    </a:lvl1pPr>
    <a:lvl2pPr marL="457200" algn="l" defTabSz="914400" rtl="0" eaLnBrk="1" latinLnBrk="0" hangingPunct="1">
      <a:defRPr sz="1200" b="0" i="0" kern="1200">
        <a:solidFill>
          <a:schemeClr val="tx1"/>
        </a:solidFill>
        <a:latin typeface="Arial" panose="020B0604020202020204" pitchFamily="34" charset="0"/>
        <a:ea typeface="+mn-ea"/>
        <a:cs typeface="+mn-cs"/>
      </a:defRPr>
    </a:lvl2pPr>
    <a:lvl3pPr marL="914400" algn="l" defTabSz="914400" rtl="0" eaLnBrk="1" latinLnBrk="0" hangingPunct="1">
      <a:defRPr sz="1200" b="0" i="0" kern="1200">
        <a:solidFill>
          <a:schemeClr val="tx1"/>
        </a:solidFill>
        <a:latin typeface="Arial" panose="020B0604020202020204" pitchFamily="34" charset="0"/>
        <a:ea typeface="+mn-ea"/>
        <a:cs typeface="+mn-cs"/>
      </a:defRPr>
    </a:lvl3pPr>
    <a:lvl4pPr marL="1371600" algn="l" defTabSz="914400" rtl="0" eaLnBrk="1" latinLnBrk="0" hangingPunct="1">
      <a:defRPr sz="1200" b="0" i="0" kern="1200">
        <a:solidFill>
          <a:schemeClr val="tx1"/>
        </a:solidFill>
        <a:latin typeface="Arial" panose="020B0604020202020204" pitchFamily="34" charset="0"/>
        <a:ea typeface="+mn-ea"/>
        <a:cs typeface="+mn-cs"/>
      </a:defRPr>
    </a:lvl4pPr>
    <a:lvl5pPr marL="1828800" algn="l" defTabSz="914400" rtl="0" eaLnBrk="1" latinLnBrk="0" hangingPunct="1">
      <a:defRPr sz="1200" b="0" i="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16C7AA-86AD-BEB3-BF4C-54F9FAF3F51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A6DA5A-5942-5391-17F4-CC5604FF4DF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4894558-4C39-B51D-662D-EBC000912F26}"/>
              </a:ext>
            </a:extLst>
          </p:cNvPr>
          <p:cNvSpPr>
            <a:spLocks noGrp="1"/>
          </p:cNvSpPr>
          <p:nvPr>
            <p:ph type="body" idx="1"/>
          </p:nvPr>
        </p:nvSpPr>
        <p:spPr/>
        <p:txBody>
          <a:bodyPr/>
          <a:lstStyle/>
          <a:p>
            <a:r>
              <a:rPr lang="en-US" b="0" i="0" u="none" strike="noStrike" dirty="0">
                <a:solidFill>
                  <a:srgbClr val="000000"/>
                </a:solidFill>
                <a:effectLst/>
                <a:latin typeface="Arial" panose="020B0604020202020204" pitchFamily="34" charset="0"/>
                <a:cs typeface="Arial" panose="020B0604020202020204" pitchFamily="34" charset="0"/>
              </a:rPr>
              <a:t>Tip: Keep titles under 60 characters for readability</a:t>
            </a:r>
          </a:p>
          <a:p>
            <a:r>
              <a:rPr lang="en-US" b="0" i="0" u="none" strike="noStrike" dirty="0">
                <a:solidFill>
                  <a:srgbClr val="000000"/>
                </a:solidFill>
                <a:effectLst/>
                <a:latin typeface="Arial" panose="020B0604020202020204" pitchFamily="34" charset="0"/>
                <a:cs typeface="Arial" panose="020B0604020202020204" pitchFamily="34" charset="0"/>
              </a:rPr>
              <a:t>To change the photo: Right-click on photo and select change photo</a:t>
            </a:r>
            <a:endParaRPr lang="en-US"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E3F6D029-F3FF-09D9-212B-90FD668CEB01}"/>
              </a:ext>
            </a:extLst>
          </p:cNvPr>
          <p:cNvSpPr>
            <a:spLocks noGrp="1"/>
          </p:cNvSpPr>
          <p:nvPr>
            <p:ph type="sldNum" sz="quarter" idx="5"/>
          </p:nvPr>
        </p:nvSpPr>
        <p:spPr/>
        <p:txBody>
          <a:bodyPr/>
          <a:lstStyle/>
          <a:p>
            <a:fld id="{493BBF43-A868-D94C-A9CC-39C296714D2B}" type="slidenum">
              <a:rPr lang="en-US" smtClean="0"/>
              <a:t>1</a:t>
            </a:fld>
            <a:endParaRPr lang="en-US" dirty="0"/>
          </a:p>
        </p:txBody>
      </p:sp>
    </p:spTree>
    <p:extLst>
      <p:ext uri="{BB962C8B-B14F-4D97-AF65-F5344CB8AC3E}">
        <p14:creationId xmlns:p14="http://schemas.microsoft.com/office/powerpoint/2010/main" val="26618942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3BBF43-A868-D94C-A9CC-39C296714D2B}" type="slidenum">
              <a:rPr lang="en-US" smtClean="0"/>
              <a:pPr/>
              <a:t>2</a:t>
            </a:fld>
            <a:endParaRPr lang="en-US" dirty="0"/>
          </a:p>
        </p:txBody>
      </p:sp>
    </p:spTree>
    <p:extLst>
      <p:ext uri="{BB962C8B-B14F-4D97-AF65-F5344CB8AC3E}">
        <p14:creationId xmlns:p14="http://schemas.microsoft.com/office/powerpoint/2010/main" val="29465142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DA4DB9-A516-26DC-B5D3-094983E796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5A44624-0368-59B6-B44B-402560D165D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190619A-F204-7C26-8AE4-7A26C98F7F80}"/>
              </a:ext>
            </a:extLst>
          </p:cNvPr>
          <p:cNvSpPr>
            <a:spLocks noGrp="1"/>
          </p:cNvSpPr>
          <p:nvPr>
            <p:ph type="body" idx="1"/>
          </p:nvPr>
        </p:nvSpPr>
        <p:spPr/>
        <p:txBody>
          <a:bodyPr/>
          <a:lstStyle/>
          <a:p>
            <a:pPr algn="l">
              <a:buFont typeface="Arial" panose="020B0604020202020204" pitchFamily="34" charset="0"/>
              <a:buNone/>
            </a:pPr>
            <a:r>
              <a:rPr lang="en-US" b="0" i="0" u="none" strike="noStrike" dirty="0">
                <a:solidFill>
                  <a:srgbClr val="000000"/>
                </a:solidFill>
                <a:effectLst/>
                <a:latin typeface="Arial" panose="020B0604020202020204" pitchFamily="34" charset="0"/>
                <a:cs typeface="Arial" panose="020B0604020202020204" pitchFamily="34" charset="0"/>
              </a:rPr>
              <a:t>Guidelines: 6-8 bullets per slide; Use sentence fragments for bullets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i="0" u="none" strike="noStrike" dirty="0">
                <a:solidFill>
                  <a:srgbClr val="000000"/>
                </a:solidFill>
                <a:effectLst/>
                <a:latin typeface="Arial" panose="020B0604020202020204" pitchFamily="34" charset="0"/>
                <a:cs typeface="Arial" panose="020B0604020202020204" pitchFamily="34" charset="0"/>
              </a:rPr>
              <a:t>To change the photo: Right-click on photo and select change photo</a:t>
            </a:r>
            <a:endParaRPr lang="en-US" dirty="0">
              <a:latin typeface="Arial" panose="020B0604020202020204" pitchFamily="34" charset="0"/>
              <a:cs typeface="Arial" panose="020B0604020202020204" pitchFamily="34" charset="0"/>
            </a:endParaRPr>
          </a:p>
          <a:p>
            <a:endParaRPr lang="en-US" dirty="0"/>
          </a:p>
        </p:txBody>
      </p:sp>
      <p:sp>
        <p:nvSpPr>
          <p:cNvPr id="4" name="Slide Number Placeholder 3">
            <a:extLst>
              <a:ext uri="{FF2B5EF4-FFF2-40B4-BE49-F238E27FC236}">
                <a16:creationId xmlns:a16="http://schemas.microsoft.com/office/drawing/2014/main" id="{C6A54826-B004-A312-CBF3-25038B1AFB03}"/>
              </a:ext>
            </a:extLst>
          </p:cNvPr>
          <p:cNvSpPr>
            <a:spLocks noGrp="1"/>
          </p:cNvSpPr>
          <p:nvPr>
            <p:ph type="sldNum" sz="quarter" idx="5"/>
          </p:nvPr>
        </p:nvSpPr>
        <p:spPr/>
        <p:txBody>
          <a:bodyPr/>
          <a:lstStyle/>
          <a:p>
            <a:fld id="{493BBF43-A868-D94C-A9CC-39C296714D2B}" type="slidenum">
              <a:rPr lang="en-US" smtClean="0"/>
              <a:t>3</a:t>
            </a:fld>
            <a:endParaRPr lang="en-US" dirty="0"/>
          </a:p>
        </p:txBody>
      </p:sp>
    </p:spTree>
    <p:extLst>
      <p:ext uri="{BB962C8B-B14F-4D97-AF65-F5344CB8AC3E}">
        <p14:creationId xmlns:p14="http://schemas.microsoft.com/office/powerpoint/2010/main" val="1016612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3BBF43-A868-D94C-A9CC-39C296714D2B}" type="slidenum">
              <a:rPr lang="en-US" smtClean="0"/>
              <a:pPr/>
              <a:t>5</a:t>
            </a:fld>
            <a:endParaRPr lang="en-US" dirty="0"/>
          </a:p>
        </p:txBody>
      </p:sp>
    </p:spTree>
    <p:extLst>
      <p:ext uri="{BB962C8B-B14F-4D97-AF65-F5344CB8AC3E}">
        <p14:creationId xmlns:p14="http://schemas.microsoft.com/office/powerpoint/2010/main" val="32615001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Before sharing your presentation, confirm: </a:t>
            </a:r>
          </a:p>
          <a:p>
            <a:pPr marL="171450" indent="-171450">
              <a:buFont typeface="Arial" panose="020B0604020202020204" pitchFamily="34" charset="0"/>
              <a:buChar char="•"/>
            </a:pPr>
            <a:r>
              <a:rPr lang="en-US" dirty="0">
                <a:effectLst/>
                <a:latin typeface="Arial" panose="020B0604020202020204" pitchFamily="34" charset="0"/>
                <a:cs typeface="Arial" panose="020B0604020202020204" pitchFamily="34" charset="0"/>
              </a:rPr>
              <a:t>Fonts are consistent</a:t>
            </a:r>
          </a:p>
          <a:p>
            <a:pPr marL="171450" indent="-171450">
              <a:buFont typeface="Arial" panose="020B0604020202020204" pitchFamily="34" charset="0"/>
              <a:buChar char="•"/>
            </a:pPr>
            <a:r>
              <a:rPr lang="en-US" dirty="0">
                <a:effectLst/>
                <a:latin typeface="Arial" panose="020B0604020202020204" pitchFamily="34" charset="0"/>
                <a:cs typeface="Arial" panose="020B0604020202020204" pitchFamily="34" charset="0"/>
              </a:rPr>
              <a:t>Images meet quality standards</a:t>
            </a:r>
          </a:p>
          <a:p>
            <a:pPr marL="171450" indent="-171450">
              <a:buFont typeface="Arial" panose="020B0604020202020204" pitchFamily="34" charset="0"/>
              <a:buChar char="•"/>
            </a:pPr>
            <a:r>
              <a:rPr lang="en-US" dirty="0">
                <a:effectLst/>
                <a:latin typeface="Arial" panose="020B0604020202020204" pitchFamily="34" charset="0"/>
                <a:cs typeface="Arial" panose="020B0604020202020204" pitchFamily="34" charset="0"/>
              </a:rPr>
              <a:t>Charts use template colors</a:t>
            </a:r>
          </a:p>
          <a:p>
            <a:pPr marL="171450" indent="-171450">
              <a:buFont typeface="Arial" panose="020B0604020202020204" pitchFamily="34" charset="0"/>
              <a:buChar char="•"/>
            </a:pPr>
            <a:r>
              <a:rPr lang="en-US" dirty="0">
                <a:effectLst/>
                <a:latin typeface="Arial" panose="020B0604020202020204" pitchFamily="34" charset="0"/>
                <a:cs typeface="Arial" panose="020B0604020202020204" pitchFamily="34" charset="0"/>
              </a:rPr>
              <a:t>Footer information is current</a:t>
            </a:r>
          </a:p>
          <a:p>
            <a:pPr marL="171450" indent="-171450">
              <a:buFont typeface="Arial" panose="020B0604020202020204" pitchFamily="34" charset="0"/>
              <a:buChar char="•"/>
            </a:pPr>
            <a:r>
              <a:rPr lang="en-US" dirty="0">
                <a:effectLst/>
                <a:latin typeface="Arial" panose="020B0604020202020204" pitchFamily="34" charset="0"/>
                <a:cs typeface="Arial" panose="020B0604020202020204" pitchFamily="34" charset="0"/>
              </a:rPr>
              <a:t>Spell check completed</a:t>
            </a:r>
          </a:p>
          <a:p>
            <a:pPr marL="171450" indent="-171450">
              <a:buFont typeface="Arial" panose="020B0604020202020204" pitchFamily="34" charset="0"/>
              <a:buChar char="•"/>
            </a:pPr>
            <a:r>
              <a:rPr lang="en-US" dirty="0">
                <a:effectLst/>
                <a:latin typeface="Arial" panose="020B0604020202020204" pitchFamily="34" charset="0"/>
                <a:cs typeface="Arial" panose="020B0604020202020204" pitchFamily="34" charset="0"/>
              </a:rPr>
              <a:t>Links are working</a:t>
            </a:r>
          </a:p>
          <a:p>
            <a:pPr marL="171450" indent="-171450">
              <a:buFont typeface="Arial" panose="020B0604020202020204" pitchFamily="34" charset="0"/>
              <a:buChar char="•"/>
            </a:pPr>
            <a:r>
              <a:rPr lang="en-US" dirty="0">
                <a:effectLst/>
                <a:latin typeface="Arial" panose="020B0604020202020204" pitchFamily="34" charset="0"/>
                <a:cs typeface="Arial" panose="020B0604020202020204" pitchFamily="34" charset="0"/>
              </a:rPr>
              <a:t>File size is optimized</a:t>
            </a:r>
          </a:p>
          <a:p>
            <a:endParaRPr lang="en-US" dirty="0"/>
          </a:p>
        </p:txBody>
      </p:sp>
      <p:sp>
        <p:nvSpPr>
          <p:cNvPr id="4" name="Slide Number Placeholder 3"/>
          <p:cNvSpPr>
            <a:spLocks noGrp="1"/>
          </p:cNvSpPr>
          <p:nvPr>
            <p:ph type="sldNum" sz="quarter" idx="5"/>
          </p:nvPr>
        </p:nvSpPr>
        <p:spPr/>
        <p:txBody>
          <a:bodyPr/>
          <a:lstStyle/>
          <a:p>
            <a:fld id="{493BBF43-A868-D94C-A9CC-39C296714D2B}" type="slidenum">
              <a:rPr lang="en-US" smtClean="0"/>
              <a:t>6</a:t>
            </a:fld>
            <a:endParaRPr lang="en-US" dirty="0"/>
          </a:p>
        </p:txBody>
      </p:sp>
    </p:spTree>
    <p:extLst>
      <p:ext uri="{BB962C8B-B14F-4D97-AF65-F5344CB8AC3E}">
        <p14:creationId xmlns:p14="http://schemas.microsoft.com/office/powerpoint/2010/main" val="13286359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5BF14DA4-6BD3-41D0-ED7B-F5CF63D8E02B}"/>
              </a:ext>
            </a:extLst>
          </p:cNvPr>
          <p:cNvSpPr>
            <a:spLocks noGrp="1"/>
          </p:cNvSpPr>
          <p:nvPr>
            <p:ph type="pic" sz="quarter" idx="12"/>
          </p:nvPr>
        </p:nvSpPr>
        <p:spPr>
          <a:xfrm>
            <a:off x="5387975" y="0"/>
            <a:ext cx="6804025" cy="6858000"/>
          </a:xfrm>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8C9795D8-36C7-9AC6-7BB0-2FA187F49B59}"/>
              </a:ext>
            </a:extLst>
          </p:cNvPr>
          <p:cNvSpPr>
            <a:spLocks noGrp="1"/>
          </p:cNvSpPr>
          <p:nvPr>
            <p:ph type="ctrTitle"/>
          </p:nvPr>
        </p:nvSpPr>
        <p:spPr>
          <a:xfrm>
            <a:off x="331417" y="2125014"/>
            <a:ext cx="6297984" cy="919032"/>
          </a:xfrm>
        </p:spPr>
        <p:txBody>
          <a:bodyPr anchor="b">
            <a:noAutofit/>
          </a:bodyPr>
          <a:lstStyle>
            <a:lvl1pPr algn="l">
              <a:defRPr sz="4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5A76DAF6-7FAD-3329-1F2F-26D428433E30}"/>
              </a:ext>
            </a:extLst>
          </p:cNvPr>
          <p:cNvSpPr>
            <a:spLocks noGrp="1"/>
          </p:cNvSpPr>
          <p:nvPr>
            <p:ph type="subTitle" idx="1"/>
          </p:nvPr>
        </p:nvSpPr>
        <p:spPr>
          <a:xfrm>
            <a:off x="331416" y="3047266"/>
            <a:ext cx="6559241" cy="529861"/>
          </a:xfrm>
        </p:spPr>
        <p:txBody>
          <a:bodyPr>
            <a:noAutofit/>
          </a:bodyPr>
          <a:lstStyle>
            <a:lvl1pPr marL="0" indent="0" algn="l">
              <a:buNone/>
              <a:defRPr sz="28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3" name="Text Placeholder 12">
            <a:extLst>
              <a:ext uri="{FF2B5EF4-FFF2-40B4-BE49-F238E27FC236}">
                <a16:creationId xmlns:a16="http://schemas.microsoft.com/office/drawing/2014/main" id="{25E06F63-AE6B-E540-C04D-8905B2EFD5BF}"/>
              </a:ext>
            </a:extLst>
          </p:cNvPr>
          <p:cNvSpPr>
            <a:spLocks noGrp="1"/>
          </p:cNvSpPr>
          <p:nvPr>
            <p:ph type="body" sz="quarter" idx="10"/>
          </p:nvPr>
        </p:nvSpPr>
        <p:spPr>
          <a:xfrm>
            <a:off x="1096963" y="4244658"/>
            <a:ext cx="5999008" cy="529861"/>
          </a:xfrm>
        </p:spPr>
        <p:txBody>
          <a:bodyPr>
            <a:noAutofit/>
          </a:bodyPr>
          <a:lstStyle>
            <a:lvl1pPr marL="0" indent="0" algn="r">
              <a:buNone/>
              <a:defRPr sz="2400">
                <a:solidFill>
                  <a:schemeClr val="tx1">
                    <a:lumMod val="65000"/>
                    <a:lumOff val="35000"/>
                  </a:schemeClr>
                </a:solidFill>
              </a:defRPr>
            </a:lvl1pPr>
          </a:lstStyle>
          <a:p>
            <a:pPr lvl="0"/>
            <a:r>
              <a:rPr lang="en-US"/>
              <a:t>Edit Master text styles</a:t>
            </a:r>
          </a:p>
        </p:txBody>
      </p:sp>
      <p:sp>
        <p:nvSpPr>
          <p:cNvPr id="16" name="Text Placeholder 15">
            <a:extLst>
              <a:ext uri="{FF2B5EF4-FFF2-40B4-BE49-F238E27FC236}">
                <a16:creationId xmlns:a16="http://schemas.microsoft.com/office/drawing/2014/main" id="{2BCBF152-3CD9-3B8D-5C6A-83D9FE6F56E6}"/>
              </a:ext>
            </a:extLst>
          </p:cNvPr>
          <p:cNvSpPr>
            <a:spLocks noGrp="1"/>
          </p:cNvSpPr>
          <p:nvPr>
            <p:ph type="body" sz="quarter" idx="11"/>
          </p:nvPr>
        </p:nvSpPr>
        <p:spPr>
          <a:xfrm>
            <a:off x="1096963" y="4775200"/>
            <a:ext cx="5999162" cy="501650"/>
          </a:xfrm>
        </p:spPr>
        <p:txBody>
          <a:bodyPr>
            <a:noAutofit/>
          </a:bodyPr>
          <a:lstStyle>
            <a:lvl1pPr marL="0" indent="0" algn="r">
              <a:buNone/>
              <a:defRPr sz="2400">
                <a:solidFill>
                  <a:schemeClr val="tx1">
                    <a:lumMod val="65000"/>
                    <a:lumOff val="35000"/>
                  </a:schemeClr>
                </a:solidFill>
              </a:defRPr>
            </a:lvl1pPr>
          </a:lstStyle>
          <a:p>
            <a:pPr lvl="0"/>
            <a:r>
              <a:rPr lang="en-US"/>
              <a:t>Edit Master text styles</a:t>
            </a:r>
          </a:p>
        </p:txBody>
      </p:sp>
    </p:spTree>
    <p:extLst>
      <p:ext uri="{BB962C8B-B14F-4D97-AF65-F5344CB8AC3E}">
        <p14:creationId xmlns:p14="http://schemas.microsoft.com/office/powerpoint/2010/main" val="31946072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ody Slide - 1 Right Photo">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27D567A-C123-96A9-1DD3-17C276C7D015}"/>
              </a:ext>
            </a:extLst>
          </p:cNvPr>
          <p:cNvSpPr>
            <a:spLocks noGrp="1"/>
          </p:cNvSpPr>
          <p:nvPr>
            <p:ph type="pic" idx="1"/>
          </p:nvPr>
        </p:nvSpPr>
        <p:spPr>
          <a:xfrm>
            <a:off x="6246796" y="665018"/>
            <a:ext cx="5945204" cy="448887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pic>
        <p:nvPicPr>
          <p:cNvPr id="8" name="Picture 7">
            <a:extLst>
              <a:ext uri="{FF2B5EF4-FFF2-40B4-BE49-F238E27FC236}">
                <a16:creationId xmlns:a16="http://schemas.microsoft.com/office/drawing/2014/main" id="{9425B193-7653-FA58-7C69-56865C4DF7B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713982" y="80668"/>
            <a:ext cx="1355836" cy="423699"/>
          </a:xfrm>
          <a:prstGeom prst="rect">
            <a:avLst/>
          </a:prstGeom>
        </p:spPr>
      </p:pic>
      <p:sp>
        <p:nvSpPr>
          <p:cNvPr id="10" name="Title 1">
            <a:extLst>
              <a:ext uri="{FF2B5EF4-FFF2-40B4-BE49-F238E27FC236}">
                <a16:creationId xmlns:a16="http://schemas.microsoft.com/office/drawing/2014/main" id="{9A65267B-D68D-AD5F-98C2-6810944CC185}"/>
              </a:ext>
            </a:extLst>
          </p:cNvPr>
          <p:cNvSpPr>
            <a:spLocks noGrp="1"/>
          </p:cNvSpPr>
          <p:nvPr>
            <p:ph type="title"/>
          </p:nvPr>
        </p:nvSpPr>
        <p:spPr>
          <a:xfrm>
            <a:off x="309093" y="531951"/>
            <a:ext cx="5785319" cy="678664"/>
          </a:xfrm>
        </p:spPr>
        <p:txBody>
          <a:bodyPr anchor="b">
            <a:noAutofit/>
          </a:bodyPr>
          <a:lstStyle>
            <a:lvl1pPr>
              <a:defRPr sz="3200">
                <a:solidFill>
                  <a:schemeClr val="tx2"/>
                </a:solidFill>
              </a:defRPr>
            </a:lvl1pPr>
          </a:lstStyle>
          <a:p>
            <a:r>
              <a:rPr lang="en-US"/>
              <a:t>Click to edit Master title style</a:t>
            </a:r>
            <a:endParaRPr lang="en-US" dirty="0"/>
          </a:p>
        </p:txBody>
      </p:sp>
      <p:sp>
        <p:nvSpPr>
          <p:cNvPr id="11" name="Text Placeholder 3">
            <a:extLst>
              <a:ext uri="{FF2B5EF4-FFF2-40B4-BE49-F238E27FC236}">
                <a16:creationId xmlns:a16="http://schemas.microsoft.com/office/drawing/2014/main" id="{80D2211A-9B16-224E-FFC5-4225BAB41AB0}"/>
              </a:ext>
            </a:extLst>
          </p:cNvPr>
          <p:cNvSpPr>
            <a:spLocks noGrp="1"/>
          </p:cNvSpPr>
          <p:nvPr>
            <p:ph type="body" sz="half" idx="2"/>
          </p:nvPr>
        </p:nvSpPr>
        <p:spPr>
          <a:xfrm>
            <a:off x="309093" y="1319201"/>
            <a:ext cx="5785319" cy="4891433"/>
          </a:xfrm>
        </p:spPr>
        <p:txBody>
          <a:bodyPr>
            <a:no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7" name="Footer Placeholder 5">
            <a:extLst>
              <a:ext uri="{FF2B5EF4-FFF2-40B4-BE49-F238E27FC236}">
                <a16:creationId xmlns:a16="http://schemas.microsoft.com/office/drawing/2014/main" id="{AA5FB620-142D-2BE0-8116-9FAAA7F693F3}"/>
              </a:ext>
            </a:extLst>
          </p:cNvPr>
          <p:cNvSpPr>
            <a:spLocks noGrp="1"/>
          </p:cNvSpPr>
          <p:nvPr>
            <p:ph type="ftr" sz="quarter" idx="11"/>
          </p:nvPr>
        </p:nvSpPr>
        <p:spPr>
          <a:xfrm>
            <a:off x="4038600" y="6476422"/>
            <a:ext cx="4114800" cy="365125"/>
          </a:xfrm>
          <a:prstGeom prst="rect">
            <a:avLst/>
          </a:prstGeom>
        </p:spPr>
        <p:txBody>
          <a:bodyPr anchor="ctr"/>
          <a:lstStyle>
            <a:lvl1pPr algn="ctr">
              <a:defRPr sz="1000">
                <a:latin typeface="Arial" panose="020B0604020202020204" pitchFamily="34" charset="0"/>
              </a:defRPr>
            </a:lvl1pPr>
          </a:lstStyle>
          <a:p>
            <a:r>
              <a:rPr lang="en-US" dirty="0"/>
              <a:t>Technical Review of CEBAF Restart Delay</a:t>
            </a:r>
          </a:p>
        </p:txBody>
      </p:sp>
      <p:sp>
        <p:nvSpPr>
          <p:cNvPr id="18" name="Slide Number Placeholder 6">
            <a:extLst>
              <a:ext uri="{FF2B5EF4-FFF2-40B4-BE49-F238E27FC236}">
                <a16:creationId xmlns:a16="http://schemas.microsoft.com/office/drawing/2014/main" id="{85A35A3C-EFCE-E977-5D10-513BA05CDEAB}"/>
              </a:ext>
            </a:extLst>
          </p:cNvPr>
          <p:cNvSpPr>
            <a:spLocks noGrp="1"/>
          </p:cNvSpPr>
          <p:nvPr>
            <p:ph type="sldNum" sz="quarter" idx="12"/>
          </p:nvPr>
        </p:nvSpPr>
        <p:spPr>
          <a:xfrm>
            <a:off x="9144000" y="6479679"/>
            <a:ext cx="2743200" cy="365125"/>
          </a:xfrm>
          <a:prstGeom prst="rect">
            <a:avLst/>
          </a:prstGeom>
        </p:spPr>
        <p:txBody>
          <a:bodyPr anchor="ctr"/>
          <a:lstStyle>
            <a:lvl1pPr algn="r">
              <a:defRPr sz="1000">
                <a:latin typeface="Arial" panose="020B0604020202020204" pitchFamily="34" charset="0"/>
              </a:defRPr>
            </a:lvl1pPr>
          </a:lstStyle>
          <a:p>
            <a:fld id="{7D1BE87E-F0DE-A44C-894B-E142BEB21E42}" type="slidenum">
              <a:rPr lang="en-US" smtClean="0"/>
              <a:pPr/>
              <a:t>‹#›</a:t>
            </a:fld>
            <a:endParaRPr lang="en-US" dirty="0"/>
          </a:p>
        </p:txBody>
      </p:sp>
      <p:sp>
        <p:nvSpPr>
          <p:cNvPr id="2" name="Date Placeholder 4">
            <a:extLst>
              <a:ext uri="{FF2B5EF4-FFF2-40B4-BE49-F238E27FC236}">
                <a16:creationId xmlns:a16="http://schemas.microsoft.com/office/drawing/2014/main" id="{FD481F92-CD79-AD15-7CA5-87C78AC695BF}"/>
              </a:ext>
            </a:extLst>
          </p:cNvPr>
          <p:cNvSpPr>
            <a:spLocks noGrp="1"/>
          </p:cNvSpPr>
          <p:nvPr>
            <p:ph type="dt" sz="half" idx="10"/>
          </p:nvPr>
        </p:nvSpPr>
        <p:spPr>
          <a:xfrm>
            <a:off x="304800" y="6479679"/>
            <a:ext cx="2743200" cy="365125"/>
          </a:xfrm>
          <a:prstGeom prst="rect">
            <a:avLst/>
          </a:prstGeom>
        </p:spPr>
        <p:txBody>
          <a:bodyPr anchor="ctr"/>
          <a:lstStyle>
            <a:lvl1pPr>
              <a:defRPr sz="1000">
                <a:latin typeface="Arial" panose="020B0604020202020204" pitchFamily="34" charset="0"/>
              </a:defRPr>
            </a:lvl1pPr>
          </a:lstStyle>
          <a:p>
            <a:r>
              <a:rPr lang="en-US" dirty="0"/>
              <a:t>May 13-14, 2025</a:t>
            </a:r>
          </a:p>
        </p:txBody>
      </p:sp>
      <p:pic>
        <p:nvPicPr>
          <p:cNvPr id="13" name="Picture 12">
            <a:extLst>
              <a:ext uri="{FF2B5EF4-FFF2-40B4-BE49-F238E27FC236}">
                <a16:creationId xmlns:a16="http://schemas.microsoft.com/office/drawing/2014/main" id="{EDB17564-960C-4BE2-AE3B-9E042530BCE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713982" y="80668"/>
            <a:ext cx="1355836" cy="423699"/>
          </a:xfrm>
          <a:prstGeom prst="rect">
            <a:avLst/>
          </a:prstGeom>
        </p:spPr>
      </p:pic>
    </p:spTree>
    <p:extLst>
      <p:ext uri="{BB962C8B-B14F-4D97-AF65-F5344CB8AC3E}">
        <p14:creationId xmlns:p14="http://schemas.microsoft.com/office/powerpoint/2010/main" val="8691387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ody Slide - No Photos">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7FC8732-2197-B9C7-FC84-CA5395C6506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713982" y="80668"/>
            <a:ext cx="1355836" cy="423699"/>
          </a:xfrm>
          <a:prstGeom prst="rect">
            <a:avLst/>
          </a:prstGeom>
        </p:spPr>
      </p:pic>
      <p:sp>
        <p:nvSpPr>
          <p:cNvPr id="11" name="Title 1">
            <a:extLst>
              <a:ext uri="{FF2B5EF4-FFF2-40B4-BE49-F238E27FC236}">
                <a16:creationId xmlns:a16="http://schemas.microsoft.com/office/drawing/2014/main" id="{99465704-2370-60F7-6005-D0288DFD87A0}"/>
              </a:ext>
            </a:extLst>
          </p:cNvPr>
          <p:cNvSpPr>
            <a:spLocks noGrp="1"/>
          </p:cNvSpPr>
          <p:nvPr>
            <p:ph type="title"/>
          </p:nvPr>
        </p:nvSpPr>
        <p:spPr>
          <a:xfrm>
            <a:off x="309093" y="531951"/>
            <a:ext cx="11044707" cy="678664"/>
          </a:xfrm>
        </p:spPr>
        <p:txBody>
          <a:bodyPr anchor="b">
            <a:noAutofit/>
          </a:bodyPr>
          <a:lstStyle>
            <a:lvl1pPr>
              <a:defRPr sz="3200">
                <a:solidFill>
                  <a:schemeClr val="tx2"/>
                </a:solidFill>
              </a:defRPr>
            </a:lvl1pPr>
          </a:lstStyle>
          <a:p>
            <a:r>
              <a:rPr lang="en-US" dirty="0"/>
              <a:t>Click to edit Master title style</a:t>
            </a:r>
          </a:p>
        </p:txBody>
      </p:sp>
      <p:sp>
        <p:nvSpPr>
          <p:cNvPr id="12" name="Text Placeholder 3">
            <a:extLst>
              <a:ext uri="{FF2B5EF4-FFF2-40B4-BE49-F238E27FC236}">
                <a16:creationId xmlns:a16="http://schemas.microsoft.com/office/drawing/2014/main" id="{D0A29258-15C1-6FB2-52AC-108985A071C8}"/>
              </a:ext>
            </a:extLst>
          </p:cNvPr>
          <p:cNvSpPr>
            <a:spLocks noGrp="1"/>
          </p:cNvSpPr>
          <p:nvPr>
            <p:ph type="body" sz="half" idx="2"/>
          </p:nvPr>
        </p:nvSpPr>
        <p:spPr>
          <a:xfrm>
            <a:off x="309094" y="1319201"/>
            <a:ext cx="5682288" cy="4891433"/>
          </a:xfrm>
        </p:spPr>
        <p:txBody>
          <a:bodyPr>
            <a:noAutofit/>
          </a:bodyPr>
          <a:lstStyle>
            <a:lvl1pPr marL="0" indent="0">
              <a:buNone/>
              <a:defRPr sz="20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3" name="Text Placeholder 3">
            <a:extLst>
              <a:ext uri="{FF2B5EF4-FFF2-40B4-BE49-F238E27FC236}">
                <a16:creationId xmlns:a16="http://schemas.microsoft.com/office/drawing/2014/main" id="{7E85E37D-8958-2DEE-18A0-03962A83466E}"/>
              </a:ext>
            </a:extLst>
          </p:cNvPr>
          <p:cNvSpPr>
            <a:spLocks noGrp="1"/>
          </p:cNvSpPr>
          <p:nvPr>
            <p:ph type="body" sz="half" idx="13"/>
          </p:nvPr>
        </p:nvSpPr>
        <p:spPr>
          <a:xfrm>
            <a:off x="6110467" y="1322610"/>
            <a:ext cx="5682289" cy="4891433"/>
          </a:xfrm>
        </p:spPr>
        <p:txBody>
          <a:bodyPr>
            <a:noAutofit/>
          </a:bodyPr>
          <a:lstStyle>
            <a:lvl1pPr marL="0" indent="0">
              <a:buNone/>
              <a:defRPr sz="20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Footer Placeholder 5">
            <a:extLst>
              <a:ext uri="{FF2B5EF4-FFF2-40B4-BE49-F238E27FC236}">
                <a16:creationId xmlns:a16="http://schemas.microsoft.com/office/drawing/2014/main" id="{6FBE509B-CE41-57EF-59C3-275E43C033A4}"/>
              </a:ext>
            </a:extLst>
          </p:cNvPr>
          <p:cNvSpPr>
            <a:spLocks noGrp="1"/>
          </p:cNvSpPr>
          <p:nvPr>
            <p:ph type="ftr" sz="quarter" idx="11"/>
          </p:nvPr>
        </p:nvSpPr>
        <p:spPr>
          <a:xfrm>
            <a:off x="4038600" y="6479679"/>
            <a:ext cx="4114800" cy="365125"/>
          </a:xfrm>
          <a:prstGeom prst="rect">
            <a:avLst/>
          </a:prstGeom>
        </p:spPr>
        <p:txBody>
          <a:bodyPr anchor="ctr"/>
          <a:lstStyle>
            <a:lvl1pPr algn="ctr">
              <a:defRPr sz="1000">
                <a:latin typeface="Arial" panose="020B0604020202020204" pitchFamily="34" charset="0"/>
              </a:defRPr>
            </a:lvl1pPr>
          </a:lstStyle>
          <a:p>
            <a:r>
              <a:rPr lang="en-US"/>
              <a:t>TJNAF Virtual Site Visit</a:t>
            </a:r>
            <a:endParaRPr lang="en-US" dirty="0"/>
          </a:p>
        </p:txBody>
      </p:sp>
      <p:sp>
        <p:nvSpPr>
          <p:cNvPr id="4" name="Slide Number Placeholder 6">
            <a:extLst>
              <a:ext uri="{FF2B5EF4-FFF2-40B4-BE49-F238E27FC236}">
                <a16:creationId xmlns:a16="http://schemas.microsoft.com/office/drawing/2014/main" id="{944E86B8-08A1-6B0A-9E8F-1A2C0252563D}"/>
              </a:ext>
            </a:extLst>
          </p:cNvPr>
          <p:cNvSpPr>
            <a:spLocks noGrp="1"/>
          </p:cNvSpPr>
          <p:nvPr>
            <p:ph type="sldNum" sz="quarter" idx="12"/>
          </p:nvPr>
        </p:nvSpPr>
        <p:spPr>
          <a:xfrm>
            <a:off x="9144000" y="6492875"/>
            <a:ext cx="2743200" cy="365125"/>
          </a:xfrm>
          <a:prstGeom prst="rect">
            <a:avLst/>
          </a:prstGeom>
        </p:spPr>
        <p:txBody>
          <a:bodyPr anchor="ctr"/>
          <a:lstStyle>
            <a:lvl1pPr algn="r">
              <a:defRPr sz="1000">
                <a:latin typeface="Arial" panose="020B0604020202020204" pitchFamily="34" charset="0"/>
              </a:defRPr>
            </a:lvl1pPr>
          </a:lstStyle>
          <a:p>
            <a:fld id="{7D1BE87E-F0DE-A44C-894B-E142BEB21E42}" type="slidenum">
              <a:rPr lang="en-US" smtClean="0"/>
              <a:pPr/>
              <a:t>‹#›</a:t>
            </a:fld>
            <a:endParaRPr lang="en-US" dirty="0"/>
          </a:p>
        </p:txBody>
      </p:sp>
      <p:sp>
        <p:nvSpPr>
          <p:cNvPr id="5" name="Date Placeholder 4">
            <a:extLst>
              <a:ext uri="{FF2B5EF4-FFF2-40B4-BE49-F238E27FC236}">
                <a16:creationId xmlns:a16="http://schemas.microsoft.com/office/drawing/2014/main" id="{1AE111C8-7DEA-F7D8-15DA-EC66E6103A5D}"/>
              </a:ext>
            </a:extLst>
          </p:cNvPr>
          <p:cNvSpPr>
            <a:spLocks noGrp="1"/>
          </p:cNvSpPr>
          <p:nvPr>
            <p:ph type="dt" sz="half" idx="10"/>
          </p:nvPr>
        </p:nvSpPr>
        <p:spPr>
          <a:xfrm>
            <a:off x="304800" y="6479679"/>
            <a:ext cx="2743200" cy="365125"/>
          </a:xfrm>
          <a:prstGeom prst="rect">
            <a:avLst/>
          </a:prstGeom>
        </p:spPr>
        <p:txBody>
          <a:bodyPr anchor="ctr"/>
          <a:lstStyle>
            <a:lvl1pPr>
              <a:defRPr sz="1000">
                <a:latin typeface="Arial" panose="020B0604020202020204" pitchFamily="34" charset="0"/>
              </a:defRPr>
            </a:lvl1pPr>
          </a:lstStyle>
          <a:p>
            <a:r>
              <a:rPr lang="en-US"/>
              <a:t>April 29, 2025</a:t>
            </a:r>
            <a:endParaRPr lang="en-US" dirty="0"/>
          </a:p>
        </p:txBody>
      </p:sp>
      <p:pic>
        <p:nvPicPr>
          <p:cNvPr id="14" name="Picture 13">
            <a:extLst>
              <a:ext uri="{FF2B5EF4-FFF2-40B4-BE49-F238E27FC236}">
                <a16:creationId xmlns:a16="http://schemas.microsoft.com/office/drawing/2014/main" id="{1D72F205-0884-4182-ADD8-D44EB482580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713982" y="80668"/>
            <a:ext cx="1355836" cy="423699"/>
          </a:xfrm>
          <a:prstGeom prst="rect">
            <a:avLst/>
          </a:prstGeom>
        </p:spPr>
      </p:pic>
    </p:spTree>
    <p:extLst>
      <p:ext uri="{BB962C8B-B14F-4D97-AF65-F5344CB8AC3E}">
        <p14:creationId xmlns:p14="http://schemas.microsoft.com/office/powerpoint/2010/main" val="29114543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ody Slide - Slate Two Photos">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7BE5B-D462-52DE-1421-03616B30BCDE}"/>
              </a:ext>
            </a:extLst>
          </p:cNvPr>
          <p:cNvSpPr>
            <a:spLocks noGrp="1"/>
          </p:cNvSpPr>
          <p:nvPr>
            <p:ph type="title"/>
          </p:nvPr>
        </p:nvSpPr>
        <p:spPr>
          <a:xfrm>
            <a:off x="309093" y="531951"/>
            <a:ext cx="5785319" cy="678664"/>
          </a:xfrm>
        </p:spPr>
        <p:txBody>
          <a:bodyPr anchor="b">
            <a:noAutofit/>
          </a:bodyPr>
          <a:lstStyle>
            <a:lvl1pPr>
              <a:defRPr sz="3200">
                <a:solidFill>
                  <a:schemeClr val="bg1"/>
                </a:solidFill>
              </a:defRPr>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A27D567A-C123-96A9-1DD3-17C276C7D015}"/>
              </a:ext>
            </a:extLst>
          </p:cNvPr>
          <p:cNvSpPr>
            <a:spLocks noGrp="1"/>
          </p:cNvSpPr>
          <p:nvPr>
            <p:ph type="pic" idx="1"/>
          </p:nvPr>
        </p:nvSpPr>
        <p:spPr>
          <a:xfrm>
            <a:off x="6246796" y="549107"/>
            <a:ext cx="5945204" cy="276398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E8A92B06-2663-62EC-E8B1-7567E866D31E}"/>
              </a:ext>
            </a:extLst>
          </p:cNvPr>
          <p:cNvSpPr>
            <a:spLocks noGrp="1"/>
          </p:cNvSpPr>
          <p:nvPr>
            <p:ph type="body" sz="half" idx="2"/>
          </p:nvPr>
        </p:nvSpPr>
        <p:spPr>
          <a:xfrm>
            <a:off x="309093" y="1319201"/>
            <a:ext cx="5785319" cy="4891433"/>
          </a:xfrm>
        </p:spPr>
        <p:txBody>
          <a:bodyPr>
            <a:noAutofit/>
          </a:bodyPr>
          <a:lstStyle>
            <a:lvl1pPr marL="0" indent="0">
              <a:buNone/>
              <a:defRPr sz="20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11" name="Picture 10" descr="Logo, company name&#10;&#10;Description automatically generated">
            <a:extLst>
              <a:ext uri="{FF2B5EF4-FFF2-40B4-BE49-F238E27FC236}">
                <a16:creationId xmlns:a16="http://schemas.microsoft.com/office/drawing/2014/main" id="{59AD2392-E6B3-D73D-424E-42A0157E1CA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669331" y="-12193"/>
            <a:ext cx="1474015" cy="574180"/>
          </a:xfrm>
          <a:prstGeom prst="rect">
            <a:avLst/>
          </a:prstGeom>
        </p:spPr>
      </p:pic>
      <p:sp>
        <p:nvSpPr>
          <p:cNvPr id="9" name="Picture Placeholder 2">
            <a:extLst>
              <a:ext uri="{FF2B5EF4-FFF2-40B4-BE49-F238E27FC236}">
                <a16:creationId xmlns:a16="http://schemas.microsoft.com/office/drawing/2014/main" id="{02C1D150-46A5-C3E3-0093-1693429B2A69}"/>
              </a:ext>
            </a:extLst>
          </p:cNvPr>
          <p:cNvSpPr>
            <a:spLocks noGrp="1"/>
          </p:cNvSpPr>
          <p:nvPr>
            <p:ph type="pic" idx="13"/>
          </p:nvPr>
        </p:nvSpPr>
        <p:spPr>
          <a:xfrm>
            <a:off x="6246796" y="3446653"/>
            <a:ext cx="5945204" cy="276398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5">
            <a:extLst>
              <a:ext uri="{FF2B5EF4-FFF2-40B4-BE49-F238E27FC236}">
                <a16:creationId xmlns:a16="http://schemas.microsoft.com/office/drawing/2014/main" id="{DF46FADE-5392-BCFC-BAD6-D700EFBD77D7}"/>
              </a:ext>
            </a:extLst>
          </p:cNvPr>
          <p:cNvSpPr>
            <a:spLocks noGrp="1"/>
          </p:cNvSpPr>
          <p:nvPr>
            <p:ph type="ftr" sz="quarter" idx="11"/>
          </p:nvPr>
        </p:nvSpPr>
        <p:spPr>
          <a:xfrm>
            <a:off x="4038600" y="6330592"/>
            <a:ext cx="4114800" cy="365125"/>
          </a:xfrm>
          <a:prstGeom prst="rect">
            <a:avLst/>
          </a:prstGeom>
        </p:spPr>
        <p:txBody>
          <a:bodyPr anchor="ctr"/>
          <a:lstStyle>
            <a:lvl1pPr algn="ctr">
              <a:defRPr sz="1000">
                <a:solidFill>
                  <a:schemeClr val="bg1"/>
                </a:solidFill>
                <a:latin typeface="Arial" panose="020B0604020202020204" pitchFamily="34" charset="0"/>
              </a:defRPr>
            </a:lvl1pPr>
          </a:lstStyle>
          <a:p>
            <a:r>
              <a:rPr lang="en-US"/>
              <a:t>TJNAF Virtual Site Visit</a:t>
            </a:r>
            <a:endParaRPr lang="en-US" dirty="0"/>
          </a:p>
        </p:txBody>
      </p:sp>
      <p:sp>
        <p:nvSpPr>
          <p:cNvPr id="12" name="Slide Number Placeholder 6">
            <a:extLst>
              <a:ext uri="{FF2B5EF4-FFF2-40B4-BE49-F238E27FC236}">
                <a16:creationId xmlns:a16="http://schemas.microsoft.com/office/drawing/2014/main" id="{4B37EFF6-260E-A1F5-FF79-F0ABEF7A2E0F}"/>
              </a:ext>
            </a:extLst>
          </p:cNvPr>
          <p:cNvSpPr>
            <a:spLocks noGrp="1"/>
          </p:cNvSpPr>
          <p:nvPr>
            <p:ph type="sldNum" sz="quarter" idx="12"/>
          </p:nvPr>
        </p:nvSpPr>
        <p:spPr>
          <a:xfrm>
            <a:off x="9144000" y="6330592"/>
            <a:ext cx="2743200" cy="365125"/>
          </a:xfrm>
          <a:prstGeom prst="rect">
            <a:avLst/>
          </a:prstGeom>
        </p:spPr>
        <p:txBody>
          <a:bodyPr anchor="ctr"/>
          <a:lstStyle>
            <a:lvl1pPr algn="r">
              <a:defRPr sz="1000">
                <a:solidFill>
                  <a:schemeClr val="bg1"/>
                </a:solidFill>
                <a:latin typeface="Arial" panose="020B0604020202020204" pitchFamily="34" charset="0"/>
              </a:defRPr>
            </a:lvl1pPr>
          </a:lstStyle>
          <a:p>
            <a:fld id="{7D1BE87E-F0DE-A44C-894B-E142BEB21E42}" type="slidenum">
              <a:rPr lang="en-US" smtClean="0"/>
              <a:pPr/>
              <a:t>‹#›</a:t>
            </a:fld>
            <a:endParaRPr lang="en-US" dirty="0"/>
          </a:p>
        </p:txBody>
      </p:sp>
      <p:sp>
        <p:nvSpPr>
          <p:cNvPr id="5" name="Date Placeholder 4">
            <a:extLst>
              <a:ext uri="{FF2B5EF4-FFF2-40B4-BE49-F238E27FC236}">
                <a16:creationId xmlns:a16="http://schemas.microsoft.com/office/drawing/2014/main" id="{A871D8BB-52A9-22B5-DB17-DA5C2307245D}"/>
              </a:ext>
            </a:extLst>
          </p:cNvPr>
          <p:cNvSpPr>
            <a:spLocks noGrp="1"/>
          </p:cNvSpPr>
          <p:nvPr>
            <p:ph type="dt" sz="half" idx="10"/>
          </p:nvPr>
        </p:nvSpPr>
        <p:spPr>
          <a:xfrm>
            <a:off x="311726" y="6330592"/>
            <a:ext cx="2743200" cy="365125"/>
          </a:xfrm>
          <a:prstGeom prst="rect">
            <a:avLst/>
          </a:prstGeom>
        </p:spPr>
        <p:txBody>
          <a:bodyPr anchor="ctr"/>
          <a:lstStyle>
            <a:lvl1pPr>
              <a:defRPr sz="1000">
                <a:solidFill>
                  <a:schemeClr val="bg1"/>
                </a:solidFill>
                <a:latin typeface="Arial" panose="020B0604020202020204" pitchFamily="34" charset="0"/>
              </a:defRPr>
            </a:lvl1pPr>
          </a:lstStyle>
          <a:p>
            <a:r>
              <a:rPr lang="en-US"/>
              <a:t>April 29, 2025</a:t>
            </a:r>
            <a:endParaRPr lang="en-US" dirty="0"/>
          </a:p>
        </p:txBody>
      </p:sp>
      <p:pic>
        <p:nvPicPr>
          <p:cNvPr id="13" name="Picture 12" descr="Logo, company name&#10;&#10;Description automatically generated">
            <a:extLst>
              <a:ext uri="{FF2B5EF4-FFF2-40B4-BE49-F238E27FC236}">
                <a16:creationId xmlns:a16="http://schemas.microsoft.com/office/drawing/2014/main" id="{D19EE4BA-CD94-40C8-BA88-88F35B10B1E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69331" y="-12193"/>
            <a:ext cx="1474015" cy="574180"/>
          </a:xfrm>
          <a:prstGeom prst="rect">
            <a:avLst/>
          </a:prstGeom>
        </p:spPr>
      </p:pic>
    </p:spTree>
    <p:extLst>
      <p:ext uri="{BB962C8B-B14F-4D97-AF65-F5344CB8AC3E}">
        <p14:creationId xmlns:p14="http://schemas.microsoft.com/office/powerpoint/2010/main" val="5170324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Body Slide - Grey ">
    <p:bg>
      <p:bgPr>
        <a:solidFill>
          <a:schemeClr val="bg2"/>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27D567A-C123-96A9-1DD3-17C276C7D015}"/>
              </a:ext>
            </a:extLst>
          </p:cNvPr>
          <p:cNvSpPr>
            <a:spLocks noGrp="1"/>
          </p:cNvSpPr>
          <p:nvPr>
            <p:ph type="pic" idx="1"/>
          </p:nvPr>
        </p:nvSpPr>
        <p:spPr>
          <a:xfrm>
            <a:off x="6246796" y="665018"/>
            <a:ext cx="5945204" cy="448887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Title 1">
            <a:extLst>
              <a:ext uri="{FF2B5EF4-FFF2-40B4-BE49-F238E27FC236}">
                <a16:creationId xmlns:a16="http://schemas.microsoft.com/office/drawing/2014/main" id="{9A65267B-D68D-AD5F-98C2-6810944CC185}"/>
              </a:ext>
            </a:extLst>
          </p:cNvPr>
          <p:cNvSpPr>
            <a:spLocks noGrp="1"/>
          </p:cNvSpPr>
          <p:nvPr>
            <p:ph type="title"/>
          </p:nvPr>
        </p:nvSpPr>
        <p:spPr>
          <a:xfrm>
            <a:off x="309093" y="531951"/>
            <a:ext cx="5785319" cy="678664"/>
          </a:xfrm>
        </p:spPr>
        <p:txBody>
          <a:bodyPr anchor="b">
            <a:noAutofit/>
          </a:bodyPr>
          <a:lstStyle>
            <a:lvl1pPr>
              <a:defRPr sz="3200">
                <a:solidFill>
                  <a:schemeClr val="bg1"/>
                </a:solidFill>
              </a:defRPr>
            </a:lvl1pPr>
          </a:lstStyle>
          <a:p>
            <a:r>
              <a:rPr lang="en-US"/>
              <a:t>Click to edit Master title style</a:t>
            </a:r>
            <a:endParaRPr lang="en-US" dirty="0"/>
          </a:p>
        </p:txBody>
      </p:sp>
      <p:sp>
        <p:nvSpPr>
          <p:cNvPr id="11" name="Text Placeholder 3">
            <a:extLst>
              <a:ext uri="{FF2B5EF4-FFF2-40B4-BE49-F238E27FC236}">
                <a16:creationId xmlns:a16="http://schemas.microsoft.com/office/drawing/2014/main" id="{80D2211A-9B16-224E-FFC5-4225BAB41AB0}"/>
              </a:ext>
            </a:extLst>
          </p:cNvPr>
          <p:cNvSpPr>
            <a:spLocks noGrp="1"/>
          </p:cNvSpPr>
          <p:nvPr>
            <p:ph type="body" sz="half" idx="2"/>
          </p:nvPr>
        </p:nvSpPr>
        <p:spPr>
          <a:xfrm>
            <a:off x="309093" y="1319201"/>
            <a:ext cx="5785319" cy="4891433"/>
          </a:xfrm>
        </p:spPr>
        <p:txBody>
          <a:bodyPr>
            <a:noAutofit/>
          </a:bodyPr>
          <a:lstStyle>
            <a:lvl1pPr marL="0" indent="0">
              <a:buNone/>
              <a:defRPr sz="20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4" name="Picture 3">
            <a:extLst>
              <a:ext uri="{FF2B5EF4-FFF2-40B4-BE49-F238E27FC236}">
                <a16:creationId xmlns:a16="http://schemas.microsoft.com/office/drawing/2014/main" id="{0B903C67-DC6F-088A-9EA9-D734508F8DF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713982" y="80668"/>
            <a:ext cx="1355836" cy="423699"/>
          </a:xfrm>
          <a:prstGeom prst="rect">
            <a:avLst/>
          </a:prstGeom>
        </p:spPr>
      </p:pic>
      <p:sp>
        <p:nvSpPr>
          <p:cNvPr id="8" name="Footer Placeholder 5">
            <a:extLst>
              <a:ext uri="{FF2B5EF4-FFF2-40B4-BE49-F238E27FC236}">
                <a16:creationId xmlns:a16="http://schemas.microsoft.com/office/drawing/2014/main" id="{77E5CE1A-809C-DEBF-5077-24C3A3D42D87}"/>
              </a:ext>
            </a:extLst>
          </p:cNvPr>
          <p:cNvSpPr>
            <a:spLocks noGrp="1"/>
          </p:cNvSpPr>
          <p:nvPr>
            <p:ph type="ftr" sz="quarter" idx="11"/>
          </p:nvPr>
        </p:nvSpPr>
        <p:spPr>
          <a:xfrm>
            <a:off x="4038600" y="6330592"/>
            <a:ext cx="4114800" cy="365125"/>
          </a:xfrm>
          <a:prstGeom prst="rect">
            <a:avLst/>
          </a:prstGeom>
        </p:spPr>
        <p:txBody>
          <a:bodyPr anchor="ctr"/>
          <a:lstStyle>
            <a:lvl1pPr algn="ctr">
              <a:defRPr sz="1000">
                <a:latin typeface="Arial" panose="020B0604020202020204" pitchFamily="34" charset="0"/>
              </a:defRPr>
            </a:lvl1pPr>
          </a:lstStyle>
          <a:p>
            <a:r>
              <a:rPr lang="en-US"/>
              <a:t>TJNAF Virtual Site Visit</a:t>
            </a:r>
            <a:endParaRPr lang="en-US" dirty="0"/>
          </a:p>
        </p:txBody>
      </p:sp>
      <p:sp>
        <p:nvSpPr>
          <p:cNvPr id="9" name="Slide Number Placeholder 6">
            <a:extLst>
              <a:ext uri="{FF2B5EF4-FFF2-40B4-BE49-F238E27FC236}">
                <a16:creationId xmlns:a16="http://schemas.microsoft.com/office/drawing/2014/main" id="{6A59512F-10DA-5515-E4C4-B98127B24853}"/>
              </a:ext>
            </a:extLst>
          </p:cNvPr>
          <p:cNvSpPr>
            <a:spLocks noGrp="1"/>
          </p:cNvSpPr>
          <p:nvPr>
            <p:ph type="sldNum" sz="quarter" idx="12"/>
          </p:nvPr>
        </p:nvSpPr>
        <p:spPr>
          <a:xfrm>
            <a:off x="9144000" y="6330592"/>
            <a:ext cx="2743200" cy="365125"/>
          </a:xfrm>
          <a:prstGeom prst="rect">
            <a:avLst/>
          </a:prstGeom>
        </p:spPr>
        <p:txBody>
          <a:bodyPr anchor="ctr"/>
          <a:lstStyle>
            <a:lvl1pPr algn="r">
              <a:defRPr sz="1000">
                <a:latin typeface="Arial" panose="020B0604020202020204" pitchFamily="34" charset="0"/>
              </a:defRPr>
            </a:lvl1pPr>
          </a:lstStyle>
          <a:p>
            <a:fld id="{7D1BE87E-F0DE-A44C-894B-E142BEB21E42}" type="slidenum">
              <a:rPr lang="en-US" smtClean="0"/>
              <a:pPr/>
              <a:t>‹#›</a:t>
            </a:fld>
            <a:endParaRPr lang="en-US" dirty="0"/>
          </a:p>
        </p:txBody>
      </p:sp>
      <p:sp>
        <p:nvSpPr>
          <p:cNvPr id="5" name="Date Placeholder 4">
            <a:extLst>
              <a:ext uri="{FF2B5EF4-FFF2-40B4-BE49-F238E27FC236}">
                <a16:creationId xmlns:a16="http://schemas.microsoft.com/office/drawing/2014/main" id="{E38FEC5F-8621-2ECE-218F-2628960DE6CA}"/>
              </a:ext>
            </a:extLst>
          </p:cNvPr>
          <p:cNvSpPr>
            <a:spLocks noGrp="1"/>
          </p:cNvSpPr>
          <p:nvPr>
            <p:ph type="dt" sz="half" idx="10"/>
          </p:nvPr>
        </p:nvSpPr>
        <p:spPr>
          <a:xfrm>
            <a:off x="311726" y="6330592"/>
            <a:ext cx="2743200" cy="365125"/>
          </a:xfrm>
          <a:prstGeom prst="rect">
            <a:avLst/>
          </a:prstGeom>
        </p:spPr>
        <p:txBody>
          <a:bodyPr anchor="ctr"/>
          <a:lstStyle>
            <a:lvl1pPr>
              <a:defRPr sz="1000">
                <a:latin typeface="Arial" panose="020B0604020202020204" pitchFamily="34" charset="0"/>
              </a:defRPr>
            </a:lvl1pPr>
          </a:lstStyle>
          <a:p>
            <a:r>
              <a:rPr lang="en-US"/>
              <a:t>April 29, 2025</a:t>
            </a:r>
            <a:endParaRPr lang="en-US" dirty="0"/>
          </a:p>
        </p:txBody>
      </p:sp>
      <p:pic>
        <p:nvPicPr>
          <p:cNvPr id="12" name="Picture 11">
            <a:extLst>
              <a:ext uri="{FF2B5EF4-FFF2-40B4-BE49-F238E27FC236}">
                <a16:creationId xmlns:a16="http://schemas.microsoft.com/office/drawing/2014/main" id="{CFCFCA19-01CD-4B66-B389-82A12968C55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713982" y="80668"/>
            <a:ext cx="1355836" cy="423699"/>
          </a:xfrm>
          <a:prstGeom prst="rect">
            <a:avLst/>
          </a:prstGeom>
        </p:spPr>
      </p:pic>
    </p:spTree>
    <p:extLst>
      <p:ext uri="{BB962C8B-B14F-4D97-AF65-F5344CB8AC3E}">
        <p14:creationId xmlns:p14="http://schemas.microsoft.com/office/powerpoint/2010/main" val="10548606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estion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E41ED-F47F-85C7-0527-8C9FCCC7ADBA}"/>
              </a:ext>
            </a:extLst>
          </p:cNvPr>
          <p:cNvSpPr>
            <a:spLocks noGrp="1"/>
          </p:cNvSpPr>
          <p:nvPr>
            <p:ph type="title"/>
          </p:nvPr>
        </p:nvSpPr>
        <p:spPr>
          <a:xfrm>
            <a:off x="1300767" y="2759119"/>
            <a:ext cx="10053033" cy="880970"/>
          </a:xfrm>
        </p:spPr>
        <p:txBody>
          <a:bodyPr>
            <a:noAutofit/>
          </a:bodyPr>
          <a:lstStyle>
            <a:lvl1pPr algn="ctr">
              <a:defRPr/>
            </a:lvl1pPr>
          </a:lstStyle>
          <a:p>
            <a:r>
              <a:rPr lang="en-US"/>
              <a:t>Click to edit Master title style</a:t>
            </a:r>
            <a:endParaRPr lang="en-US" dirty="0"/>
          </a:p>
        </p:txBody>
      </p:sp>
      <p:pic>
        <p:nvPicPr>
          <p:cNvPr id="4" name="Picture 3">
            <a:extLst>
              <a:ext uri="{FF2B5EF4-FFF2-40B4-BE49-F238E27FC236}">
                <a16:creationId xmlns:a16="http://schemas.microsoft.com/office/drawing/2014/main" id="{3A830D66-7C16-31AC-766A-71753A6062AE}"/>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0277059" y="6170055"/>
            <a:ext cx="1728303" cy="495265"/>
          </a:xfrm>
          <a:prstGeom prst="rect">
            <a:avLst/>
          </a:prstGeom>
        </p:spPr>
      </p:pic>
    </p:spTree>
    <p:extLst>
      <p:ext uri="{BB962C8B-B14F-4D97-AF65-F5344CB8AC3E}">
        <p14:creationId xmlns:p14="http://schemas.microsoft.com/office/powerpoint/2010/main" val="40263022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Intro Slide">
    <p:bg>
      <p:bgPr>
        <a:blipFill dpi="0" rotWithShape="1">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E41ED-F47F-85C7-0527-8C9FCCC7ADBA}"/>
              </a:ext>
            </a:extLst>
          </p:cNvPr>
          <p:cNvSpPr>
            <a:spLocks noGrp="1"/>
          </p:cNvSpPr>
          <p:nvPr>
            <p:ph type="title"/>
          </p:nvPr>
        </p:nvSpPr>
        <p:spPr>
          <a:xfrm>
            <a:off x="1300766" y="1891183"/>
            <a:ext cx="10053033" cy="1325563"/>
          </a:xfrm>
        </p:spPr>
        <p:txBody>
          <a:bodyPr>
            <a:noAutofit/>
          </a:bodyPr>
          <a:lstStyle/>
          <a:p>
            <a:r>
              <a:rPr lang="en-US"/>
              <a:t>Click to edit Master title style</a:t>
            </a:r>
            <a:endParaRPr lang="en-US" dirty="0"/>
          </a:p>
        </p:txBody>
      </p:sp>
    </p:spTree>
    <p:extLst>
      <p:ext uri="{BB962C8B-B14F-4D97-AF65-F5344CB8AC3E}">
        <p14:creationId xmlns:p14="http://schemas.microsoft.com/office/powerpoint/2010/main" val="2727373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ransitions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E41ED-F47F-85C7-0527-8C9FCCC7ADBA}"/>
              </a:ext>
            </a:extLst>
          </p:cNvPr>
          <p:cNvSpPr>
            <a:spLocks noGrp="1"/>
          </p:cNvSpPr>
          <p:nvPr>
            <p:ph type="title"/>
          </p:nvPr>
        </p:nvSpPr>
        <p:spPr>
          <a:xfrm>
            <a:off x="1300766" y="1891183"/>
            <a:ext cx="10053033" cy="1325563"/>
          </a:xfrm>
        </p:spPr>
        <p:txBody>
          <a:bodyPr>
            <a:noAutofit/>
          </a:bodyPr>
          <a:lstStyle/>
          <a:p>
            <a:r>
              <a:rPr lang="en-US"/>
              <a:t>Click to edit Master title style</a:t>
            </a:r>
            <a:endParaRPr lang="en-US" dirty="0"/>
          </a:p>
        </p:txBody>
      </p:sp>
    </p:spTree>
    <p:extLst>
      <p:ext uri="{BB962C8B-B14F-4D97-AF65-F5344CB8AC3E}">
        <p14:creationId xmlns:p14="http://schemas.microsoft.com/office/powerpoint/2010/main" val="35736327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Body Slide - 2 Photos">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7BE5B-D462-52DE-1421-03616B30BCDE}"/>
              </a:ext>
            </a:extLst>
          </p:cNvPr>
          <p:cNvSpPr>
            <a:spLocks noGrp="1"/>
          </p:cNvSpPr>
          <p:nvPr>
            <p:ph type="title"/>
          </p:nvPr>
        </p:nvSpPr>
        <p:spPr>
          <a:xfrm>
            <a:off x="309093" y="531951"/>
            <a:ext cx="5785319" cy="678664"/>
          </a:xfrm>
        </p:spPr>
        <p:txBody>
          <a:bodyPr anchor="b">
            <a:noAutofit/>
          </a:bodyPr>
          <a:lstStyle>
            <a:lvl1pPr>
              <a:defRPr sz="3200">
                <a:solidFill>
                  <a:schemeClr val="accent1"/>
                </a:solidFill>
              </a:defRPr>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A27D567A-C123-96A9-1DD3-17C276C7D015}"/>
              </a:ext>
            </a:extLst>
          </p:cNvPr>
          <p:cNvSpPr>
            <a:spLocks noGrp="1"/>
          </p:cNvSpPr>
          <p:nvPr>
            <p:ph type="pic" idx="1"/>
          </p:nvPr>
        </p:nvSpPr>
        <p:spPr>
          <a:xfrm>
            <a:off x="6246796" y="549107"/>
            <a:ext cx="5945204" cy="2763982"/>
          </a:xfrm>
        </p:spPr>
        <p:txBody>
          <a:bodyPr>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E8A92B06-2663-62EC-E8B1-7567E866D31E}"/>
              </a:ext>
            </a:extLst>
          </p:cNvPr>
          <p:cNvSpPr>
            <a:spLocks noGrp="1"/>
          </p:cNvSpPr>
          <p:nvPr>
            <p:ph type="body" sz="half" idx="2"/>
          </p:nvPr>
        </p:nvSpPr>
        <p:spPr>
          <a:xfrm>
            <a:off x="309093" y="1319201"/>
            <a:ext cx="5785319" cy="4891433"/>
          </a:xfrm>
        </p:spPr>
        <p:txBody>
          <a:bodyPr>
            <a:no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7">
            <a:extLst>
              <a:ext uri="{FF2B5EF4-FFF2-40B4-BE49-F238E27FC236}">
                <a16:creationId xmlns:a16="http://schemas.microsoft.com/office/drawing/2014/main" id="{1F8DF632-CAE9-022C-6607-B217F56D5CC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713982" y="80668"/>
            <a:ext cx="1355836" cy="423699"/>
          </a:xfrm>
          <a:prstGeom prst="rect">
            <a:avLst/>
          </a:prstGeom>
        </p:spPr>
      </p:pic>
      <p:sp>
        <p:nvSpPr>
          <p:cNvPr id="9" name="Picture Placeholder 2">
            <a:extLst>
              <a:ext uri="{FF2B5EF4-FFF2-40B4-BE49-F238E27FC236}">
                <a16:creationId xmlns:a16="http://schemas.microsoft.com/office/drawing/2014/main" id="{02C1D150-46A5-C3E3-0093-1693429B2A69}"/>
              </a:ext>
            </a:extLst>
          </p:cNvPr>
          <p:cNvSpPr>
            <a:spLocks noGrp="1"/>
          </p:cNvSpPr>
          <p:nvPr>
            <p:ph type="pic" idx="13"/>
          </p:nvPr>
        </p:nvSpPr>
        <p:spPr>
          <a:xfrm>
            <a:off x="6246796" y="3446653"/>
            <a:ext cx="5945204" cy="2763982"/>
          </a:xfrm>
        </p:spPr>
        <p:txBody>
          <a:bodyPr>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Date Placeholder 4">
            <a:extLst>
              <a:ext uri="{FF2B5EF4-FFF2-40B4-BE49-F238E27FC236}">
                <a16:creationId xmlns:a16="http://schemas.microsoft.com/office/drawing/2014/main" id="{A6C8BEAD-C13B-93F9-6676-CE56FFBEEBF2}"/>
              </a:ext>
            </a:extLst>
          </p:cNvPr>
          <p:cNvSpPr>
            <a:spLocks noGrp="1"/>
          </p:cNvSpPr>
          <p:nvPr>
            <p:ph type="dt" sz="half" idx="10"/>
          </p:nvPr>
        </p:nvSpPr>
        <p:spPr>
          <a:xfrm>
            <a:off x="308429" y="6489618"/>
            <a:ext cx="2743200" cy="365125"/>
          </a:xfrm>
          <a:prstGeom prst="rect">
            <a:avLst/>
          </a:prstGeom>
        </p:spPr>
        <p:txBody>
          <a:bodyPr anchor="ctr"/>
          <a:lstStyle>
            <a:lvl1pPr>
              <a:defRPr sz="1000">
                <a:latin typeface="Arial" panose="020B0604020202020204" pitchFamily="34" charset="0"/>
              </a:defRPr>
            </a:lvl1pPr>
          </a:lstStyle>
          <a:p>
            <a:r>
              <a:rPr lang="en-US" dirty="0"/>
              <a:t>13 May 2025		</a:t>
            </a:r>
          </a:p>
        </p:txBody>
      </p:sp>
      <p:sp>
        <p:nvSpPr>
          <p:cNvPr id="11" name="Footer Placeholder 5">
            <a:extLst>
              <a:ext uri="{FF2B5EF4-FFF2-40B4-BE49-F238E27FC236}">
                <a16:creationId xmlns:a16="http://schemas.microsoft.com/office/drawing/2014/main" id="{9B986840-5762-4DAF-7AD9-5F837D0622DE}"/>
              </a:ext>
            </a:extLst>
          </p:cNvPr>
          <p:cNvSpPr>
            <a:spLocks noGrp="1"/>
          </p:cNvSpPr>
          <p:nvPr>
            <p:ph type="ftr" sz="quarter" idx="11"/>
          </p:nvPr>
        </p:nvSpPr>
        <p:spPr>
          <a:xfrm>
            <a:off x="4037012" y="6489617"/>
            <a:ext cx="4114800" cy="365125"/>
          </a:xfrm>
          <a:prstGeom prst="rect">
            <a:avLst/>
          </a:prstGeom>
        </p:spPr>
        <p:txBody>
          <a:bodyPr anchor="ctr"/>
          <a:lstStyle>
            <a:lvl1pPr algn="ctr">
              <a:defRPr sz="1000">
                <a:latin typeface="Arial" panose="020B0604020202020204" pitchFamily="34" charset="0"/>
              </a:defRPr>
            </a:lvl1pPr>
          </a:lstStyle>
          <a:p>
            <a:r>
              <a:rPr lang="en-US" dirty="0"/>
              <a:t>Technical Review of CEBAF Restart Delay</a:t>
            </a:r>
          </a:p>
        </p:txBody>
      </p:sp>
      <p:sp>
        <p:nvSpPr>
          <p:cNvPr id="13" name="Slide Number Placeholder 6">
            <a:extLst>
              <a:ext uri="{FF2B5EF4-FFF2-40B4-BE49-F238E27FC236}">
                <a16:creationId xmlns:a16="http://schemas.microsoft.com/office/drawing/2014/main" id="{1E2F678D-103F-49D4-B531-CA075474F3D0}"/>
              </a:ext>
            </a:extLst>
          </p:cNvPr>
          <p:cNvSpPr>
            <a:spLocks noGrp="1"/>
          </p:cNvSpPr>
          <p:nvPr>
            <p:ph type="sldNum" sz="quarter" idx="12"/>
          </p:nvPr>
        </p:nvSpPr>
        <p:spPr>
          <a:xfrm>
            <a:off x="9140371" y="6486360"/>
            <a:ext cx="2743200" cy="365125"/>
          </a:xfrm>
          <a:prstGeom prst="rect">
            <a:avLst/>
          </a:prstGeom>
        </p:spPr>
        <p:txBody>
          <a:bodyPr anchor="ctr"/>
          <a:lstStyle>
            <a:lvl1pPr algn="r">
              <a:defRPr sz="1000">
                <a:latin typeface="Arial" panose="020B0604020202020204" pitchFamily="34" charset="0"/>
              </a:defRPr>
            </a:lvl1pPr>
          </a:lstStyle>
          <a:p>
            <a:fld id="{7D1BE87E-F0DE-A44C-894B-E142BEB21E42}" type="slidenum">
              <a:rPr lang="en-US" smtClean="0"/>
              <a:pPr/>
              <a:t>‹#›</a:t>
            </a:fld>
            <a:endParaRPr lang="en-US" dirty="0"/>
          </a:p>
        </p:txBody>
      </p:sp>
      <p:pic>
        <p:nvPicPr>
          <p:cNvPr id="12" name="Picture 11">
            <a:extLst>
              <a:ext uri="{FF2B5EF4-FFF2-40B4-BE49-F238E27FC236}">
                <a16:creationId xmlns:a16="http://schemas.microsoft.com/office/drawing/2014/main" id="{FB721D4D-BA71-46BF-9E11-753BC33668E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713982" y="80668"/>
            <a:ext cx="1355836" cy="423699"/>
          </a:xfrm>
          <a:prstGeom prst="rect">
            <a:avLst/>
          </a:prstGeom>
        </p:spPr>
      </p:pic>
    </p:spTree>
    <p:extLst>
      <p:ext uri="{BB962C8B-B14F-4D97-AF65-F5344CB8AC3E}">
        <p14:creationId xmlns:p14="http://schemas.microsoft.com/office/powerpoint/2010/main" val="14032023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Body Slide - Top Photo">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27D567A-C123-96A9-1DD3-17C276C7D015}"/>
              </a:ext>
            </a:extLst>
          </p:cNvPr>
          <p:cNvSpPr>
            <a:spLocks noGrp="1"/>
          </p:cNvSpPr>
          <p:nvPr>
            <p:ph type="pic" idx="1"/>
          </p:nvPr>
        </p:nvSpPr>
        <p:spPr>
          <a:xfrm>
            <a:off x="0" y="8195"/>
            <a:ext cx="12192000" cy="342080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E8A92B06-2663-62EC-E8B1-7567E866D31E}"/>
              </a:ext>
            </a:extLst>
          </p:cNvPr>
          <p:cNvSpPr>
            <a:spLocks noGrp="1"/>
          </p:cNvSpPr>
          <p:nvPr>
            <p:ph type="body" sz="half" idx="2"/>
          </p:nvPr>
        </p:nvSpPr>
        <p:spPr>
          <a:xfrm>
            <a:off x="335924" y="3666870"/>
            <a:ext cx="5642016" cy="2414481"/>
          </a:xfrm>
        </p:spPr>
        <p:txBody>
          <a:bodyPr>
            <a:noAutofit/>
          </a:bodyPr>
          <a:lstStyle>
            <a:lvl1pPr marL="0" indent="0">
              <a:buNone/>
              <a:defRPr sz="20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Text Placeholder 3">
            <a:extLst>
              <a:ext uri="{FF2B5EF4-FFF2-40B4-BE49-F238E27FC236}">
                <a16:creationId xmlns:a16="http://schemas.microsoft.com/office/drawing/2014/main" id="{718A1B46-8C31-1942-9CDD-F244EA45E1A6}"/>
              </a:ext>
            </a:extLst>
          </p:cNvPr>
          <p:cNvSpPr>
            <a:spLocks noGrp="1"/>
          </p:cNvSpPr>
          <p:nvPr>
            <p:ph type="body" sz="half" idx="13"/>
          </p:nvPr>
        </p:nvSpPr>
        <p:spPr>
          <a:xfrm>
            <a:off x="6103516" y="3666870"/>
            <a:ext cx="5642016" cy="2414481"/>
          </a:xfrm>
        </p:spPr>
        <p:txBody>
          <a:bodyPr>
            <a:noAutofit/>
          </a:bodyPr>
          <a:lstStyle>
            <a:lvl1pPr marL="0" indent="0">
              <a:buNone/>
              <a:defRPr sz="20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3" name="Title 1">
            <a:extLst>
              <a:ext uri="{FF2B5EF4-FFF2-40B4-BE49-F238E27FC236}">
                <a16:creationId xmlns:a16="http://schemas.microsoft.com/office/drawing/2014/main" id="{E2D036AA-9340-745D-7ECF-2C66965EE75A}"/>
              </a:ext>
            </a:extLst>
          </p:cNvPr>
          <p:cNvSpPr>
            <a:spLocks noGrp="1"/>
          </p:cNvSpPr>
          <p:nvPr>
            <p:ph type="title" hasCustomPrompt="1"/>
          </p:nvPr>
        </p:nvSpPr>
        <p:spPr>
          <a:xfrm>
            <a:off x="1" y="531951"/>
            <a:ext cx="6094412" cy="678664"/>
          </a:xfrm>
        </p:spPr>
        <p:txBody>
          <a:bodyPr anchor="b">
            <a:noAutofit/>
          </a:bodyPr>
          <a:lstStyle>
            <a:lvl1pPr>
              <a:defRPr sz="3200">
                <a:solidFill>
                  <a:schemeClr val="bg1"/>
                </a:solidFill>
              </a:defRPr>
            </a:lvl1pPr>
          </a:lstStyle>
          <a:p>
            <a:r>
              <a:rPr lang="en-US" dirty="0"/>
              <a:t>  Click to edit Master title style</a:t>
            </a:r>
          </a:p>
        </p:txBody>
      </p:sp>
      <p:sp>
        <p:nvSpPr>
          <p:cNvPr id="8" name="Footer Placeholder 5">
            <a:extLst>
              <a:ext uri="{FF2B5EF4-FFF2-40B4-BE49-F238E27FC236}">
                <a16:creationId xmlns:a16="http://schemas.microsoft.com/office/drawing/2014/main" id="{E2354D38-C6CF-E355-ADC2-9780C4F402FB}"/>
              </a:ext>
            </a:extLst>
          </p:cNvPr>
          <p:cNvSpPr>
            <a:spLocks noGrp="1"/>
          </p:cNvSpPr>
          <p:nvPr>
            <p:ph type="ftr" sz="quarter" idx="11"/>
          </p:nvPr>
        </p:nvSpPr>
        <p:spPr>
          <a:xfrm>
            <a:off x="4038600" y="6488105"/>
            <a:ext cx="4114800" cy="365125"/>
          </a:xfrm>
          <a:prstGeom prst="rect">
            <a:avLst/>
          </a:prstGeom>
        </p:spPr>
        <p:txBody>
          <a:bodyPr anchor="ctr"/>
          <a:lstStyle>
            <a:lvl1pPr algn="ctr">
              <a:defRPr sz="1000">
                <a:latin typeface="Arial" panose="020B0604020202020204" pitchFamily="34" charset="0"/>
              </a:defRPr>
            </a:lvl1pPr>
          </a:lstStyle>
          <a:p>
            <a:r>
              <a:rPr lang="en-US"/>
              <a:t>TJNAF Virtual Site Visit</a:t>
            </a:r>
            <a:endParaRPr lang="en-US" dirty="0"/>
          </a:p>
        </p:txBody>
      </p:sp>
      <p:sp>
        <p:nvSpPr>
          <p:cNvPr id="10" name="Slide Number Placeholder 6">
            <a:extLst>
              <a:ext uri="{FF2B5EF4-FFF2-40B4-BE49-F238E27FC236}">
                <a16:creationId xmlns:a16="http://schemas.microsoft.com/office/drawing/2014/main" id="{24DF5B5C-0FB6-281B-79D1-3AAEEBC738BC}"/>
              </a:ext>
            </a:extLst>
          </p:cNvPr>
          <p:cNvSpPr>
            <a:spLocks noGrp="1"/>
          </p:cNvSpPr>
          <p:nvPr>
            <p:ph type="sldNum" sz="quarter" idx="12"/>
          </p:nvPr>
        </p:nvSpPr>
        <p:spPr>
          <a:xfrm>
            <a:off x="9144000" y="6478166"/>
            <a:ext cx="2743200" cy="365125"/>
          </a:xfrm>
          <a:prstGeom prst="rect">
            <a:avLst/>
          </a:prstGeom>
        </p:spPr>
        <p:txBody>
          <a:bodyPr anchor="ctr"/>
          <a:lstStyle>
            <a:lvl1pPr algn="r">
              <a:defRPr sz="1000">
                <a:latin typeface="Arial" panose="020B0604020202020204" pitchFamily="34" charset="0"/>
              </a:defRPr>
            </a:lvl1pPr>
          </a:lstStyle>
          <a:p>
            <a:fld id="{7D1BE87E-F0DE-A44C-894B-E142BEB21E42}" type="slidenum">
              <a:rPr lang="en-US" smtClean="0"/>
              <a:pPr/>
              <a:t>‹#›</a:t>
            </a:fld>
            <a:endParaRPr lang="en-US" dirty="0"/>
          </a:p>
        </p:txBody>
      </p:sp>
      <p:sp>
        <p:nvSpPr>
          <p:cNvPr id="7" name="Date Placeholder 4">
            <a:extLst>
              <a:ext uri="{FF2B5EF4-FFF2-40B4-BE49-F238E27FC236}">
                <a16:creationId xmlns:a16="http://schemas.microsoft.com/office/drawing/2014/main" id="{CE744EEC-877B-6658-1AF3-402C4637D614}"/>
              </a:ext>
            </a:extLst>
          </p:cNvPr>
          <p:cNvSpPr>
            <a:spLocks noGrp="1"/>
          </p:cNvSpPr>
          <p:nvPr>
            <p:ph type="dt" sz="half" idx="10"/>
          </p:nvPr>
        </p:nvSpPr>
        <p:spPr>
          <a:xfrm>
            <a:off x="304800" y="6481423"/>
            <a:ext cx="2743200" cy="365125"/>
          </a:xfrm>
          <a:prstGeom prst="rect">
            <a:avLst/>
          </a:prstGeom>
        </p:spPr>
        <p:txBody>
          <a:bodyPr anchor="ctr"/>
          <a:lstStyle>
            <a:lvl1pPr>
              <a:defRPr sz="1000">
                <a:latin typeface="Arial" panose="020B0604020202020204" pitchFamily="34" charset="0"/>
              </a:defRPr>
            </a:lvl1pPr>
          </a:lstStyle>
          <a:p>
            <a:r>
              <a:rPr lang="en-US"/>
              <a:t>April 29, 2025</a:t>
            </a:r>
            <a:endParaRPr lang="en-US" dirty="0"/>
          </a:p>
        </p:txBody>
      </p:sp>
    </p:spTree>
    <p:extLst>
      <p:ext uri="{BB962C8B-B14F-4D97-AF65-F5344CB8AC3E}">
        <p14:creationId xmlns:p14="http://schemas.microsoft.com/office/powerpoint/2010/main" val="2869518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ody Slide - 1 Photo">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27D567A-C123-96A9-1DD3-17C276C7D015}"/>
              </a:ext>
            </a:extLst>
          </p:cNvPr>
          <p:cNvSpPr>
            <a:spLocks noGrp="1"/>
          </p:cNvSpPr>
          <p:nvPr>
            <p:ph type="pic" idx="1"/>
          </p:nvPr>
        </p:nvSpPr>
        <p:spPr>
          <a:xfrm>
            <a:off x="6246796" y="665018"/>
            <a:ext cx="5945204" cy="448887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pic>
        <p:nvPicPr>
          <p:cNvPr id="8" name="Picture 7">
            <a:extLst>
              <a:ext uri="{FF2B5EF4-FFF2-40B4-BE49-F238E27FC236}">
                <a16:creationId xmlns:a16="http://schemas.microsoft.com/office/drawing/2014/main" id="{1F8DF632-CAE9-022C-6607-B217F56D5CC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713982" y="80668"/>
            <a:ext cx="1355836" cy="423699"/>
          </a:xfrm>
          <a:prstGeom prst="rect">
            <a:avLst/>
          </a:prstGeom>
        </p:spPr>
      </p:pic>
      <p:sp>
        <p:nvSpPr>
          <p:cNvPr id="9" name="Title 1">
            <a:extLst>
              <a:ext uri="{FF2B5EF4-FFF2-40B4-BE49-F238E27FC236}">
                <a16:creationId xmlns:a16="http://schemas.microsoft.com/office/drawing/2014/main" id="{F69CE8BE-367E-106F-0A1A-D4403D3CF398}"/>
              </a:ext>
            </a:extLst>
          </p:cNvPr>
          <p:cNvSpPr>
            <a:spLocks noGrp="1"/>
          </p:cNvSpPr>
          <p:nvPr>
            <p:ph type="title"/>
          </p:nvPr>
        </p:nvSpPr>
        <p:spPr>
          <a:xfrm>
            <a:off x="309093" y="531951"/>
            <a:ext cx="5785319" cy="678664"/>
          </a:xfrm>
        </p:spPr>
        <p:txBody>
          <a:bodyPr anchor="b">
            <a:noAutofit/>
          </a:bodyPr>
          <a:lstStyle>
            <a:lvl1pPr>
              <a:defRPr sz="3200">
                <a:solidFill>
                  <a:schemeClr val="tx1"/>
                </a:solidFill>
              </a:defRPr>
            </a:lvl1pPr>
          </a:lstStyle>
          <a:p>
            <a:r>
              <a:rPr lang="en-US"/>
              <a:t>Click to edit Master title style</a:t>
            </a:r>
            <a:endParaRPr lang="en-US" dirty="0"/>
          </a:p>
        </p:txBody>
      </p:sp>
      <p:sp>
        <p:nvSpPr>
          <p:cNvPr id="10" name="Text Placeholder 3">
            <a:extLst>
              <a:ext uri="{FF2B5EF4-FFF2-40B4-BE49-F238E27FC236}">
                <a16:creationId xmlns:a16="http://schemas.microsoft.com/office/drawing/2014/main" id="{EA0AC1C4-21D9-DD3B-28D1-1E97E488E1A8}"/>
              </a:ext>
            </a:extLst>
          </p:cNvPr>
          <p:cNvSpPr>
            <a:spLocks noGrp="1"/>
          </p:cNvSpPr>
          <p:nvPr>
            <p:ph type="body" sz="half" idx="2"/>
          </p:nvPr>
        </p:nvSpPr>
        <p:spPr>
          <a:xfrm>
            <a:off x="309093" y="1319201"/>
            <a:ext cx="5785319" cy="4891433"/>
          </a:xfrm>
        </p:spPr>
        <p:txBody>
          <a:bodyPr>
            <a:no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4" name="Footer Placeholder 5">
            <a:extLst>
              <a:ext uri="{FF2B5EF4-FFF2-40B4-BE49-F238E27FC236}">
                <a16:creationId xmlns:a16="http://schemas.microsoft.com/office/drawing/2014/main" id="{A4AF7EA1-AC10-6B34-7D70-18A57ABFF35E}"/>
              </a:ext>
            </a:extLst>
          </p:cNvPr>
          <p:cNvSpPr>
            <a:spLocks noGrp="1"/>
          </p:cNvSpPr>
          <p:nvPr>
            <p:ph type="ftr" sz="quarter" idx="11"/>
          </p:nvPr>
        </p:nvSpPr>
        <p:spPr>
          <a:xfrm>
            <a:off x="4038600" y="6492875"/>
            <a:ext cx="4114800" cy="365125"/>
          </a:xfrm>
          <a:prstGeom prst="rect">
            <a:avLst/>
          </a:prstGeom>
        </p:spPr>
        <p:txBody>
          <a:bodyPr anchor="ctr"/>
          <a:lstStyle>
            <a:lvl1pPr algn="ctr">
              <a:defRPr sz="1000">
                <a:effectLst>
                  <a:outerShdw blurRad="38100" dist="38100" dir="2700000" algn="tl">
                    <a:srgbClr val="000000">
                      <a:alpha val="43137"/>
                    </a:srgbClr>
                  </a:outerShdw>
                </a:effectLst>
                <a:latin typeface="Arial" panose="020B0604020202020204" pitchFamily="34" charset="0"/>
              </a:defRPr>
            </a:lvl1pPr>
          </a:lstStyle>
          <a:p>
            <a:r>
              <a:rPr lang="en-US" dirty="0"/>
              <a:t>TJNAF Virtual Site Visit</a:t>
            </a:r>
          </a:p>
        </p:txBody>
      </p:sp>
      <p:sp>
        <p:nvSpPr>
          <p:cNvPr id="11" name="Slide Number Placeholder 6">
            <a:extLst>
              <a:ext uri="{FF2B5EF4-FFF2-40B4-BE49-F238E27FC236}">
                <a16:creationId xmlns:a16="http://schemas.microsoft.com/office/drawing/2014/main" id="{0B83816E-8201-5044-F359-AFD3FCE21AAF}"/>
              </a:ext>
            </a:extLst>
          </p:cNvPr>
          <p:cNvSpPr>
            <a:spLocks noGrp="1"/>
          </p:cNvSpPr>
          <p:nvPr>
            <p:ph type="sldNum" sz="quarter" idx="12"/>
          </p:nvPr>
        </p:nvSpPr>
        <p:spPr>
          <a:xfrm>
            <a:off x="9144000" y="6492875"/>
            <a:ext cx="2743200" cy="365125"/>
          </a:xfrm>
          <a:prstGeom prst="rect">
            <a:avLst/>
          </a:prstGeom>
        </p:spPr>
        <p:txBody>
          <a:bodyPr anchor="ctr"/>
          <a:lstStyle>
            <a:lvl1pPr algn="r">
              <a:defRPr sz="1000">
                <a:effectLst>
                  <a:outerShdw blurRad="38100" dist="38100" dir="2700000" algn="tl">
                    <a:srgbClr val="000000">
                      <a:alpha val="43137"/>
                    </a:srgbClr>
                  </a:outerShdw>
                </a:effectLst>
                <a:latin typeface="Arial" panose="020B0604020202020204" pitchFamily="34" charset="0"/>
              </a:defRPr>
            </a:lvl1pPr>
          </a:lstStyle>
          <a:p>
            <a:fld id="{7D1BE87E-F0DE-A44C-894B-E142BEB21E42}" type="slidenum">
              <a:rPr lang="en-US" smtClean="0"/>
              <a:pPr/>
              <a:t>‹#›</a:t>
            </a:fld>
            <a:endParaRPr lang="en-US" dirty="0"/>
          </a:p>
        </p:txBody>
      </p:sp>
      <p:sp>
        <p:nvSpPr>
          <p:cNvPr id="5" name="Date Placeholder 4">
            <a:extLst>
              <a:ext uri="{FF2B5EF4-FFF2-40B4-BE49-F238E27FC236}">
                <a16:creationId xmlns:a16="http://schemas.microsoft.com/office/drawing/2014/main" id="{9E8CE785-B03D-6A9D-B2E7-6E9D526B228A}"/>
              </a:ext>
            </a:extLst>
          </p:cNvPr>
          <p:cNvSpPr>
            <a:spLocks noGrp="1"/>
          </p:cNvSpPr>
          <p:nvPr>
            <p:ph type="dt" sz="half" idx="10"/>
          </p:nvPr>
        </p:nvSpPr>
        <p:spPr>
          <a:xfrm>
            <a:off x="304800" y="6479679"/>
            <a:ext cx="2743200" cy="365125"/>
          </a:xfrm>
          <a:prstGeom prst="rect">
            <a:avLst/>
          </a:prstGeom>
        </p:spPr>
        <p:txBody>
          <a:bodyPr anchor="ctr"/>
          <a:lstStyle>
            <a:lvl1pPr>
              <a:defRPr sz="1000">
                <a:effectLst>
                  <a:outerShdw blurRad="38100" dist="38100" dir="2700000" algn="tl">
                    <a:srgbClr val="000000">
                      <a:alpha val="43137"/>
                    </a:srgbClr>
                  </a:outerShdw>
                </a:effectLst>
                <a:latin typeface="Arial" panose="020B0604020202020204" pitchFamily="34" charset="0"/>
              </a:defRPr>
            </a:lvl1pPr>
          </a:lstStyle>
          <a:p>
            <a:r>
              <a:rPr lang="en-US" dirty="0"/>
              <a:t>April 29, 2025</a:t>
            </a:r>
          </a:p>
        </p:txBody>
      </p:sp>
      <p:pic>
        <p:nvPicPr>
          <p:cNvPr id="12" name="Picture 11">
            <a:extLst>
              <a:ext uri="{FF2B5EF4-FFF2-40B4-BE49-F238E27FC236}">
                <a16:creationId xmlns:a16="http://schemas.microsoft.com/office/drawing/2014/main" id="{66869AEF-C002-4444-8791-56AEEFBFD84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713982" y="80668"/>
            <a:ext cx="1355836" cy="423699"/>
          </a:xfrm>
          <a:prstGeom prst="rect">
            <a:avLst/>
          </a:prstGeom>
        </p:spPr>
      </p:pic>
    </p:spTree>
    <p:extLst>
      <p:ext uri="{BB962C8B-B14F-4D97-AF65-F5344CB8AC3E}">
        <p14:creationId xmlns:p14="http://schemas.microsoft.com/office/powerpoint/2010/main" val="3823483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ody Slide - Circular Photo">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27D567A-C123-96A9-1DD3-17C276C7D015}"/>
              </a:ext>
            </a:extLst>
          </p:cNvPr>
          <p:cNvSpPr>
            <a:spLocks noGrp="1"/>
          </p:cNvSpPr>
          <p:nvPr>
            <p:ph type="pic" idx="1"/>
          </p:nvPr>
        </p:nvSpPr>
        <p:spPr>
          <a:xfrm>
            <a:off x="6220496" y="531951"/>
            <a:ext cx="5971504" cy="567868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pic>
        <p:nvPicPr>
          <p:cNvPr id="8" name="Picture 7">
            <a:extLst>
              <a:ext uri="{FF2B5EF4-FFF2-40B4-BE49-F238E27FC236}">
                <a16:creationId xmlns:a16="http://schemas.microsoft.com/office/drawing/2014/main" id="{1F8DF632-CAE9-022C-6607-B217F56D5CC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713982" y="80668"/>
            <a:ext cx="1355836" cy="423699"/>
          </a:xfrm>
          <a:prstGeom prst="rect">
            <a:avLst/>
          </a:prstGeom>
        </p:spPr>
      </p:pic>
      <p:sp>
        <p:nvSpPr>
          <p:cNvPr id="9" name="Title 1">
            <a:extLst>
              <a:ext uri="{FF2B5EF4-FFF2-40B4-BE49-F238E27FC236}">
                <a16:creationId xmlns:a16="http://schemas.microsoft.com/office/drawing/2014/main" id="{F69CE8BE-367E-106F-0A1A-D4403D3CF398}"/>
              </a:ext>
            </a:extLst>
          </p:cNvPr>
          <p:cNvSpPr>
            <a:spLocks noGrp="1"/>
          </p:cNvSpPr>
          <p:nvPr>
            <p:ph type="title"/>
          </p:nvPr>
        </p:nvSpPr>
        <p:spPr>
          <a:xfrm>
            <a:off x="309093" y="531951"/>
            <a:ext cx="5785319" cy="678664"/>
          </a:xfrm>
        </p:spPr>
        <p:txBody>
          <a:bodyPr anchor="b">
            <a:noAutofit/>
          </a:bodyPr>
          <a:lstStyle>
            <a:lvl1pPr>
              <a:defRPr sz="3200">
                <a:solidFill>
                  <a:schemeClr val="tx1"/>
                </a:solidFill>
              </a:defRPr>
            </a:lvl1pPr>
          </a:lstStyle>
          <a:p>
            <a:r>
              <a:rPr lang="en-US"/>
              <a:t>Click to edit Master title style</a:t>
            </a:r>
            <a:endParaRPr lang="en-US" dirty="0"/>
          </a:p>
        </p:txBody>
      </p:sp>
      <p:sp>
        <p:nvSpPr>
          <p:cNvPr id="10" name="Text Placeholder 3">
            <a:extLst>
              <a:ext uri="{FF2B5EF4-FFF2-40B4-BE49-F238E27FC236}">
                <a16:creationId xmlns:a16="http://schemas.microsoft.com/office/drawing/2014/main" id="{EA0AC1C4-21D9-DD3B-28D1-1E97E488E1A8}"/>
              </a:ext>
            </a:extLst>
          </p:cNvPr>
          <p:cNvSpPr>
            <a:spLocks noGrp="1"/>
          </p:cNvSpPr>
          <p:nvPr>
            <p:ph type="body" sz="half" idx="2"/>
          </p:nvPr>
        </p:nvSpPr>
        <p:spPr>
          <a:xfrm>
            <a:off x="309093" y="1319201"/>
            <a:ext cx="5785319" cy="4891433"/>
          </a:xfrm>
        </p:spPr>
        <p:txBody>
          <a:bodyPr>
            <a:no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Footer Placeholder 5">
            <a:extLst>
              <a:ext uri="{FF2B5EF4-FFF2-40B4-BE49-F238E27FC236}">
                <a16:creationId xmlns:a16="http://schemas.microsoft.com/office/drawing/2014/main" id="{EF6ADE35-BF0E-DF23-D913-1DAA8CCD67A7}"/>
              </a:ext>
            </a:extLst>
          </p:cNvPr>
          <p:cNvSpPr>
            <a:spLocks noGrp="1"/>
          </p:cNvSpPr>
          <p:nvPr>
            <p:ph type="ftr" sz="quarter" idx="11"/>
          </p:nvPr>
        </p:nvSpPr>
        <p:spPr>
          <a:xfrm>
            <a:off x="4038600" y="6489618"/>
            <a:ext cx="4114800" cy="365125"/>
          </a:xfrm>
          <a:prstGeom prst="rect">
            <a:avLst/>
          </a:prstGeom>
        </p:spPr>
        <p:txBody>
          <a:bodyPr anchor="ctr"/>
          <a:lstStyle>
            <a:lvl1pPr algn="ctr">
              <a:defRPr sz="1000">
                <a:latin typeface="Arial" panose="020B0604020202020204" pitchFamily="34" charset="0"/>
              </a:defRPr>
            </a:lvl1pPr>
          </a:lstStyle>
          <a:p>
            <a:r>
              <a:rPr lang="en-US"/>
              <a:t>TJNAF Virtual Site Visit</a:t>
            </a:r>
            <a:endParaRPr lang="en-US" dirty="0"/>
          </a:p>
        </p:txBody>
      </p:sp>
      <p:sp>
        <p:nvSpPr>
          <p:cNvPr id="11" name="Slide Number Placeholder 6">
            <a:extLst>
              <a:ext uri="{FF2B5EF4-FFF2-40B4-BE49-F238E27FC236}">
                <a16:creationId xmlns:a16="http://schemas.microsoft.com/office/drawing/2014/main" id="{BB898288-99FE-E6BE-FBE5-A3D4DE28F293}"/>
              </a:ext>
            </a:extLst>
          </p:cNvPr>
          <p:cNvSpPr>
            <a:spLocks noGrp="1"/>
          </p:cNvSpPr>
          <p:nvPr>
            <p:ph type="sldNum" sz="quarter" idx="12"/>
          </p:nvPr>
        </p:nvSpPr>
        <p:spPr>
          <a:xfrm>
            <a:off x="9144000" y="6486361"/>
            <a:ext cx="2743200" cy="365125"/>
          </a:xfrm>
          <a:prstGeom prst="rect">
            <a:avLst/>
          </a:prstGeom>
        </p:spPr>
        <p:txBody>
          <a:bodyPr anchor="ctr"/>
          <a:lstStyle>
            <a:lvl1pPr algn="r">
              <a:defRPr sz="1000">
                <a:latin typeface="Arial" panose="020B0604020202020204" pitchFamily="34" charset="0"/>
              </a:defRPr>
            </a:lvl1pPr>
          </a:lstStyle>
          <a:p>
            <a:fld id="{7D1BE87E-F0DE-A44C-894B-E142BEB21E42}" type="slidenum">
              <a:rPr lang="en-US" smtClean="0"/>
              <a:pPr/>
              <a:t>‹#›</a:t>
            </a:fld>
            <a:endParaRPr lang="en-US" dirty="0"/>
          </a:p>
        </p:txBody>
      </p:sp>
      <p:sp>
        <p:nvSpPr>
          <p:cNvPr id="5" name="Date Placeholder 4">
            <a:extLst>
              <a:ext uri="{FF2B5EF4-FFF2-40B4-BE49-F238E27FC236}">
                <a16:creationId xmlns:a16="http://schemas.microsoft.com/office/drawing/2014/main" id="{7F636C01-DAC5-C8E5-E590-A408A6BB4550}"/>
              </a:ext>
            </a:extLst>
          </p:cNvPr>
          <p:cNvSpPr>
            <a:spLocks noGrp="1"/>
          </p:cNvSpPr>
          <p:nvPr>
            <p:ph type="dt" sz="half" idx="10"/>
          </p:nvPr>
        </p:nvSpPr>
        <p:spPr>
          <a:xfrm>
            <a:off x="304800" y="6492875"/>
            <a:ext cx="2743200" cy="365125"/>
          </a:xfrm>
          <a:prstGeom prst="rect">
            <a:avLst/>
          </a:prstGeom>
        </p:spPr>
        <p:txBody>
          <a:bodyPr anchor="ctr"/>
          <a:lstStyle>
            <a:lvl1pPr>
              <a:defRPr sz="1000">
                <a:latin typeface="Arial" panose="020B0604020202020204" pitchFamily="34" charset="0"/>
              </a:defRPr>
            </a:lvl1pPr>
          </a:lstStyle>
          <a:p>
            <a:r>
              <a:rPr lang="en-US"/>
              <a:t>April 29, 2025</a:t>
            </a:r>
            <a:endParaRPr lang="en-US" dirty="0"/>
          </a:p>
        </p:txBody>
      </p:sp>
      <p:pic>
        <p:nvPicPr>
          <p:cNvPr id="12" name="Picture 11">
            <a:extLst>
              <a:ext uri="{FF2B5EF4-FFF2-40B4-BE49-F238E27FC236}">
                <a16:creationId xmlns:a16="http://schemas.microsoft.com/office/drawing/2014/main" id="{86F161EE-76CC-45E3-AC2B-F55638E7178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713982" y="80668"/>
            <a:ext cx="1355836" cy="423699"/>
          </a:xfrm>
          <a:prstGeom prst="rect">
            <a:avLst/>
          </a:prstGeom>
        </p:spPr>
      </p:pic>
    </p:spTree>
    <p:extLst>
      <p:ext uri="{BB962C8B-B14F-4D97-AF65-F5344CB8AC3E}">
        <p14:creationId xmlns:p14="http://schemas.microsoft.com/office/powerpoint/2010/main" val="577891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ody Slide - No Photos 2">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5625C33B-E0CB-3D46-9D0E-81845337739C}"/>
              </a:ext>
            </a:extLst>
          </p:cNvPr>
          <p:cNvSpPr>
            <a:spLocks noGrp="1"/>
          </p:cNvSpPr>
          <p:nvPr>
            <p:ph type="ftr" sz="quarter" idx="11"/>
          </p:nvPr>
        </p:nvSpPr>
        <p:spPr>
          <a:xfrm>
            <a:off x="4038600" y="6479678"/>
            <a:ext cx="4114800" cy="365125"/>
          </a:xfrm>
          <a:prstGeom prst="rect">
            <a:avLst/>
          </a:prstGeom>
        </p:spPr>
        <p:txBody>
          <a:bodyPr anchor="ctr" anchorCtr="0"/>
          <a:lstStyle>
            <a:lvl1pPr algn="ctr">
              <a:defRPr sz="1000">
                <a:latin typeface="Arial" panose="020B0604020202020204" pitchFamily="34" charset="0"/>
              </a:defRPr>
            </a:lvl1pPr>
          </a:lstStyle>
          <a:p>
            <a:r>
              <a:rPr lang="en-US"/>
              <a:t>TJNAF Virtual Site Visit</a:t>
            </a:r>
            <a:endParaRPr lang="en-US" dirty="0"/>
          </a:p>
        </p:txBody>
      </p:sp>
      <p:sp>
        <p:nvSpPr>
          <p:cNvPr id="7" name="Slide Number Placeholder 6">
            <a:extLst>
              <a:ext uri="{FF2B5EF4-FFF2-40B4-BE49-F238E27FC236}">
                <a16:creationId xmlns:a16="http://schemas.microsoft.com/office/drawing/2014/main" id="{A94E25E4-5B52-F70B-5E1A-F65D7D46186D}"/>
              </a:ext>
            </a:extLst>
          </p:cNvPr>
          <p:cNvSpPr>
            <a:spLocks noGrp="1"/>
          </p:cNvSpPr>
          <p:nvPr>
            <p:ph type="sldNum" sz="quarter" idx="12"/>
          </p:nvPr>
        </p:nvSpPr>
        <p:spPr>
          <a:xfrm>
            <a:off x="9144000" y="6496299"/>
            <a:ext cx="2743200" cy="365125"/>
          </a:xfrm>
          <a:prstGeom prst="rect">
            <a:avLst/>
          </a:prstGeom>
        </p:spPr>
        <p:txBody>
          <a:bodyPr anchor="ctr"/>
          <a:lstStyle>
            <a:lvl1pPr algn="r">
              <a:defRPr sz="1000">
                <a:latin typeface="Arial" panose="020B0604020202020204" pitchFamily="34" charset="0"/>
              </a:defRPr>
            </a:lvl1pPr>
          </a:lstStyle>
          <a:p>
            <a:fld id="{7D1BE87E-F0DE-A44C-894B-E142BEB21E42}" type="slidenum">
              <a:rPr lang="en-US" smtClean="0"/>
              <a:pPr/>
              <a:t>‹#›</a:t>
            </a:fld>
            <a:endParaRPr lang="en-US" dirty="0"/>
          </a:p>
        </p:txBody>
      </p:sp>
      <p:pic>
        <p:nvPicPr>
          <p:cNvPr id="8" name="Picture 7">
            <a:extLst>
              <a:ext uri="{FF2B5EF4-FFF2-40B4-BE49-F238E27FC236}">
                <a16:creationId xmlns:a16="http://schemas.microsoft.com/office/drawing/2014/main" id="{5058F0D3-C01F-3256-0218-65AF71F7594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713982" y="80668"/>
            <a:ext cx="1355836" cy="423699"/>
          </a:xfrm>
          <a:prstGeom prst="rect">
            <a:avLst/>
          </a:prstGeom>
        </p:spPr>
      </p:pic>
      <p:sp>
        <p:nvSpPr>
          <p:cNvPr id="9" name="Title 1">
            <a:extLst>
              <a:ext uri="{FF2B5EF4-FFF2-40B4-BE49-F238E27FC236}">
                <a16:creationId xmlns:a16="http://schemas.microsoft.com/office/drawing/2014/main" id="{73F0606B-4EF8-C644-338C-2B63D06C1FA4}"/>
              </a:ext>
            </a:extLst>
          </p:cNvPr>
          <p:cNvSpPr>
            <a:spLocks noGrp="1"/>
          </p:cNvSpPr>
          <p:nvPr>
            <p:ph type="title"/>
          </p:nvPr>
        </p:nvSpPr>
        <p:spPr>
          <a:xfrm>
            <a:off x="309093" y="531951"/>
            <a:ext cx="11044707" cy="678664"/>
          </a:xfrm>
        </p:spPr>
        <p:txBody>
          <a:bodyPr anchor="b">
            <a:noAutofit/>
          </a:bodyPr>
          <a:lstStyle>
            <a:lvl1pPr>
              <a:defRPr sz="3200">
                <a:solidFill>
                  <a:schemeClr val="accent1"/>
                </a:solidFill>
              </a:defRPr>
            </a:lvl1pPr>
          </a:lstStyle>
          <a:p>
            <a:r>
              <a:rPr lang="en-US"/>
              <a:t>Click to edit Master title style</a:t>
            </a:r>
            <a:endParaRPr lang="en-US" dirty="0"/>
          </a:p>
        </p:txBody>
      </p:sp>
      <p:sp>
        <p:nvSpPr>
          <p:cNvPr id="10" name="Text Placeholder 3">
            <a:extLst>
              <a:ext uri="{FF2B5EF4-FFF2-40B4-BE49-F238E27FC236}">
                <a16:creationId xmlns:a16="http://schemas.microsoft.com/office/drawing/2014/main" id="{73B0BD89-A704-0E29-46BD-5C54BB3971DB}"/>
              </a:ext>
            </a:extLst>
          </p:cNvPr>
          <p:cNvSpPr>
            <a:spLocks noGrp="1"/>
          </p:cNvSpPr>
          <p:nvPr>
            <p:ph type="body" sz="half" idx="2"/>
          </p:nvPr>
        </p:nvSpPr>
        <p:spPr>
          <a:xfrm>
            <a:off x="309094" y="1319201"/>
            <a:ext cx="11044706" cy="4891433"/>
          </a:xfrm>
        </p:spPr>
        <p:txBody>
          <a:bodyPr>
            <a:noAutofit/>
          </a:bodyPr>
          <a:lstStyle>
            <a:lvl1pPr marL="0" indent="0">
              <a:buNone/>
              <a:defRPr sz="20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2" name="Date Placeholder 4">
            <a:extLst>
              <a:ext uri="{FF2B5EF4-FFF2-40B4-BE49-F238E27FC236}">
                <a16:creationId xmlns:a16="http://schemas.microsoft.com/office/drawing/2014/main" id="{C31EC031-12D9-ECFF-D858-559CF0816D2A}"/>
              </a:ext>
            </a:extLst>
          </p:cNvPr>
          <p:cNvSpPr>
            <a:spLocks noGrp="1"/>
          </p:cNvSpPr>
          <p:nvPr>
            <p:ph type="dt" sz="half" idx="10"/>
          </p:nvPr>
        </p:nvSpPr>
        <p:spPr>
          <a:xfrm>
            <a:off x="304800" y="6479679"/>
            <a:ext cx="2743200" cy="365125"/>
          </a:xfrm>
          <a:prstGeom prst="rect">
            <a:avLst/>
          </a:prstGeom>
        </p:spPr>
        <p:txBody>
          <a:bodyPr anchor="ctr"/>
          <a:lstStyle>
            <a:lvl1pPr>
              <a:defRPr sz="1000">
                <a:latin typeface="Arial" panose="020B0604020202020204" pitchFamily="34" charset="0"/>
              </a:defRPr>
            </a:lvl1pPr>
          </a:lstStyle>
          <a:p>
            <a:r>
              <a:rPr lang="en-US"/>
              <a:t>April 29, 2025</a:t>
            </a:r>
            <a:endParaRPr lang="en-US" dirty="0"/>
          </a:p>
        </p:txBody>
      </p:sp>
      <p:pic>
        <p:nvPicPr>
          <p:cNvPr id="11" name="Picture 10">
            <a:extLst>
              <a:ext uri="{FF2B5EF4-FFF2-40B4-BE49-F238E27FC236}">
                <a16:creationId xmlns:a16="http://schemas.microsoft.com/office/drawing/2014/main" id="{3E176E9F-8359-4E77-8769-BF761EF6EDE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713982" y="80668"/>
            <a:ext cx="1355836" cy="423699"/>
          </a:xfrm>
          <a:prstGeom prst="rect">
            <a:avLst/>
          </a:prstGeom>
        </p:spPr>
      </p:pic>
    </p:spTree>
    <p:extLst>
      <p:ext uri="{BB962C8B-B14F-4D97-AF65-F5344CB8AC3E}">
        <p14:creationId xmlns:p14="http://schemas.microsoft.com/office/powerpoint/2010/main" val="7004098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ody Slide - Chart ">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61F1912-9CBC-18CD-A6E2-D8584EE6F30A}"/>
              </a:ext>
            </a:extLst>
          </p:cNvPr>
          <p:cNvSpPr>
            <a:spLocks noGrp="1"/>
          </p:cNvSpPr>
          <p:nvPr>
            <p:ph sz="half" idx="2"/>
          </p:nvPr>
        </p:nvSpPr>
        <p:spPr>
          <a:xfrm>
            <a:off x="374062" y="1424693"/>
            <a:ext cx="5798137" cy="3804129"/>
          </a:xfrm>
        </p:spPr>
        <p:txBody>
          <a:bodyPr anchor="t">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3278444A-CE1E-BF31-5D75-39569219C363}"/>
              </a:ext>
            </a:extLst>
          </p:cNvPr>
          <p:cNvSpPr>
            <a:spLocks noGrp="1"/>
          </p:cNvSpPr>
          <p:nvPr>
            <p:ph type="body" sz="quarter" idx="3"/>
          </p:nvPr>
        </p:nvSpPr>
        <p:spPr>
          <a:xfrm>
            <a:off x="6336406" y="1424694"/>
            <a:ext cx="5018982" cy="4422313"/>
          </a:xfrm>
        </p:spPr>
        <p:txBody>
          <a:bodyPr anchor="t">
            <a:noAutofit/>
          </a:bodyPr>
          <a:lstStyle>
            <a:lvl1pPr marL="0" indent="0">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pic>
        <p:nvPicPr>
          <p:cNvPr id="10" name="Picture 9">
            <a:extLst>
              <a:ext uri="{FF2B5EF4-FFF2-40B4-BE49-F238E27FC236}">
                <a16:creationId xmlns:a16="http://schemas.microsoft.com/office/drawing/2014/main" id="{C7FC8732-2197-B9C7-FC84-CA5395C6506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713982" y="80668"/>
            <a:ext cx="1355836" cy="423699"/>
          </a:xfrm>
          <a:prstGeom prst="rect">
            <a:avLst/>
          </a:prstGeom>
        </p:spPr>
      </p:pic>
      <p:sp>
        <p:nvSpPr>
          <p:cNvPr id="13" name="Title 1">
            <a:extLst>
              <a:ext uri="{FF2B5EF4-FFF2-40B4-BE49-F238E27FC236}">
                <a16:creationId xmlns:a16="http://schemas.microsoft.com/office/drawing/2014/main" id="{0D9F4886-7D05-5680-AF1E-08F9985969FE}"/>
              </a:ext>
            </a:extLst>
          </p:cNvPr>
          <p:cNvSpPr>
            <a:spLocks noGrp="1"/>
          </p:cNvSpPr>
          <p:nvPr>
            <p:ph type="title"/>
          </p:nvPr>
        </p:nvSpPr>
        <p:spPr>
          <a:xfrm>
            <a:off x="309093" y="531951"/>
            <a:ext cx="11044707" cy="678664"/>
          </a:xfrm>
        </p:spPr>
        <p:txBody>
          <a:bodyPr anchor="b">
            <a:noAutofit/>
          </a:bodyPr>
          <a:lstStyle>
            <a:lvl1pPr>
              <a:defRPr sz="3200">
                <a:solidFill>
                  <a:schemeClr val="tx2"/>
                </a:solidFill>
              </a:defRPr>
            </a:lvl1pPr>
          </a:lstStyle>
          <a:p>
            <a:r>
              <a:rPr lang="en-US"/>
              <a:t>Click to edit Master title style</a:t>
            </a:r>
            <a:endParaRPr lang="en-US" dirty="0"/>
          </a:p>
        </p:txBody>
      </p:sp>
      <p:sp>
        <p:nvSpPr>
          <p:cNvPr id="3" name="Footer Placeholder 5">
            <a:extLst>
              <a:ext uri="{FF2B5EF4-FFF2-40B4-BE49-F238E27FC236}">
                <a16:creationId xmlns:a16="http://schemas.microsoft.com/office/drawing/2014/main" id="{C475642F-9965-9846-0682-55C7C6944A0B}"/>
              </a:ext>
            </a:extLst>
          </p:cNvPr>
          <p:cNvSpPr>
            <a:spLocks noGrp="1"/>
          </p:cNvSpPr>
          <p:nvPr>
            <p:ph type="ftr" sz="quarter" idx="11"/>
          </p:nvPr>
        </p:nvSpPr>
        <p:spPr>
          <a:xfrm>
            <a:off x="4038600" y="6479679"/>
            <a:ext cx="4114800" cy="365125"/>
          </a:xfrm>
          <a:prstGeom prst="rect">
            <a:avLst/>
          </a:prstGeom>
        </p:spPr>
        <p:txBody>
          <a:bodyPr anchor="ctr"/>
          <a:lstStyle>
            <a:lvl1pPr algn="ctr">
              <a:defRPr sz="1000">
                <a:latin typeface="Arial" panose="020B0604020202020204" pitchFamily="34" charset="0"/>
              </a:defRPr>
            </a:lvl1pPr>
          </a:lstStyle>
          <a:p>
            <a:r>
              <a:rPr lang="en-US" dirty="0"/>
              <a:t>Technical Review of CEBAF Restart Delay</a:t>
            </a:r>
          </a:p>
          <a:p>
            <a:endParaRPr lang="en-US" dirty="0"/>
          </a:p>
        </p:txBody>
      </p:sp>
      <p:sp>
        <p:nvSpPr>
          <p:cNvPr id="6" name="Slide Number Placeholder 6">
            <a:extLst>
              <a:ext uri="{FF2B5EF4-FFF2-40B4-BE49-F238E27FC236}">
                <a16:creationId xmlns:a16="http://schemas.microsoft.com/office/drawing/2014/main" id="{7914D833-6B3E-46B1-EDE5-A7FD64C91958}"/>
              </a:ext>
            </a:extLst>
          </p:cNvPr>
          <p:cNvSpPr>
            <a:spLocks noGrp="1"/>
          </p:cNvSpPr>
          <p:nvPr>
            <p:ph type="sldNum" sz="quarter" idx="12"/>
          </p:nvPr>
        </p:nvSpPr>
        <p:spPr>
          <a:xfrm>
            <a:off x="9144000" y="6492874"/>
            <a:ext cx="2743200" cy="365125"/>
          </a:xfrm>
          <a:prstGeom prst="rect">
            <a:avLst/>
          </a:prstGeom>
        </p:spPr>
        <p:txBody>
          <a:bodyPr anchor="ctr"/>
          <a:lstStyle>
            <a:lvl1pPr algn="r">
              <a:defRPr sz="1000">
                <a:latin typeface="Arial" panose="020B0604020202020204" pitchFamily="34" charset="0"/>
              </a:defRPr>
            </a:lvl1pPr>
          </a:lstStyle>
          <a:p>
            <a:fld id="{7D1BE87E-F0DE-A44C-894B-E142BEB21E42}" type="slidenum">
              <a:rPr lang="en-US" smtClean="0"/>
              <a:pPr/>
              <a:t>‹#›</a:t>
            </a:fld>
            <a:endParaRPr lang="en-US" dirty="0"/>
          </a:p>
        </p:txBody>
      </p:sp>
      <p:sp>
        <p:nvSpPr>
          <p:cNvPr id="7" name="Date Placeholder 4">
            <a:extLst>
              <a:ext uri="{FF2B5EF4-FFF2-40B4-BE49-F238E27FC236}">
                <a16:creationId xmlns:a16="http://schemas.microsoft.com/office/drawing/2014/main" id="{0EA70E93-BE46-91B7-C94B-CF452506D78D}"/>
              </a:ext>
            </a:extLst>
          </p:cNvPr>
          <p:cNvSpPr>
            <a:spLocks noGrp="1"/>
          </p:cNvSpPr>
          <p:nvPr>
            <p:ph type="dt" sz="half" idx="10"/>
          </p:nvPr>
        </p:nvSpPr>
        <p:spPr>
          <a:xfrm>
            <a:off x="304800" y="6492875"/>
            <a:ext cx="2743200" cy="365125"/>
          </a:xfrm>
          <a:prstGeom prst="rect">
            <a:avLst/>
          </a:prstGeom>
        </p:spPr>
        <p:txBody>
          <a:bodyPr anchor="ctr"/>
          <a:lstStyle>
            <a:lvl1pPr>
              <a:defRPr sz="1000">
                <a:latin typeface="Arial" panose="020B0604020202020204" pitchFamily="34" charset="0"/>
              </a:defRPr>
            </a:lvl1pPr>
          </a:lstStyle>
          <a:p>
            <a:r>
              <a:rPr lang="en-US" dirty="0"/>
              <a:t>13 May 2025	</a:t>
            </a:r>
          </a:p>
        </p:txBody>
      </p:sp>
      <p:pic>
        <p:nvPicPr>
          <p:cNvPr id="12" name="Picture 11">
            <a:extLst>
              <a:ext uri="{FF2B5EF4-FFF2-40B4-BE49-F238E27FC236}">
                <a16:creationId xmlns:a16="http://schemas.microsoft.com/office/drawing/2014/main" id="{18C10AA7-5409-41F3-BC4E-22F426FB6B3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713982" y="80668"/>
            <a:ext cx="1355836" cy="423699"/>
          </a:xfrm>
          <a:prstGeom prst="rect">
            <a:avLst/>
          </a:prstGeom>
        </p:spPr>
      </p:pic>
    </p:spTree>
    <p:extLst>
      <p:ext uri="{BB962C8B-B14F-4D97-AF65-F5344CB8AC3E}">
        <p14:creationId xmlns:p14="http://schemas.microsoft.com/office/powerpoint/2010/main" val="18678387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ody Slide - 1 Left 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7BE5B-D462-52DE-1421-03616B30BCDE}"/>
              </a:ext>
            </a:extLst>
          </p:cNvPr>
          <p:cNvSpPr>
            <a:spLocks noGrp="1"/>
          </p:cNvSpPr>
          <p:nvPr>
            <p:ph type="title"/>
          </p:nvPr>
        </p:nvSpPr>
        <p:spPr>
          <a:xfrm>
            <a:off x="5679584" y="674221"/>
            <a:ext cx="6057364" cy="716698"/>
          </a:xfrm>
        </p:spPr>
        <p:txBody>
          <a:bodyPr anchor="t">
            <a:noAutofit/>
          </a:bodyPr>
          <a:lstStyle>
            <a:lvl1pPr>
              <a:defRPr sz="3200">
                <a:solidFill>
                  <a:schemeClr val="tx2"/>
                </a:solidFill>
              </a:defRPr>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A27D567A-C123-96A9-1DD3-17C276C7D015}"/>
              </a:ext>
            </a:extLst>
          </p:cNvPr>
          <p:cNvSpPr>
            <a:spLocks noGrp="1"/>
          </p:cNvSpPr>
          <p:nvPr>
            <p:ph type="pic" idx="1"/>
          </p:nvPr>
        </p:nvSpPr>
        <p:spPr>
          <a:xfrm>
            <a:off x="-1" y="659082"/>
            <a:ext cx="5550795" cy="344927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E8A92B06-2663-62EC-E8B1-7567E866D31E}"/>
              </a:ext>
            </a:extLst>
          </p:cNvPr>
          <p:cNvSpPr>
            <a:spLocks noGrp="1"/>
          </p:cNvSpPr>
          <p:nvPr>
            <p:ph type="body" sz="half" idx="2"/>
          </p:nvPr>
        </p:nvSpPr>
        <p:spPr>
          <a:xfrm>
            <a:off x="5679584" y="1560773"/>
            <a:ext cx="6057364" cy="4659093"/>
          </a:xfrm>
        </p:spPr>
        <p:txBody>
          <a:bodyPr>
            <a:noAutofit/>
          </a:bodyPr>
          <a:lstStyle>
            <a:lvl1pPr marL="0" indent="0">
              <a:buNone/>
              <a:defRPr sz="20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7">
            <a:extLst>
              <a:ext uri="{FF2B5EF4-FFF2-40B4-BE49-F238E27FC236}">
                <a16:creationId xmlns:a16="http://schemas.microsoft.com/office/drawing/2014/main" id="{9425B193-7653-FA58-7C69-56865C4DF7B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713982" y="80668"/>
            <a:ext cx="1355836" cy="423699"/>
          </a:xfrm>
          <a:prstGeom prst="rect">
            <a:avLst/>
          </a:prstGeom>
        </p:spPr>
      </p:pic>
      <p:sp>
        <p:nvSpPr>
          <p:cNvPr id="11" name="Footer Placeholder 5">
            <a:extLst>
              <a:ext uri="{FF2B5EF4-FFF2-40B4-BE49-F238E27FC236}">
                <a16:creationId xmlns:a16="http://schemas.microsoft.com/office/drawing/2014/main" id="{B1BBB6AD-F5E7-2C7D-F208-959FE1C6444F}"/>
              </a:ext>
            </a:extLst>
          </p:cNvPr>
          <p:cNvSpPr>
            <a:spLocks noGrp="1"/>
          </p:cNvSpPr>
          <p:nvPr>
            <p:ph type="ftr" sz="quarter" idx="11"/>
          </p:nvPr>
        </p:nvSpPr>
        <p:spPr>
          <a:xfrm>
            <a:off x="4038600" y="6492874"/>
            <a:ext cx="4114800" cy="365125"/>
          </a:xfrm>
          <a:prstGeom prst="rect">
            <a:avLst/>
          </a:prstGeom>
        </p:spPr>
        <p:txBody>
          <a:bodyPr anchor="ctr"/>
          <a:lstStyle>
            <a:lvl1pPr algn="ctr">
              <a:defRPr sz="1000">
                <a:latin typeface="Arial" panose="020B0604020202020204" pitchFamily="34" charset="0"/>
              </a:defRPr>
            </a:lvl1pPr>
          </a:lstStyle>
          <a:p>
            <a:r>
              <a:rPr lang="en-US"/>
              <a:t>TJNAF Virtual Site Visit</a:t>
            </a:r>
            <a:endParaRPr lang="en-US" dirty="0"/>
          </a:p>
        </p:txBody>
      </p:sp>
      <p:sp>
        <p:nvSpPr>
          <p:cNvPr id="12" name="Slide Number Placeholder 6">
            <a:extLst>
              <a:ext uri="{FF2B5EF4-FFF2-40B4-BE49-F238E27FC236}">
                <a16:creationId xmlns:a16="http://schemas.microsoft.com/office/drawing/2014/main" id="{E6658A98-A780-C524-1137-D3BF53A55A60}"/>
              </a:ext>
            </a:extLst>
          </p:cNvPr>
          <p:cNvSpPr>
            <a:spLocks noGrp="1"/>
          </p:cNvSpPr>
          <p:nvPr>
            <p:ph type="sldNum" sz="quarter" idx="12"/>
          </p:nvPr>
        </p:nvSpPr>
        <p:spPr>
          <a:xfrm>
            <a:off x="9144000" y="6492873"/>
            <a:ext cx="2743200" cy="365125"/>
          </a:xfrm>
          <a:prstGeom prst="rect">
            <a:avLst/>
          </a:prstGeom>
        </p:spPr>
        <p:txBody>
          <a:bodyPr anchor="ctr"/>
          <a:lstStyle>
            <a:lvl1pPr algn="r">
              <a:defRPr sz="1000">
                <a:latin typeface="Arial" panose="020B0604020202020204" pitchFamily="34" charset="0"/>
              </a:defRPr>
            </a:lvl1pPr>
          </a:lstStyle>
          <a:p>
            <a:fld id="{7D1BE87E-F0DE-A44C-894B-E142BEB21E42}" type="slidenum">
              <a:rPr lang="en-US" smtClean="0"/>
              <a:pPr/>
              <a:t>‹#›</a:t>
            </a:fld>
            <a:endParaRPr lang="en-US" dirty="0"/>
          </a:p>
        </p:txBody>
      </p:sp>
      <p:sp>
        <p:nvSpPr>
          <p:cNvPr id="5" name="Date Placeholder 4">
            <a:extLst>
              <a:ext uri="{FF2B5EF4-FFF2-40B4-BE49-F238E27FC236}">
                <a16:creationId xmlns:a16="http://schemas.microsoft.com/office/drawing/2014/main" id="{8791057C-FA10-F5DE-B4C8-C3931D750C81}"/>
              </a:ext>
            </a:extLst>
          </p:cNvPr>
          <p:cNvSpPr>
            <a:spLocks noGrp="1"/>
          </p:cNvSpPr>
          <p:nvPr>
            <p:ph type="dt" sz="half" idx="10"/>
          </p:nvPr>
        </p:nvSpPr>
        <p:spPr>
          <a:xfrm>
            <a:off x="304800" y="6492875"/>
            <a:ext cx="2743200" cy="365125"/>
          </a:xfrm>
          <a:prstGeom prst="rect">
            <a:avLst/>
          </a:prstGeom>
        </p:spPr>
        <p:txBody>
          <a:bodyPr anchor="ctr"/>
          <a:lstStyle>
            <a:lvl1pPr>
              <a:defRPr sz="1000">
                <a:latin typeface="Arial" panose="020B0604020202020204" pitchFamily="34" charset="0"/>
              </a:defRPr>
            </a:lvl1pPr>
          </a:lstStyle>
          <a:p>
            <a:r>
              <a:rPr lang="en-US"/>
              <a:t>April 29, 2025</a:t>
            </a:r>
            <a:endParaRPr lang="en-US" dirty="0"/>
          </a:p>
        </p:txBody>
      </p:sp>
      <p:pic>
        <p:nvPicPr>
          <p:cNvPr id="13" name="Picture 12">
            <a:extLst>
              <a:ext uri="{FF2B5EF4-FFF2-40B4-BE49-F238E27FC236}">
                <a16:creationId xmlns:a16="http://schemas.microsoft.com/office/drawing/2014/main" id="{C1C835BB-5A9A-4887-AD28-9C7DC0F8151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713982" y="80668"/>
            <a:ext cx="1355836" cy="423699"/>
          </a:xfrm>
          <a:prstGeom prst="rect">
            <a:avLst/>
          </a:prstGeom>
        </p:spPr>
      </p:pic>
    </p:spTree>
    <p:extLst>
      <p:ext uri="{BB962C8B-B14F-4D97-AF65-F5344CB8AC3E}">
        <p14:creationId xmlns:p14="http://schemas.microsoft.com/office/powerpoint/2010/main" val="26436471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0BD8159-AD9B-885B-18F2-9B7C42B96B4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315885B-F131-1373-A6B2-E992A159BA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4">
            <a:extLst>
              <a:ext uri="{FF2B5EF4-FFF2-40B4-BE49-F238E27FC236}">
                <a16:creationId xmlns:a16="http://schemas.microsoft.com/office/drawing/2014/main" id="{FEC86D55-AA86-4418-BC5F-C51768C252B9}"/>
              </a:ext>
            </a:extLst>
          </p:cNvPr>
          <p:cNvSpPr>
            <a:spLocks noGrp="1"/>
          </p:cNvSpPr>
          <p:nvPr>
            <p:ph type="sldNum" sz="quarter" idx="4"/>
          </p:nvPr>
        </p:nvSpPr>
        <p:spPr>
          <a:xfrm>
            <a:off x="9144000" y="6492875"/>
            <a:ext cx="27432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fld id="{753F9866-9D6A-4E48-8AAE-F0F10B4380FA}" type="slidenum">
              <a:rPr lang="en-US" smtClean="0"/>
              <a:pPr/>
              <a:t>‹#›</a:t>
            </a:fld>
            <a:endParaRPr lang="en-US" dirty="0"/>
          </a:p>
        </p:txBody>
      </p:sp>
    </p:spTree>
    <p:extLst>
      <p:ext uri="{BB962C8B-B14F-4D97-AF65-F5344CB8AC3E}">
        <p14:creationId xmlns:p14="http://schemas.microsoft.com/office/powerpoint/2010/main" val="2876144142"/>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50" r:id="rId15"/>
  </p:sldLayoutIdLst>
  <p:hf hdr="0"/>
  <p:txStyles>
    <p:titleStyle>
      <a:lvl1pPr algn="l" defTabSz="914400" rtl="0" eaLnBrk="1" latinLnBrk="0" hangingPunct="1">
        <a:lnSpc>
          <a:spcPct val="90000"/>
        </a:lnSpc>
        <a:spcBef>
          <a:spcPct val="0"/>
        </a:spcBef>
        <a:buNone/>
        <a:defRPr sz="4400" b="1" i="0" kern="1200" baseline="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baseline="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baseline="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baseline="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baseline="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baseline="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hyperlink" Target="https://www.jlab.org/physics/experiments/schedule" TargetMode="External"/><Relationship Id="rId2" Type="http://schemas.openxmlformats.org/officeDocument/2006/relationships/image" Target="../media/image9.jp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A18706-BE92-5674-8ED0-33DF2CC72419}"/>
            </a:ext>
          </a:extLst>
        </p:cNvPr>
        <p:cNvGrpSpPr/>
        <p:nvPr/>
      </p:nvGrpSpPr>
      <p:grpSpPr>
        <a:xfrm>
          <a:off x="0" y="0"/>
          <a:ext cx="0" cy="0"/>
          <a:chOff x="0" y="0"/>
          <a:chExt cx="0" cy="0"/>
        </a:xfrm>
      </p:grpSpPr>
      <p:pic>
        <p:nvPicPr>
          <p:cNvPr id="35" name="Picture Placeholder 34" descr="A close-up of a machine&#10;&#10;Description automatically generated with low confidence">
            <a:extLst>
              <a:ext uri="{FF2B5EF4-FFF2-40B4-BE49-F238E27FC236}">
                <a16:creationId xmlns:a16="http://schemas.microsoft.com/office/drawing/2014/main" id="{F4A7F67A-F711-D40B-01C6-A6770706EF77}"/>
              </a:ext>
            </a:extLst>
          </p:cNvPr>
          <p:cNvPicPr>
            <a:picLocks noGrp="1" noChangeAspect="1"/>
          </p:cNvPicPr>
          <p:nvPr>
            <p:ph type="pic" sz="quarter" idx="12"/>
          </p:nvPr>
        </p:nvPicPr>
        <p:blipFill>
          <a:blip r:embed="rId3" cstate="screen">
            <a:extLst>
              <a:ext uri="{28A0092B-C50C-407E-A947-70E740481C1C}">
                <a14:useLocalDpi xmlns:a14="http://schemas.microsoft.com/office/drawing/2010/main"/>
              </a:ext>
            </a:extLst>
          </a:blip>
          <a:srcRect/>
          <a:stretch>
            <a:fillRect/>
          </a:stretch>
        </p:blipFill>
        <p:spPr/>
      </p:pic>
      <p:pic>
        <p:nvPicPr>
          <p:cNvPr id="13" name="Picture 12">
            <a:extLst>
              <a:ext uri="{FF2B5EF4-FFF2-40B4-BE49-F238E27FC236}">
                <a16:creationId xmlns:a16="http://schemas.microsoft.com/office/drawing/2014/main" id="{4D2A7D87-594F-52B2-2EA3-D41B34B42A5B}"/>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0" y="-2009"/>
            <a:ext cx="8663937" cy="6860009"/>
          </a:xfrm>
          <a:prstGeom prst="rect">
            <a:avLst/>
          </a:prstGeom>
        </p:spPr>
      </p:pic>
      <p:sp>
        <p:nvSpPr>
          <p:cNvPr id="2" name="Title 1">
            <a:extLst>
              <a:ext uri="{FF2B5EF4-FFF2-40B4-BE49-F238E27FC236}">
                <a16:creationId xmlns:a16="http://schemas.microsoft.com/office/drawing/2014/main" id="{7AAC87CA-8223-4766-DC0C-EF69FC2823DF}"/>
              </a:ext>
            </a:extLst>
          </p:cNvPr>
          <p:cNvSpPr>
            <a:spLocks noGrp="1"/>
          </p:cNvSpPr>
          <p:nvPr>
            <p:ph type="ctrTitle"/>
          </p:nvPr>
        </p:nvSpPr>
        <p:spPr>
          <a:xfrm>
            <a:off x="49547" y="2670006"/>
            <a:ext cx="9046324" cy="805111"/>
          </a:xfrm>
        </p:spPr>
        <p:txBody>
          <a:bodyPr>
            <a:noAutofit/>
          </a:bodyPr>
          <a:lstStyle/>
          <a:p>
            <a:r>
              <a:rPr lang="en-US" sz="3600" dirty="0"/>
              <a:t>Physics Perspective and Plans</a:t>
            </a:r>
          </a:p>
        </p:txBody>
      </p:sp>
      <p:sp>
        <p:nvSpPr>
          <p:cNvPr id="30" name="Text Placeholder 29">
            <a:extLst>
              <a:ext uri="{FF2B5EF4-FFF2-40B4-BE49-F238E27FC236}">
                <a16:creationId xmlns:a16="http://schemas.microsoft.com/office/drawing/2014/main" id="{B1FD6E6E-8348-06B4-85C7-15104B0D78ED}"/>
              </a:ext>
            </a:extLst>
          </p:cNvPr>
          <p:cNvSpPr>
            <a:spLocks noGrp="1"/>
          </p:cNvSpPr>
          <p:nvPr>
            <p:ph type="body" sz="quarter" idx="10"/>
          </p:nvPr>
        </p:nvSpPr>
        <p:spPr>
          <a:xfrm>
            <a:off x="868361" y="4347046"/>
            <a:ext cx="5999008" cy="529861"/>
          </a:xfrm>
        </p:spPr>
        <p:txBody>
          <a:bodyPr/>
          <a:lstStyle/>
          <a:p>
            <a:r>
              <a:rPr lang="en-US" sz="2000" dirty="0"/>
              <a:t>7 October 2025</a:t>
            </a:r>
          </a:p>
          <a:p>
            <a:endParaRPr lang="en-US" dirty="0"/>
          </a:p>
        </p:txBody>
      </p:sp>
      <p:sp>
        <p:nvSpPr>
          <p:cNvPr id="31" name="Text Placeholder 30">
            <a:extLst>
              <a:ext uri="{FF2B5EF4-FFF2-40B4-BE49-F238E27FC236}">
                <a16:creationId xmlns:a16="http://schemas.microsoft.com/office/drawing/2014/main" id="{3CEEBFA1-2D11-2C9E-5C4A-9C08BAE97DCE}"/>
              </a:ext>
            </a:extLst>
          </p:cNvPr>
          <p:cNvSpPr>
            <a:spLocks noGrp="1"/>
          </p:cNvSpPr>
          <p:nvPr>
            <p:ph type="body" sz="quarter" idx="11"/>
          </p:nvPr>
        </p:nvSpPr>
        <p:spPr>
          <a:xfrm>
            <a:off x="928519" y="4775200"/>
            <a:ext cx="5999162" cy="501650"/>
          </a:xfrm>
        </p:spPr>
        <p:txBody>
          <a:bodyPr/>
          <a:lstStyle/>
          <a:p>
            <a:r>
              <a:rPr lang="en-US" sz="2000" dirty="0"/>
              <a:t>Douglas Weadon Higinbotham, Ph.D.</a:t>
            </a:r>
          </a:p>
          <a:p>
            <a:endParaRPr lang="en-US" dirty="0"/>
          </a:p>
        </p:txBody>
      </p:sp>
    </p:spTree>
    <p:extLst>
      <p:ext uri="{BB962C8B-B14F-4D97-AF65-F5344CB8AC3E}">
        <p14:creationId xmlns:p14="http://schemas.microsoft.com/office/powerpoint/2010/main" val="19938482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5203311-CE52-F1A4-BD31-F6CFDF036DA8}"/>
              </a:ext>
            </a:extLst>
          </p:cNvPr>
          <p:cNvSpPr>
            <a:spLocks noGrp="1"/>
          </p:cNvSpPr>
          <p:nvPr>
            <p:ph type="body" sz="half" idx="2"/>
          </p:nvPr>
        </p:nvSpPr>
        <p:spPr>
          <a:xfrm>
            <a:off x="304800" y="320579"/>
            <a:ext cx="11582400" cy="6417105"/>
          </a:xfrm>
        </p:spPr>
        <p:txBody>
          <a:bodyPr/>
          <a:lstStyle/>
          <a:p>
            <a:r>
              <a:rPr lang="en-US" sz="1600" dirty="0"/>
              <a:t>Dear Colleagues,</a:t>
            </a:r>
            <a:br>
              <a:rPr lang="en-US" sz="1600" dirty="0"/>
            </a:br>
            <a:br>
              <a:rPr lang="en-US" sz="1600" dirty="0"/>
            </a:br>
            <a:r>
              <a:rPr lang="en-US" sz="1600" dirty="0"/>
              <a:t>On behalf of the entire user community, the JLUO Board of Directors extends its gratitude to you, the staff of Jefferson Lab, for the successful CEBAF run completed on Sept. 3. This run significantly advanced the scientific program of the community, with highlights including:</a:t>
            </a:r>
          </a:p>
          <a:p>
            <a:pPr marL="285750" indent="-285750">
              <a:buFont typeface="Arial" panose="020B0604020202020204" pitchFamily="34" charset="0"/>
              <a:buChar char="•"/>
            </a:pPr>
            <a:r>
              <a:rPr lang="en-US" sz="1600" dirty="0"/>
              <a:t>Completion of the GEp run in Hall A, paving the way for the installation of MOLLER</a:t>
            </a:r>
          </a:p>
          <a:p>
            <a:pPr marL="285750" indent="-285750">
              <a:buFont typeface="Arial" panose="020B0604020202020204" pitchFamily="34" charset="0"/>
              <a:buChar char="•"/>
            </a:pPr>
            <a:r>
              <a:rPr lang="en-US" sz="1600" dirty="0"/>
              <a:t>Installation and operation of A Low Energy Recoil Tracker (ALERT) in Hall B and the completion of the four run group experiments</a:t>
            </a:r>
          </a:p>
          <a:p>
            <a:pPr marL="285750" indent="-285750">
              <a:buFont typeface="Arial" panose="020B0604020202020204" pitchFamily="34" charset="0"/>
              <a:buChar char="•"/>
            </a:pPr>
            <a:r>
              <a:rPr lang="en-US" sz="1600" dirty="0"/>
              <a:t>Completion of the Large Acceptance Detector (LAD) experiment in Hall C</a:t>
            </a:r>
          </a:p>
          <a:p>
            <a:pPr marL="285750" indent="-285750">
              <a:buFont typeface="Arial" panose="020B0604020202020204" pitchFamily="34" charset="0"/>
              <a:buChar char="•"/>
            </a:pPr>
            <a:r>
              <a:rPr lang="en-US" sz="1600" dirty="0"/>
              <a:t>Commissioning of a new calorimeter in Hall D and acquiring over 5 petabytes of raw data for the </a:t>
            </a:r>
            <a:r>
              <a:rPr lang="en-US" sz="1600" dirty="0" err="1"/>
              <a:t>JLab</a:t>
            </a:r>
            <a:r>
              <a:rPr lang="en-US" sz="1600" dirty="0"/>
              <a:t> Eta Factory (JEF) and GlueX experiments.</a:t>
            </a:r>
          </a:p>
          <a:p>
            <a:r>
              <a:rPr lang="en-US" sz="1600" dirty="0"/>
              <a:t>We deeply appreciate being able to call on you as engineers, technicians, machine operators, run coordinators and shift workers at any time, even in the middle of the night, and to have you answer that call with such support and enthusiasm for the scientific mission of the lab. You weren’t deterred by the challenges along the way, whether they were caused by the high-water table, the Virginia summertime heat or simply a curious snake!</a:t>
            </a:r>
            <a:br>
              <a:rPr lang="en-US" sz="1600" dirty="0"/>
            </a:br>
            <a:br>
              <a:rPr lang="en-US" sz="1600" dirty="0"/>
            </a:br>
            <a:r>
              <a:rPr lang="en-US" sz="1600" dirty="0"/>
              <a:t>Congratulations to you for setting a CEBAF reliability record in the 12 GeV era and doing so while operating at higher beam energy and current than in years past. We look forward to continuing to work together to pursue the ambitious future nuclear physics program that draws us to Jefferson Lab from institutions around the world.</a:t>
            </a:r>
            <a:br>
              <a:rPr lang="en-US" sz="1600" dirty="0"/>
            </a:br>
            <a:br>
              <a:rPr lang="en-US" sz="1600" dirty="0"/>
            </a:br>
            <a:r>
              <a:rPr lang="en-US" sz="1600" dirty="0"/>
              <a:t>With Sincere Thanks,</a:t>
            </a:r>
            <a:br>
              <a:rPr lang="en-US" sz="1600" dirty="0"/>
            </a:br>
            <a:r>
              <a:rPr lang="en-US" sz="1600" i="1" dirty="0"/>
              <a:t>The Jefferson Lab Users Organization Board of Directors</a:t>
            </a:r>
            <a:endParaRPr lang="en-US" sz="1600" dirty="0"/>
          </a:p>
          <a:p>
            <a:endParaRPr lang="en-US" dirty="0"/>
          </a:p>
        </p:txBody>
      </p:sp>
      <p:sp>
        <p:nvSpPr>
          <p:cNvPr id="6" name="Slide Number Placeholder 5">
            <a:extLst>
              <a:ext uri="{FF2B5EF4-FFF2-40B4-BE49-F238E27FC236}">
                <a16:creationId xmlns:a16="http://schemas.microsoft.com/office/drawing/2014/main" id="{6336422A-6ADB-4378-9090-8E6C563D8BE7}"/>
              </a:ext>
            </a:extLst>
          </p:cNvPr>
          <p:cNvSpPr>
            <a:spLocks noGrp="1"/>
          </p:cNvSpPr>
          <p:nvPr>
            <p:ph type="sldNum" sz="quarter" idx="12"/>
          </p:nvPr>
        </p:nvSpPr>
        <p:spPr/>
        <p:txBody>
          <a:bodyPr/>
          <a:lstStyle/>
          <a:p>
            <a:fld id="{7D1BE87E-F0DE-A44C-894B-E142BEB21E42}" type="slidenum">
              <a:rPr lang="en-US" smtClean="0"/>
              <a:pPr/>
              <a:t>2</a:t>
            </a:fld>
            <a:endParaRPr lang="en-US" dirty="0"/>
          </a:p>
        </p:txBody>
      </p:sp>
    </p:spTree>
    <p:extLst>
      <p:ext uri="{BB962C8B-B14F-4D97-AF65-F5344CB8AC3E}">
        <p14:creationId xmlns:p14="http://schemas.microsoft.com/office/powerpoint/2010/main" val="26349271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F90615-5973-B88D-0A58-CEB41E562303}"/>
            </a:ext>
          </a:extLst>
        </p:cNvPr>
        <p:cNvGrpSpPr/>
        <p:nvPr/>
      </p:nvGrpSpPr>
      <p:grpSpPr>
        <a:xfrm>
          <a:off x="0" y="0"/>
          <a:ext cx="0" cy="0"/>
          <a:chOff x="0" y="0"/>
          <a:chExt cx="0" cy="0"/>
        </a:xfrm>
      </p:grpSpPr>
      <p:sp>
        <p:nvSpPr>
          <p:cNvPr id="55" name="Title 54">
            <a:extLst>
              <a:ext uri="{FF2B5EF4-FFF2-40B4-BE49-F238E27FC236}">
                <a16:creationId xmlns:a16="http://schemas.microsoft.com/office/drawing/2014/main" id="{35A0F8F3-FB87-C27F-02CD-A83979A9A9A2}"/>
              </a:ext>
            </a:extLst>
          </p:cNvPr>
          <p:cNvSpPr>
            <a:spLocks noGrp="1"/>
          </p:cNvSpPr>
          <p:nvPr>
            <p:ph type="title"/>
          </p:nvPr>
        </p:nvSpPr>
        <p:spPr>
          <a:xfrm>
            <a:off x="309093" y="531951"/>
            <a:ext cx="11838944" cy="678664"/>
          </a:xfrm>
        </p:spPr>
        <p:txBody>
          <a:bodyPr/>
          <a:lstStyle/>
          <a:p>
            <a:r>
              <a:rPr lang="en-US" dirty="0"/>
              <a:t>Nuclear Physics Experiment Scheduling (NPES) Committee </a:t>
            </a:r>
          </a:p>
        </p:txBody>
      </p:sp>
      <p:sp>
        <p:nvSpPr>
          <p:cNvPr id="9" name="Text Placeholder 8">
            <a:extLst>
              <a:ext uri="{FF2B5EF4-FFF2-40B4-BE49-F238E27FC236}">
                <a16:creationId xmlns:a16="http://schemas.microsoft.com/office/drawing/2014/main" id="{BC89D53F-8BC8-8F6E-6064-E0AF5BC2605F}"/>
              </a:ext>
            </a:extLst>
          </p:cNvPr>
          <p:cNvSpPr>
            <a:spLocks noGrp="1"/>
          </p:cNvSpPr>
          <p:nvPr>
            <p:ph type="body" sz="half" idx="2"/>
          </p:nvPr>
        </p:nvSpPr>
        <p:spPr>
          <a:xfrm>
            <a:off x="309093" y="1490685"/>
            <a:ext cx="11691730" cy="4708021"/>
          </a:xfrm>
        </p:spPr>
        <p:txBody>
          <a:bodyPr/>
          <a:lstStyle/>
          <a:p>
            <a:pPr marL="342900" indent="-342900">
              <a:spcBef>
                <a:spcPts val="0"/>
              </a:spcBef>
              <a:buFont typeface="Arial" panose="020B0604020202020204" pitchFamily="34" charset="0"/>
              <a:buChar char="•"/>
            </a:pPr>
            <a:r>
              <a:rPr lang="en-US" dirty="0">
                <a:latin typeface="+mn-lt"/>
              </a:rPr>
              <a:t>The advice from our Program Advisory Committee is used to help set priorities and guide our making a schedule with up to four halls running at the same time.</a:t>
            </a:r>
          </a:p>
          <a:p>
            <a:pPr marL="342900" indent="-342900">
              <a:spcBef>
                <a:spcPts val="0"/>
              </a:spcBef>
              <a:buFont typeface="Arial" panose="020B0604020202020204" pitchFamily="34" charset="0"/>
              <a:buChar char="•"/>
            </a:pPr>
            <a:endParaRPr lang="en-US" dirty="0">
              <a:latin typeface="+mn-lt"/>
            </a:endParaRPr>
          </a:p>
          <a:p>
            <a:pPr marL="342900" indent="-342900">
              <a:spcBef>
                <a:spcPts val="0"/>
              </a:spcBef>
              <a:buFont typeface="Arial" panose="020B0604020202020204" pitchFamily="34" charset="0"/>
              <a:buChar char="•"/>
            </a:pPr>
            <a:r>
              <a:rPr lang="en-US" dirty="0">
                <a:latin typeface="+mn-lt"/>
              </a:rPr>
              <a:t>Often schedules get built around a flagship measurement such as GEP-V in FY25, Prad-II in FY26, and in the out years MOLLER and then the committee works hard to deliver the best technically ready experiments in support of the mission of the lab.</a:t>
            </a:r>
          </a:p>
          <a:p>
            <a:pPr marL="342900" indent="-342900">
              <a:spcBef>
                <a:spcPts val="0"/>
              </a:spcBef>
              <a:buFont typeface="Arial" panose="020B0604020202020204" pitchFamily="34" charset="0"/>
              <a:buChar char="•"/>
            </a:pPr>
            <a:endParaRPr lang="en-US" dirty="0">
              <a:latin typeface="+mn-lt"/>
            </a:endParaRPr>
          </a:p>
          <a:p>
            <a:pPr marL="342900" indent="-342900">
              <a:spcBef>
                <a:spcPts val="0"/>
              </a:spcBef>
              <a:buFont typeface="Arial" panose="020B0604020202020204" pitchFamily="34" charset="0"/>
              <a:buChar char="•"/>
            </a:pPr>
            <a:r>
              <a:rPr lang="en-US" dirty="0">
                <a:effectLst/>
                <a:latin typeface="+mn-lt"/>
              </a:rPr>
              <a:t>The current NPES committee members are Eugene Chudakov, David Dean, Joe Grames, Douglas Higinbotham, Mark Jones, Cynthia Keppel, </a:t>
            </a:r>
            <a:r>
              <a:rPr lang="en-US" dirty="0">
                <a:solidFill>
                  <a:srgbClr val="000007"/>
                </a:solidFill>
                <a:effectLst/>
                <a:latin typeface="+mn-lt"/>
              </a:rPr>
              <a:t>Eduard </a:t>
            </a:r>
            <a:r>
              <a:rPr lang="en-US" dirty="0" err="1">
                <a:solidFill>
                  <a:srgbClr val="000007"/>
                </a:solidFill>
                <a:effectLst/>
                <a:latin typeface="+mn-lt"/>
              </a:rPr>
              <a:t>Pozdeyev</a:t>
            </a:r>
            <a:r>
              <a:rPr lang="en-US" dirty="0">
                <a:solidFill>
                  <a:srgbClr val="000007"/>
                </a:solidFill>
                <a:latin typeface="+mn-lt"/>
              </a:rPr>
              <a:t>, </a:t>
            </a:r>
            <a:r>
              <a:rPr lang="en-US" dirty="0">
                <a:effectLst/>
                <a:latin typeface="+mn-lt"/>
              </a:rPr>
              <a:t>Patrizia Rossi, and Mike Spata, with valuable input provided from both accelerator and physics division support groups as well as facilities and engineering teams. </a:t>
            </a:r>
          </a:p>
          <a:p>
            <a:pPr marL="342900" indent="-342900">
              <a:spcBef>
                <a:spcPts val="0"/>
              </a:spcBef>
              <a:buFont typeface="Arial" panose="020B0604020202020204" pitchFamily="34" charset="0"/>
              <a:buChar char="•"/>
            </a:pPr>
            <a:endParaRPr lang="en-US" dirty="0">
              <a:latin typeface="+mn-lt"/>
            </a:endParaRPr>
          </a:p>
          <a:p>
            <a:pPr marL="342900" indent="-342900">
              <a:spcBef>
                <a:spcPts val="0"/>
              </a:spcBef>
              <a:buFont typeface="Arial" panose="020B0604020202020204" pitchFamily="34" charset="0"/>
              <a:buChar char="•"/>
            </a:pPr>
            <a:r>
              <a:rPr lang="en-US" dirty="0">
                <a:effectLst/>
                <a:latin typeface="+mn-lt"/>
              </a:rPr>
              <a:t>After final review by the NPES committee, the schedule goes to the Jefferson Lab Director </a:t>
            </a:r>
            <a:r>
              <a:rPr lang="en-US" dirty="0">
                <a:latin typeface="+mn-lt"/>
              </a:rPr>
              <a:t>Jens Dilling</a:t>
            </a:r>
            <a:r>
              <a:rPr lang="en-US" dirty="0">
                <a:effectLst/>
                <a:latin typeface="+mn-lt"/>
              </a:rPr>
              <a:t> for final approval and then is posted online and emailed to our user community.</a:t>
            </a:r>
            <a:endParaRPr lang="en-US" dirty="0">
              <a:latin typeface="+mn-lt"/>
            </a:endParaRPr>
          </a:p>
          <a:p>
            <a:pPr marL="342900" indent="-342900">
              <a:spcBef>
                <a:spcPts val="0"/>
              </a:spcBef>
              <a:buFont typeface="Arial" panose="020B0604020202020204" pitchFamily="34" charset="0"/>
              <a:buChar char="•"/>
            </a:pPr>
            <a:endParaRPr lang="en-US" dirty="0">
              <a:latin typeface="+mn-lt"/>
            </a:endParaRPr>
          </a:p>
          <a:p>
            <a:pPr marL="342900" indent="-342900">
              <a:spcBef>
                <a:spcPts val="0"/>
              </a:spcBef>
              <a:buFont typeface="Arial" panose="020B0604020202020204" pitchFamily="34" charset="0"/>
              <a:buChar char="•"/>
            </a:pPr>
            <a:endParaRPr lang="en-US" dirty="0"/>
          </a:p>
        </p:txBody>
      </p:sp>
      <p:sp>
        <p:nvSpPr>
          <p:cNvPr id="5" name="Slide Number Placeholder 4">
            <a:extLst>
              <a:ext uri="{FF2B5EF4-FFF2-40B4-BE49-F238E27FC236}">
                <a16:creationId xmlns:a16="http://schemas.microsoft.com/office/drawing/2014/main" id="{35FEDE41-74F2-C666-B2E2-48B3B4CB5C7E}"/>
              </a:ext>
            </a:extLst>
          </p:cNvPr>
          <p:cNvSpPr>
            <a:spLocks noGrp="1"/>
          </p:cNvSpPr>
          <p:nvPr>
            <p:ph type="sldNum" sz="quarter" idx="12"/>
          </p:nvPr>
        </p:nvSpPr>
        <p:spPr/>
        <p:txBody>
          <a:bodyPr/>
          <a:lstStyle/>
          <a:p>
            <a:fld id="{7D1BE87E-F0DE-A44C-894B-E142BEB21E42}" type="slidenum">
              <a:rPr lang="en-US" smtClean="0">
                <a:effectLst>
                  <a:outerShdw blurRad="38100" dist="38100" dir="2700000" algn="tl">
                    <a:srgbClr val="000000">
                      <a:alpha val="43137"/>
                    </a:srgbClr>
                  </a:outerShdw>
                </a:effectLst>
              </a:rPr>
              <a:pPr/>
              <a:t>3</a:t>
            </a:fld>
            <a:endParaRPr lang="en-US" dirty="0">
              <a:effectLst>
                <a:outerShdw blurRad="38100" dist="38100" dir="2700000" algn="tl">
                  <a:srgbClr val="000000">
                    <a:alpha val="43137"/>
                  </a:srgbClr>
                </a:outerShdw>
              </a:effectLst>
            </a:endParaRPr>
          </a:p>
        </p:txBody>
      </p:sp>
      <p:cxnSp>
        <p:nvCxnSpPr>
          <p:cNvPr id="2" name="Straight Connector 1">
            <a:extLst>
              <a:ext uri="{FF2B5EF4-FFF2-40B4-BE49-F238E27FC236}">
                <a16:creationId xmlns:a16="http://schemas.microsoft.com/office/drawing/2014/main" id="{8DAC34CB-2F09-D766-5C8A-929167B51CA6}"/>
              </a:ext>
            </a:extLst>
          </p:cNvPr>
          <p:cNvCxnSpPr>
            <a:cxnSpLocks/>
          </p:cNvCxnSpPr>
          <p:nvPr/>
        </p:nvCxnSpPr>
        <p:spPr>
          <a:xfrm flipV="1">
            <a:off x="417514" y="1210615"/>
            <a:ext cx="11380786" cy="902"/>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58390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B82E14-E139-AED7-DC72-3337477C6E5D}"/>
            </a:ext>
          </a:extLst>
        </p:cNvPr>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22440733-D4E1-64A6-B8EB-6711620B26AC}"/>
              </a:ext>
            </a:extLst>
          </p:cNvPr>
          <p:cNvSpPr>
            <a:spLocks noGrp="1"/>
          </p:cNvSpPr>
          <p:nvPr>
            <p:ph type="sldNum" sz="quarter" idx="12"/>
          </p:nvPr>
        </p:nvSpPr>
        <p:spPr/>
        <p:txBody>
          <a:bodyPr/>
          <a:lstStyle/>
          <a:p>
            <a:fld id="{7D1BE87E-F0DE-A44C-894B-E142BEB21E42}" type="slidenum">
              <a:rPr lang="en-US" smtClean="0"/>
              <a:pPr/>
              <a:t>4</a:t>
            </a:fld>
            <a:endParaRPr lang="en-US" dirty="0"/>
          </a:p>
        </p:txBody>
      </p:sp>
      <p:grpSp>
        <p:nvGrpSpPr>
          <p:cNvPr id="8" name="Group 7">
            <a:extLst>
              <a:ext uri="{FF2B5EF4-FFF2-40B4-BE49-F238E27FC236}">
                <a16:creationId xmlns:a16="http://schemas.microsoft.com/office/drawing/2014/main" id="{B0DEEE1E-9823-30E2-A7A1-FBFB25BF201A}"/>
              </a:ext>
            </a:extLst>
          </p:cNvPr>
          <p:cNvGrpSpPr/>
          <p:nvPr/>
        </p:nvGrpSpPr>
        <p:grpSpPr>
          <a:xfrm>
            <a:off x="675152" y="755501"/>
            <a:ext cx="10154184" cy="6044929"/>
            <a:chOff x="853808" y="431493"/>
            <a:chExt cx="10154184" cy="6044929"/>
          </a:xfrm>
        </p:grpSpPr>
        <p:pic>
          <p:nvPicPr>
            <p:cNvPr id="3" name="Picture 2" descr="Chart&#10;&#10;AI-generated content may be incorrect.">
              <a:extLst>
                <a:ext uri="{FF2B5EF4-FFF2-40B4-BE49-F238E27FC236}">
                  <a16:creationId xmlns:a16="http://schemas.microsoft.com/office/drawing/2014/main" id="{0C1879D8-FA14-6C2B-66C0-BF81CEE3BEF5}"/>
                </a:ext>
              </a:extLst>
            </p:cNvPr>
            <p:cNvPicPr>
              <a:picLocks noChangeAspect="1"/>
            </p:cNvPicPr>
            <p:nvPr/>
          </p:nvPicPr>
          <p:blipFill>
            <a:blip r:embed="rId2"/>
            <a:stretch>
              <a:fillRect/>
            </a:stretch>
          </p:blipFill>
          <p:spPr>
            <a:xfrm>
              <a:off x="853808" y="431493"/>
              <a:ext cx="10154184" cy="6044929"/>
            </a:xfrm>
            <a:prstGeom prst="rect">
              <a:avLst/>
            </a:prstGeom>
          </p:spPr>
        </p:pic>
        <p:sp>
          <p:nvSpPr>
            <p:cNvPr id="2" name="Rectangle 1">
              <a:extLst>
                <a:ext uri="{FF2B5EF4-FFF2-40B4-BE49-F238E27FC236}">
                  <a16:creationId xmlns:a16="http://schemas.microsoft.com/office/drawing/2014/main" id="{B955E42D-E95B-DD20-3464-D81776F4788E}"/>
                </a:ext>
              </a:extLst>
            </p:cNvPr>
            <p:cNvSpPr/>
            <p:nvPr/>
          </p:nvSpPr>
          <p:spPr>
            <a:xfrm>
              <a:off x="8586216" y="2242022"/>
              <a:ext cx="768096" cy="201168"/>
            </a:xfrm>
            <a:prstGeom prst="rect">
              <a:avLst/>
            </a:prstGeom>
            <a:solidFill>
              <a:srgbClr val="FF3A3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599D881-2D9B-018E-88F6-8E1B3DC31D94}"/>
                </a:ext>
              </a:extLst>
            </p:cNvPr>
            <p:cNvSpPr/>
            <p:nvPr/>
          </p:nvSpPr>
          <p:spPr>
            <a:xfrm>
              <a:off x="9445495" y="2000805"/>
              <a:ext cx="768096" cy="201168"/>
            </a:xfrm>
            <a:prstGeom prst="rect">
              <a:avLst/>
            </a:prstGeom>
            <a:solidFill>
              <a:srgbClr val="FF3A3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35B7A31-EA25-BFA3-A005-27474EDD2526}"/>
                </a:ext>
              </a:extLst>
            </p:cNvPr>
            <p:cNvSpPr/>
            <p:nvPr/>
          </p:nvSpPr>
          <p:spPr>
            <a:xfrm>
              <a:off x="8501743" y="2007117"/>
              <a:ext cx="888196" cy="201168"/>
            </a:xfrm>
            <a:prstGeom prst="rect">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4FAFD4C-D396-19E8-B25A-0080068E9A47}"/>
                </a:ext>
              </a:extLst>
            </p:cNvPr>
            <p:cNvSpPr/>
            <p:nvPr/>
          </p:nvSpPr>
          <p:spPr>
            <a:xfrm>
              <a:off x="9445495" y="2244200"/>
              <a:ext cx="768096" cy="201168"/>
            </a:xfrm>
            <a:prstGeom prst="rect">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D56588D-37CB-11B0-7F3D-09EEE7763723}"/>
                </a:ext>
              </a:extLst>
            </p:cNvPr>
            <p:cNvSpPr/>
            <p:nvPr/>
          </p:nvSpPr>
          <p:spPr>
            <a:xfrm>
              <a:off x="8565137" y="4948656"/>
              <a:ext cx="852569" cy="201168"/>
            </a:xfrm>
            <a:prstGeom prst="rect">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9414C830-C7E3-19E3-6A89-843C16369521}"/>
                </a:ext>
              </a:extLst>
            </p:cNvPr>
            <p:cNvSpPr/>
            <p:nvPr/>
          </p:nvSpPr>
          <p:spPr>
            <a:xfrm>
              <a:off x="9386970" y="4937770"/>
              <a:ext cx="749730" cy="201168"/>
            </a:xfrm>
            <a:prstGeom prst="rect">
              <a:avLst/>
            </a:prstGeom>
            <a:solidFill>
              <a:srgbClr val="1EBEF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35096B9-BEFF-57A3-A927-8E8FDA38392D}"/>
                </a:ext>
              </a:extLst>
            </p:cNvPr>
            <p:cNvSpPr/>
            <p:nvPr/>
          </p:nvSpPr>
          <p:spPr>
            <a:xfrm>
              <a:off x="9313778" y="5190319"/>
              <a:ext cx="852569" cy="201168"/>
            </a:xfrm>
            <a:prstGeom prst="rect">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AED5828-3B66-EAE9-1F67-324AF8DA6523}"/>
                </a:ext>
              </a:extLst>
            </p:cNvPr>
            <p:cNvSpPr/>
            <p:nvPr/>
          </p:nvSpPr>
          <p:spPr>
            <a:xfrm>
              <a:off x="8621843" y="3904216"/>
              <a:ext cx="768096" cy="201168"/>
            </a:xfrm>
            <a:prstGeom prst="rect">
              <a:avLst/>
            </a:prstGeom>
            <a:solidFill>
              <a:srgbClr val="FFCC2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39587BB-2580-774E-DFCA-E8C361056F86}"/>
                </a:ext>
              </a:extLst>
            </p:cNvPr>
            <p:cNvSpPr/>
            <p:nvPr/>
          </p:nvSpPr>
          <p:spPr>
            <a:xfrm>
              <a:off x="9442842" y="3925988"/>
              <a:ext cx="852569" cy="201168"/>
            </a:xfrm>
            <a:prstGeom prst="rect">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DE54AF9-C868-D0C1-5E3F-6656A13F32B2}"/>
                </a:ext>
              </a:extLst>
            </p:cNvPr>
            <p:cNvSpPr/>
            <p:nvPr/>
          </p:nvSpPr>
          <p:spPr>
            <a:xfrm>
              <a:off x="9797143" y="3682593"/>
              <a:ext cx="498268" cy="201168"/>
            </a:xfrm>
            <a:prstGeom prst="rect">
              <a:avLst/>
            </a:prstGeom>
            <a:solidFill>
              <a:srgbClr val="FFCC2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1887164D-88E2-CE72-680D-29FDDD831831}"/>
                </a:ext>
              </a:extLst>
            </p:cNvPr>
            <p:cNvSpPr/>
            <p:nvPr/>
          </p:nvSpPr>
          <p:spPr>
            <a:xfrm>
              <a:off x="9442842" y="3449194"/>
              <a:ext cx="328175" cy="201168"/>
            </a:xfrm>
            <a:prstGeom prst="rect">
              <a:avLst/>
            </a:prstGeom>
            <a:solidFill>
              <a:srgbClr val="FFCC2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A5B649F-F04F-1E1A-25A9-F3BE99EF4B12}"/>
                </a:ext>
              </a:extLst>
            </p:cNvPr>
            <p:cNvSpPr/>
            <p:nvPr/>
          </p:nvSpPr>
          <p:spPr>
            <a:xfrm>
              <a:off x="8717715" y="3687591"/>
              <a:ext cx="852569" cy="201168"/>
            </a:xfrm>
            <a:prstGeom prst="rect">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2B856DCF-B809-AF7A-F1CF-2B68AF797478}"/>
                </a:ext>
              </a:extLst>
            </p:cNvPr>
            <p:cNvSpPr/>
            <p:nvPr/>
          </p:nvSpPr>
          <p:spPr>
            <a:xfrm>
              <a:off x="8291431" y="3455680"/>
              <a:ext cx="852569" cy="201168"/>
            </a:xfrm>
            <a:prstGeom prst="rect">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F674647B-218B-26AB-6DB2-BFA48D7CFF26}"/>
              </a:ext>
            </a:extLst>
          </p:cNvPr>
          <p:cNvSpPr txBox="1"/>
          <p:nvPr/>
        </p:nvSpPr>
        <p:spPr>
          <a:xfrm>
            <a:off x="675152" y="57570"/>
            <a:ext cx="10559622" cy="830997"/>
          </a:xfrm>
          <a:prstGeom prst="rect">
            <a:avLst/>
          </a:prstGeom>
          <a:noFill/>
        </p:spPr>
        <p:txBody>
          <a:bodyPr wrap="none" rtlCol="0">
            <a:spAutoFit/>
          </a:bodyPr>
          <a:lstStyle/>
          <a:p>
            <a:r>
              <a:rPr lang="en-US" sz="2400" b="1" dirty="0"/>
              <a:t>NOTE:  New Version Coming With Next Scheduling Memo</a:t>
            </a:r>
          </a:p>
          <a:p>
            <a:r>
              <a:rPr lang="en-US" sz="2400" b="1" dirty="0"/>
              <a:t>Also see detailed </a:t>
            </a:r>
            <a:r>
              <a:rPr lang="en-US" sz="2400" b="1" dirty="0" err="1"/>
              <a:t>xls</a:t>
            </a:r>
            <a:r>
              <a:rPr lang="en-US" sz="2400" b="1" dirty="0"/>
              <a:t> file at: </a:t>
            </a:r>
            <a:r>
              <a:rPr lang="en-US" sz="2400" b="1" dirty="0">
                <a:hlinkClick r:id="rId3"/>
              </a:rPr>
              <a:t>https://www.jlab.org/physics/experiments/schedule</a:t>
            </a:r>
            <a:r>
              <a:rPr lang="en-US" sz="2400" b="1" dirty="0"/>
              <a:t> </a:t>
            </a:r>
          </a:p>
        </p:txBody>
      </p:sp>
      <p:sp>
        <p:nvSpPr>
          <p:cNvPr id="16" name="Rectangle 15">
            <a:extLst>
              <a:ext uri="{FF2B5EF4-FFF2-40B4-BE49-F238E27FC236}">
                <a16:creationId xmlns:a16="http://schemas.microsoft.com/office/drawing/2014/main" id="{D16967F0-A807-E404-54CF-92C7B66EEE27}"/>
              </a:ext>
            </a:extLst>
          </p:cNvPr>
          <p:cNvSpPr/>
          <p:nvPr/>
        </p:nvSpPr>
        <p:spPr>
          <a:xfrm>
            <a:off x="8443187" y="5508391"/>
            <a:ext cx="765127" cy="201168"/>
          </a:xfrm>
          <a:prstGeom prst="rect">
            <a:avLst/>
          </a:prstGeom>
          <a:solidFill>
            <a:srgbClr val="1EBEF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9E03242-1677-CE95-DAA0-97BDEF647C7E}"/>
              </a:ext>
            </a:extLst>
          </p:cNvPr>
          <p:cNvSpPr/>
          <p:nvPr/>
        </p:nvSpPr>
        <p:spPr>
          <a:xfrm>
            <a:off x="9987691" y="5514327"/>
            <a:ext cx="732446" cy="201168"/>
          </a:xfrm>
          <a:prstGeom prst="rect">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010580C5-A93C-3E2A-CC16-1C46C455B2A8}"/>
              </a:ext>
            </a:extLst>
          </p:cNvPr>
          <p:cNvSpPr/>
          <p:nvPr/>
        </p:nvSpPr>
        <p:spPr>
          <a:xfrm>
            <a:off x="2959829" y="5550533"/>
            <a:ext cx="1028332" cy="156794"/>
          </a:xfrm>
          <a:prstGeom prst="rect">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FC939563-7174-463B-E707-C1A071DB77C0}"/>
              </a:ext>
            </a:extLst>
          </p:cNvPr>
          <p:cNvSpPr txBox="1"/>
          <p:nvPr/>
        </p:nvSpPr>
        <p:spPr>
          <a:xfrm>
            <a:off x="1803523" y="5444264"/>
            <a:ext cx="4961936" cy="369332"/>
          </a:xfrm>
          <a:prstGeom prst="rect">
            <a:avLst/>
          </a:prstGeom>
          <a:noFill/>
        </p:spPr>
        <p:txBody>
          <a:bodyPr wrap="none" rtlCol="0">
            <a:spAutoFit/>
          </a:bodyPr>
          <a:lstStyle/>
          <a:p>
            <a:r>
              <a:rPr lang="en-US" dirty="0"/>
              <a:t>NEW Hall D Low Energy Experiment Just Approved!</a:t>
            </a:r>
          </a:p>
        </p:txBody>
      </p:sp>
    </p:spTree>
    <p:extLst>
      <p:ext uri="{BB962C8B-B14F-4D97-AF65-F5344CB8AC3E}">
        <p14:creationId xmlns:p14="http://schemas.microsoft.com/office/powerpoint/2010/main" val="24737218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10BAA50-7442-EFE9-A68F-74904478CA6B}"/>
              </a:ext>
            </a:extLst>
          </p:cNvPr>
          <p:cNvSpPr>
            <a:spLocks noGrp="1"/>
          </p:cNvSpPr>
          <p:nvPr>
            <p:ph type="ftr" sz="quarter" idx="11"/>
          </p:nvPr>
        </p:nvSpPr>
        <p:spPr/>
        <p:txBody>
          <a:bodyPr/>
          <a:lstStyle/>
          <a:p>
            <a:r>
              <a:rPr lang="en-US"/>
              <a:t>TJNAF Virtual Site Visit</a:t>
            </a:r>
            <a:endParaRPr lang="en-US" dirty="0"/>
          </a:p>
        </p:txBody>
      </p:sp>
      <p:sp>
        <p:nvSpPr>
          <p:cNvPr id="6" name="Slide Number Placeholder 5">
            <a:extLst>
              <a:ext uri="{FF2B5EF4-FFF2-40B4-BE49-F238E27FC236}">
                <a16:creationId xmlns:a16="http://schemas.microsoft.com/office/drawing/2014/main" id="{8026DA27-9A87-58B1-AD65-08821A6BD8CE}"/>
              </a:ext>
            </a:extLst>
          </p:cNvPr>
          <p:cNvSpPr>
            <a:spLocks noGrp="1"/>
          </p:cNvSpPr>
          <p:nvPr>
            <p:ph type="sldNum" sz="quarter" idx="12"/>
          </p:nvPr>
        </p:nvSpPr>
        <p:spPr/>
        <p:txBody>
          <a:bodyPr/>
          <a:lstStyle/>
          <a:p>
            <a:fld id="{7D1BE87E-F0DE-A44C-894B-E142BEB21E42}" type="slidenum">
              <a:rPr lang="en-US" smtClean="0"/>
              <a:pPr/>
              <a:t>5</a:t>
            </a:fld>
            <a:endParaRPr lang="en-US" dirty="0"/>
          </a:p>
        </p:txBody>
      </p:sp>
      <p:sp>
        <p:nvSpPr>
          <p:cNvPr id="7" name="Date Placeholder 6">
            <a:extLst>
              <a:ext uri="{FF2B5EF4-FFF2-40B4-BE49-F238E27FC236}">
                <a16:creationId xmlns:a16="http://schemas.microsoft.com/office/drawing/2014/main" id="{34390D51-D2BD-BFAD-C620-D7582AF1959D}"/>
              </a:ext>
            </a:extLst>
          </p:cNvPr>
          <p:cNvSpPr>
            <a:spLocks noGrp="1"/>
          </p:cNvSpPr>
          <p:nvPr>
            <p:ph type="dt" sz="half" idx="10"/>
          </p:nvPr>
        </p:nvSpPr>
        <p:spPr/>
        <p:txBody>
          <a:bodyPr/>
          <a:lstStyle/>
          <a:p>
            <a:r>
              <a:rPr lang="en-US"/>
              <a:t>April 29, 2025</a:t>
            </a:r>
            <a:endParaRPr lang="en-US" dirty="0"/>
          </a:p>
        </p:txBody>
      </p:sp>
      <p:pic>
        <p:nvPicPr>
          <p:cNvPr id="9" name="Picture 8" descr="Timeline&#10;&#10;AI-generated content may be incorrect.">
            <a:extLst>
              <a:ext uri="{FF2B5EF4-FFF2-40B4-BE49-F238E27FC236}">
                <a16:creationId xmlns:a16="http://schemas.microsoft.com/office/drawing/2014/main" id="{9BAD0F06-B2F0-D167-1D97-D1DAC083E81A}"/>
              </a:ext>
            </a:extLst>
          </p:cNvPr>
          <p:cNvPicPr>
            <a:picLocks noChangeAspect="1"/>
          </p:cNvPicPr>
          <p:nvPr/>
        </p:nvPicPr>
        <p:blipFill>
          <a:blip r:embed="rId3"/>
          <a:srcRect l="888"/>
          <a:stretch>
            <a:fillRect/>
          </a:stretch>
        </p:blipFill>
        <p:spPr>
          <a:xfrm>
            <a:off x="48128" y="123883"/>
            <a:ext cx="12083712" cy="6610232"/>
          </a:xfrm>
          <a:prstGeom prst="rect">
            <a:avLst/>
          </a:prstGeom>
        </p:spPr>
      </p:pic>
    </p:spTree>
    <p:extLst>
      <p:ext uri="{BB962C8B-B14F-4D97-AF65-F5344CB8AC3E}">
        <p14:creationId xmlns:p14="http://schemas.microsoft.com/office/powerpoint/2010/main" val="13859996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09BB996-4A9C-EA60-8BD1-573393ACF33D}"/>
              </a:ext>
            </a:extLst>
          </p:cNvPr>
          <p:cNvSpPr/>
          <p:nvPr/>
        </p:nvSpPr>
        <p:spPr>
          <a:xfrm>
            <a:off x="0" y="0"/>
            <a:ext cx="19431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dirty="0">
              <a:latin typeface="Arial" panose="020B0604020202020204" pitchFamily="34" charset="0"/>
            </a:endParaRPr>
          </a:p>
        </p:txBody>
      </p:sp>
      <p:sp>
        <p:nvSpPr>
          <p:cNvPr id="4" name="Title 3">
            <a:extLst>
              <a:ext uri="{FF2B5EF4-FFF2-40B4-BE49-F238E27FC236}">
                <a16:creationId xmlns:a16="http://schemas.microsoft.com/office/drawing/2014/main" id="{49DA2BAD-3E09-DCD5-B407-2F8358E94808}"/>
              </a:ext>
            </a:extLst>
          </p:cNvPr>
          <p:cNvSpPr>
            <a:spLocks noGrp="1"/>
          </p:cNvSpPr>
          <p:nvPr>
            <p:ph type="title"/>
          </p:nvPr>
        </p:nvSpPr>
        <p:spPr>
          <a:xfrm>
            <a:off x="881430" y="317178"/>
            <a:ext cx="5785319" cy="678664"/>
          </a:xfrm>
        </p:spPr>
        <p:txBody>
          <a:bodyPr/>
          <a:lstStyle/>
          <a:p>
            <a:r>
              <a:rPr lang="en-US" sz="3600" dirty="0"/>
              <a:t>Summary</a:t>
            </a:r>
          </a:p>
        </p:txBody>
      </p:sp>
      <p:sp>
        <p:nvSpPr>
          <p:cNvPr id="8" name="Text Placeholder 7">
            <a:extLst>
              <a:ext uri="{FF2B5EF4-FFF2-40B4-BE49-F238E27FC236}">
                <a16:creationId xmlns:a16="http://schemas.microsoft.com/office/drawing/2014/main" id="{C7FAAEDA-7473-6E74-8A31-8A8B8D9441BB}"/>
              </a:ext>
            </a:extLst>
          </p:cNvPr>
          <p:cNvSpPr>
            <a:spLocks noGrp="1"/>
          </p:cNvSpPr>
          <p:nvPr>
            <p:ph type="body" sz="half" idx="2"/>
          </p:nvPr>
        </p:nvSpPr>
        <p:spPr>
          <a:xfrm>
            <a:off x="917526" y="1101185"/>
            <a:ext cx="9822459" cy="5331349"/>
          </a:xfrm>
        </p:spPr>
        <p:txBody>
          <a:bodyPr/>
          <a:lstStyle/>
          <a:p>
            <a:r>
              <a:rPr lang="en-US" dirty="0"/>
              <a:t>The FY25 was truly outstanding with high energy, over 800kW, and low trip rates.</a:t>
            </a:r>
          </a:p>
          <a:p>
            <a:endParaRPr lang="en-US" dirty="0"/>
          </a:p>
          <a:p>
            <a:r>
              <a:rPr lang="en-US" dirty="0"/>
              <a:t>Going forward, we will mostly be running at a three-hall machine with a series of major installations (one after the other):</a:t>
            </a:r>
          </a:p>
          <a:p>
            <a:pPr marL="342900" indent="-342900">
              <a:buFont typeface="Arial" panose="020B0604020202020204" pitchFamily="34" charset="0"/>
              <a:buChar char="•"/>
            </a:pPr>
            <a:r>
              <a:rPr lang="en-US" dirty="0"/>
              <a:t>Moller Installation In Hall A</a:t>
            </a:r>
          </a:p>
          <a:p>
            <a:pPr marL="342900" indent="-342900">
              <a:buFont typeface="Arial" panose="020B0604020202020204" pitchFamily="34" charset="0"/>
              <a:buChar char="•"/>
            </a:pPr>
            <a:r>
              <a:rPr lang="en-US" dirty="0"/>
              <a:t>Hyper-nuclear in Hall C</a:t>
            </a:r>
          </a:p>
          <a:p>
            <a:pPr marL="342900" indent="-342900">
              <a:buFont typeface="Arial" panose="020B0604020202020204" pitchFamily="34" charset="0"/>
              <a:buChar char="•"/>
            </a:pPr>
            <a:r>
              <a:rPr lang="en-US" dirty="0"/>
              <a:t>K-Long in Hall D</a:t>
            </a:r>
          </a:p>
          <a:p>
            <a:endParaRPr lang="en-US" dirty="0"/>
          </a:p>
          <a:p>
            <a:r>
              <a:rPr lang="en-US" dirty="0"/>
              <a:t>FY26 will be halls B, C, and D.</a:t>
            </a:r>
          </a:p>
          <a:p>
            <a:endParaRPr lang="en-US" dirty="0"/>
          </a:p>
          <a:p>
            <a:r>
              <a:rPr lang="en-US" dirty="0"/>
              <a:t>FY27 likely start with B, C and D and about half-way thru the run period switch to A, B and C as Moller starts its run and </a:t>
            </a:r>
            <a:r>
              <a:rPr lang="en-US" dirty="0" err="1"/>
              <a:t>Hypernuclear</a:t>
            </a:r>
            <a:r>
              <a:rPr lang="en-US" dirty="0"/>
              <a:t> starts its installation. </a:t>
            </a:r>
            <a:r>
              <a:rPr lang="en-US" b="1" dirty="0"/>
              <a:t>Tentative plan!</a:t>
            </a:r>
          </a:p>
        </p:txBody>
      </p:sp>
    </p:spTree>
    <p:extLst>
      <p:ext uri="{BB962C8B-B14F-4D97-AF65-F5344CB8AC3E}">
        <p14:creationId xmlns:p14="http://schemas.microsoft.com/office/powerpoint/2010/main" val="1139284077"/>
      </p:ext>
    </p:extLst>
  </p:cSld>
  <p:clrMapOvr>
    <a:masterClrMapping/>
  </p:clrMapOvr>
</p:sld>
</file>

<file path=ppt/theme/theme1.xml><?xml version="1.0" encoding="utf-8"?>
<a:theme xmlns:a="http://schemas.openxmlformats.org/drawingml/2006/main" name="Jefferson Lab Theme 1">
  <a:themeElements>
    <a:clrScheme name="JLab Color Theme 1">
      <a:dk1>
        <a:srgbClr val="000000"/>
      </a:dk1>
      <a:lt1>
        <a:srgbClr val="FFFFFF"/>
      </a:lt1>
      <a:dk2>
        <a:srgbClr val="1C5068"/>
      </a:dk2>
      <a:lt2>
        <a:srgbClr val="8397A9"/>
      </a:lt2>
      <a:accent1>
        <a:srgbClr val="C31230"/>
      </a:accent1>
      <a:accent2>
        <a:srgbClr val="10A1AF"/>
      </a:accent2>
      <a:accent3>
        <a:srgbClr val="5E5E5E"/>
      </a:accent3>
      <a:accent4>
        <a:srgbClr val="821282"/>
      </a:accent4>
      <a:accent5>
        <a:srgbClr val="385723"/>
      </a:accent5>
      <a:accent6>
        <a:srgbClr val="BF9000"/>
      </a:accent6>
      <a:hlink>
        <a:srgbClr val="1C5068"/>
      </a:hlink>
      <a:folHlink>
        <a:srgbClr val="10A1A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effersonLabTemplate_JG_2503" id="{3B269B79-482B-CB48-8F1B-DE1E93D1D15C}" vid="{F7CB5D91-9C74-4C48-B8C9-8E1FE7F854B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FCCE15F5A724E4995E449CDD4BB4BEB" ma:contentTypeVersion="16" ma:contentTypeDescription="Create a new document." ma:contentTypeScope="" ma:versionID="c62b01ce62ebee0f951f5ac11ddef13c">
  <xsd:schema xmlns:xsd="http://www.w3.org/2001/XMLSchema" xmlns:xs="http://www.w3.org/2001/XMLSchema" xmlns:p="http://schemas.microsoft.com/office/2006/metadata/properties" xmlns:ns3="2626a30e-e30c-49d2-b28e-4b15466de7c6" xmlns:ns4="77586f14-e94f-440a-8709-25c562d20f3f" targetNamespace="http://schemas.microsoft.com/office/2006/metadata/properties" ma:root="true" ma:fieldsID="c92bec7bf08c4b084339b9ee557d397c" ns3:_="" ns4:_="">
    <xsd:import namespace="2626a30e-e30c-49d2-b28e-4b15466de7c6"/>
    <xsd:import namespace="77586f14-e94f-440a-8709-25c562d20f3f"/>
    <xsd:element name="properties">
      <xsd:complexType>
        <xsd:sequence>
          <xsd:element name="documentManagement">
            <xsd:complexType>
              <xsd:all>
                <xsd:element ref="ns3:_activity" minOccurs="0"/>
                <xsd:element ref="ns4:SharedWithUsers" minOccurs="0"/>
                <xsd:element ref="ns4:SharedWithDetails" minOccurs="0"/>
                <xsd:element ref="ns4:SharingHintHash" minOccurs="0"/>
                <xsd:element ref="ns3:MediaServiceMetadata" minOccurs="0"/>
                <xsd:element ref="ns3:MediaServiceFastMetadata" minOccurs="0"/>
                <xsd:element ref="ns3:MediaServiceSearchProperties" minOccurs="0"/>
                <xsd:element ref="ns3:MediaServiceObjectDetectorVersions" minOccurs="0"/>
                <xsd:element ref="ns3:MediaServiceSystemTags"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3:MediaServiceBillingMetadata"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626a30e-e30c-49d2-b28e-4b15466de7c6" elementFormDefault="qualified">
    <xsd:import namespace="http://schemas.microsoft.com/office/2006/documentManagement/types"/>
    <xsd:import namespace="http://schemas.microsoft.com/office/infopath/2007/PartnerControls"/>
    <xsd:element name="_activity" ma:index="8" nillable="true" ma:displayName="_activity" ma:hidden="true" ma:internalName="_activity">
      <xsd:simpleType>
        <xsd:restriction base="dms:Note"/>
      </xsd:simpleType>
    </xsd:element>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SearchProperties" ma:index="14" nillable="true" ma:displayName="MediaServiceSearchProperties" ma:hidden="true" ma:internalName="MediaServiceSearchProperties" ma:readOnly="true">
      <xsd:simpleType>
        <xsd:restriction base="dms:Note"/>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SystemTags" ma:index="16" nillable="true" ma:displayName="MediaServiceSystemTags" ma:hidden="true" ma:internalName="MediaServiceSystemTags" ma:readOnly="true">
      <xsd:simpleType>
        <xsd:restriction base="dms:Note"/>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BillingMetadata" ma:index="22" nillable="true" ma:displayName="MediaServiceBillingMetadata" ma:hidden="true" ma:internalName="MediaServiceBillingMetadata" ma:readOnly="true">
      <xsd:simpleType>
        <xsd:restriction base="dms:Note"/>
      </xsd:simpleType>
    </xsd:element>
    <xsd:element name="MediaServiceLocation" ma:index="23"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7586f14-e94f-440a-8709-25c562d20f3f" elementFormDefault="qualified">
    <xsd:import namespace="http://schemas.microsoft.com/office/2006/documentManagement/types"/>
    <xsd:import namespace="http://schemas.microsoft.com/office/infopath/2007/PartnerControls"/>
    <xsd:element name="SharedWithUsers" ma:index="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0" nillable="true" ma:displayName="Shared With Details" ma:internalName="SharedWithDetails" ma:readOnly="true">
      <xsd:simpleType>
        <xsd:restriction base="dms:Note">
          <xsd:maxLength value="255"/>
        </xsd:restriction>
      </xsd:simpleType>
    </xsd:element>
    <xsd:element name="SharingHintHash" ma:index="11"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2626a30e-e30c-49d2-b28e-4b15466de7c6" xsi:nil="true"/>
  </documentManagement>
</p:properties>
</file>

<file path=customXml/itemProps1.xml><?xml version="1.0" encoding="utf-8"?>
<ds:datastoreItem xmlns:ds="http://schemas.openxmlformats.org/officeDocument/2006/customXml" ds:itemID="{F62FBB26-56DD-4039-A8D4-E63CBA2F0BB0}">
  <ds:schemaRefs>
    <ds:schemaRef ds:uri="http://schemas.microsoft.com/sharepoint/v3/contenttype/forms"/>
  </ds:schemaRefs>
</ds:datastoreItem>
</file>

<file path=customXml/itemProps2.xml><?xml version="1.0" encoding="utf-8"?>
<ds:datastoreItem xmlns:ds="http://schemas.openxmlformats.org/officeDocument/2006/customXml" ds:itemID="{E481670A-2B76-447E-B433-B1E4435A281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626a30e-e30c-49d2-b28e-4b15466de7c6"/>
    <ds:schemaRef ds:uri="77586f14-e94f-440a-8709-25c562d20f3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1BCF9DF-7427-45A3-970D-A039646314B0}">
  <ds:schemaRefs>
    <ds:schemaRef ds:uri="http://schemas.microsoft.com/office/2006/documentManagement/types"/>
    <ds:schemaRef ds:uri="http://www.w3.org/XML/1998/namespace"/>
    <ds:schemaRef ds:uri="2626a30e-e30c-49d2-b28e-4b15466de7c6"/>
    <ds:schemaRef ds:uri="http://purl.org/dc/elements/1.1/"/>
    <ds:schemaRef ds:uri="77586f14-e94f-440a-8709-25c562d20f3f"/>
    <ds:schemaRef ds:uri="http://purl.org/dc/dcmitype/"/>
    <ds:schemaRef ds:uri="http://schemas.microsoft.com/office/infopath/2007/PartnerControls"/>
    <ds:schemaRef ds:uri="http://schemas.openxmlformats.org/package/2006/metadata/core-properties"/>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JeffersonLabTemplate_JG_2503</Template>
  <TotalTime>7945</TotalTime>
  <Words>717</Words>
  <Application>Microsoft Macintosh PowerPoint</Application>
  <PresentationFormat>Widescreen</PresentationFormat>
  <Paragraphs>54</Paragraphs>
  <Slides>6</Slides>
  <Notes>5</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6</vt:i4>
      </vt:variant>
    </vt:vector>
  </HeadingPairs>
  <TitlesOfParts>
    <vt:vector size="8" baseType="lpstr">
      <vt:lpstr>Arial</vt:lpstr>
      <vt:lpstr>Jefferson Lab Theme 1</vt:lpstr>
      <vt:lpstr>Physics Perspective and Plans</vt:lpstr>
      <vt:lpstr>PowerPoint Presentation</vt:lpstr>
      <vt:lpstr>Nuclear Physics Experiment Scheduling (NPES) Committee </vt:lpstr>
      <vt:lpstr>PowerPoint Presentation</vt:lpstr>
      <vt:lpstr>PowerPoint Presentation</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Susan Drewery</dc:creator>
  <cp:lastModifiedBy>Douglas Higinbotham</cp:lastModifiedBy>
  <cp:revision>20</cp:revision>
  <cp:lastPrinted>2024-11-21T18:51:38Z</cp:lastPrinted>
  <dcterms:created xsi:type="dcterms:W3CDTF">2025-03-12T19:30:16Z</dcterms:created>
  <dcterms:modified xsi:type="dcterms:W3CDTF">2025-10-07T01:33:26Z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0x0101008FCCE15F5A724E4995E449CDD4BB4BEB</vt:lpwstr>
  </property>
</Properties>
</file>