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30" r:id="rId1"/>
    <p:sldMasterId id="2147483969" r:id="rId2"/>
  </p:sldMasterIdLst>
  <p:notesMasterIdLst>
    <p:notesMasterId r:id="rId21"/>
  </p:notesMasterIdLst>
  <p:sldIdLst>
    <p:sldId id="374" r:id="rId3"/>
    <p:sldId id="379" r:id="rId4"/>
    <p:sldId id="449" r:id="rId5"/>
    <p:sldId id="372" r:id="rId6"/>
    <p:sldId id="456" r:id="rId7"/>
    <p:sldId id="457" r:id="rId8"/>
    <p:sldId id="356" r:id="rId9"/>
    <p:sldId id="385" r:id="rId10"/>
    <p:sldId id="458" r:id="rId11"/>
    <p:sldId id="378" r:id="rId12"/>
    <p:sldId id="413" r:id="rId13"/>
    <p:sldId id="414" r:id="rId14"/>
    <p:sldId id="459" r:id="rId15"/>
    <p:sldId id="460" r:id="rId16"/>
    <p:sldId id="461" r:id="rId17"/>
    <p:sldId id="448" r:id="rId18"/>
    <p:sldId id="454" r:id="rId19"/>
    <p:sldId id="35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D141"/>
    <a:srgbClr val="000000"/>
    <a:srgbClr val="002855"/>
    <a:srgbClr val="36573B"/>
    <a:srgbClr val="4C8C2B"/>
    <a:srgbClr val="B94700"/>
    <a:srgbClr val="C3CAD1"/>
    <a:srgbClr val="EAA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153"/>
    <p:restoredTop sz="94792"/>
  </p:normalViewPr>
  <p:slideViewPr>
    <p:cSldViewPr snapToGrid="0">
      <p:cViewPr varScale="1">
        <p:scale>
          <a:sx n="122" d="100"/>
          <a:sy n="122" d="100"/>
        </p:scale>
        <p:origin x="1448"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EF2451-84DD-1F4B-8AC6-346741B30F1F}" type="datetimeFigureOut">
              <a:rPr lang="en-US" smtClean="0"/>
              <a:t>11/8/25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B986E1-723D-3E4A-B2D8-02370382B7BE}" type="slidenum">
              <a:rPr lang="en-US" smtClean="0"/>
              <a:t>‹#›</a:t>
            </a:fld>
            <a:endParaRPr lang="en-US"/>
          </a:p>
        </p:txBody>
      </p:sp>
    </p:spTree>
    <p:extLst>
      <p:ext uri="{BB962C8B-B14F-4D97-AF65-F5344CB8AC3E}">
        <p14:creationId xmlns:p14="http://schemas.microsoft.com/office/powerpoint/2010/main" val="2430337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ligh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56F1D6D-26C8-AC5C-A07B-693010387333}"/>
              </a:ext>
            </a:extLst>
          </p:cNvPr>
          <p:cNvSpPr>
            <a:spLocks noGrp="1"/>
          </p:cNvSpPr>
          <p:nvPr>
            <p:ph type="title" hasCustomPrompt="1"/>
          </p:nvPr>
        </p:nvSpPr>
        <p:spPr>
          <a:xfrm>
            <a:off x="914400" y="2530888"/>
            <a:ext cx="10003536" cy="2388558"/>
          </a:xfrm>
          <a:prstGeom prst="rect">
            <a:avLst/>
          </a:prstGeom>
          <a:noFill/>
        </p:spPr>
        <p:txBody>
          <a:bodyPr lIns="0" tIns="0" rIns="0" bIns="0" anchor="ctr">
            <a:normAutofit/>
          </a:bodyPr>
          <a:lstStyle>
            <a:lvl1pPr>
              <a:lnSpc>
                <a:spcPct val="90000"/>
              </a:lnSpc>
              <a:defRPr sz="6300" b="1" i="0">
                <a:solidFill>
                  <a:schemeClr val="tx2"/>
                </a:solidFill>
                <a:latin typeface="Helvetica" pitchFamily="2" charset="0"/>
              </a:defRPr>
            </a:lvl1pPr>
          </a:lstStyle>
          <a:p>
            <a:r>
              <a:rPr lang="en-US" dirty="0"/>
              <a:t>Presentation title</a:t>
            </a:r>
            <a:br>
              <a:rPr lang="en-US" dirty="0"/>
            </a:br>
            <a:r>
              <a:rPr lang="en-US" dirty="0"/>
              <a:t>placeholder text</a:t>
            </a:r>
          </a:p>
        </p:txBody>
      </p:sp>
      <p:sp>
        <p:nvSpPr>
          <p:cNvPr id="2" name="Text Placeholder 3">
            <a:extLst>
              <a:ext uri="{FF2B5EF4-FFF2-40B4-BE49-F238E27FC236}">
                <a16:creationId xmlns:a16="http://schemas.microsoft.com/office/drawing/2014/main" id="{90BF925A-4769-8F5E-E189-BA9570FDBF20}"/>
              </a:ext>
            </a:extLst>
          </p:cNvPr>
          <p:cNvSpPr>
            <a:spLocks noGrp="1"/>
          </p:cNvSpPr>
          <p:nvPr>
            <p:ph type="body" sz="quarter" idx="13" hasCustomPrompt="1"/>
          </p:nvPr>
        </p:nvSpPr>
        <p:spPr>
          <a:xfrm>
            <a:off x="914401" y="5115756"/>
            <a:ext cx="10003536" cy="278477"/>
          </a:xfrm>
          <a:prstGeom prst="rect">
            <a:avLst/>
          </a:prstGeom>
          <a:noFill/>
          <a:ln>
            <a:noFill/>
          </a:ln>
        </p:spPr>
        <p:txBody>
          <a:bodyPr lIns="0" tIns="0" rIns="0" bIns="0">
            <a:noAutofit/>
          </a:bodyPr>
          <a:lstStyle>
            <a:lvl1pPr marL="11113" indent="0" algn="l" defTabSz="914400" rtl="0" eaLnBrk="1" latinLnBrk="0" hangingPunct="1">
              <a:lnSpc>
                <a:spcPct val="90000"/>
              </a:lnSpc>
              <a:spcBef>
                <a:spcPct val="0"/>
              </a:spcBef>
              <a:buNone/>
              <a:tabLst/>
              <a:defRPr lang="en-US" sz="2000" b="1" i="0" kern="1200" spc="0" baseline="0" dirty="0">
                <a:solidFill>
                  <a:schemeClr val="accent1"/>
                </a:solidFill>
                <a:latin typeface="Helvetica" pitchFamily="2" charset="0"/>
                <a:ea typeface="+mj-ea"/>
                <a:cs typeface="+mj-cs"/>
              </a:defRPr>
            </a:lvl1pPr>
          </a:lstStyle>
          <a:p>
            <a:pPr lvl="0"/>
            <a:r>
              <a:rPr lang="en-US" dirty="0"/>
              <a:t>SPEAKER NAME</a:t>
            </a:r>
          </a:p>
        </p:txBody>
      </p:sp>
      <p:sp>
        <p:nvSpPr>
          <p:cNvPr id="3" name="Text Placeholder 3">
            <a:extLst>
              <a:ext uri="{FF2B5EF4-FFF2-40B4-BE49-F238E27FC236}">
                <a16:creationId xmlns:a16="http://schemas.microsoft.com/office/drawing/2014/main" id="{FAD9049D-EF89-EE33-32BB-A63D80B3DF9F}"/>
              </a:ext>
            </a:extLst>
          </p:cNvPr>
          <p:cNvSpPr>
            <a:spLocks noGrp="1"/>
          </p:cNvSpPr>
          <p:nvPr>
            <p:ph type="body" sz="quarter" idx="11" hasCustomPrompt="1"/>
          </p:nvPr>
        </p:nvSpPr>
        <p:spPr>
          <a:xfrm>
            <a:off x="914399" y="5394233"/>
            <a:ext cx="10003537" cy="278476"/>
          </a:xfrm>
          <a:prstGeom prst="rect">
            <a:avLst/>
          </a:prstGeom>
          <a:noFill/>
          <a:ln>
            <a:noFill/>
          </a:ln>
        </p:spPr>
        <p:txBody>
          <a:bodyPr lIns="0" tIns="0" rIns="0" bIns="0">
            <a:noAutofit/>
          </a:bodyPr>
          <a:lstStyle>
            <a:lvl1pPr marL="0" indent="7938" algn="l" defTabSz="914400" rtl="0" eaLnBrk="1" latinLnBrk="0" hangingPunct="1">
              <a:lnSpc>
                <a:spcPct val="90000"/>
              </a:lnSpc>
              <a:spcBef>
                <a:spcPct val="0"/>
              </a:spcBef>
              <a:buNone/>
              <a:tabLst/>
              <a:defRPr lang="en-US" sz="1600" b="0" i="0" kern="1200" spc="-20" baseline="0" dirty="0">
                <a:solidFill>
                  <a:schemeClr val="tx1"/>
                </a:solidFill>
                <a:latin typeface="Helvetica" pitchFamily="2" charset="0"/>
                <a:ea typeface="+mj-ea"/>
                <a:cs typeface="+mj-cs"/>
              </a:defRPr>
            </a:lvl1pPr>
          </a:lstStyle>
          <a:p>
            <a:pPr lvl="0"/>
            <a:r>
              <a:rPr lang="en-US" dirty="0"/>
              <a:t>Title</a:t>
            </a:r>
          </a:p>
        </p:txBody>
      </p:sp>
      <p:sp>
        <p:nvSpPr>
          <p:cNvPr id="4" name="Text Placeholder 3">
            <a:extLst>
              <a:ext uri="{FF2B5EF4-FFF2-40B4-BE49-F238E27FC236}">
                <a16:creationId xmlns:a16="http://schemas.microsoft.com/office/drawing/2014/main" id="{F0E7453D-6C1B-3ABD-39FF-9C11A644112D}"/>
              </a:ext>
            </a:extLst>
          </p:cNvPr>
          <p:cNvSpPr>
            <a:spLocks noGrp="1"/>
          </p:cNvSpPr>
          <p:nvPr>
            <p:ph type="body" sz="quarter" idx="14" hasCustomPrompt="1"/>
          </p:nvPr>
        </p:nvSpPr>
        <p:spPr>
          <a:xfrm>
            <a:off x="914400" y="2175056"/>
            <a:ext cx="10003536" cy="236324"/>
          </a:xfrm>
          <a:prstGeom prst="rect">
            <a:avLst/>
          </a:prstGeom>
          <a:noFill/>
          <a:ln>
            <a:noFill/>
          </a:ln>
        </p:spPr>
        <p:txBody>
          <a:bodyPr lIns="0" tIns="0" rIns="0" bIns="0" anchor="t">
            <a:noAutofit/>
          </a:bodyPr>
          <a:lstStyle>
            <a:lvl1pPr marL="0" indent="7938" algn="l" defTabSz="914400" rtl="0" eaLnBrk="1" latinLnBrk="0" hangingPunct="1">
              <a:lnSpc>
                <a:spcPct val="90000"/>
              </a:lnSpc>
              <a:spcBef>
                <a:spcPct val="0"/>
              </a:spcBef>
              <a:buNone/>
              <a:tabLst/>
              <a:defRPr lang="en-US" sz="1600" b="0" i="0" kern="1200" spc="-20" baseline="0" dirty="0">
                <a:solidFill>
                  <a:schemeClr val="tx1"/>
                </a:solidFill>
                <a:latin typeface="Helvetica" pitchFamily="2" charset="0"/>
                <a:ea typeface="+mj-ea"/>
                <a:cs typeface="+mj-cs"/>
              </a:defRPr>
            </a:lvl1pPr>
          </a:lstStyle>
          <a:p>
            <a:pPr lvl="0"/>
            <a:r>
              <a:rPr lang="en-US" dirty="0"/>
              <a:t>Month Day, Year</a:t>
            </a:r>
          </a:p>
        </p:txBody>
      </p:sp>
      <p:sp>
        <p:nvSpPr>
          <p:cNvPr id="11" name="Rectangle 10">
            <a:extLst>
              <a:ext uri="{FF2B5EF4-FFF2-40B4-BE49-F238E27FC236}">
                <a16:creationId xmlns:a16="http://schemas.microsoft.com/office/drawing/2014/main" id="{93578A7C-428E-4D58-E4FB-CC0CFCB97EDB}"/>
              </a:ext>
            </a:extLst>
          </p:cNvPr>
          <p:cNvSpPr/>
          <p:nvPr userDrawn="1"/>
        </p:nvSpPr>
        <p:spPr>
          <a:xfrm>
            <a:off x="914399" y="2484850"/>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B8D5A5C-8820-F08B-5D55-E18FD6A1FD25}"/>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6" name="Date Placeholder 5">
            <a:extLst>
              <a:ext uri="{FF2B5EF4-FFF2-40B4-BE49-F238E27FC236}">
                <a16:creationId xmlns:a16="http://schemas.microsoft.com/office/drawing/2014/main" id="{EFA22FE4-143F-235A-C05B-B6F9FCECE2C2}"/>
              </a:ext>
            </a:extLst>
          </p:cNvPr>
          <p:cNvSpPr>
            <a:spLocks noGrp="1"/>
          </p:cNvSpPr>
          <p:nvPr>
            <p:ph type="dt" sz="half" idx="15"/>
          </p:nvPr>
        </p:nvSpPr>
        <p:spPr/>
        <p:txBody>
          <a:bodyPr/>
          <a:lstStyle/>
          <a:p>
            <a:pPr>
              <a:defRPr/>
            </a:pPr>
            <a:r>
              <a:rPr lang="en-US"/>
              <a:t>11/12/25</a:t>
            </a:r>
            <a:endParaRPr lang="en-US" dirty="0"/>
          </a:p>
        </p:txBody>
      </p:sp>
      <p:sp>
        <p:nvSpPr>
          <p:cNvPr id="7" name="Footer Placeholder 6">
            <a:extLst>
              <a:ext uri="{FF2B5EF4-FFF2-40B4-BE49-F238E27FC236}">
                <a16:creationId xmlns:a16="http://schemas.microsoft.com/office/drawing/2014/main" id="{88A4EDC5-97BE-4275-C308-190517A9A211}"/>
              </a:ext>
            </a:extLst>
          </p:cNvPr>
          <p:cNvSpPr>
            <a:spLocks noGrp="1"/>
          </p:cNvSpPr>
          <p:nvPr>
            <p:ph type="ftr" sz="quarter" idx="16"/>
          </p:nvPr>
        </p:nvSpPr>
        <p:spPr/>
        <p:txBody>
          <a:bodyPr/>
          <a:lstStyle/>
          <a:p>
            <a:pPr>
              <a:defRPr/>
            </a:pPr>
            <a:r>
              <a:rPr lang="en-US"/>
              <a:t>Belomestnykh | HFCC-A RF systems plan</a:t>
            </a:r>
            <a:endParaRPr lang="en-US" dirty="0"/>
          </a:p>
        </p:txBody>
      </p:sp>
      <p:sp>
        <p:nvSpPr>
          <p:cNvPr id="8" name="Slide Number Placeholder 7">
            <a:extLst>
              <a:ext uri="{FF2B5EF4-FFF2-40B4-BE49-F238E27FC236}">
                <a16:creationId xmlns:a16="http://schemas.microsoft.com/office/drawing/2014/main" id="{9D673A42-E09C-6821-C950-C083FE880871}"/>
              </a:ext>
            </a:extLst>
          </p:cNvPr>
          <p:cNvSpPr>
            <a:spLocks noGrp="1"/>
          </p:cNvSpPr>
          <p:nvPr>
            <p:ph type="sldNum" sz="quarter" idx="17"/>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3261366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photo-left-2">
    <p:bg>
      <p:bgPr>
        <a:solidFill>
          <a:schemeClr val="bg1"/>
        </a:solidFill>
        <a:effectLst/>
      </p:bgPr>
    </p:bg>
    <p:spTree>
      <p:nvGrpSpPr>
        <p:cNvPr id="1" name=""/>
        <p:cNvGrpSpPr/>
        <p:nvPr/>
      </p:nvGrpSpPr>
      <p:grpSpPr>
        <a:xfrm>
          <a:off x="0" y="0"/>
          <a:ext cx="0" cy="0"/>
          <a:chOff x="0" y="0"/>
          <a:chExt cx="0" cy="0"/>
        </a:xfrm>
      </p:grpSpPr>
      <p:pic>
        <p:nvPicPr>
          <p:cNvPr id="4" name="Picture 3" descr="Logo, company name&#10;&#10;Description automatically generated">
            <a:extLst>
              <a:ext uri="{FF2B5EF4-FFF2-40B4-BE49-F238E27FC236}">
                <a16:creationId xmlns:a16="http://schemas.microsoft.com/office/drawing/2014/main" id="{26064E41-DF59-6301-DE38-F0DFE24D713B}"/>
              </a:ext>
            </a:extLst>
          </p:cNvPr>
          <p:cNvPicPr>
            <a:picLocks noChangeAspect="1"/>
          </p:cNvPicPr>
          <p:nvPr userDrawn="1"/>
        </p:nvPicPr>
        <p:blipFill>
          <a:blip r:embed="rId2" cstate="screen">
            <a:extLst>
              <a:ext uri="{28A0092B-C50C-407E-A947-70E740481C1C}">
                <a14:useLocalDpi xmlns:a14="http://schemas.microsoft.com/office/drawing/2010/main"/>
              </a:ext>
            </a:extLst>
          </a:blip>
          <a:srcRect r="21679" b="4126"/>
          <a:stretch/>
        </p:blipFill>
        <p:spPr>
          <a:xfrm>
            <a:off x="8362184" y="2425441"/>
            <a:ext cx="3464835" cy="4432559"/>
          </a:xfrm>
          <a:prstGeom prst="rect">
            <a:avLst/>
          </a:prstGeom>
        </p:spPr>
      </p:pic>
      <p:sp>
        <p:nvSpPr>
          <p:cNvPr id="7" name="Picture Placeholder 5">
            <a:extLst>
              <a:ext uri="{FF2B5EF4-FFF2-40B4-BE49-F238E27FC236}">
                <a16:creationId xmlns:a16="http://schemas.microsoft.com/office/drawing/2014/main" id="{1CE716CA-F3AD-BE9A-11EE-F4AE1FACBEBB}"/>
              </a:ext>
            </a:extLst>
          </p:cNvPr>
          <p:cNvSpPr>
            <a:spLocks noGrp="1"/>
          </p:cNvSpPr>
          <p:nvPr>
            <p:ph type="pic" sz="quarter" idx="15" hasCustomPrompt="1"/>
          </p:nvPr>
        </p:nvSpPr>
        <p:spPr>
          <a:xfrm>
            <a:off x="0" y="0"/>
            <a:ext cx="4236021" cy="6858000"/>
          </a:xfrm>
          <a:prstGeom prst="rect">
            <a:avLst/>
          </a:prstGeom>
          <a:solidFill>
            <a:srgbClr val="C3CAD1"/>
          </a:solidFill>
          <a:ln>
            <a:noFill/>
          </a:ln>
        </p:spPr>
        <p:txBody>
          <a:bodyPr lIns="0" tIns="3657600" anchor="t"/>
          <a:lstStyle>
            <a:lvl1pPr marL="0" indent="0" algn="ctr">
              <a:buNone/>
              <a:defRPr>
                <a:solidFill>
                  <a:schemeClr val="bg1">
                    <a:lumMod val="65000"/>
                  </a:schemeClr>
                </a:solidFill>
              </a:defRPr>
            </a:lvl1pPr>
          </a:lstStyle>
          <a:p>
            <a:r>
              <a:rPr lang="en-US" dirty="0"/>
              <a:t>Click icon to add image</a:t>
            </a:r>
          </a:p>
        </p:txBody>
      </p:sp>
      <p:sp>
        <p:nvSpPr>
          <p:cNvPr id="10" name="Text Placeholder 13">
            <a:extLst>
              <a:ext uri="{FF2B5EF4-FFF2-40B4-BE49-F238E27FC236}">
                <a16:creationId xmlns:a16="http://schemas.microsoft.com/office/drawing/2014/main" id="{2D2C341C-5226-C6B0-870F-B3DA04CF8C06}"/>
              </a:ext>
            </a:extLst>
          </p:cNvPr>
          <p:cNvSpPr>
            <a:spLocks noGrp="1"/>
          </p:cNvSpPr>
          <p:nvPr>
            <p:ph type="body" sz="quarter" idx="24" hasCustomPrompt="1"/>
          </p:nvPr>
        </p:nvSpPr>
        <p:spPr>
          <a:xfrm>
            <a:off x="374904" y="6254496"/>
            <a:ext cx="3502152" cy="603504"/>
          </a:xfrm>
          <a:noFill/>
          <a:ln>
            <a:noFill/>
          </a:ln>
        </p:spPr>
        <p:txBody>
          <a:bodyPr lIns="0" tIns="0" rIns="0" bIns="137160" anchor="b" anchorCtr="0">
            <a:noAutofit/>
          </a:bodyPr>
          <a:lstStyle>
            <a:lvl1pPr marL="0" indent="0" algn="l">
              <a:lnSpc>
                <a:spcPct val="110000"/>
              </a:lnSpc>
              <a:buNone/>
              <a:defRPr sz="1200">
                <a:solidFill>
                  <a:schemeClr val="bg1"/>
                </a:solidFill>
              </a:defRPr>
            </a:lvl1pPr>
          </a:lstStyle>
          <a:p>
            <a:pPr lvl="0"/>
            <a:r>
              <a:rPr lang="en-US" dirty="0"/>
              <a:t>Click to add optional caption</a:t>
            </a:r>
          </a:p>
        </p:txBody>
      </p:sp>
      <p:sp>
        <p:nvSpPr>
          <p:cNvPr id="14" name="Text Placeholder 12">
            <a:extLst>
              <a:ext uri="{FF2B5EF4-FFF2-40B4-BE49-F238E27FC236}">
                <a16:creationId xmlns:a16="http://schemas.microsoft.com/office/drawing/2014/main" id="{4D21E25E-D547-BB0C-056B-1E4BED8276AA}"/>
              </a:ext>
            </a:extLst>
          </p:cNvPr>
          <p:cNvSpPr>
            <a:spLocks noGrp="1"/>
          </p:cNvSpPr>
          <p:nvPr>
            <p:ph type="body" sz="quarter" idx="38"/>
          </p:nvPr>
        </p:nvSpPr>
        <p:spPr>
          <a:xfrm>
            <a:off x="5157216" y="1700784"/>
            <a:ext cx="5760720" cy="4242816"/>
          </a:xfrm>
        </p:spPr>
        <p:txBody>
          <a:bodyPr>
            <a:noAutofit/>
          </a:bodyPr>
          <a:lstStyle>
            <a:lvl1pPr>
              <a:defRPr spc="-20" baseline="0">
                <a:solidFill>
                  <a:schemeClr val="tx1"/>
                </a:solidFill>
              </a:defRPr>
            </a:lvl1pPr>
            <a:lvl2pPr>
              <a:defRPr sz="1600" spc="-20" baseline="0">
                <a:solidFill>
                  <a:schemeClr val="tx1"/>
                </a:solidFill>
              </a:defRPr>
            </a:lvl2pPr>
            <a:lvl3pPr>
              <a:defRPr spc="-20" baseline="0">
                <a:solidFill>
                  <a:schemeClr val="tx1"/>
                </a:solidFill>
              </a:defRPr>
            </a:lvl3pPr>
            <a:lvl4pPr>
              <a:defRPr spc="-20" baseline="0">
                <a:solidFill>
                  <a:schemeClr val="tx1"/>
                </a:solidFill>
              </a:defRPr>
            </a:lvl4pPr>
            <a:lvl5pPr>
              <a:defRPr spc="-2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C16AA105-7DBD-9DF3-02C8-4B214942C574}"/>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9" name="Title Placeholder 1">
            <a:extLst>
              <a:ext uri="{FF2B5EF4-FFF2-40B4-BE49-F238E27FC236}">
                <a16:creationId xmlns:a16="http://schemas.microsoft.com/office/drawing/2014/main" id="{4FF79C2B-39DB-F0FC-1C09-C45F7AF4DFC4}"/>
              </a:ext>
            </a:extLst>
          </p:cNvPr>
          <p:cNvSpPr>
            <a:spLocks noGrp="1"/>
          </p:cNvSpPr>
          <p:nvPr>
            <p:ph type="title" hasCustomPrompt="1"/>
          </p:nvPr>
        </p:nvSpPr>
        <p:spPr>
          <a:xfrm>
            <a:off x="5157217" y="365760"/>
            <a:ext cx="5760720"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11" name="Text Placeholder 19">
            <a:extLst>
              <a:ext uri="{FF2B5EF4-FFF2-40B4-BE49-F238E27FC236}">
                <a16:creationId xmlns:a16="http://schemas.microsoft.com/office/drawing/2014/main" id="{B81A79C8-47D1-87B1-E39F-8BE75767B4AD}"/>
              </a:ext>
            </a:extLst>
          </p:cNvPr>
          <p:cNvSpPr>
            <a:spLocks noGrp="1"/>
          </p:cNvSpPr>
          <p:nvPr>
            <p:ph type="body" sz="quarter" idx="37" hasCustomPrompt="1"/>
          </p:nvPr>
        </p:nvSpPr>
        <p:spPr>
          <a:xfrm>
            <a:off x="5157217" y="822960"/>
            <a:ext cx="5760720" cy="596900"/>
          </a:xfrm>
        </p:spPr>
        <p:txBody>
          <a:bodyPr/>
          <a:lstStyle>
            <a:lvl1pPr marL="0" indent="0">
              <a:buNone/>
              <a:defRPr spc="-20" baseline="0">
                <a:solidFill>
                  <a:schemeClr val="tx1"/>
                </a:solidFill>
              </a:defRPr>
            </a:lvl1pPr>
          </a:lstStyle>
          <a:p>
            <a:pPr lvl="0"/>
            <a:r>
              <a:rPr lang="en-US" dirty="0"/>
              <a:t>Click to add subheading (optional)</a:t>
            </a:r>
          </a:p>
        </p:txBody>
      </p:sp>
      <p:pic>
        <p:nvPicPr>
          <p:cNvPr id="12" name="Picture 11" descr="Logo, company name&#10;&#10;AI-generated content may be incorrect.">
            <a:extLst>
              <a:ext uri="{FF2B5EF4-FFF2-40B4-BE49-F238E27FC236}">
                <a16:creationId xmlns:a16="http://schemas.microsoft.com/office/drawing/2014/main" id="{5802CF21-D793-E9E0-76EE-6C64625C2F8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608576" y="347472"/>
            <a:ext cx="415981" cy="415981"/>
          </a:xfrm>
          <a:prstGeom prst="rect">
            <a:avLst/>
          </a:prstGeom>
        </p:spPr>
      </p:pic>
      <p:sp>
        <p:nvSpPr>
          <p:cNvPr id="15" name="Slide Number Placeholder 14">
            <a:extLst>
              <a:ext uri="{FF2B5EF4-FFF2-40B4-BE49-F238E27FC236}">
                <a16:creationId xmlns:a16="http://schemas.microsoft.com/office/drawing/2014/main" id="{47A82C0C-F619-67C1-0650-12EB4F6E4C92}"/>
              </a:ext>
            </a:extLst>
          </p:cNvPr>
          <p:cNvSpPr>
            <a:spLocks noGrp="1"/>
          </p:cNvSpPr>
          <p:nvPr>
            <p:ph type="sldNum" sz="quarter" idx="41"/>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897748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idea-with-support-text">
    <p:bg>
      <p:bgPr>
        <a:solidFill>
          <a:schemeClr val="bg1"/>
        </a:solidFill>
        <a:effectLst/>
      </p:bgPr>
    </p:bg>
    <p:spTree>
      <p:nvGrpSpPr>
        <p:cNvPr id="1" name=""/>
        <p:cNvGrpSpPr/>
        <p:nvPr/>
      </p:nvGrpSpPr>
      <p:grpSpPr>
        <a:xfrm>
          <a:off x="0" y="0"/>
          <a:ext cx="0" cy="0"/>
          <a:chOff x="0" y="0"/>
          <a:chExt cx="0" cy="0"/>
        </a:xfrm>
      </p:grpSpPr>
      <p:pic>
        <p:nvPicPr>
          <p:cNvPr id="3" name="Picture 2" descr="Logo, company name&#10;&#10;AI-generated content may be incorrect.">
            <a:extLst>
              <a:ext uri="{FF2B5EF4-FFF2-40B4-BE49-F238E27FC236}">
                <a16:creationId xmlns:a16="http://schemas.microsoft.com/office/drawing/2014/main" id="{D026C6A1-CA77-A75B-8DF4-FCBEBEF63B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32103" y="2365732"/>
            <a:ext cx="4496423" cy="4492268"/>
          </a:xfrm>
          <a:prstGeom prst="rect">
            <a:avLst/>
          </a:prstGeom>
        </p:spPr>
      </p:pic>
      <p:sp>
        <p:nvSpPr>
          <p:cNvPr id="2" name="Title 1">
            <a:extLst>
              <a:ext uri="{FF2B5EF4-FFF2-40B4-BE49-F238E27FC236}">
                <a16:creationId xmlns:a16="http://schemas.microsoft.com/office/drawing/2014/main" id="{A9355CF2-BE45-5D15-57AB-87A35BEE8890}"/>
              </a:ext>
            </a:extLst>
          </p:cNvPr>
          <p:cNvSpPr>
            <a:spLocks noGrp="1"/>
          </p:cNvSpPr>
          <p:nvPr>
            <p:ph type="title"/>
          </p:nvPr>
        </p:nvSpPr>
        <p:spPr>
          <a:xfrm>
            <a:off x="915923" y="775504"/>
            <a:ext cx="10003536" cy="2223125"/>
          </a:xfrm>
          <a:prstGeom prst="rect">
            <a:avLst/>
          </a:prstGeom>
        </p:spPr>
        <p:txBody>
          <a:bodyPr lIns="0" rIns="0" bIns="0" anchor="b">
            <a:noAutofit/>
          </a:bodyPr>
          <a:lstStyle>
            <a:lvl1pPr>
              <a:defRPr sz="4800">
                <a:solidFill>
                  <a:schemeClr val="tx1"/>
                </a:solidFill>
              </a:defRPr>
            </a:lvl1pPr>
          </a:lstStyle>
          <a:p>
            <a:r>
              <a:rPr lang="en-US"/>
              <a:t>Click to edit Master title style</a:t>
            </a:r>
            <a:endParaRPr lang="en-US" dirty="0"/>
          </a:p>
        </p:txBody>
      </p:sp>
      <p:sp>
        <p:nvSpPr>
          <p:cNvPr id="14" name="Text Placeholder 13">
            <a:extLst>
              <a:ext uri="{FF2B5EF4-FFF2-40B4-BE49-F238E27FC236}">
                <a16:creationId xmlns:a16="http://schemas.microsoft.com/office/drawing/2014/main" id="{96E38EC1-AABA-F606-16BC-2EE603502268}"/>
              </a:ext>
            </a:extLst>
          </p:cNvPr>
          <p:cNvSpPr>
            <a:spLocks noGrp="1"/>
          </p:cNvSpPr>
          <p:nvPr>
            <p:ph type="body" sz="quarter" idx="12" hasCustomPrompt="1"/>
          </p:nvPr>
        </p:nvSpPr>
        <p:spPr>
          <a:xfrm>
            <a:off x="914399" y="4121150"/>
            <a:ext cx="10003536" cy="1690335"/>
          </a:xfrm>
          <a:solidFill>
            <a:schemeClr val="tx2"/>
          </a:solidFill>
        </p:spPr>
        <p:txBody>
          <a:bodyPr wrap="square" lIns="548640" tIns="365760" rIns="548640" bIns="365760" anchor="ctr">
            <a:spAutoFit/>
          </a:bodyPr>
          <a:lstStyle>
            <a:lvl1pPr marL="0" indent="0">
              <a:lnSpc>
                <a:spcPct val="110000"/>
              </a:lnSpc>
              <a:buNone/>
              <a:defRPr sz="1900">
                <a:solidFill>
                  <a:schemeClr val="bg1"/>
                </a:solidFill>
              </a:defRPr>
            </a:lvl1pPr>
          </a:lstStyle>
          <a:p>
            <a:pPr lvl="0"/>
            <a:r>
              <a:rPr lang="en-US" dirty="0"/>
              <a:t>Click to add text.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Ineter</a:t>
            </a:r>
            <a:r>
              <a:rPr lang="en-US" dirty="0"/>
              <a:t> nec </a:t>
            </a:r>
            <a:r>
              <a:rPr lang="en-US" dirty="0" err="1"/>
              <a:t>odio</a:t>
            </a:r>
            <a:r>
              <a:rPr lang="en-US" dirty="0"/>
              <a:t>. </a:t>
            </a:r>
            <a:r>
              <a:rPr lang="en-US" dirty="0" err="1"/>
              <a:t>Praesent</a:t>
            </a:r>
            <a:r>
              <a:rPr lang="en-US" dirty="0"/>
              <a:t> </a:t>
            </a:r>
            <a:r>
              <a:rPr lang="en-US" dirty="0" err="1"/>
              <a:t>suspendisse</a:t>
            </a:r>
            <a:r>
              <a:rPr lang="en-US" dirty="0"/>
              <a:t> </a:t>
            </a:r>
            <a:r>
              <a:rPr lang="en-US" dirty="0" err="1"/>
              <a:t>laoreet</a:t>
            </a:r>
            <a:r>
              <a:rPr lang="en-US" dirty="0"/>
              <a:t> </a:t>
            </a:r>
            <a:r>
              <a:rPr lang="en-US" dirty="0" err="1"/>
              <a:t>purus</a:t>
            </a:r>
            <a:r>
              <a:rPr lang="en-US" dirty="0"/>
              <a:t> et </a:t>
            </a:r>
            <a:r>
              <a:rPr lang="en-US" dirty="0" err="1"/>
              <a:t>enim</a:t>
            </a:r>
            <a:r>
              <a:rPr lang="en-US" dirty="0"/>
              <a:t> auctor, vel </a:t>
            </a:r>
            <a:r>
              <a:rPr lang="en-US" dirty="0" err="1"/>
              <a:t>interdum</a:t>
            </a:r>
            <a:r>
              <a:rPr lang="en-US" dirty="0"/>
              <a:t> </a:t>
            </a:r>
            <a:r>
              <a:rPr lang="en-US" dirty="0" err="1"/>
              <a:t>justo</a:t>
            </a:r>
            <a:r>
              <a:rPr lang="en-US" dirty="0"/>
              <a:t> </a:t>
            </a:r>
            <a:r>
              <a:rPr lang="en-US" dirty="0" err="1"/>
              <a:t>tincidunt</a:t>
            </a:r>
            <a:r>
              <a:rPr lang="en-US" dirty="0"/>
              <a:t>. Donec </a:t>
            </a:r>
            <a:r>
              <a:rPr lang="en-US" dirty="0" err="1"/>
              <a:t>eleifend</a:t>
            </a:r>
            <a:r>
              <a:rPr lang="en-US" dirty="0"/>
              <a:t> </a:t>
            </a:r>
            <a:r>
              <a:rPr lang="en-US" dirty="0" err="1"/>
              <a:t>orci</a:t>
            </a:r>
            <a:r>
              <a:rPr lang="en-US" dirty="0"/>
              <a:t> non </a:t>
            </a:r>
            <a:r>
              <a:rPr lang="en-US" dirty="0" err="1"/>
              <a:t>porttitor</a:t>
            </a:r>
            <a:r>
              <a:rPr lang="en-US" dirty="0"/>
              <a:t> </a:t>
            </a:r>
            <a:r>
              <a:rPr lang="en-US" dirty="0" err="1"/>
              <a:t>scelerisque</a:t>
            </a:r>
            <a:r>
              <a:rPr lang="en-US" dirty="0"/>
              <a:t>.</a:t>
            </a:r>
          </a:p>
        </p:txBody>
      </p:sp>
      <p:sp>
        <p:nvSpPr>
          <p:cNvPr id="5" name="Text Placeholder 5">
            <a:extLst>
              <a:ext uri="{FF2B5EF4-FFF2-40B4-BE49-F238E27FC236}">
                <a16:creationId xmlns:a16="http://schemas.microsoft.com/office/drawing/2014/main" id="{E65BE62F-E256-0F4F-4A42-36112DA34705}"/>
              </a:ext>
            </a:extLst>
          </p:cNvPr>
          <p:cNvSpPr>
            <a:spLocks noGrp="1"/>
          </p:cNvSpPr>
          <p:nvPr>
            <p:ph type="body" sz="quarter" idx="13"/>
          </p:nvPr>
        </p:nvSpPr>
        <p:spPr>
          <a:xfrm>
            <a:off x="914399" y="2998629"/>
            <a:ext cx="10003536" cy="1122521"/>
          </a:xfrm>
        </p:spPr>
        <p:txBody>
          <a:bodyPr anchor="ctr">
            <a:noAutofit/>
          </a:bodyPr>
          <a:lstStyle>
            <a:lvl1pPr marL="0" indent="0" algn="l">
              <a:buNone/>
              <a:defRPr sz="2400">
                <a:solidFill>
                  <a:schemeClr val="tx1"/>
                </a:solidFill>
              </a:defRPr>
            </a:lvl1pPr>
            <a:lvl2pPr>
              <a:defRPr sz="1400"/>
            </a:lvl2pPr>
            <a:lvl3pPr>
              <a:defRPr sz="1400"/>
            </a:lvl3pPr>
            <a:lvl4pPr>
              <a:defRPr sz="1400"/>
            </a:lvl4pPr>
            <a:lvl5pPr>
              <a:defRPr sz="1400"/>
            </a:lvl5pPr>
          </a:lstStyle>
          <a:p>
            <a:pPr lvl="0"/>
            <a:r>
              <a:rPr lang="en-US"/>
              <a:t>Click to edit Master text styles</a:t>
            </a:r>
          </a:p>
        </p:txBody>
      </p:sp>
      <p:pic>
        <p:nvPicPr>
          <p:cNvPr id="12" name="Picture 11">
            <a:extLst>
              <a:ext uri="{FF2B5EF4-FFF2-40B4-BE49-F238E27FC236}">
                <a16:creationId xmlns:a16="http://schemas.microsoft.com/office/drawing/2014/main" id="{9344B288-869E-FEF3-B2A3-570667173895}"/>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pic>
        <p:nvPicPr>
          <p:cNvPr id="15" name="Picture 14" descr="Logo, company name&#10;&#10;AI-generated content may be incorrect.">
            <a:extLst>
              <a:ext uri="{FF2B5EF4-FFF2-40B4-BE49-F238E27FC236}">
                <a16:creationId xmlns:a16="http://schemas.microsoft.com/office/drawing/2014/main" id="{F42FD863-F4B6-B6D1-BAFB-D52DC4E044F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19" name="Rectangle 18">
            <a:extLst>
              <a:ext uri="{FF2B5EF4-FFF2-40B4-BE49-F238E27FC236}">
                <a16:creationId xmlns:a16="http://schemas.microsoft.com/office/drawing/2014/main" id="{9B2EEDEF-8C67-0FEE-7A5A-F9872906BB70}"/>
              </a:ext>
            </a:extLst>
          </p:cNvPr>
          <p:cNvSpPr/>
          <p:nvPr userDrawn="1"/>
        </p:nvSpPr>
        <p:spPr>
          <a:xfrm rot="10800000">
            <a:off x="912875" y="3123596"/>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7">
            <a:extLst>
              <a:ext uri="{FF2B5EF4-FFF2-40B4-BE49-F238E27FC236}">
                <a16:creationId xmlns:a16="http://schemas.microsoft.com/office/drawing/2014/main" id="{B413611B-0AEB-E25E-602A-8BA07E7C7F37}"/>
              </a:ext>
            </a:extLst>
          </p:cNvPr>
          <p:cNvSpPr>
            <a:spLocks noGrp="1"/>
          </p:cNvSpPr>
          <p:nvPr>
            <p:ph type="dt" sz="half" idx="14"/>
          </p:nvPr>
        </p:nvSpPr>
        <p:spPr/>
        <p:txBody>
          <a:bodyPr/>
          <a:lstStyle/>
          <a:p>
            <a:pPr>
              <a:defRPr/>
            </a:pPr>
            <a:r>
              <a:rPr lang="en-US"/>
              <a:t>11/12/25</a:t>
            </a:r>
            <a:endParaRPr lang="en-US" dirty="0"/>
          </a:p>
        </p:txBody>
      </p:sp>
      <p:sp>
        <p:nvSpPr>
          <p:cNvPr id="9" name="Footer Placeholder 8">
            <a:extLst>
              <a:ext uri="{FF2B5EF4-FFF2-40B4-BE49-F238E27FC236}">
                <a16:creationId xmlns:a16="http://schemas.microsoft.com/office/drawing/2014/main" id="{AF78E56C-649B-84D7-883E-399BED309F99}"/>
              </a:ext>
            </a:extLst>
          </p:cNvPr>
          <p:cNvSpPr>
            <a:spLocks noGrp="1"/>
          </p:cNvSpPr>
          <p:nvPr>
            <p:ph type="ftr" sz="quarter" idx="15"/>
          </p:nvPr>
        </p:nvSpPr>
        <p:spPr/>
        <p:txBody>
          <a:bodyPr/>
          <a:lstStyle/>
          <a:p>
            <a:pPr>
              <a:defRPr/>
            </a:pPr>
            <a:r>
              <a:rPr lang="en-US"/>
              <a:t>Belomestnykh | HFCC-A RF systems plan</a:t>
            </a:r>
            <a:endParaRPr lang="en-US" dirty="0"/>
          </a:p>
        </p:txBody>
      </p:sp>
      <p:sp>
        <p:nvSpPr>
          <p:cNvPr id="10" name="Slide Number Placeholder 9">
            <a:extLst>
              <a:ext uri="{FF2B5EF4-FFF2-40B4-BE49-F238E27FC236}">
                <a16:creationId xmlns:a16="http://schemas.microsoft.com/office/drawing/2014/main" id="{24FCBB44-51F9-6FA3-085E-EB9F2164541C}"/>
              </a:ext>
            </a:extLst>
          </p:cNvPr>
          <p:cNvSpPr>
            <a:spLocks noGrp="1"/>
          </p:cNvSpPr>
          <p:nvPr>
            <p:ph type="sldNum" sz="quarter" idx="16"/>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39426928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ideas-with-photo">
    <p:bg>
      <p:bgPr>
        <a:solidFill>
          <a:schemeClr val="bg1"/>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F6A6E3EA-A830-B168-79DF-164310C3A5B5}"/>
              </a:ext>
            </a:extLst>
          </p:cNvPr>
          <p:cNvSpPr>
            <a:spLocks noGrp="1"/>
          </p:cNvSpPr>
          <p:nvPr>
            <p:ph type="body" sz="quarter" idx="11"/>
          </p:nvPr>
        </p:nvSpPr>
        <p:spPr>
          <a:xfrm>
            <a:off x="914400" y="1873983"/>
            <a:ext cx="4791456" cy="625033"/>
          </a:xfrm>
          <a:noFill/>
        </p:spPr>
        <p:txBody>
          <a:bodyPr lIns="274320" rIns="0" anchor="b">
            <a:noAutofit/>
          </a:bodyPr>
          <a:lstStyle>
            <a:lvl1pPr marL="0" indent="0">
              <a:lnSpc>
                <a:spcPct val="80000"/>
              </a:lnSpc>
              <a:spcBef>
                <a:spcPts val="0"/>
              </a:spcBef>
              <a:buNone/>
              <a:defRPr sz="24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4" name="Text Placeholder 13">
            <a:extLst>
              <a:ext uri="{FF2B5EF4-FFF2-40B4-BE49-F238E27FC236}">
                <a16:creationId xmlns:a16="http://schemas.microsoft.com/office/drawing/2014/main" id="{96E38EC1-AABA-F606-16BC-2EE603502268}"/>
              </a:ext>
            </a:extLst>
          </p:cNvPr>
          <p:cNvSpPr>
            <a:spLocks noGrp="1"/>
          </p:cNvSpPr>
          <p:nvPr>
            <p:ph type="body" sz="quarter" idx="12"/>
          </p:nvPr>
        </p:nvSpPr>
        <p:spPr>
          <a:xfrm>
            <a:off x="914400" y="2543085"/>
            <a:ext cx="4791456" cy="1197864"/>
          </a:xfrm>
          <a:noFill/>
          <a:ln>
            <a:noFill/>
          </a:ln>
        </p:spPr>
        <p:txBody>
          <a:bodyPr lIns="274320" tIns="0" rIns="0" bIns="0" anchor="t" anchorCtr="0">
            <a:noAutofit/>
          </a:bodyPr>
          <a:lstStyle>
            <a:lvl1pPr marL="0" indent="0">
              <a:lnSpc>
                <a:spcPct val="100000"/>
              </a:lnSpc>
              <a:buNone/>
              <a:defRPr sz="1900">
                <a:solidFill>
                  <a:schemeClr val="tx1"/>
                </a:solidFill>
              </a:defRPr>
            </a:lvl1pPr>
          </a:lstStyle>
          <a:p>
            <a:pPr lvl="0"/>
            <a:r>
              <a:rPr lang="en-US"/>
              <a:t>Click to edit Master text styles</a:t>
            </a:r>
          </a:p>
        </p:txBody>
      </p:sp>
      <p:sp>
        <p:nvSpPr>
          <p:cNvPr id="6" name="Picture Placeholder 5">
            <a:extLst>
              <a:ext uri="{FF2B5EF4-FFF2-40B4-BE49-F238E27FC236}">
                <a16:creationId xmlns:a16="http://schemas.microsoft.com/office/drawing/2014/main" id="{23C11AC4-3132-DF00-E861-4EC706C3EB2E}"/>
              </a:ext>
            </a:extLst>
          </p:cNvPr>
          <p:cNvSpPr>
            <a:spLocks noGrp="1"/>
          </p:cNvSpPr>
          <p:nvPr>
            <p:ph type="pic" sz="quarter" idx="15" hasCustomPrompt="1"/>
          </p:nvPr>
        </p:nvSpPr>
        <p:spPr>
          <a:xfrm>
            <a:off x="0" y="4105656"/>
            <a:ext cx="11830050" cy="2752344"/>
          </a:xfrm>
          <a:solidFill>
            <a:srgbClr val="C3CAD1"/>
          </a:solidFill>
          <a:ln>
            <a:noFill/>
          </a:ln>
        </p:spPr>
        <p:txBody>
          <a:bodyPr tIns="1645920" anchor="t"/>
          <a:lstStyle>
            <a:lvl1pPr marL="0" indent="0" algn="ctr">
              <a:buNone/>
              <a:defRPr>
                <a:solidFill>
                  <a:schemeClr val="bg1">
                    <a:lumMod val="65000"/>
                  </a:schemeClr>
                </a:solidFill>
              </a:defRPr>
            </a:lvl1pPr>
          </a:lstStyle>
          <a:p>
            <a:r>
              <a:rPr lang="en-US" dirty="0"/>
              <a:t>Click icon to add image</a:t>
            </a:r>
          </a:p>
        </p:txBody>
      </p:sp>
      <p:sp>
        <p:nvSpPr>
          <p:cNvPr id="3" name="Text Placeholder 13">
            <a:extLst>
              <a:ext uri="{FF2B5EF4-FFF2-40B4-BE49-F238E27FC236}">
                <a16:creationId xmlns:a16="http://schemas.microsoft.com/office/drawing/2014/main" id="{825B179B-754F-E075-416F-58FDF815CA23}"/>
              </a:ext>
            </a:extLst>
          </p:cNvPr>
          <p:cNvSpPr>
            <a:spLocks noGrp="1"/>
          </p:cNvSpPr>
          <p:nvPr>
            <p:ph type="body" sz="quarter" idx="24" hasCustomPrompt="1"/>
          </p:nvPr>
        </p:nvSpPr>
        <p:spPr>
          <a:xfrm>
            <a:off x="0" y="6400799"/>
            <a:ext cx="11529391" cy="457201"/>
          </a:xfrm>
          <a:noFill/>
          <a:ln>
            <a:noFill/>
          </a:ln>
        </p:spPr>
        <p:txBody>
          <a:bodyPr lIns="182880" tIns="0" rIns="182880" bIns="137160" anchor="b" anchorCtr="0">
            <a:noAutofit/>
          </a:bodyPr>
          <a:lstStyle>
            <a:lvl1pPr marL="0" indent="0">
              <a:lnSpc>
                <a:spcPct val="110000"/>
              </a:lnSpc>
              <a:buNone/>
              <a:defRPr sz="1200">
                <a:solidFill>
                  <a:schemeClr val="bg1"/>
                </a:solidFill>
              </a:defRPr>
            </a:lvl1pPr>
          </a:lstStyle>
          <a:p>
            <a:pPr lvl="0"/>
            <a:r>
              <a:rPr lang="en-US" dirty="0"/>
              <a:t>Click to add optional caption</a:t>
            </a:r>
          </a:p>
        </p:txBody>
      </p:sp>
      <p:sp>
        <p:nvSpPr>
          <p:cNvPr id="4" name="Rectangle 3">
            <a:extLst>
              <a:ext uri="{FF2B5EF4-FFF2-40B4-BE49-F238E27FC236}">
                <a16:creationId xmlns:a16="http://schemas.microsoft.com/office/drawing/2014/main" id="{1F14AD5D-B2B5-2D86-5607-F93500D5A829}"/>
              </a:ext>
            </a:extLst>
          </p:cNvPr>
          <p:cNvSpPr/>
          <p:nvPr userDrawn="1"/>
        </p:nvSpPr>
        <p:spPr>
          <a:xfrm rot="16200000">
            <a:off x="466342" y="2294872"/>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BB44406A-7064-09CD-0D32-B50A4C2A471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16" name="Text Placeholder 19">
            <a:extLst>
              <a:ext uri="{FF2B5EF4-FFF2-40B4-BE49-F238E27FC236}">
                <a16:creationId xmlns:a16="http://schemas.microsoft.com/office/drawing/2014/main" id="{B1451569-253C-B587-A86F-4D190EF1B246}"/>
              </a:ext>
            </a:extLst>
          </p:cNvPr>
          <p:cNvSpPr>
            <a:spLocks noGrp="1"/>
          </p:cNvSpPr>
          <p:nvPr>
            <p:ph type="body" sz="quarter" idx="37" hasCustomPrompt="1"/>
          </p:nvPr>
        </p:nvSpPr>
        <p:spPr>
          <a:xfrm>
            <a:off x="914399" y="820351"/>
            <a:ext cx="9994393" cy="596900"/>
          </a:xfrm>
        </p:spPr>
        <p:txBody>
          <a:bodyPr/>
          <a:lstStyle>
            <a:lvl1pPr marL="0" indent="0">
              <a:buNone/>
              <a:defRPr spc="-20" baseline="0">
                <a:solidFill>
                  <a:schemeClr val="tx1"/>
                </a:solidFill>
              </a:defRPr>
            </a:lvl1pPr>
          </a:lstStyle>
          <a:p>
            <a:pPr lvl="0"/>
            <a:r>
              <a:rPr lang="en-US" dirty="0"/>
              <a:t>Click to add subheading (optional)</a:t>
            </a:r>
          </a:p>
        </p:txBody>
      </p:sp>
      <p:pic>
        <p:nvPicPr>
          <p:cNvPr id="17" name="Picture 16" descr="Logo, company name&#10;&#10;AI-generated content may be incorrect.">
            <a:extLst>
              <a:ext uri="{FF2B5EF4-FFF2-40B4-BE49-F238E27FC236}">
                <a16:creationId xmlns:a16="http://schemas.microsoft.com/office/drawing/2014/main" id="{809A0A5D-5886-4562-448A-83FC8512DCB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18" name="Title Placeholder 1">
            <a:extLst>
              <a:ext uri="{FF2B5EF4-FFF2-40B4-BE49-F238E27FC236}">
                <a16:creationId xmlns:a16="http://schemas.microsoft.com/office/drawing/2014/main" id="{B38B5940-D626-697E-1DE2-483ADD73F42E}"/>
              </a:ext>
            </a:extLst>
          </p:cNvPr>
          <p:cNvSpPr>
            <a:spLocks noGrp="1"/>
          </p:cNvSpPr>
          <p:nvPr>
            <p:ph type="title" hasCustomPrompt="1"/>
          </p:nvPr>
        </p:nvSpPr>
        <p:spPr>
          <a:xfrm>
            <a:off x="914398" y="365760"/>
            <a:ext cx="9994393"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23" name="Text Placeholder 11">
            <a:extLst>
              <a:ext uri="{FF2B5EF4-FFF2-40B4-BE49-F238E27FC236}">
                <a16:creationId xmlns:a16="http://schemas.microsoft.com/office/drawing/2014/main" id="{5550671B-40D3-6B53-A651-02217D09EBC7}"/>
              </a:ext>
            </a:extLst>
          </p:cNvPr>
          <p:cNvSpPr>
            <a:spLocks noGrp="1"/>
          </p:cNvSpPr>
          <p:nvPr>
            <p:ph type="body" sz="quarter" idx="38"/>
          </p:nvPr>
        </p:nvSpPr>
        <p:spPr>
          <a:xfrm>
            <a:off x="6117335" y="1873983"/>
            <a:ext cx="4791456" cy="625033"/>
          </a:xfrm>
          <a:noFill/>
        </p:spPr>
        <p:txBody>
          <a:bodyPr lIns="274320" rIns="0" anchor="b">
            <a:noAutofit/>
          </a:bodyPr>
          <a:lstStyle>
            <a:lvl1pPr marL="0" indent="0">
              <a:lnSpc>
                <a:spcPct val="80000"/>
              </a:lnSpc>
              <a:spcBef>
                <a:spcPts val="0"/>
              </a:spcBef>
              <a:buNone/>
              <a:defRPr sz="24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24" name="Text Placeholder 13">
            <a:extLst>
              <a:ext uri="{FF2B5EF4-FFF2-40B4-BE49-F238E27FC236}">
                <a16:creationId xmlns:a16="http://schemas.microsoft.com/office/drawing/2014/main" id="{57650E2F-D63F-64A0-264F-AB6835C74839}"/>
              </a:ext>
            </a:extLst>
          </p:cNvPr>
          <p:cNvSpPr>
            <a:spLocks noGrp="1"/>
          </p:cNvSpPr>
          <p:nvPr>
            <p:ph type="body" sz="quarter" idx="39"/>
          </p:nvPr>
        </p:nvSpPr>
        <p:spPr>
          <a:xfrm>
            <a:off x="6117335" y="2543085"/>
            <a:ext cx="4791456" cy="1197864"/>
          </a:xfrm>
          <a:noFill/>
          <a:ln>
            <a:noFill/>
          </a:ln>
        </p:spPr>
        <p:txBody>
          <a:bodyPr lIns="274320" tIns="0" rIns="0" bIns="0" anchor="t" anchorCtr="0">
            <a:noAutofit/>
          </a:bodyPr>
          <a:lstStyle>
            <a:lvl1pPr marL="0" indent="0">
              <a:lnSpc>
                <a:spcPct val="100000"/>
              </a:lnSpc>
              <a:buNone/>
              <a:defRPr sz="1900">
                <a:solidFill>
                  <a:schemeClr val="tx1"/>
                </a:solidFill>
              </a:defRPr>
            </a:lvl1pPr>
          </a:lstStyle>
          <a:p>
            <a:pPr lvl="0"/>
            <a:r>
              <a:rPr lang="en-US"/>
              <a:t>Click to edit Master text styles</a:t>
            </a:r>
          </a:p>
        </p:txBody>
      </p:sp>
      <p:sp>
        <p:nvSpPr>
          <p:cNvPr id="25" name="Rectangle 24">
            <a:extLst>
              <a:ext uri="{FF2B5EF4-FFF2-40B4-BE49-F238E27FC236}">
                <a16:creationId xmlns:a16="http://schemas.microsoft.com/office/drawing/2014/main" id="{0368FBFD-4E2A-68B9-526C-938F5B7C839F}"/>
              </a:ext>
            </a:extLst>
          </p:cNvPr>
          <p:cNvSpPr/>
          <p:nvPr userDrawn="1"/>
        </p:nvSpPr>
        <p:spPr>
          <a:xfrm rot="16200000">
            <a:off x="5669277" y="2294872"/>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a:extLst>
              <a:ext uri="{FF2B5EF4-FFF2-40B4-BE49-F238E27FC236}">
                <a16:creationId xmlns:a16="http://schemas.microsoft.com/office/drawing/2014/main" id="{45474D73-F9BE-8323-9710-2D943D074AA7}"/>
              </a:ext>
            </a:extLst>
          </p:cNvPr>
          <p:cNvSpPr>
            <a:spLocks noGrp="1"/>
          </p:cNvSpPr>
          <p:nvPr>
            <p:ph type="sldNum" sz="quarter" idx="42"/>
          </p:nvPr>
        </p:nvSpPr>
        <p:spPr>
          <a:xfrm>
            <a:off x="11830050" y="6356350"/>
            <a:ext cx="358919" cy="365125"/>
          </a:xfrm>
          <a:prstGeom prst="rect">
            <a:avLst/>
          </a:prstGeom>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27348947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ideas-with-photo">
    <p:bg>
      <p:bgPr>
        <a:solidFill>
          <a:schemeClr val="bg1"/>
        </a:solidFill>
        <a:effectLst/>
      </p:bgPr>
    </p:bg>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E73DE767-6E27-2F6D-9DFB-476DFBA08AC4}"/>
              </a:ext>
            </a:extLst>
          </p:cNvPr>
          <p:cNvSpPr>
            <a:spLocks noGrp="1"/>
          </p:cNvSpPr>
          <p:nvPr>
            <p:ph type="pic" sz="quarter" idx="25" hasCustomPrompt="1"/>
          </p:nvPr>
        </p:nvSpPr>
        <p:spPr>
          <a:xfrm>
            <a:off x="8378952" y="0"/>
            <a:ext cx="3447288" cy="6858001"/>
          </a:xfrm>
          <a:prstGeom prst="rect">
            <a:avLst/>
          </a:prstGeom>
          <a:solidFill>
            <a:srgbClr val="C3CAD1"/>
          </a:solidFill>
          <a:ln>
            <a:noFill/>
          </a:ln>
        </p:spPr>
        <p:txBody>
          <a:bodyPr lIns="457200" tIns="3657600" anchor="t"/>
          <a:lstStyle>
            <a:lvl1pPr marL="0" indent="0" algn="ctr">
              <a:buNone/>
              <a:defRPr>
                <a:solidFill>
                  <a:schemeClr val="bg1">
                    <a:lumMod val="65000"/>
                  </a:schemeClr>
                </a:solidFill>
              </a:defRPr>
            </a:lvl1pPr>
          </a:lstStyle>
          <a:p>
            <a:r>
              <a:rPr lang="en-US" dirty="0"/>
              <a:t>Click icon to add image</a:t>
            </a:r>
          </a:p>
        </p:txBody>
      </p:sp>
      <p:sp>
        <p:nvSpPr>
          <p:cNvPr id="3" name="Text Placeholder 13">
            <a:extLst>
              <a:ext uri="{FF2B5EF4-FFF2-40B4-BE49-F238E27FC236}">
                <a16:creationId xmlns:a16="http://schemas.microsoft.com/office/drawing/2014/main" id="{562FBDD1-DD88-5129-A1B4-F8213B472B85}"/>
              </a:ext>
            </a:extLst>
          </p:cNvPr>
          <p:cNvSpPr>
            <a:spLocks noGrp="1"/>
          </p:cNvSpPr>
          <p:nvPr>
            <p:ph type="body" sz="quarter" idx="24" hasCustomPrompt="1"/>
          </p:nvPr>
        </p:nvSpPr>
        <p:spPr>
          <a:xfrm>
            <a:off x="8740140" y="6251713"/>
            <a:ext cx="2724912" cy="606288"/>
          </a:xfrm>
          <a:noFill/>
          <a:ln>
            <a:noFill/>
          </a:ln>
        </p:spPr>
        <p:txBody>
          <a:bodyPr lIns="182880" tIns="0" rIns="182880" bIns="137160" anchor="b" anchorCtr="0">
            <a:noAutofit/>
          </a:bodyPr>
          <a:lstStyle>
            <a:lvl1pPr marL="0" indent="0" algn="r">
              <a:lnSpc>
                <a:spcPct val="110000"/>
              </a:lnSpc>
              <a:buNone/>
              <a:defRPr sz="1200">
                <a:solidFill>
                  <a:schemeClr val="bg1"/>
                </a:solidFill>
              </a:defRPr>
            </a:lvl1pPr>
          </a:lstStyle>
          <a:p>
            <a:pPr lvl="0"/>
            <a:r>
              <a:rPr lang="en-US" dirty="0"/>
              <a:t>Click to add optional caption</a:t>
            </a:r>
          </a:p>
        </p:txBody>
      </p:sp>
      <p:pic>
        <p:nvPicPr>
          <p:cNvPr id="10" name="Picture 9">
            <a:extLst>
              <a:ext uri="{FF2B5EF4-FFF2-40B4-BE49-F238E27FC236}">
                <a16:creationId xmlns:a16="http://schemas.microsoft.com/office/drawing/2014/main" id="{9F0A7BBE-ABB8-C2EC-5680-6576FD9F3FC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pic>
        <p:nvPicPr>
          <p:cNvPr id="12" name="Picture 11" descr="Logo, company name&#10;&#10;AI-generated content may be incorrect.">
            <a:extLst>
              <a:ext uri="{FF2B5EF4-FFF2-40B4-BE49-F238E27FC236}">
                <a16:creationId xmlns:a16="http://schemas.microsoft.com/office/drawing/2014/main" id="{A20E4B7D-A2F4-E2C0-B651-BA709ADA79E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13" name="Title Placeholder 1">
            <a:extLst>
              <a:ext uri="{FF2B5EF4-FFF2-40B4-BE49-F238E27FC236}">
                <a16:creationId xmlns:a16="http://schemas.microsoft.com/office/drawing/2014/main" id="{A5343729-79AD-1ED6-768D-6A792503B323}"/>
              </a:ext>
            </a:extLst>
          </p:cNvPr>
          <p:cNvSpPr>
            <a:spLocks noGrp="1"/>
          </p:cNvSpPr>
          <p:nvPr>
            <p:ph type="title" hasCustomPrompt="1"/>
          </p:nvPr>
        </p:nvSpPr>
        <p:spPr>
          <a:xfrm>
            <a:off x="914398" y="365760"/>
            <a:ext cx="6532561"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14" name="Text Placeholder 19">
            <a:extLst>
              <a:ext uri="{FF2B5EF4-FFF2-40B4-BE49-F238E27FC236}">
                <a16:creationId xmlns:a16="http://schemas.microsoft.com/office/drawing/2014/main" id="{7A6A44F0-F202-67D2-AA06-2C6B93FCC065}"/>
              </a:ext>
            </a:extLst>
          </p:cNvPr>
          <p:cNvSpPr>
            <a:spLocks noGrp="1"/>
          </p:cNvSpPr>
          <p:nvPr>
            <p:ph type="body" sz="quarter" idx="37" hasCustomPrompt="1"/>
          </p:nvPr>
        </p:nvSpPr>
        <p:spPr>
          <a:xfrm>
            <a:off x="914400" y="820351"/>
            <a:ext cx="6532560" cy="596900"/>
          </a:xfrm>
        </p:spPr>
        <p:txBody>
          <a:bodyPr/>
          <a:lstStyle>
            <a:lvl1pPr marL="0" indent="0">
              <a:buNone/>
              <a:defRPr spc="-20" baseline="0">
                <a:solidFill>
                  <a:schemeClr val="tx1"/>
                </a:solidFill>
              </a:defRPr>
            </a:lvl1pPr>
          </a:lstStyle>
          <a:p>
            <a:pPr lvl="0"/>
            <a:r>
              <a:rPr lang="en-US" dirty="0"/>
              <a:t>Click to add subheading (optional)</a:t>
            </a:r>
          </a:p>
        </p:txBody>
      </p:sp>
      <p:sp>
        <p:nvSpPr>
          <p:cNvPr id="39" name="Text Placeholder 11">
            <a:extLst>
              <a:ext uri="{FF2B5EF4-FFF2-40B4-BE49-F238E27FC236}">
                <a16:creationId xmlns:a16="http://schemas.microsoft.com/office/drawing/2014/main" id="{18B7F31E-5DA9-AE9E-946C-DBEDE553E35E}"/>
              </a:ext>
            </a:extLst>
          </p:cNvPr>
          <p:cNvSpPr>
            <a:spLocks noGrp="1"/>
          </p:cNvSpPr>
          <p:nvPr>
            <p:ph type="body" sz="quarter" idx="41"/>
          </p:nvPr>
        </p:nvSpPr>
        <p:spPr>
          <a:xfrm>
            <a:off x="914398" y="1874670"/>
            <a:ext cx="3070730" cy="625033"/>
          </a:xfrm>
          <a:noFill/>
        </p:spPr>
        <p:txBody>
          <a:bodyPr lIns="274320" rIns="0" anchor="b">
            <a:noAutofit/>
          </a:bodyPr>
          <a:lstStyle>
            <a:lvl1pPr marL="0" indent="0">
              <a:lnSpc>
                <a:spcPct val="80000"/>
              </a:lnSpc>
              <a:spcBef>
                <a:spcPts val="0"/>
              </a:spcBef>
              <a:buNone/>
              <a:defRPr sz="24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40" name="Text Placeholder 13">
            <a:extLst>
              <a:ext uri="{FF2B5EF4-FFF2-40B4-BE49-F238E27FC236}">
                <a16:creationId xmlns:a16="http://schemas.microsoft.com/office/drawing/2014/main" id="{E2CB8A18-7CC3-DC44-09AA-C5930608CB79}"/>
              </a:ext>
            </a:extLst>
          </p:cNvPr>
          <p:cNvSpPr>
            <a:spLocks noGrp="1"/>
          </p:cNvSpPr>
          <p:nvPr>
            <p:ph type="body" sz="quarter" idx="48"/>
          </p:nvPr>
        </p:nvSpPr>
        <p:spPr>
          <a:xfrm>
            <a:off x="914398" y="2543772"/>
            <a:ext cx="3070730" cy="1380744"/>
          </a:xfrm>
          <a:noFill/>
          <a:ln>
            <a:noFill/>
          </a:ln>
        </p:spPr>
        <p:txBody>
          <a:bodyPr lIns="27432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sp>
        <p:nvSpPr>
          <p:cNvPr id="41" name="Rectangle 40">
            <a:extLst>
              <a:ext uri="{FF2B5EF4-FFF2-40B4-BE49-F238E27FC236}">
                <a16:creationId xmlns:a16="http://schemas.microsoft.com/office/drawing/2014/main" id="{C8724181-2302-5B6D-8D9A-0FDFFA0EAC2A}"/>
              </a:ext>
            </a:extLst>
          </p:cNvPr>
          <p:cNvSpPr/>
          <p:nvPr userDrawn="1"/>
        </p:nvSpPr>
        <p:spPr>
          <a:xfrm rot="16200000">
            <a:off x="462533" y="2309010"/>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11">
            <a:extLst>
              <a:ext uri="{FF2B5EF4-FFF2-40B4-BE49-F238E27FC236}">
                <a16:creationId xmlns:a16="http://schemas.microsoft.com/office/drawing/2014/main" id="{E8C39114-AC4E-397F-2083-2D7D594E888D}"/>
              </a:ext>
            </a:extLst>
          </p:cNvPr>
          <p:cNvSpPr>
            <a:spLocks noGrp="1"/>
          </p:cNvSpPr>
          <p:nvPr>
            <p:ph type="body" sz="quarter" idx="51"/>
          </p:nvPr>
        </p:nvSpPr>
        <p:spPr>
          <a:xfrm>
            <a:off x="4376229" y="1880783"/>
            <a:ext cx="3070730" cy="625033"/>
          </a:xfrm>
          <a:noFill/>
        </p:spPr>
        <p:txBody>
          <a:bodyPr lIns="274320" rIns="0" anchor="b">
            <a:noAutofit/>
          </a:bodyPr>
          <a:lstStyle>
            <a:lvl1pPr marL="0" indent="0">
              <a:lnSpc>
                <a:spcPct val="80000"/>
              </a:lnSpc>
              <a:spcBef>
                <a:spcPts val="0"/>
              </a:spcBef>
              <a:buNone/>
              <a:defRPr sz="24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43" name="Text Placeholder 13">
            <a:extLst>
              <a:ext uri="{FF2B5EF4-FFF2-40B4-BE49-F238E27FC236}">
                <a16:creationId xmlns:a16="http://schemas.microsoft.com/office/drawing/2014/main" id="{E47A550C-93F7-8A24-C26C-808BEFCFC577}"/>
              </a:ext>
            </a:extLst>
          </p:cNvPr>
          <p:cNvSpPr>
            <a:spLocks noGrp="1"/>
          </p:cNvSpPr>
          <p:nvPr>
            <p:ph type="body" sz="quarter" idx="52"/>
          </p:nvPr>
        </p:nvSpPr>
        <p:spPr>
          <a:xfrm>
            <a:off x="4376229" y="2549885"/>
            <a:ext cx="3070730" cy="1380744"/>
          </a:xfrm>
          <a:noFill/>
          <a:ln>
            <a:noFill/>
          </a:ln>
        </p:spPr>
        <p:txBody>
          <a:bodyPr lIns="27432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sp>
        <p:nvSpPr>
          <p:cNvPr id="44" name="Rectangle 43">
            <a:extLst>
              <a:ext uri="{FF2B5EF4-FFF2-40B4-BE49-F238E27FC236}">
                <a16:creationId xmlns:a16="http://schemas.microsoft.com/office/drawing/2014/main" id="{F2D36219-087B-419B-9E96-63D476258513}"/>
              </a:ext>
            </a:extLst>
          </p:cNvPr>
          <p:cNvSpPr/>
          <p:nvPr userDrawn="1"/>
        </p:nvSpPr>
        <p:spPr>
          <a:xfrm rot="16200000">
            <a:off x="3924364" y="2315123"/>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 Placeholder 11">
            <a:extLst>
              <a:ext uri="{FF2B5EF4-FFF2-40B4-BE49-F238E27FC236}">
                <a16:creationId xmlns:a16="http://schemas.microsoft.com/office/drawing/2014/main" id="{6096CCA3-6EF5-DABE-B6E8-DC02967800A7}"/>
              </a:ext>
            </a:extLst>
          </p:cNvPr>
          <p:cNvSpPr>
            <a:spLocks noGrp="1"/>
          </p:cNvSpPr>
          <p:nvPr>
            <p:ph type="body" sz="quarter" idx="53"/>
          </p:nvPr>
        </p:nvSpPr>
        <p:spPr>
          <a:xfrm>
            <a:off x="914398" y="4318318"/>
            <a:ext cx="3070730" cy="625033"/>
          </a:xfrm>
          <a:noFill/>
        </p:spPr>
        <p:txBody>
          <a:bodyPr lIns="274320" rIns="0" anchor="b">
            <a:noAutofit/>
          </a:bodyPr>
          <a:lstStyle>
            <a:lvl1pPr marL="0" indent="0">
              <a:lnSpc>
                <a:spcPct val="80000"/>
              </a:lnSpc>
              <a:spcBef>
                <a:spcPts val="0"/>
              </a:spcBef>
              <a:buNone/>
              <a:defRPr sz="24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46" name="Text Placeholder 13">
            <a:extLst>
              <a:ext uri="{FF2B5EF4-FFF2-40B4-BE49-F238E27FC236}">
                <a16:creationId xmlns:a16="http://schemas.microsoft.com/office/drawing/2014/main" id="{1F561A6E-CA30-68DE-C30C-E3D04D574F82}"/>
              </a:ext>
            </a:extLst>
          </p:cNvPr>
          <p:cNvSpPr>
            <a:spLocks noGrp="1"/>
          </p:cNvSpPr>
          <p:nvPr>
            <p:ph type="body" sz="quarter" idx="54"/>
          </p:nvPr>
        </p:nvSpPr>
        <p:spPr>
          <a:xfrm>
            <a:off x="914398" y="4987420"/>
            <a:ext cx="3070730" cy="1362817"/>
          </a:xfrm>
          <a:noFill/>
          <a:ln>
            <a:noFill/>
          </a:ln>
        </p:spPr>
        <p:txBody>
          <a:bodyPr lIns="27432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sp>
        <p:nvSpPr>
          <p:cNvPr id="47" name="Rectangle 46">
            <a:extLst>
              <a:ext uri="{FF2B5EF4-FFF2-40B4-BE49-F238E27FC236}">
                <a16:creationId xmlns:a16="http://schemas.microsoft.com/office/drawing/2014/main" id="{8393A29F-FA2C-9EBB-AEC6-3930FE314D14}"/>
              </a:ext>
            </a:extLst>
          </p:cNvPr>
          <p:cNvSpPr/>
          <p:nvPr userDrawn="1"/>
        </p:nvSpPr>
        <p:spPr>
          <a:xfrm rot="16200000">
            <a:off x="462533" y="4752658"/>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 Placeholder 11">
            <a:extLst>
              <a:ext uri="{FF2B5EF4-FFF2-40B4-BE49-F238E27FC236}">
                <a16:creationId xmlns:a16="http://schemas.microsoft.com/office/drawing/2014/main" id="{D6464A17-58FF-1CEF-5B44-C332EEA11FA9}"/>
              </a:ext>
            </a:extLst>
          </p:cNvPr>
          <p:cNvSpPr>
            <a:spLocks noGrp="1"/>
          </p:cNvSpPr>
          <p:nvPr>
            <p:ph type="body" sz="quarter" idx="57"/>
          </p:nvPr>
        </p:nvSpPr>
        <p:spPr>
          <a:xfrm>
            <a:off x="4376229" y="4324431"/>
            <a:ext cx="3070730" cy="625033"/>
          </a:xfrm>
          <a:noFill/>
        </p:spPr>
        <p:txBody>
          <a:bodyPr lIns="274320" rIns="0" anchor="b">
            <a:noAutofit/>
          </a:bodyPr>
          <a:lstStyle>
            <a:lvl1pPr marL="0" indent="0">
              <a:lnSpc>
                <a:spcPct val="80000"/>
              </a:lnSpc>
              <a:spcBef>
                <a:spcPts val="0"/>
              </a:spcBef>
              <a:buNone/>
              <a:defRPr sz="24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49" name="Text Placeholder 13">
            <a:extLst>
              <a:ext uri="{FF2B5EF4-FFF2-40B4-BE49-F238E27FC236}">
                <a16:creationId xmlns:a16="http://schemas.microsoft.com/office/drawing/2014/main" id="{8E44891D-B952-10F7-E744-374B1A1B2307}"/>
              </a:ext>
            </a:extLst>
          </p:cNvPr>
          <p:cNvSpPr>
            <a:spLocks noGrp="1"/>
          </p:cNvSpPr>
          <p:nvPr>
            <p:ph type="body" sz="quarter" idx="58"/>
          </p:nvPr>
        </p:nvSpPr>
        <p:spPr>
          <a:xfrm>
            <a:off x="4376229" y="4993533"/>
            <a:ext cx="3070730" cy="1362817"/>
          </a:xfrm>
          <a:noFill/>
          <a:ln>
            <a:noFill/>
          </a:ln>
        </p:spPr>
        <p:txBody>
          <a:bodyPr lIns="27432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sp>
        <p:nvSpPr>
          <p:cNvPr id="50" name="Rectangle 49">
            <a:extLst>
              <a:ext uri="{FF2B5EF4-FFF2-40B4-BE49-F238E27FC236}">
                <a16:creationId xmlns:a16="http://schemas.microsoft.com/office/drawing/2014/main" id="{252E0381-ADF4-8D24-C867-C900E35689E9}"/>
              </a:ext>
            </a:extLst>
          </p:cNvPr>
          <p:cNvSpPr/>
          <p:nvPr userDrawn="1"/>
        </p:nvSpPr>
        <p:spPr>
          <a:xfrm rot="16200000">
            <a:off x="3924364" y="4758771"/>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6">
            <a:extLst>
              <a:ext uri="{FF2B5EF4-FFF2-40B4-BE49-F238E27FC236}">
                <a16:creationId xmlns:a16="http://schemas.microsoft.com/office/drawing/2014/main" id="{332B2213-C7AE-6BAB-99BE-3FEB3626C9CD}"/>
              </a:ext>
            </a:extLst>
          </p:cNvPr>
          <p:cNvSpPr>
            <a:spLocks noGrp="1"/>
          </p:cNvSpPr>
          <p:nvPr>
            <p:ph type="dt" sz="half" idx="59"/>
          </p:nvPr>
        </p:nvSpPr>
        <p:spPr/>
        <p:txBody>
          <a:bodyPr/>
          <a:lstStyle/>
          <a:p>
            <a:pPr>
              <a:defRPr/>
            </a:pPr>
            <a:r>
              <a:rPr lang="en-US"/>
              <a:t>11/12/25</a:t>
            </a:r>
            <a:endParaRPr lang="en-US" dirty="0"/>
          </a:p>
        </p:txBody>
      </p:sp>
      <p:sp>
        <p:nvSpPr>
          <p:cNvPr id="8" name="Footer Placeholder 7">
            <a:extLst>
              <a:ext uri="{FF2B5EF4-FFF2-40B4-BE49-F238E27FC236}">
                <a16:creationId xmlns:a16="http://schemas.microsoft.com/office/drawing/2014/main" id="{8B49E7BE-854D-1C7F-9ED9-A488BDBEA629}"/>
              </a:ext>
            </a:extLst>
          </p:cNvPr>
          <p:cNvSpPr>
            <a:spLocks noGrp="1"/>
          </p:cNvSpPr>
          <p:nvPr>
            <p:ph type="ftr" sz="quarter" idx="60"/>
          </p:nvPr>
        </p:nvSpPr>
        <p:spPr/>
        <p:txBody>
          <a:bodyPr/>
          <a:lstStyle/>
          <a:p>
            <a:pPr>
              <a:defRPr/>
            </a:pPr>
            <a:r>
              <a:rPr lang="en-US"/>
              <a:t>Belomestnykh | HFCC-A RF systems plan</a:t>
            </a:r>
            <a:endParaRPr lang="en-US" dirty="0"/>
          </a:p>
        </p:txBody>
      </p:sp>
      <p:sp>
        <p:nvSpPr>
          <p:cNvPr id="9" name="Slide Number Placeholder 8">
            <a:extLst>
              <a:ext uri="{FF2B5EF4-FFF2-40B4-BE49-F238E27FC236}">
                <a16:creationId xmlns:a16="http://schemas.microsoft.com/office/drawing/2014/main" id="{FC444157-9DBF-C378-F538-F7840483133D}"/>
              </a:ext>
            </a:extLst>
          </p:cNvPr>
          <p:cNvSpPr>
            <a:spLocks noGrp="1"/>
          </p:cNvSpPr>
          <p:nvPr>
            <p:ph type="sldNum" sz="quarter" idx="61"/>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5771504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ideas">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813F2B-33D1-CE0E-E387-D5B3B86BB60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9" name="Text Placeholder 19">
            <a:extLst>
              <a:ext uri="{FF2B5EF4-FFF2-40B4-BE49-F238E27FC236}">
                <a16:creationId xmlns:a16="http://schemas.microsoft.com/office/drawing/2014/main" id="{DCD67CB5-6160-A440-ED55-AD32D8B18E3C}"/>
              </a:ext>
            </a:extLst>
          </p:cNvPr>
          <p:cNvSpPr>
            <a:spLocks noGrp="1"/>
          </p:cNvSpPr>
          <p:nvPr>
            <p:ph type="body" sz="quarter" idx="37" hasCustomPrompt="1"/>
          </p:nvPr>
        </p:nvSpPr>
        <p:spPr>
          <a:xfrm>
            <a:off x="914399" y="820351"/>
            <a:ext cx="9994393" cy="596900"/>
          </a:xfrm>
        </p:spPr>
        <p:txBody>
          <a:bodyPr/>
          <a:lstStyle>
            <a:lvl1pPr marL="0" indent="0">
              <a:buNone/>
              <a:defRPr spc="-20" baseline="0">
                <a:solidFill>
                  <a:schemeClr val="tx1"/>
                </a:solidFill>
              </a:defRPr>
            </a:lvl1pPr>
          </a:lstStyle>
          <a:p>
            <a:pPr lvl="0"/>
            <a:r>
              <a:rPr lang="en-US" dirty="0"/>
              <a:t>Click to add subheading (optional)</a:t>
            </a:r>
          </a:p>
        </p:txBody>
      </p:sp>
      <p:pic>
        <p:nvPicPr>
          <p:cNvPr id="10" name="Picture 9" descr="Logo, company name&#10;&#10;AI-generated content may be incorrect.">
            <a:extLst>
              <a:ext uri="{FF2B5EF4-FFF2-40B4-BE49-F238E27FC236}">
                <a16:creationId xmlns:a16="http://schemas.microsoft.com/office/drawing/2014/main" id="{D7722649-BB7F-E00B-2BFE-CAA66451924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11" name="Title Placeholder 1">
            <a:extLst>
              <a:ext uri="{FF2B5EF4-FFF2-40B4-BE49-F238E27FC236}">
                <a16:creationId xmlns:a16="http://schemas.microsoft.com/office/drawing/2014/main" id="{221A7E90-F175-1CC3-CCD9-CBD10099A0B0}"/>
              </a:ext>
            </a:extLst>
          </p:cNvPr>
          <p:cNvSpPr>
            <a:spLocks noGrp="1"/>
          </p:cNvSpPr>
          <p:nvPr>
            <p:ph type="title" hasCustomPrompt="1"/>
          </p:nvPr>
        </p:nvSpPr>
        <p:spPr>
          <a:xfrm>
            <a:off x="914398" y="365760"/>
            <a:ext cx="9994393"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12" name="Text Placeholder 11">
            <a:extLst>
              <a:ext uri="{FF2B5EF4-FFF2-40B4-BE49-F238E27FC236}">
                <a16:creationId xmlns:a16="http://schemas.microsoft.com/office/drawing/2014/main" id="{89385C64-D0FC-E300-55DA-BCF7F9AE2D7C}"/>
              </a:ext>
            </a:extLst>
          </p:cNvPr>
          <p:cNvSpPr>
            <a:spLocks noGrp="1"/>
          </p:cNvSpPr>
          <p:nvPr>
            <p:ph type="body" sz="quarter" idx="41"/>
          </p:nvPr>
        </p:nvSpPr>
        <p:spPr>
          <a:xfrm>
            <a:off x="914398" y="1874670"/>
            <a:ext cx="3070730" cy="625033"/>
          </a:xfrm>
          <a:noFill/>
        </p:spPr>
        <p:txBody>
          <a:bodyPr lIns="274320" rIns="0" anchor="b">
            <a:noAutofit/>
          </a:bodyPr>
          <a:lstStyle>
            <a:lvl1pPr marL="0" indent="0">
              <a:lnSpc>
                <a:spcPct val="80000"/>
              </a:lnSpc>
              <a:spcBef>
                <a:spcPts val="0"/>
              </a:spcBef>
              <a:buNone/>
              <a:defRPr sz="24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 Placeholder 13">
            <a:extLst>
              <a:ext uri="{FF2B5EF4-FFF2-40B4-BE49-F238E27FC236}">
                <a16:creationId xmlns:a16="http://schemas.microsoft.com/office/drawing/2014/main" id="{923E6B3B-1082-004A-1ACD-E7066B97F006}"/>
              </a:ext>
            </a:extLst>
          </p:cNvPr>
          <p:cNvSpPr>
            <a:spLocks noGrp="1"/>
          </p:cNvSpPr>
          <p:nvPr>
            <p:ph type="body" sz="quarter" idx="48"/>
          </p:nvPr>
        </p:nvSpPr>
        <p:spPr>
          <a:xfrm>
            <a:off x="914398" y="2543772"/>
            <a:ext cx="3070730" cy="1380744"/>
          </a:xfrm>
          <a:noFill/>
          <a:ln>
            <a:noFill/>
          </a:ln>
        </p:spPr>
        <p:txBody>
          <a:bodyPr lIns="27432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sp>
        <p:nvSpPr>
          <p:cNvPr id="14" name="Rectangle 13">
            <a:extLst>
              <a:ext uri="{FF2B5EF4-FFF2-40B4-BE49-F238E27FC236}">
                <a16:creationId xmlns:a16="http://schemas.microsoft.com/office/drawing/2014/main" id="{17544981-8CC8-FD66-5962-8360F99F4D54}"/>
              </a:ext>
            </a:extLst>
          </p:cNvPr>
          <p:cNvSpPr/>
          <p:nvPr userDrawn="1"/>
        </p:nvSpPr>
        <p:spPr>
          <a:xfrm rot="16200000">
            <a:off x="462533" y="2309010"/>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11">
            <a:extLst>
              <a:ext uri="{FF2B5EF4-FFF2-40B4-BE49-F238E27FC236}">
                <a16:creationId xmlns:a16="http://schemas.microsoft.com/office/drawing/2014/main" id="{30F32B04-69CD-6970-1192-E9622B2A14F4}"/>
              </a:ext>
            </a:extLst>
          </p:cNvPr>
          <p:cNvSpPr>
            <a:spLocks noGrp="1"/>
          </p:cNvSpPr>
          <p:nvPr>
            <p:ph type="body" sz="quarter" idx="49"/>
          </p:nvPr>
        </p:nvSpPr>
        <p:spPr>
          <a:xfrm>
            <a:off x="7838061" y="1874670"/>
            <a:ext cx="3070730" cy="625033"/>
          </a:xfrm>
          <a:noFill/>
        </p:spPr>
        <p:txBody>
          <a:bodyPr lIns="274320" rIns="0" anchor="b">
            <a:noAutofit/>
          </a:bodyPr>
          <a:lstStyle>
            <a:lvl1pPr marL="0" indent="0">
              <a:lnSpc>
                <a:spcPct val="80000"/>
              </a:lnSpc>
              <a:spcBef>
                <a:spcPts val="0"/>
              </a:spcBef>
              <a:buNone/>
              <a:defRPr sz="24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32" name="Text Placeholder 13">
            <a:extLst>
              <a:ext uri="{FF2B5EF4-FFF2-40B4-BE49-F238E27FC236}">
                <a16:creationId xmlns:a16="http://schemas.microsoft.com/office/drawing/2014/main" id="{5686534F-895A-175D-9ECA-69644D7DB84C}"/>
              </a:ext>
            </a:extLst>
          </p:cNvPr>
          <p:cNvSpPr>
            <a:spLocks noGrp="1"/>
          </p:cNvSpPr>
          <p:nvPr>
            <p:ph type="body" sz="quarter" idx="50"/>
          </p:nvPr>
        </p:nvSpPr>
        <p:spPr>
          <a:xfrm>
            <a:off x="7838061" y="2543772"/>
            <a:ext cx="3070730" cy="1380744"/>
          </a:xfrm>
          <a:noFill/>
          <a:ln>
            <a:noFill/>
          </a:ln>
        </p:spPr>
        <p:txBody>
          <a:bodyPr lIns="27432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sp>
        <p:nvSpPr>
          <p:cNvPr id="33" name="Rectangle 32">
            <a:extLst>
              <a:ext uri="{FF2B5EF4-FFF2-40B4-BE49-F238E27FC236}">
                <a16:creationId xmlns:a16="http://schemas.microsoft.com/office/drawing/2014/main" id="{5F9C5E80-2D6A-7B81-F349-81A6C92D8B1B}"/>
              </a:ext>
            </a:extLst>
          </p:cNvPr>
          <p:cNvSpPr/>
          <p:nvPr userDrawn="1"/>
        </p:nvSpPr>
        <p:spPr>
          <a:xfrm rot="16200000">
            <a:off x="7386196" y="2309010"/>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11">
            <a:extLst>
              <a:ext uri="{FF2B5EF4-FFF2-40B4-BE49-F238E27FC236}">
                <a16:creationId xmlns:a16="http://schemas.microsoft.com/office/drawing/2014/main" id="{8B364BB1-2F03-07C5-EAB7-CB49A1EC3282}"/>
              </a:ext>
            </a:extLst>
          </p:cNvPr>
          <p:cNvSpPr>
            <a:spLocks noGrp="1"/>
          </p:cNvSpPr>
          <p:nvPr>
            <p:ph type="body" sz="quarter" idx="51"/>
          </p:nvPr>
        </p:nvSpPr>
        <p:spPr>
          <a:xfrm>
            <a:off x="4376229" y="1880783"/>
            <a:ext cx="3070730" cy="625033"/>
          </a:xfrm>
          <a:noFill/>
        </p:spPr>
        <p:txBody>
          <a:bodyPr lIns="274320" rIns="0" anchor="b">
            <a:noAutofit/>
          </a:bodyPr>
          <a:lstStyle>
            <a:lvl1pPr marL="0" indent="0">
              <a:lnSpc>
                <a:spcPct val="80000"/>
              </a:lnSpc>
              <a:spcBef>
                <a:spcPts val="0"/>
              </a:spcBef>
              <a:buNone/>
              <a:defRPr sz="24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35" name="Text Placeholder 13">
            <a:extLst>
              <a:ext uri="{FF2B5EF4-FFF2-40B4-BE49-F238E27FC236}">
                <a16:creationId xmlns:a16="http://schemas.microsoft.com/office/drawing/2014/main" id="{459A5D6D-C5DE-C8EE-F37F-3367BBA9F840}"/>
              </a:ext>
            </a:extLst>
          </p:cNvPr>
          <p:cNvSpPr>
            <a:spLocks noGrp="1"/>
          </p:cNvSpPr>
          <p:nvPr>
            <p:ph type="body" sz="quarter" idx="52"/>
          </p:nvPr>
        </p:nvSpPr>
        <p:spPr>
          <a:xfrm>
            <a:off x="4376229" y="2549885"/>
            <a:ext cx="3070730" cy="1380744"/>
          </a:xfrm>
          <a:noFill/>
          <a:ln>
            <a:noFill/>
          </a:ln>
        </p:spPr>
        <p:txBody>
          <a:bodyPr lIns="27432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sp>
        <p:nvSpPr>
          <p:cNvPr id="36" name="Rectangle 35">
            <a:extLst>
              <a:ext uri="{FF2B5EF4-FFF2-40B4-BE49-F238E27FC236}">
                <a16:creationId xmlns:a16="http://schemas.microsoft.com/office/drawing/2014/main" id="{B449DD49-1A8D-76CC-A4AF-D0AD5C195FB8}"/>
              </a:ext>
            </a:extLst>
          </p:cNvPr>
          <p:cNvSpPr/>
          <p:nvPr userDrawn="1"/>
        </p:nvSpPr>
        <p:spPr>
          <a:xfrm rot="16200000">
            <a:off x="3924364" y="2315123"/>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 Placeholder 11">
            <a:extLst>
              <a:ext uri="{FF2B5EF4-FFF2-40B4-BE49-F238E27FC236}">
                <a16:creationId xmlns:a16="http://schemas.microsoft.com/office/drawing/2014/main" id="{B29C255B-11E7-E49D-1EDD-C2F6FB66D083}"/>
              </a:ext>
            </a:extLst>
          </p:cNvPr>
          <p:cNvSpPr>
            <a:spLocks noGrp="1"/>
          </p:cNvSpPr>
          <p:nvPr>
            <p:ph type="body" sz="quarter" idx="53"/>
          </p:nvPr>
        </p:nvSpPr>
        <p:spPr>
          <a:xfrm>
            <a:off x="914398" y="4318318"/>
            <a:ext cx="3070730" cy="625033"/>
          </a:xfrm>
          <a:noFill/>
        </p:spPr>
        <p:txBody>
          <a:bodyPr lIns="274320" rIns="0" anchor="b">
            <a:noAutofit/>
          </a:bodyPr>
          <a:lstStyle>
            <a:lvl1pPr marL="0" indent="0">
              <a:lnSpc>
                <a:spcPct val="80000"/>
              </a:lnSpc>
              <a:spcBef>
                <a:spcPts val="0"/>
              </a:spcBef>
              <a:buNone/>
              <a:defRPr sz="24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38" name="Text Placeholder 13">
            <a:extLst>
              <a:ext uri="{FF2B5EF4-FFF2-40B4-BE49-F238E27FC236}">
                <a16:creationId xmlns:a16="http://schemas.microsoft.com/office/drawing/2014/main" id="{F32E0527-0C17-B229-AE53-082144E5EC6C}"/>
              </a:ext>
            </a:extLst>
          </p:cNvPr>
          <p:cNvSpPr>
            <a:spLocks noGrp="1"/>
          </p:cNvSpPr>
          <p:nvPr>
            <p:ph type="body" sz="quarter" idx="54"/>
          </p:nvPr>
        </p:nvSpPr>
        <p:spPr>
          <a:xfrm>
            <a:off x="914398" y="4987420"/>
            <a:ext cx="3070730" cy="1362817"/>
          </a:xfrm>
          <a:noFill/>
          <a:ln>
            <a:noFill/>
          </a:ln>
        </p:spPr>
        <p:txBody>
          <a:bodyPr lIns="27432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sp>
        <p:nvSpPr>
          <p:cNvPr id="39" name="Rectangle 38">
            <a:extLst>
              <a:ext uri="{FF2B5EF4-FFF2-40B4-BE49-F238E27FC236}">
                <a16:creationId xmlns:a16="http://schemas.microsoft.com/office/drawing/2014/main" id="{B38D1526-CCB8-95A3-3CF3-B935126F6D3B}"/>
              </a:ext>
            </a:extLst>
          </p:cNvPr>
          <p:cNvSpPr/>
          <p:nvPr userDrawn="1"/>
        </p:nvSpPr>
        <p:spPr>
          <a:xfrm rot="16200000">
            <a:off x="462533" y="4752658"/>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11">
            <a:extLst>
              <a:ext uri="{FF2B5EF4-FFF2-40B4-BE49-F238E27FC236}">
                <a16:creationId xmlns:a16="http://schemas.microsoft.com/office/drawing/2014/main" id="{8F94305F-ACC4-02B6-29A1-4EFF95BB5331}"/>
              </a:ext>
            </a:extLst>
          </p:cNvPr>
          <p:cNvSpPr>
            <a:spLocks noGrp="1"/>
          </p:cNvSpPr>
          <p:nvPr>
            <p:ph type="body" sz="quarter" idx="55"/>
          </p:nvPr>
        </p:nvSpPr>
        <p:spPr>
          <a:xfrm>
            <a:off x="7838061" y="4318318"/>
            <a:ext cx="3070730" cy="625033"/>
          </a:xfrm>
          <a:noFill/>
        </p:spPr>
        <p:txBody>
          <a:bodyPr lIns="274320" rIns="0" anchor="b">
            <a:noAutofit/>
          </a:bodyPr>
          <a:lstStyle>
            <a:lvl1pPr marL="0" indent="0">
              <a:lnSpc>
                <a:spcPct val="80000"/>
              </a:lnSpc>
              <a:spcBef>
                <a:spcPts val="0"/>
              </a:spcBef>
              <a:buNone/>
              <a:defRPr sz="24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41" name="Text Placeholder 13">
            <a:extLst>
              <a:ext uri="{FF2B5EF4-FFF2-40B4-BE49-F238E27FC236}">
                <a16:creationId xmlns:a16="http://schemas.microsoft.com/office/drawing/2014/main" id="{F4292675-527D-A6B4-E4DC-2415844F85F2}"/>
              </a:ext>
            </a:extLst>
          </p:cNvPr>
          <p:cNvSpPr>
            <a:spLocks noGrp="1"/>
          </p:cNvSpPr>
          <p:nvPr>
            <p:ph type="body" sz="quarter" idx="56"/>
          </p:nvPr>
        </p:nvSpPr>
        <p:spPr>
          <a:xfrm>
            <a:off x="7838061" y="4987420"/>
            <a:ext cx="3070730" cy="1362817"/>
          </a:xfrm>
          <a:noFill/>
          <a:ln>
            <a:noFill/>
          </a:ln>
        </p:spPr>
        <p:txBody>
          <a:bodyPr lIns="27432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sp>
        <p:nvSpPr>
          <p:cNvPr id="42" name="Rectangle 41">
            <a:extLst>
              <a:ext uri="{FF2B5EF4-FFF2-40B4-BE49-F238E27FC236}">
                <a16:creationId xmlns:a16="http://schemas.microsoft.com/office/drawing/2014/main" id="{4085E3D5-CA56-CDAB-FA38-F7ED7B165DA8}"/>
              </a:ext>
            </a:extLst>
          </p:cNvPr>
          <p:cNvSpPr/>
          <p:nvPr userDrawn="1"/>
        </p:nvSpPr>
        <p:spPr>
          <a:xfrm rot="16200000">
            <a:off x="7386196" y="4752658"/>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 Placeholder 11">
            <a:extLst>
              <a:ext uri="{FF2B5EF4-FFF2-40B4-BE49-F238E27FC236}">
                <a16:creationId xmlns:a16="http://schemas.microsoft.com/office/drawing/2014/main" id="{F81F7DBF-CBB6-1C17-14EC-49A4683D985E}"/>
              </a:ext>
            </a:extLst>
          </p:cNvPr>
          <p:cNvSpPr>
            <a:spLocks noGrp="1"/>
          </p:cNvSpPr>
          <p:nvPr>
            <p:ph type="body" sz="quarter" idx="57"/>
          </p:nvPr>
        </p:nvSpPr>
        <p:spPr>
          <a:xfrm>
            <a:off x="4376229" y="4324431"/>
            <a:ext cx="3070730" cy="625033"/>
          </a:xfrm>
          <a:noFill/>
        </p:spPr>
        <p:txBody>
          <a:bodyPr lIns="274320" rIns="0" anchor="b">
            <a:noAutofit/>
          </a:bodyPr>
          <a:lstStyle>
            <a:lvl1pPr marL="0" indent="0">
              <a:lnSpc>
                <a:spcPct val="80000"/>
              </a:lnSpc>
              <a:spcBef>
                <a:spcPts val="0"/>
              </a:spcBef>
              <a:buNone/>
              <a:defRPr sz="24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46" name="Text Placeholder 13">
            <a:extLst>
              <a:ext uri="{FF2B5EF4-FFF2-40B4-BE49-F238E27FC236}">
                <a16:creationId xmlns:a16="http://schemas.microsoft.com/office/drawing/2014/main" id="{155C0AAD-ABA7-E72D-77DF-67C494E98156}"/>
              </a:ext>
            </a:extLst>
          </p:cNvPr>
          <p:cNvSpPr>
            <a:spLocks noGrp="1"/>
          </p:cNvSpPr>
          <p:nvPr>
            <p:ph type="body" sz="quarter" idx="58"/>
          </p:nvPr>
        </p:nvSpPr>
        <p:spPr>
          <a:xfrm>
            <a:off x="4376229" y="4993533"/>
            <a:ext cx="3070730" cy="1362817"/>
          </a:xfrm>
          <a:noFill/>
          <a:ln>
            <a:noFill/>
          </a:ln>
        </p:spPr>
        <p:txBody>
          <a:bodyPr lIns="27432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sp>
        <p:nvSpPr>
          <p:cNvPr id="47" name="Rectangle 46">
            <a:extLst>
              <a:ext uri="{FF2B5EF4-FFF2-40B4-BE49-F238E27FC236}">
                <a16:creationId xmlns:a16="http://schemas.microsoft.com/office/drawing/2014/main" id="{E048C6CE-4BDC-C393-A7CE-46A7BDCD6840}"/>
              </a:ext>
            </a:extLst>
          </p:cNvPr>
          <p:cNvSpPr/>
          <p:nvPr userDrawn="1"/>
        </p:nvSpPr>
        <p:spPr>
          <a:xfrm rot="16200000">
            <a:off x="3924364" y="4758771"/>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5F5FDBA3-89C7-4621-B40D-7DE83FA22F5A}"/>
              </a:ext>
            </a:extLst>
          </p:cNvPr>
          <p:cNvSpPr>
            <a:spLocks noGrp="1"/>
          </p:cNvSpPr>
          <p:nvPr>
            <p:ph type="dt" sz="half" idx="59"/>
          </p:nvPr>
        </p:nvSpPr>
        <p:spPr/>
        <p:txBody>
          <a:bodyPr/>
          <a:lstStyle/>
          <a:p>
            <a:pPr>
              <a:defRPr/>
            </a:pPr>
            <a:r>
              <a:rPr lang="en-US"/>
              <a:t>11/12/25</a:t>
            </a:r>
            <a:endParaRPr lang="en-US" dirty="0"/>
          </a:p>
        </p:txBody>
      </p:sp>
      <p:sp>
        <p:nvSpPr>
          <p:cNvPr id="6" name="Footer Placeholder 5">
            <a:extLst>
              <a:ext uri="{FF2B5EF4-FFF2-40B4-BE49-F238E27FC236}">
                <a16:creationId xmlns:a16="http://schemas.microsoft.com/office/drawing/2014/main" id="{F97AF3A4-EAA0-74A8-537D-7B63527E0231}"/>
              </a:ext>
            </a:extLst>
          </p:cNvPr>
          <p:cNvSpPr>
            <a:spLocks noGrp="1"/>
          </p:cNvSpPr>
          <p:nvPr>
            <p:ph type="ftr" sz="quarter" idx="60"/>
          </p:nvPr>
        </p:nvSpPr>
        <p:spPr/>
        <p:txBody>
          <a:bodyPr/>
          <a:lstStyle/>
          <a:p>
            <a:pPr>
              <a:defRPr/>
            </a:pPr>
            <a:r>
              <a:rPr lang="en-US"/>
              <a:t>Belomestnykh | HFCC-A RF systems plan</a:t>
            </a:r>
            <a:endParaRPr lang="en-US" dirty="0"/>
          </a:p>
        </p:txBody>
      </p:sp>
      <p:sp>
        <p:nvSpPr>
          <p:cNvPr id="7" name="Slide Number Placeholder 6">
            <a:extLst>
              <a:ext uri="{FF2B5EF4-FFF2-40B4-BE49-F238E27FC236}">
                <a16:creationId xmlns:a16="http://schemas.microsoft.com/office/drawing/2014/main" id="{718D8A77-0A01-BA2F-A32E-706B0FA90008}"/>
              </a:ext>
            </a:extLst>
          </p:cNvPr>
          <p:cNvSpPr>
            <a:spLocks noGrp="1"/>
          </p:cNvSpPr>
          <p:nvPr>
            <p:ph type="sldNum" sz="quarter" idx="61"/>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8833942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with-caption-1">
    <p:bg>
      <p:bgPr>
        <a:solidFill>
          <a:schemeClr val="bg1"/>
        </a:solidFill>
        <a:effectLst/>
      </p:bgPr>
    </p:bg>
    <p:spTree>
      <p:nvGrpSpPr>
        <p:cNvPr id="1" name=""/>
        <p:cNvGrpSpPr/>
        <p:nvPr/>
      </p:nvGrpSpPr>
      <p:grpSpPr>
        <a:xfrm>
          <a:off x="0" y="0"/>
          <a:ext cx="0" cy="0"/>
          <a:chOff x="0" y="0"/>
          <a:chExt cx="0" cy="0"/>
        </a:xfrm>
      </p:grpSpPr>
      <p:pic>
        <p:nvPicPr>
          <p:cNvPr id="2" name="Picture 1" descr="Logo, company name&#10;&#10;AI-generated content may be incorrect.">
            <a:extLst>
              <a:ext uri="{FF2B5EF4-FFF2-40B4-BE49-F238E27FC236}">
                <a16:creationId xmlns:a16="http://schemas.microsoft.com/office/drawing/2014/main" id="{342CFCE2-B4C8-ABC2-3278-6BDD1A6BA4D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05563" y="3940021"/>
            <a:ext cx="2920677" cy="2917979"/>
          </a:xfrm>
          <a:prstGeom prst="rect">
            <a:avLst/>
          </a:prstGeom>
        </p:spPr>
      </p:pic>
      <p:sp>
        <p:nvSpPr>
          <p:cNvPr id="12" name="Text Placeholder 11">
            <a:extLst>
              <a:ext uri="{FF2B5EF4-FFF2-40B4-BE49-F238E27FC236}">
                <a16:creationId xmlns:a16="http://schemas.microsoft.com/office/drawing/2014/main" id="{F6A6E3EA-A830-B168-79DF-164310C3A5B5}"/>
              </a:ext>
            </a:extLst>
          </p:cNvPr>
          <p:cNvSpPr>
            <a:spLocks noGrp="1"/>
          </p:cNvSpPr>
          <p:nvPr>
            <p:ph type="body" sz="quarter" idx="11"/>
          </p:nvPr>
        </p:nvSpPr>
        <p:spPr>
          <a:xfrm>
            <a:off x="365760" y="5938577"/>
            <a:ext cx="11091672" cy="383991"/>
          </a:xfrm>
        </p:spPr>
        <p:txBody>
          <a:bodyPr lIns="0" rIns="0" anchor="t">
            <a:noAutofit/>
          </a:bodyPr>
          <a:lstStyle>
            <a:lvl1pPr marL="0" indent="0">
              <a:buNone/>
              <a:defRPr sz="24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3" name="Picture Placeholder 5">
            <a:extLst>
              <a:ext uri="{FF2B5EF4-FFF2-40B4-BE49-F238E27FC236}">
                <a16:creationId xmlns:a16="http://schemas.microsoft.com/office/drawing/2014/main" id="{A34CFE70-A9DA-519B-846A-B0978C9FFD7C}"/>
              </a:ext>
            </a:extLst>
          </p:cNvPr>
          <p:cNvSpPr>
            <a:spLocks noGrp="1"/>
          </p:cNvSpPr>
          <p:nvPr>
            <p:ph type="pic" sz="quarter" idx="16" hasCustomPrompt="1"/>
          </p:nvPr>
        </p:nvSpPr>
        <p:spPr>
          <a:xfrm>
            <a:off x="0" y="0"/>
            <a:ext cx="11826240" cy="5509547"/>
          </a:xfrm>
          <a:solidFill>
            <a:srgbClr val="C3CAD1"/>
          </a:solidFill>
          <a:ln>
            <a:noFill/>
          </a:ln>
        </p:spPr>
        <p:txBody>
          <a:bodyPr lIns="457200" tIns="3108960" rIns="0" anchor="t"/>
          <a:lstStyle>
            <a:lvl1pPr marL="0" indent="0" algn="ctr">
              <a:buNone/>
              <a:defRPr>
                <a:solidFill>
                  <a:schemeClr val="bg1">
                    <a:lumMod val="65000"/>
                  </a:schemeClr>
                </a:solidFill>
              </a:defRPr>
            </a:lvl1pPr>
          </a:lstStyle>
          <a:p>
            <a:r>
              <a:rPr lang="en-US" dirty="0"/>
              <a:t>Click icon to add image</a:t>
            </a:r>
          </a:p>
        </p:txBody>
      </p:sp>
      <p:sp>
        <p:nvSpPr>
          <p:cNvPr id="14" name="Text Placeholder 13">
            <a:extLst>
              <a:ext uri="{FF2B5EF4-FFF2-40B4-BE49-F238E27FC236}">
                <a16:creationId xmlns:a16="http://schemas.microsoft.com/office/drawing/2014/main" id="{96E38EC1-AABA-F606-16BC-2EE603502268}"/>
              </a:ext>
            </a:extLst>
          </p:cNvPr>
          <p:cNvSpPr>
            <a:spLocks noGrp="1"/>
          </p:cNvSpPr>
          <p:nvPr>
            <p:ph type="body" sz="quarter" idx="12"/>
          </p:nvPr>
        </p:nvSpPr>
        <p:spPr>
          <a:xfrm>
            <a:off x="365760" y="6289556"/>
            <a:ext cx="11091672" cy="238244"/>
          </a:xfrm>
          <a:noFill/>
          <a:ln>
            <a:noFill/>
          </a:ln>
        </p:spPr>
        <p:txBody>
          <a:bodyPr lIns="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pic>
        <p:nvPicPr>
          <p:cNvPr id="8" name="Picture 7">
            <a:extLst>
              <a:ext uri="{FF2B5EF4-FFF2-40B4-BE49-F238E27FC236}">
                <a16:creationId xmlns:a16="http://schemas.microsoft.com/office/drawing/2014/main" id="{C2EC6AD6-BD59-A2C2-2F3A-CEF4E0667B43}"/>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pic>
        <p:nvPicPr>
          <p:cNvPr id="11" name="Picture 10" descr="Logo, company name&#10;&#10;AI-generated content may be incorrect.">
            <a:extLst>
              <a:ext uri="{FF2B5EF4-FFF2-40B4-BE49-F238E27FC236}">
                <a16:creationId xmlns:a16="http://schemas.microsoft.com/office/drawing/2014/main" id="{44B6D53A-92C9-55F9-0CA2-68EF8475BEA0}"/>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16" name="Rectangle 15">
            <a:extLst>
              <a:ext uri="{FF2B5EF4-FFF2-40B4-BE49-F238E27FC236}">
                <a16:creationId xmlns:a16="http://schemas.microsoft.com/office/drawing/2014/main" id="{BF573D6D-30D5-5B7B-90C2-D7583296043C}"/>
              </a:ext>
            </a:extLst>
          </p:cNvPr>
          <p:cNvSpPr/>
          <p:nvPr userDrawn="1"/>
        </p:nvSpPr>
        <p:spPr>
          <a:xfrm rot="10800000">
            <a:off x="365061" y="5782203"/>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E7606984-9DED-F33B-C04F-1C29849539A7}"/>
              </a:ext>
            </a:extLst>
          </p:cNvPr>
          <p:cNvSpPr>
            <a:spLocks noGrp="1"/>
          </p:cNvSpPr>
          <p:nvPr>
            <p:ph type="sldNum" sz="quarter" idx="19"/>
          </p:nvPr>
        </p:nvSpPr>
        <p:spPr>
          <a:xfrm>
            <a:off x="11830050" y="6356350"/>
            <a:ext cx="358919" cy="365125"/>
          </a:xfrm>
          <a:prstGeom prst="rect">
            <a:avLst/>
          </a:prstGeom>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10647278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with-caption-2">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3C11AC4-3132-DF00-E861-4EC706C3EB2E}"/>
              </a:ext>
            </a:extLst>
          </p:cNvPr>
          <p:cNvSpPr>
            <a:spLocks noGrp="1"/>
          </p:cNvSpPr>
          <p:nvPr>
            <p:ph type="pic" sz="quarter" idx="15" hasCustomPrompt="1"/>
          </p:nvPr>
        </p:nvSpPr>
        <p:spPr>
          <a:xfrm>
            <a:off x="915924" y="640080"/>
            <a:ext cx="9994392" cy="5577840"/>
          </a:xfrm>
          <a:solidFill>
            <a:srgbClr val="C3CAD1"/>
          </a:solidFill>
          <a:ln>
            <a:noFill/>
          </a:ln>
        </p:spPr>
        <p:txBody>
          <a:bodyPr lIns="457200" tIns="3108960" rIns="0" anchor="t"/>
          <a:lstStyle>
            <a:lvl1pPr marL="0" indent="0" algn="ctr">
              <a:buNone/>
              <a:defRPr>
                <a:solidFill>
                  <a:schemeClr val="bg1">
                    <a:lumMod val="65000"/>
                  </a:schemeClr>
                </a:solidFill>
              </a:defRPr>
            </a:lvl1pPr>
          </a:lstStyle>
          <a:p>
            <a:r>
              <a:rPr lang="en-US" dirty="0"/>
              <a:t>Click icon to add image</a:t>
            </a:r>
          </a:p>
        </p:txBody>
      </p:sp>
      <p:sp>
        <p:nvSpPr>
          <p:cNvPr id="3" name="Text Placeholder 13">
            <a:extLst>
              <a:ext uri="{FF2B5EF4-FFF2-40B4-BE49-F238E27FC236}">
                <a16:creationId xmlns:a16="http://schemas.microsoft.com/office/drawing/2014/main" id="{4F600118-8BF4-999C-96D0-38800692B131}"/>
              </a:ext>
            </a:extLst>
          </p:cNvPr>
          <p:cNvSpPr>
            <a:spLocks noGrp="1"/>
          </p:cNvSpPr>
          <p:nvPr>
            <p:ph type="body" sz="quarter" idx="12" hasCustomPrompt="1"/>
          </p:nvPr>
        </p:nvSpPr>
        <p:spPr>
          <a:xfrm>
            <a:off x="915925" y="6245352"/>
            <a:ext cx="9994392" cy="310783"/>
          </a:xfrm>
          <a:noFill/>
          <a:ln>
            <a:noFill/>
          </a:ln>
        </p:spPr>
        <p:txBody>
          <a:bodyPr lIns="0" tIns="0" rIns="0" bIns="0" anchor="b" anchorCtr="0">
            <a:noAutofit/>
          </a:bodyPr>
          <a:lstStyle>
            <a:lvl1pPr marL="0" indent="0">
              <a:lnSpc>
                <a:spcPct val="110000"/>
              </a:lnSpc>
              <a:buNone/>
              <a:defRPr sz="1200">
                <a:solidFill>
                  <a:schemeClr val="accent1"/>
                </a:solidFill>
              </a:defRPr>
            </a:lvl1pPr>
          </a:lstStyle>
          <a:p>
            <a:pPr lvl="0"/>
            <a:r>
              <a:rPr lang="en-US" dirty="0"/>
              <a:t>Click to add optional caption</a:t>
            </a:r>
          </a:p>
        </p:txBody>
      </p:sp>
      <p:pic>
        <p:nvPicPr>
          <p:cNvPr id="9" name="Picture 8">
            <a:extLst>
              <a:ext uri="{FF2B5EF4-FFF2-40B4-BE49-F238E27FC236}">
                <a16:creationId xmlns:a16="http://schemas.microsoft.com/office/drawing/2014/main" id="{C9D2A2E3-C451-68BF-12DA-0C5129B0694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pic>
        <p:nvPicPr>
          <p:cNvPr id="11" name="Picture 10" descr="Logo, company name&#10;&#10;AI-generated content may be incorrect.">
            <a:extLst>
              <a:ext uri="{FF2B5EF4-FFF2-40B4-BE49-F238E27FC236}">
                <a16:creationId xmlns:a16="http://schemas.microsoft.com/office/drawing/2014/main" id="{E4E71F28-8E11-F8BF-0A77-7AAFA42184E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5" name="Slide Number Placeholder 4">
            <a:extLst>
              <a:ext uri="{FF2B5EF4-FFF2-40B4-BE49-F238E27FC236}">
                <a16:creationId xmlns:a16="http://schemas.microsoft.com/office/drawing/2014/main" id="{B4BDFC97-7800-F5CC-5EBB-5D892475A33F}"/>
              </a:ext>
            </a:extLst>
          </p:cNvPr>
          <p:cNvSpPr>
            <a:spLocks noGrp="1"/>
          </p:cNvSpPr>
          <p:nvPr>
            <p:ph type="sldNum" sz="quarter" idx="18"/>
          </p:nvPr>
        </p:nvSpPr>
        <p:spPr>
          <a:xfrm>
            <a:off x="11830050" y="6356350"/>
            <a:ext cx="358919" cy="365125"/>
          </a:xfrm>
          <a:prstGeom prst="rect">
            <a:avLst/>
          </a:prstGeom>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20258747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key-fig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02F704-D87B-DF16-D937-0C5723A4D346}"/>
              </a:ext>
            </a:extLst>
          </p:cNvPr>
          <p:cNvSpPr/>
          <p:nvPr userDrawn="1"/>
        </p:nvSpPr>
        <p:spPr>
          <a:xfrm>
            <a:off x="0" y="1"/>
            <a:ext cx="12192000" cy="6857999"/>
          </a:xfrm>
          <a:prstGeom prst="rect">
            <a:avLst/>
          </a:prstGeom>
          <a:solidFill>
            <a:schemeClr val="bg1">
              <a:alpha val="5020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3E187AF-3341-8854-383A-CA20D59A0AFD}"/>
              </a:ext>
            </a:extLst>
          </p:cNvPr>
          <p:cNvSpPr/>
          <p:nvPr userDrawn="1"/>
        </p:nvSpPr>
        <p:spPr>
          <a:xfrm>
            <a:off x="0" y="1678988"/>
            <a:ext cx="11830050" cy="35000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B5C63DE5-8138-0D72-CE3E-25C89680DD0A}"/>
              </a:ext>
            </a:extLst>
          </p:cNvPr>
          <p:cNvSpPr>
            <a:spLocks noGrp="1"/>
          </p:cNvSpPr>
          <p:nvPr>
            <p:ph type="title"/>
          </p:nvPr>
        </p:nvSpPr>
        <p:spPr>
          <a:xfrm>
            <a:off x="913257" y="2379072"/>
            <a:ext cx="10003536" cy="1668997"/>
          </a:xfrm>
          <a:prstGeom prst="rect">
            <a:avLst/>
          </a:prstGeom>
          <a:noFill/>
        </p:spPr>
        <p:txBody>
          <a:bodyPr lIns="0" tIns="0" rIns="0" bIns="0" anchor="b">
            <a:noAutofit/>
          </a:bodyPr>
          <a:lstStyle>
            <a:lvl1pPr algn="ctr">
              <a:defRPr sz="9600" spc="-100" baseline="0">
                <a:solidFill>
                  <a:schemeClr val="tx2"/>
                </a:solidFill>
              </a:defRPr>
            </a:lvl1pPr>
          </a:lstStyle>
          <a:p>
            <a:r>
              <a:rPr lang="en-US"/>
              <a:t>Click to edit Master title style</a:t>
            </a:r>
            <a:endParaRPr lang="en-US" dirty="0"/>
          </a:p>
        </p:txBody>
      </p:sp>
      <p:sp>
        <p:nvSpPr>
          <p:cNvPr id="12" name="Text Placeholder 5">
            <a:extLst>
              <a:ext uri="{FF2B5EF4-FFF2-40B4-BE49-F238E27FC236}">
                <a16:creationId xmlns:a16="http://schemas.microsoft.com/office/drawing/2014/main" id="{A07A8EC1-93D3-3D5B-9385-0BA6453AF19E}"/>
              </a:ext>
            </a:extLst>
          </p:cNvPr>
          <p:cNvSpPr>
            <a:spLocks noGrp="1"/>
          </p:cNvSpPr>
          <p:nvPr>
            <p:ph type="body" sz="quarter" idx="12"/>
          </p:nvPr>
        </p:nvSpPr>
        <p:spPr>
          <a:xfrm>
            <a:off x="913257" y="4048069"/>
            <a:ext cx="10003536" cy="709159"/>
          </a:xfrm>
        </p:spPr>
        <p:txBody>
          <a:bodyPr anchor="t">
            <a:noAutofit/>
          </a:bodyPr>
          <a:lstStyle>
            <a:lvl1pPr marL="0" indent="0" algn="ctr">
              <a:spcAft>
                <a:spcPts val="0"/>
              </a:spcAft>
              <a:buNone/>
              <a:defRPr sz="2800" spc="-50" baseline="0">
                <a:solidFill>
                  <a:schemeClr val="tx1"/>
                </a:solidFill>
              </a:defRPr>
            </a:lvl1pPr>
            <a:lvl2pPr>
              <a:defRPr sz="1400"/>
            </a:lvl2pPr>
            <a:lvl3pPr>
              <a:defRPr sz="1400"/>
            </a:lvl3pPr>
            <a:lvl4pPr>
              <a:defRPr sz="1400"/>
            </a:lvl4pPr>
            <a:lvl5pPr>
              <a:defRPr sz="1400"/>
            </a:lvl5pPr>
          </a:lstStyle>
          <a:p>
            <a:pPr lvl="0"/>
            <a:r>
              <a:rPr lang="en-US"/>
              <a:t>Click to edit Master text styles</a:t>
            </a:r>
          </a:p>
        </p:txBody>
      </p:sp>
      <p:pic>
        <p:nvPicPr>
          <p:cNvPr id="7" name="Picture 6">
            <a:extLst>
              <a:ext uri="{FF2B5EF4-FFF2-40B4-BE49-F238E27FC236}">
                <a16:creationId xmlns:a16="http://schemas.microsoft.com/office/drawing/2014/main" id="{965F9F77-9433-0FA9-9CAB-50F8190170D6}"/>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15" name="Rectangle 14">
            <a:extLst>
              <a:ext uri="{FF2B5EF4-FFF2-40B4-BE49-F238E27FC236}">
                <a16:creationId xmlns:a16="http://schemas.microsoft.com/office/drawing/2014/main" id="{6A0C5114-E7F3-FF3D-A850-564CA25BD4AA}"/>
              </a:ext>
            </a:extLst>
          </p:cNvPr>
          <p:cNvSpPr/>
          <p:nvPr userDrawn="1"/>
        </p:nvSpPr>
        <p:spPr>
          <a:xfrm rot="10800000">
            <a:off x="5215509" y="2333034"/>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D7D10C01-E502-C2A8-611B-3019CF9DFA7F}"/>
              </a:ext>
            </a:extLst>
          </p:cNvPr>
          <p:cNvSpPr>
            <a:spLocks noGrp="1"/>
          </p:cNvSpPr>
          <p:nvPr>
            <p:ph type="dt" sz="half" idx="13"/>
          </p:nvPr>
        </p:nvSpPr>
        <p:spPr/>
        <p:txBody>
          <a:bodyPr/>
          <a:lstStyle/>
          <a:p>
            <a:pPr>
              <a:defRPr/>
            </a:pPr>
            <a:r>
              <a:rPr lang="en-US"/>
              <a:t>11/12/25</a:t>
            </a:r>
            <a:endParaRPr lang="en-US" dirty="0"/>
          </a:p>
        </p:txBody>
      </p:sp>
      <p:sp>
        <p:nvSpPr>
          <p:cNvPr id="4" name="Footer Placeholder 3">
            <a:extLst>
              <a:ext uri="{FF2B5EF4-FFF2-40B4-BE49-F238E27FC236}">
                <a16:creationId xmlns:a16="http://schemas.microsoft.com/office/drawing/2014/main" id="{BDB1728D-2C4C-4424-EC7C-F41CFAB91F39}"/>
              </a:ext>
            </a:extLst>
          </p:cNvPr>
          <p:cNvSpPr>
            <a:spLocks noGrp="1"/>
          </p:cNvSpPr>
          <p:nvPr>
            <p:ph type="ftr" sz="quarter" idx="14"/>
          </p:nvPr>
        </p:nvSpPr>
        <p:spPr/>
        <p:txBody>
          <a:bodyPr/>
          <a:lstStyle/>
          <a:p>
            <a:pPr>
              <a:defRPr/>
            </a:pPr>
            <a:r>
              <a:rPr lang="en-US"/>
              <a:t>Belomestnykh | HFCC-A RF systems plan</a:t>
            </a:r>
            <a:endParaRPr lang="en-US" dirty="0"/>
          </a:p>
        </p:txBody>
      </p:sp>
      <p:sp>
        <p:nvSpPr>
          <p:cNvPr id="5" name="Slide Number Placeholder 4">
            <a:extLst>
              <a:ext uri="{FF2B5EF4-FFF2-40B4-BE49-F238E27FC236}">
                <a16:creationId xmlns:a16="http://schemas.microsoft.com/office/drawing/2014/main" id="{C0AA6709-2DAE-D574-74A9-6F2352BB8C60}"/>
              </a:ext>
            </a:extLst>
          </p:cNvPr>
          <p:cNvSpPr>
            <a:spLocks noGrp="1"/>
          </p:cNvSpPr>
          <p:nvPr>
            <p:ph type="sldNum" sz="quarter" idx="15"/>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36015553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ultiple-key-figures">
    <p:bg>
      <p:bgPr>
        <a:solidFill>
          <a:schemeClr val="bg1"/>
        </a:solidFill>
        <a:effectLst/>
      </p:bgPr>
    </p:bg>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ABAEBB0B-FC49-0C96-1CA9-8CBAB514550D}"/>
              </a:ext>
            </a:extLst>
          </p:cNvPr>
          <p:cNvSpPr>
            <a:spLocks noGrp="1"/>
          </p:cNvSpPr>
          <p:nvPr>
            <p:ph type="pic" sz="quarter" idx="15" hasCustomPrompt="1"/>
          </p:nvPr>
        </p:nvSpPr>
        <p:spPr>
          <a:xfrm>
            <a:off x="914399" y="820757"/>
            <a:ext cx="5000626" cy="5216486"/>
          </a:xfrm>
          <a:prstGeom prst="rect">
            <a:avLst/>
          </a:prstGeom>
          <a:solidFill>
            <a:srgbClr val="C3CAD1"/>
          </a:solidFill>
          <a:ln>
            <a:noFill/>
          </a:ln>
        </p:spPr>
        <p:txBody>
          <a:bodyPr tIns="2834640" anchor="t"/>
          <a:lstStyle>
            <a:lvl1pPr marL="0" indent="0" algn="ctr">
              <a:buNone/>
              <a:defRPr>
                <a:solidFill>
                  <a:schemeClr val="bg1">
                    <a:lumMod val="65000"/>
                  </a:schemeClr>
                </a:solidFill>
              </a:defRPr>
            </a:lvl1pPr>
          </a:lstStyle>
          <a:p>
            <a:r>
              <a:rPr lang="en-US" dirty="0"/>
              <a:t>Click icon to add image</a:t>
            </a:r>
          </a:p>
        </p:txBody>
      </p:sp>
      <p:sp>
        <p:nvSpPr>
          <p:cNvPr id="13" name="Text Placeholder 12">
            <a:extLst>
              <a:ext uri="{FF2B5EF4-FFF2-40B4-BE49-F238E27FC236}">
                <a16:creationId xmlns:a16="http://schemas.microsoft.com/office/drawing/2014/main" id="{D75CE5CA-6E88-5554-567E-566D0F3702C9}"/>
              </a:ext>
            </a:extLst>
          </p:cNvPr>
          <p:cNvSpPr>
            <a:spLocks noGrp="1"/>
          </p:cNvSpPr>
          <p:nvPr>
            <p:ph type="body" sz="quarter" idx="10"/>
          </p:nvPr>
        </p:nvSpPr>
        <p:spPr>
          <a:xfrm>
            <a:off x="6297155" y="1520328"/>
            <a:ext cx="4617720" cy="694062"/>
          </a:xfrm>
          <a:solidFill>
            <a:schemeClr val="tx1"/>
          </a:solidFill>
        </p:spPr>
        <p:txBody>
          <a:bodyPr lIns="274320" tIns="45720" rIns="274320" anchor="ctr">
            <a:noAutofit/>
          </a:bodyPr>
          <a:lstStyle>
            <a:lvl1pPr marL="0" indent="0">
              <a:buClr>
                <a:schemeClr val="bg1"/>
              </a:buClr>
              <a:buNone/>
              <a:defRPr sz="1900">
                <a:solidFill>
                  <a:schemeClr val="bg1"/>
                </a:solidFill>
              </a:defRPr>
            </a:lvl1pPr>
            <a:lvl2pPr>
              <a:buClr>
                <a:schemeClr val="bg1"/>
              </a:buClr>
              <a:defRPr sz="1800">
                <a:solidFill>
                  <a:schemeClr val="bg1"/>
                </a:solidFill>
              </a:defRPr>
            </a:lvl2pPr>
            <a:lvl3pPr>
              <a:buClr>
                <a:schemeClr val="bg1"/>
              </a:buClr>
              <a:defRPr sz="1600">
                <a:solidFill>
                  <a:schemeClr val="bg1"/>
                </a:solidFill>
              </a:defRPr>
            </a:lvl3pPr>
            <a:lvl4pPr>
              <a:buClr>
                <a:schemeClr val="bg1"/>
              </a:buClr>
              <a:defRPr sz="1400">
                <a:solidFill>
                  <a:schemeClr val="bg1"/>
                </a:solidFill>
              </a:defRPr>
            </a:lvl4pPr>
            <a:lvl5pPr>
              <a:buClr>
                <a:schemeClr val="bg1"/>
              </a:buClr>
              <a:defRPr sz="1400">
                <a:solidFill>
                  <a:schemeClr val="bg1"/>
                </a:solidFill>
              </a:defRPr>
            </a:lvl5pPr>
          </a:lstStyle>
          <a:p>
            <a:pPr lvl="0"/>
            <a:r>
              <a:rPr lang="en-US"/>
              <a:t>Click to edit Master text styles</a:t>
            </a:r>
          </a:p>
        </p:txBody>
      </p:sp>
      <p:sp>
        <p:nvSpPr>
          <p:cNvPr id="4" name="Text Placeholder 13">
            <a:extLst>
              <a:ext uri="{FF2B5EF4-FFF2-40B4-BE49-F238E27FC236}">
                <a16:creationId xmlns:a16="http://schemas.microsoft.com/office/drawing/2014/main" id="{253F5A24-61CC-6326-2F0B-D0B2CD80549F}"/>
              </a:ext>
            </a:extLst>
          </p:cNvPr>
          <p:cNvSpPr>
            <a:spLocks noGrp="1"/>
          </p:cNvSpPr>
          <p:nvPr>
            <p:ph type="body" sz="quarter" idx="12" hasCustomPrompt="1"/>
          </p:nvPr>
        </p:nvSpPr>
        <p:spPr>
          <a:xfrm>
            <a:off x="914399" y="6144322"/>
            <a:ext cx="5000625" cy="212028"/>
          </a:xfrm>
          <a:noFill/>
          <a:ln>
            <a:noFill/>
          </a:ln>
        </p:spPr>
        <p:txBody>
          <a:bodyPr lIns="0" tIns="0" rIns="0" bIns="0" anchor="t" anchorCtr="0">
            <a:noAutofit/>
          </a:bodyPr>
          <a:lstStyle>
            <a:lvl1pPr marL="0" indent="0">
              <a:lnSpc>
                <a:spcPct val="110000"/>
              </a:lnSpc>
              <a:buNone/>
              <a:defRPr sz="1200">
                <a:solidFill>
                  <a:schemeClr val="tx1"/>
                </a:solidFill>
              </a:defRPr>
            </a:lvl1pPr>
          </a:lstStyle>
          <a:p>
            <a:pPr lvl="0"/>
            <a:r>
              <a:rPr lang="en-US" dirty="0"/>
              <a:t>Click to add optional caption</a:t>
            </a:r>
          </a:p>
        </p:txBody>
      </p:sp>
      <p:sp>
        <p:nvSpPr>
          <p:cNvPr id="16" name="Text Placeholder 17">
            <a:extLst>
              <a:ext uri="{FF2B5EF4-FFF2-40B4-BE49-F238E27FC236}">
                <a16:creationId xmlns:a16="http://schemas.microsoft.com/office/drawing/2014/main" id="{7C79F1A4-8D7A-2A2A-13B1-007CC4DA4DD8}"/>
              </a:ext>
            </a:extLst>
          </p:cNvPr>
          <p:cNvSpPr>
            <a:spLocks noGrp="1"/>
          </p:cNvSpPr>
          <p:nvPr>
            <p:ph type="body" sz="quarter" idx="21" hasCustomPrompt="1"/>
          </p:nvPr>
        </p:nvSpPr>
        <p:spPr>
          <a:xfrm>
            <a:off x="6290710" y="512899"/>
            <a:ext cx="4617720" cy="914400"/>
          </a:xfrm>
        </p:spPr>
        <p:txBody>
          <a:bodyPr lIns="274320" anchor="b">
            <a:normAutofit/>
          </a:bodyPr>
          <a:lstStyle>
            <a:lvl1pPr marL="0" indent="0">
              <a:lnSpc>
                <a:spcPts val="3600"/>
              </a:lnSpc>
              <a:spcAft>
                <a:spcPts val="0"/>
              </a:spcAft>
              <a:buNone/>
              <a:defRPr lang="en-US" sz="3600" b="1" i="0" kern="1200" spc="-100" baseline="0" dirty="0" smtClean="0">
                <a:solidFill>
                  <a:schemeClr val="tx2"/>
                </a:solidFill>
                <a:latin typeface="Helvetica" pitchFamily="2" charset="0"/>
                <a:ea typeface="+mj-ea"/>
                <a:cs typeface="+mj-cs"/>
              </a:defRPr>
            </a:lvl1pPr>
          </a:lstStyle>
          <a:p>
            <a:pPr lvl="0"/>
            <a:r>
              <a:rPr lang="en-US" dirty="0"/>
              <a:t>Key figure</a:t>
            </a:r>
          </a:p>
        </p:txBody>
      </p:sp>
      <p:sp>
        <p:nvSpPr>
          <p:cNvPr id="5" name="Rectangle 4">
            <a:extLst>
              <a:ext uri="{FF2B5EF4-FFF2-40B4-BE49-F238E27FC236}">
                <a16:creationId xmlns:a16="http://schemas.microsoft.com/office/drawing/2014/main" id="{4E4A9EC7-0A22-2867-5A93-04C549C7B24D}"/>
              </a:ext>
            </a:extLst>
          </p:cNvPr>
          <p:cNvSpPr/>
          <p:nvPr userDrawn="1"/>
        </p:nvSpPr>
        <p:spPr>
          <a:xfrm rot="16200000">
            <a:off x="5595766" y="1504465"/>
            <a:ext cx="1389888"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9C9AF806-A69B-CC52-7882-68CBACA47FA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pic>
        <p:nvPicPr>
          <p:cNvPr id="20" name="Picture 19" descr="Logo, company name&#10;&#10;AI-generated content may be incorrect.">
            <a:extLst>
              <a:ext uri="{FF2B5EF4-FFF2-40B4-BE49-F238E27FC236}">
                <a16:creationId xmlns:a16="http://schemas.microsoft.com/office/drawing/2014/main" id="{71A5B106-9DEE-8AB6-D922-D48EB8DF9D0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23" name="Text Placeholder 12">
            <a:extLst>
              <a:ext uri="{FF2B5EF4-FFF2-40B4-BE49-F238E27FC236}">
                <a16:creationId xmlns:a16="http://schemas.microsoft.com/office/drawing/2014/main" id="{47C90278-399F-D985-B545-7DCF0DA7A63B}"/>
              </a:ext>
            </a:extLst>
          </p:cNvPr>
          <p:cNvSpPr>
            <a:spLocks noGrp="1"/>
          </p:cNvSpPr>
          <p:nvPr>
            <p:ph type="body" sz="quarter" idx="22"/>
          </p:nvPr>
        </p:nvSpPr>
        <p:spPr>
          <a:xfrm>
            <a:off x="6297155" y="5337672"/>
            <a:ext cx="4617720" cy="694062"/>
          </a:xfrm>
          <a:solidFill>
            <a:schemeClr val="tx1"/>
          </a:solidFill>
        </p:spPr>
        <p:txBody>
          <a:bodyPr lIns="274320" tIns="45720" rIns="274320" anchor="ctr">
            <a:noAutofit/>
          </a:bodyPr>
          <a:lstStyle>
            <a:lvl1pPr marL="0" indent="0">
              <a:buClr>
                <a:schemeClr val="bg1"/>
              </a:buClr>
              <a:buNone/>
              <a:defRPr sz="1900">
                <a:solidFill>
                  <a:schemeClr val="bg1"/>
                </a:solidFill>
              </a:defRPr>
            </a:lvl1pPr>
            <a:lvl2pPr>
              <a:buClr>
                <a:schemeClr val="bg1"/>
              </a:buClr>
              <a:defRPr sz="1800">
                <a:solidFill>
                  <a:schemeClr val="bg1"/>
                </a:solidFill>
              </a:defRPr>
            </a:lvl2pPr>
            <a:lvl3pPr>
              <a:buClr>
                <a:schemeClr val="bg1"/>
              </a:buClr>
              <a:defRPr sz="1600">
                <a:solidFill>
                  <a:schemeClr val="bg1"/>
                </a:solidFill>
              </a:defRPr>
            </a:lvl3pPr>
            <a:lvl4pPr>
              <a:buClr>
                <a:schemeClr val="bg1"/>
              </a:buClr>
              <a:defRPr sz="1400">
                <a:solidFill>
                  <a:schemeClr val="bg1"/>
                </a:solidFill>
              </a:defRPr>
            </a:lvl4pPr>
            <a:lvl5pPr>
              <a:buClr>
                <a:schemeClr val="bg1"/>
              </a:buClr>
              <a:defRPr sz="1400">
                <a:solidFill>
                  <a:schemeClr val="bg1"/>
                </a:solidFill>
              </a:defRPr>
            </a:lvl5pPr>
          </a:lstStyle>
          <a:p>
            <a:pPr lvl="0"/>
            <a:r>
              <a:rPr lang="en-US"/>
              <a:t>Click to edit Master text styles</a:t>
            </a:r>
          </a:p>
        </p:txBody>
      </p:sp>
      <p:sp>
        <p:nvSpPr>
          <p:cNvPr id="24" name="Text Placeholder 17">
            <a:extLst>
              <a:ext uri="{FF2B5EF4-FFF2-40B4-BE49-F238E27FC236}">
                <a16:creationId xmlns:a16="http://schemas.microsoft.com/office/drawing/2014/main" id="{819A7FF5-547E-A603-F63A-B893DB8702C0}"/>
              </a:ext>
            </a:extLst>
          </p:cNvPr>
          <p:cNvSpPr>
            <a:spLocks noGrp="1"/>
          </p:cNvSpPr>
          <p:nvPr>
            <p:ph type="body" sz="quarter" idx="23" hasCustomPrompt="1"/>
          </p:nvPr>
        </p:nvSpPr>
        <p:spPr>
          <a:xfrm>
            <a:off x="6290710" y="4330243"/>
            <a:ext cx="4617720" cy="914400"/>
          </a:xfrm>
        </p:spPr>
        <p:txBody>
          <a:bodyPr lIns="274320" anchor="b">
            <a:normAutofit/>
          </a:bodyPr>
          <a:lstStyle>
            <a:lvl1pPr marL="0" indent="0">
              <a:lnSpc>
                <a:spcPts val="3600"/>
              </a:lnSpc>
              <a:spcAft>
                <a:spcPts val="0"/>
              </a:spcAft>
              <a:buNone/>
              <a:defRPr lang="en-US" sz="3600" b="1" i="0" kern="1200" spc="-100" baseline="0" dirty="0" smtClean="0">
                <a:solidFill>
                  <a:schemeClr val="tx2"/>
                </a:solidFill>
                <a:latin typeface="Helvetica" pitchFamily="2" charset="0"/>
                <a:ea typeface="+mj-ea"/>
                <a:cs typeface="+mj-cs"/>
              </a:defRPr>
            </a:lvl1pPr>
          </a:lstStyle>
          <a:p>
            <a:pPr lvl="0"/>
            <a:r>
              <a:rPr lang="en-US" dirty="0"/>
              <a:t>Key figure</a:t>
            </a:r>
          </a:p>
        </p:txBody>
      </p:sp>
      <p:sp>
        <p:nvSpPr>
          <p:cNvPr id="25" name="Rectangle 24">
            <a:extLst>
              <a:ext uri="{FF2B5EF4-FFF2-40B4-BE49-F238E27FC236}">
                <a16:creationId xmlns:a16="http://schemas.microsoft.com/office/drawing/2014/main" id="{9CF14232-891E-BF84-C925-6BB3EFCEB08D}"/>
              </a:ext>
            </a:extLst>
          </p:cNvPr>
          <p:cNvSpPr/>
          <p:nvPr userDrawn="1"/>
        </p:nvSpPr>
        <p:spPr>
          <a:xfrm rot="16200000">
            <a:off x="5595766" y="5321809"/>
            <a:ext cx="1389888"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12">
            <a:extLst>
              <a:ext uri="{FF2B5EF4-FFF2-40B4-BE49-F238E27FC236}">
                <a16:creationId xmlns:a16="http://schemas.microsoft.com/office/drawing/2014/main" id="{C5B0C835-92D5-EBA9-F2A4-BC31B439CFE9}"/>
              </a:ext>
            </a:extLst>
          </p:cNvPr>
          <p:cNvSpPr>
            <a:spLocks noGrp="1"/>
          </p:cNvSpPr>
          <p:nvPr>
            <p:ph type="body" sz="quarter" idx="24"/>
          </p:nvPr>
        </p:nvSpPr>
        <p:spPr>
          <a:xfrm>
            <a:off x="6297155" y="3427735"/>
            <a:ext cx="4617720" cy="694062"/>
          </a:xfrm>
          <a:solidFill>
            <a:schemeClr val="tx1"/>
          </a:solidFill>
        </p:spPr>
        <p:txBody>
          <a:bodyPr lIns="274320" tIns="45720" rIns="274320" anchor="ctr">
            <a:noAutofit/>
          </a:bodyPr>
          <a:lstStyle>
            <a:lvl1pPr marL="0" indent="0">
              <a:buClr>
                <a:schemeClr val="bg1"/>
              </a:buClr>
              <a:buNone/>
              <a:defRPr sz="1900">
                <a:solidFill>
                  <a:schemeClr val="bg1"/>
                </a:solidFill>
              </a:defRPr>
            </a:lvl1pPr>
            <a:lvl2pPr>
              <a:buClr>
                <a:schemeClr val="bg1"/>
              </a:buClr>
              <a:defRPr sz="1800">
                <a:solidFill>
                  <a:schemeClr val="bg1"/>
                </a:solidFill>
              </a:defRPr>
            </a:lvl2pPr>
            <a:lvl3pPr>
              <a:buClr>
                <a:schemeClr val="bg1"/>
              </a:buClr>
              <a:defRPr sz="1600">
                <a:solidFill>
                  <a:schemeClr val="bg1"/>
                </a:solidFill>
              </a:defRPr>
            </a:lvl3pPr>
            <a:lvl4pPr>
              <a:buClr>
                <a:schemeClr val="bg1"/>
              </a:buClr>
              <a:defRPr sz="1400">
                <a:solidFill>
                  <a:schemeClr val="bg1"/>
                </a:solidFill>
              </a:defRPr>
            </a:lvl4pPr>
            <a:lvl5pPr>
              <a:buClr>
                <a:schemeClr val="bg1"/>
              </a:buClr>
              <a:defRPr sz="1400">
                <a:solidFill>
                  <a:schemeClr val="bg1"/>
                </a:solidFill>
              </a:defRPr>
            </a:lvl5pPr>
          </a:lstStyle>
          <a:p>
            <a:pPr lvl="0"/>
            <a:r>
              <a:rPr lang="en-US"/>
              <a:t>Click to edit Master text styles</a:t>
            </a:r>
          </a:p>
        </p:txBody>
      </p:sp>
      <p:sp>
        <p:nvSpPr>
          <p:cNvPr id="27" name="Text Placeholder 17">
            <a:extLst>
              <a:ext uri="{FF2B5EF4-FFF2-40B4-BE49-F238E27FC236}">
                <a16:creationId xmlns:a16="http://schemas.microsoft.com/office/drawing/2014/main" id="{AFF8EEAA-8354-850E-1A0B-1EADAA1D7EB6}"/>
              </a:ext>
            </a:extLst>
          </p:cNvPr>
          <p:cNvSpPr>
            <a:spLocks noGrp="1"/>
          </p:cNvSpPr>
          <p:nvPr>
            <p:ph type="body" sz="quarter" idx="25" hasCustomPrompt="1"/>
          </p:nvPr>
        </p:nvSpPr>
        <p:spPr>
          <a:xfrm>
            <a:off x="6290710" y="2420306"/>
            <a:ext cx="4617720" cy="914400"/>
          </a:xfrm>
        </p:spPr>
        <p:txBody>
          <a:bodyPr lIns="274320" anchor="b">
            <a:normAutofit/>
          </a:bodyPr>
          <a:lstStyle>
            <a:lvl1pPr marL="0" indent="0">
              <a:lnSpc>
                <a:spcPts val="3600"/>
              </a:lnSpc>
              <a:spcAft>
                <a:spcPts val="0"/>
              </a:spcAft>
              <a:buNone/>
              <a:defRPr lang="en-US" sz="3600" b="1" i="0" kern="1200" spc="-100" baseline="0" dirty="0" smtClean="0">
                <a:solidFill>
                  <a:schemeClr val="tx2"/>
                </a:solidFill>
                <a:latin typeface="Helvetica" pitchFamily="2" charset="0"/>
                <a:ea typeface="+mj-ea"/>
                <a:cs typeface="+mj-cs"/>
              </a:defRPr>
            </a:lvl1pPr>
          </a:lstStyle>
          <a:p>
            <a:pPr lvl="0"/>
            <a:r>
              <a:rPr lang="en-US" dirty="0"/>
              <a:t>Key figure</a:t>
            </a:r>
          </a:p>
        </p:txBody>
      </p:sp>
      <p:sp>
        <p:nvSpPr>
          <p:cNvPr id="28" name="Rectangle 27">
            <a:extLst>
              <a:ext uri="{FF2B5EF4-FFF2-40B4-BE49-F238E27FC236}">
                <a16:creationId xmlns:a16="http://schemas.microsoft.com/office/drawing/2014/main" id="{6C30FE6C-CF61-D9B0-ABF1-6B526A2786D8}"/>
              </a:ext>
            </a:extLst>
          </p:cNvPr>
          <p:cNvSpPr/>
          <p:nvPr userDrawn="1"/>
        </p:nvSpPr>
        <p:spPr>
          <a:xfrm rot="16200000">
            <a:off x="5595766" y="3411872"/>
            <a:ext cx="1389888"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7">
            <a:extLst>
              <a:ext uri="{FF2B5EF4-FFF2-40B4-BE49-F238E27FC236}">
                <a16:creationId xmlns:a16="http://schemas.microsoft.com/office/drawing/2014/main" id="{CFDCF037-3F22-455A-C167-1B9773617782}"/>
              </a:ext>
            </a:extLst>
          </p:cNvPr>
          <p:cNvSpPr>
            <a:spLocks noGrp="1"/>
          </p:cNvSpPr>
          <p:nvPr>
            <p:ph type="dt" sz="half" idx="26"/>
          </p:nvPr>
        </p:nvSpPr>
        <p:spPr/>
        <p:txBody>
          <a:bodyPr/>
          <a:lstStyle/>
          <a:p>
            <a:pPr>
              <a:defRPr/>
            </a:pPr>
            <a:r>
              <a:rPr lang="en-US"/>
              <a:t>11/12/25</a:t>
            </a:r>
            <a:endParaRPr lang="en-US" dirty="0"/>
          </a:p>
        </p:txBody>
      </p:sp>
      <p:sp>
        <p:nvSpPr>
          <p:cNvPr id="9" name="Footer Placeholder 8">
            <a:extLst>
              <a:ext uri="{FF2B5EF4-FFF2-40B4-BE49-F238E27FC236}">
                <a16:creationId xmlns:a16="http://schemas.microsoft.com/office/drawing/2014/main" id="{FB849831-55D4-65FF-A7B1-CC84E9B252F7}"/>
              </a:ext>
            </a:extLst>
          </p:cNvPr>
          <p:cNvSpPr>
            <a:spLocks noGrp="1"/>
          </p:cNvSpPr>
          <p:nvPr>
            <p:ph type="ftr" sz="quarter" idx="27"/>
          </p:nvPr>
        </p:nvSpPr>
        <p:spPr/>
        <p:txBody>
          <a:bodyPr/>
          <a:lstStyle/>
          <a:p>
            <a:pPr>
              <a:defRPr/>
            </a:pPr>
            <a:r>
              <a:rPr lang="en-US"/>
              <a:t>Belomestnykh | HFCC-A RF systems plan</a:t>
            </a:r>
            <a:endParaRPr lang="en-US" dirty="0"/>
          </a:p>
        </p:txBody>
      </p:sp>
      <p:sp>
        <p:nvSpPr>
          <p:cNvPr id="10" name="Slide Number Placeholder 9">
            <a:extLst>
              <a:ext uri="{FF2B5EF4-FFF2-40B4-BE49-F238E27FC236}">
                <a16:creationId xmlns:a16="http://schemas.microsoft.com/office/drawing/2014/main" id="{B1D6637D-9A02-B205-EF0A-87C0E8B5D314}"/>
              </a:ext>
            </a:extLst>
          </p:cNvPr>
          <p:cNvSpPr>
            <a:spLocks noGrp="1"/>
          </p:cNvSpPr>
          <p:nvPr>
            <p:ph type="sldNum" sz="quarter" idx="28"/>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1745496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meline">
    <p:bg>
      <p:bgPr>
        <a:solidFill>
          <a:schemeClr val="bg1"/>
        </a:solidFill>
        <a:effectLst/>
      </p:bgPr>
    </p:bg>
    <p:spTree>
      <p:nvGrpSpPr>
        <p:cNvPr id="1" name=""/>
        <p:cNvGrpSpPr/>
        <p:nvPr/>
      </p:nvGrpSpPr>
      <p:grpSpPr>
        <a:xfrm>
          <a:off x="0" y="0"/>
          <a:ext cx="0" cy="0"/>
          <a:chOff x="0" y="0"/>
          <a:chExt cx="0" cy="0"/>
        </a:xfrm>
      </p:grpSpPr>
      <p:sp>
        <p:nvSpPr>
          <p:cNvPr id="35" name="Text Placeholder 7">
            <a:extLst>
              <a:ext uri="{FF2B5EF4-FFF2-40B4-BE49-F238E27FC236}">
                <a16:creationId xmlns:a16="http://schemas.microsoft.com/office/drawing/2014/main" id="{03E171D5-30FC-537F-A514-48CD3674FC32}"/>
              </a:ext>
            </a:extLst>
          </p:cNvPr>
          <p:cNvSpPr>
            <a:spLocks noGrp="1"/>
          </p:cNvSpPr>
          <p:nvPr>
            <p:ph type="body" sz="quarter" idx="26" hasCustomPrompt="1"/>
          </p:nvPr>
        </p:nvSpPr>
        <p:spPr>
          <a:xfrm>
            <a:off x="8610466" y="2852018"/>
            <a:ext cx="2298325" cy="744247"/>
          </a:xfrm>
        </p:spPr>
        <p:txBody>
          <a:bodyPr anchor="ctr">
            <a:normAutofit/>
          </a:bodyPr>
          <a:lstStyle>
            <a:lvl1pPr marL="0" indent="0" algn="ctr">
              <a:buNone/>
              <a:defRPr sz="4400" b="0">
                <a:solidFill>
                  <a:schemeClr val="tx2"/>
                </a:solidFill>
              </a:defRPr>
            </a:lvl1pPr>
          </a:lstStyle>
          <a:p>
            <a:pPr marL="0" marR="0" lvl="0" indent="0" algn="ctr" defTabSz="914400" rtl="0" eaLnBrk="1" fontAlgn="auto" latinLnBrk="0" hangingPunct="1">
              <a:lnSpc>
                <a:spcPct val="90000"/>
              </a:lnSpc>
              <a:spcBef>
                <a:spcPts val="1000"/>
              </a:spcBef>
              <a:spcAft>
                <a:spcPts val="400"/>
              </a:spcAft>
              <a:buClr>
                <a:schemeClr val="accent1"/>
              </a:buClr>
              <a:buSzTx/>
              <a:buFont typeface="Arial" panose="020B0604020202020204" pitchFamily="34" charset="0"/>
              <a:buNone/>
              <a:tabLst/>
              <a:defRPr/>
            </a:pPr>
            <a:r>
              <a:rPr lang="en-US" dirty="0"/>
              <a:t>Year</a:t>
            </a:r>
          </a:p>
        </p:txBody>
      </p:sp>
      <p:sp>
        <p:nvSpPr>
          <p:cNvPr id="31" name="Text Placeholder 7">
            <a:extLst>
              <a:ext uri="{FF2B5EF4-FFF2-40B4-BE49-F238E27FC236}">
                <a16:creationId xmlns:a16="http://schemas.microsoft.com/office/drawing/2014/main" id="{1349D683-9A3C-3B31-0359-463DB290E72E}"/>
              </a:ext>
            </a:extLst>
          </p:cNvPr>
          <p:cNvSpPr>
            <a:spLocks noGrp="1"/>
          </p:cNvSpPr>
          <p:nvPr>
            <p:ph type="body" sz="quarter" idx="23" hasCustomPrompt="1"/>
          </p:nvPr>
        </p:nvSpPr>
        <p:spPr>
          <a:xfrm>
            <a:off x="914400" y="2852018"/>
            <a:ext cx="2298325" cy="744247"/>
          </a:xfrm>
        </p:spPr>
        <p:txBody>
          <a:bodyPr anchor="ctr">
            <a:normAutofit/>
          </a:bodyPr>
          <a:lstStyle>
            <a:lvl1pPr marL="0" indent="0" algn="ctr">
              <a:buNone/>
              <a:defRPr sz="4400" b="0">
                <a:solidFill>
                  <a:schemeClr val="tx2"/>
                </a:solidFill>
              </a:defRPr>
            </a:lvl1pPr>
          </a:lstStyle>
          <a:p>
            <a:pPr marL="0" marR="0" lvl="0" indent="0" algn="ctr" defTabSz="914400" rtl="0" eaLnBrk="1" fontAlgn="auto" latinLnBrk="0" hangingPunct="1">
              <a:lnSpc>
                <a:spcPct val="90000"/>
              </a:lnSpc>
              <a:spcBef>
                <a:spcPts val="1000"/>
              </a:spcBef>
              <a:spcAft>
                <a:spcPts val="400"/>
              </a:spcAft>
              <a:buClr>
                <a:schemeClr val="accent1"/>
              </a:buClr>
              <a:buSzTx/>
              <a:buFont typeface="Arial" panose="020B0604020202020204" pitchFamily="34" charset="0"/>
              <a:buNone/>
              <a:tabLst/>
              <a:defRPr/>
            </a:pPr>
            <a:r>
              <a:rPr lang="en-US" dirty="0"/>
              <a:t>Year</a:t>
            </a:r>
          </a:p>
        </p:txBody>
      </p:sp>
      <p:sp>
        <p:nvSpPr>
          <p:cNvPr id="8" name="Text Placeholder 7">
            <a:extLst>
              <a:ext uri="{FF2B5EF4-FFF2-40B4-BE49-F238E27FC236}">
                <a16:creationId xmlns:a16="http://schemas.microsoft.com/office/drawing/2014/main" id="{5B2E158B-F6B7-4699-6081-B2D57ABF91BA}"/>
              </a:ext>
            </a:extLst>
          </p:cNvPr>
          <p:cNvSpPr>
            <a:spLocks noGrp="1"/>
          </p:cNvSpPr>
          <p:nvPr>
            <p:ph type="body" sz="quarter" idx="15" hasCustomPrompt="1"/>
          </p:nvPr>
        </p:nvSpPr>
        <p:spPr>
          <a:xfrm>
            <a:off x="914400" y="3775583"/>
            <a:ext cx="2298325" cy="358688"/>
          </a:xfrm>
        </p:spPr>
        <p:txBody>
          <a:bodyPr>
            <a:noAutofit/>
          </a:bodyPr>
          <a:lstStyle>
            <a:lvl1pPr marL="0" indent="0" algn="ctr">
              <a:buNone/>
              <a:defRPr sz="2400" b="1">
                <a:solidFill>
                  <a:schemeClr val="tx1"/>
                </a:solidFill>
              </a:defRPr>
            </a:lvl1pPr>
          </a:lstStyle>
          <a:p>
            <a:pPr marL="0" marR="0" lvl="0" indent="0" algn="ctr" defTabSz="914400" rtl="0" eaLnBrk="1" fontAlgn="auto" latinLnBrk="0" hangingPunct="1">
              <a:lnSpc>
                <a:spcPct val="90000"/>
              </a:lnSpc>
              <a:spcBef>
                <a:spcPts val="1000"/>
              </a:spcBef>
              <a:spcAft>
                <a:spcPts val="400"/>
              </a:spcAft>
              <a:buClr>
                <a:schemeClr val="accent1"/>
              </a:buClr>
              <a:buSzTx/>
              <a:buFont typeface="Arial" panose="020B0604020202020204" pitchFamily="34" charset="0"/>
              <a:buNone/>
              <a:tabLst/>
              <a:defRPr/>
            </a:pPr>
            <a:r>
              <a:rPr lang="en-US" dirty="0"/>
              <a:t>Subhead</a:t>
            </a:r>
          </a:p>
          <a:p>
            <a:pPr lvl="0"/>
            <a:endParaRPr lang="en-US" dirty="0"/>
          </a:p>
        </p:txBody>
      </p:sp>
      <p:sp>
        <p:nvSpPr>
          <p:cNvPr id="9" name="Text Placeholder 13">
            <a:extLst>
              <a:ext uri="{FF2B5EF4-FFF2-40B4-BE49-F238E27FC236}">
                <a16:creationId xmlns:a16="http://schemas.microsoft.com/office/drawing/2014/main" id="{EF49033D-66CB-33E0-1DBC-8928201CE7F8}"/>
              </a:ext>
            </a:extLst>
          </p:cNvPr>
          <p:cNvSpPr>
            <a:spLocks noGrp="1"/>
          </p:cNvSpPr>
          <p:nvPr>
            <p:ph type="body" sz="quarter" idx="16"/>
          </p:nvPr>
        </p:nvSpPr>
        <p:spPr>
          <a:xfrm>
            <a:off x="914400" y="4226948"/>
            <a:ext cx="2298325" cy="1018572"/>
          </a:xfrm>
          <a:noFill/>
          <a:ln>
            <a:noFill/>
          </a:ln>
        </p:spPr>
        <p:txBody>
          <a:bodyPr lIns="0" tIns="0" rIns="0" bIns="0" anchor="t" anchorCtr="0">
            <a:noAutofit/>
          </a:bodyPr>
          <a:lstStyle>
            <a:lvl1pPr marL="0" indent="0" algn="ctr">
              <a:lnSpc>
                <a:spcPct val="110000"/>
              </a:lnSpc>
              <a:buNone/>
              <a:defRPr sz="1600">
                <a:solidFill>
                  <a:schemeClr val="tx1"/>
                </a:solidFill>
              </a:defRPr>
            </a:lvl1pPr>
          </a:lstStyle>
          <a:p>
            <a:pPr marL="0" marR="0" lvl="0" indent="0" algn="ctr" defTabSz="914400" rtl="0" eaLnBrk="1" fontAlgn="auto" latinLnBrk="0" hangingPunct="1">
              <a:lnSpc>
                <a:spcPct val="100000"/>
              </a:lnSpc>
              <a:spcBef>
                <a:spcPts val="1000"/>
              </a:spcBef>
              <a:spcAft>
                <a:spcPts val="400"/>
              </a:spcAft>
              <a:buClr>
                <a:schemeClr val="accent1"/>
              </a:buClr>
              <a:buSzTx/>
              <a:buFont typeface="Arial" panose="020B0604020202020204" pitchFamily="34" charset="0"/>
              <a:buNone/>
              <a:tabLst/>
              <a:defRPr/>
            </a:pPr>
            <a:r>
              <a:rPr lang="en-US"/>
              <a:t>Click to edit Master text styles</a:t>
            </a:r>
          </a:p>
        </p:txBody>
      </p:sp>
      <p:sp>
        <p:nvSpPr>
          <p:cNvPr id="17" name="Text Placeholder 7">
            <a:extLst>
              <a:ext uri="{FF2B5EF4-FFF2-40B4-BE49-F238E27FC236}">
                <a16:creationId xmlns:a16="http://schemas.microsoft.com/office/drawing/2014/main" id="{F1CDCE25-1734-8F15-F850-140D20AC47B5}"/>
              </a:ext>
            </a:extLst>
          </p:cNvPr>
          <p:cNvSpPr>
            <a:spLocks noGrp="1"/>
          </p:cNvSpPr>
          <p:nvPr>
            <p:ph type="body" sz="quarter" idx="17" hasCustomPrompt="1"/>
          </p:nvPr>
        </p:nvSpPr>
        <p:spPr>
          <a:xfrm>
            <a:off x="8610466" y="3775583"/>
            <a:ext cx="2298325" cy="358688"/>
          </a:xfrm>
        </p:spPr>
        <p:txBody>
          <a:bodyPr>
            <a:noAutofit/>
          </a:bodyPr>
          <a:lstStyle>
            <a:lvl1pPr marL="0" indent="0" algn="ctr">
              <a:buNone/>
              <a:defRPr sz="2400" b="1">
                <a:solidFill>
                  <a:schemeClr val="tx1"/>
                </a:solidFill>
              </a:defRPr>
            </a:lvl1pPr>
          </a:lstStyle>
          <a:p>
            <a:pPr lvl="0"/>
            <a:r>
              <a:rPr lang="en-US" dirty="0"/>
              <a:t>Subhead</a:t>
            </a:r>
          </a:p>
        </p:txBody>
      </p:sp>
      <p:sp>
        <p:nvSpPr>
          <p:cNvPr id="18" name="Text Placeholder 13">
            <a:extLst>
              <a:ext uri="{FF2B5EF4-FFF2-40B4-BE49-F238E27FC236}">
                <a16:creationId xmlns:a16="http://schemas.microsoft.com/office/drawing/2014/main" id="{685289A2-5BDF-BFB7-0DE2-786AE926515D}"/>
              </a:ext>
            </a:extLst>
          </p:cNvPr>
          <p:cNvSpPr>
            <a:spLocks noGrp="1"/>
          </p:cNvSpPr>
          <p:nvPr>
            <p:ph type="body" sz="quarter" idx="18"/>
          </p:nvPr>
        </p:nvSpPr>
        <p:spPr>
          <a:xfrm>
            <a:off x="8610466" y="4226948"/>
            <a:ext cx="2298325" cy="1018572"/>
          </a:xfrm>
          <a:noFill/>
          <a:ln>
            <a:noFill/>
          </a:ln>
        </p:spPr>
        <p:txBody>
          <a:bodyPr lIns="0" tIns="0" rIns="0" bIns="0" anchor="t" anchorCtr="0">
            <a:noAutofit/>
          </a:bodyPr>
          <a:lstStyle>
            <a:lvl1pPr marL="0" indent="0" algn="ctr">
              <a:lnSpc>
                <a:spcPct val="110000"/>
              </a:lnSpc>
              <a:buNone/>
              <a:defRPr sz="1600">
                <a:solidFill>
                  <a:schemeClr val="tx1"/>
                </a:solidFill>
              </a:defRPr>
            </a:lvl1pPr>
          </a:lstStyle>
          <a:p>
            <a:pPr marL="0" marR="0" lvl="0" indent="0" algn="ctr" defTabSz="914400" rtl="0" eaLnBrk="1" fontAlgn="auto" latinLnBrk="0" hangingPunct="1">
              <a:lnSpc>
                <a:spcPct val="100000"/>
              </a:lnSpc>
              <a:spcBef>
                <a:spcPts val="1000"/>
              </a:spcBef>
              <a:spcAft>
                <a:spcPts val="400"/>
              </a:spcAft>
              <a:buClr>
                <a:schemeClr val="accent1"/>
              </a:buClr>
              <a:buSzTx/>
              <a:buFont typeface="Arial" panose="020B0604020202020204" pitchFamily="34" charset="0"/>
              <a:buNone/>
              <a:tabLst/>
              <a:defRPr/>
            </a:pPr>
            <a:r>
              <a:rPr lang="en-US"/>
              <a:t>Click to edit Master text styles</a:t>
            </a:r>
          </a:p>
        </p:txBody>
      </p:sp>
      <p:sp>
        <p:nvSpPr>
          <p:cNvPr id="19" name="Text Placeholder 7">
            <a:extLst>
              <a:ext uri="{FF2B5EF4-FFF2-40B4-BE49-F238E27FC236}">
                <a16:creationId xmlns:a16="http://schemas.microsoft.com/office/drawing/2014/main" id="{3CFA5C77-3A47-8088-7D44-41FA177B055F}"/>
              </a:ext>
            </a:extLst>
          </p:cNvPr>
          <p:cNvSpPr>
            <a:spLocks noGrp="1"/>
          </p:cNvSpPr>
          <p:nvPr>
            <p:ph type="body" sz="quarter" idx="19" hasCustomPrompt="1"/>
          </p:nvPr>
        </p:nvSpPr>
        <p:spPr>
          <a:xfrm>
            <a:off x="6045110" y="3775583"/>
            <a:ext cx="2298325" cy="358688"/>
          </a:xfrm>
        </p:spPr>
        <p:txBody>
          <a:bodyPr>
            <a:noAutofit/>
          </a:bodyPr>
          <a:lstStyle>
            <a:lvl1pPr marL="0" indent="0" algn="ctr">
              <a:buNone/>
              <a:defRPr sz="2400" b="1">
                <a:solidFill>
                  <a:schemeClr val="tx1"/>
                </a:solidFill>
              </a:defRPr>
            </a:lvl1pPr>
          </a:lstStyle>
          <a:p>
            <a:pPr lvl="0"/>
            <a:r>
              <a:rPr lang="en-US" dirty="0"/>
              <a:t>Subhead</a:t>
            </a:r>
          </a:p>
        </p:txBody>
      </p:sp>
      <p:sp>
        <p:nvSpPr>
          <p:cNvPr id="20" name="Text Placeholder 13">
            <a:extLst>
              <a:ext uri="{FF2B5EF4-FFF2-40B4-BE49-F238E27FC236}">
                <a16:creationId xmlns:a16="http://schemas.microsoft.com/office/drawing/2014/main" id="{4BF923C8-904E-4223-3EB4-4B31AAE44E07}"/>
              </a:ext>
            </a:extLst>
          </p:cNvPr>
          <p:cNvSpPr>
            <a:spLocks noGrp="1"/>
          </p:cNvSpPr>
          <p:nvPr>
            <p:ph type="body" sz="quarter" idx="20"/>
          </p:nvPr>
        </p:nvSpPr>
        <p:spPr>
          <a:xfrm>
            <a:off x="6045110" y="4240724"/>
            <a:ext cx="2298325" cy="1018572"/>
          </a:xfrm>
          <a:noFill/>
          <a:ln>
            <a:noFill/>
          </a:ln>
        </p:spPr>
        <p:txBody>
          <a:bodyPr lIns="0" tIns="0" rIns="0" bIns="0" anchor="t" anchorCtr="0">
            <a:noAutofit/>
          </a:bodyPr>
          <a:lstStyle>
            <a:lvl1pPr marL="0" indent="0" algn="ctr">
              <a:lnSpc>
                <a:spcPct val="110000"/>
              </a:lnSpc>
              <a:buNone/>
              <a:defRPr sz="1600">
                <a:solidFill>
                  <a:schemeClr val="tx1"/>
                </a:solidFill>
              </a:defRPr>
            </a:lvl1pPr>
          </a:lstStyle>
          <a:p>
            <a:pPr marL="0" marR="0" lvl="0" indent="0" algn="ctr" defTabSz="914400" rtl="0" eaLnBrk="1" fontAlgn="auto" latinLnBrk="0" hangingPunct="1">
              <a:lnSpc>
                <a:spcPct val="100000"/>
              </a:lnSpc>
              <a:spcBef>
                <a:spcPts val="1000"/>
              </a:spcBef>
              <a:spcAft>
                <a:spcPts val="400"/>
              </a:spcAft>
              <a:buClr>
                <a:schemeClr val="accent1"/>
              </a:buClr>
              <a:buSzTx/>
              <a:buFont typeface="Arial" panose="020B0604020202020204" pitchFamily="34" charset="0"/>
              <a:buNone/>
              <a:tabLst/>
              <a:defRPr/>
            </a:pPr>
            <a:r>
              <a:rPr lang="en-US"/>
              <a:t>Click to edit Master text styles</a:t>
            </a:r>
          </a:p>
        </p:txBody>
      </p:sp>
      <p:sp>
        <p:nvSpPr>
          <p:cNvPr id="21" name="Text Placeholder 7">
            <a:extLst>
              <a:ext uri="{FF2B5EF4-FFF2-40B4-BE49-F238E27FC236}">
                <a16:creationId xmlns:a16="http://schemas.microsoft.com/office/drawing/2014/main" id="{ADCF14EF-4C7F-F7FF-B974-B74AEA466A86}"/>
              </a:ext>
            </a:extLst>
          </p:cNvPr>
          <p:cNvSpPr>
            <a:spLocks noGrp="1"/>
          </p:cNvSpPr>
          <p:nvPr>
            <p:ph type="body" sz="quarter" idx="21" hasCustomPrompt="1"/>
          </p:nvPr>
        </p:nvSpPr>
        <p:spPr>
          <a:xfrm>
            <a:off x="3479755" y="3775583"/>
            <a:ext cx="2298325" cy="358688"/>
          </a:xfrm>
        </p:spPr>
        <p:txBody>
          <a:bodyPr>
            <a:noAutofit/>
          </a:bodyPr>
          <a:lstStyle>
            <a:lvl1pPr marL="0" indent="0" algn="ctr">
              <a:buNone/>
              <a:defRPr sz="2400" b="1">
                <a:solidFill>
                  <a:schemeClr val="tx1"/>
                </a:solidFill>
              </a:defRPr>
            </a:lvl1pPr>
          </a:lstStyle>
          <a:p>
            <a:pPr lvl="0"/>
            <a:r>
              <a:rPr lang="en-US" dirty="0"/>
              <a:t>Subhead</a:t>
            </a:r>
          </a:p>
        </p:txBody>
      </p:sp>
      <p:sp>
        <p:nvSpPr>
          <p:cNvPr id="22" name="Text Placeholder 13">
            <a:extLst>
              <a:ext uri="{FF2B5EF4-FFF2-40B4-BE49-F238E27FC236}">
                <a16:creationId xmlns:a16="http://schemas.microsoft.com/office/drawing/2014/main" id="{73055581-1076-7DDA-CB8D-C153A93551A2}"/>
              </a:ext>
            </a:extLst>
          </p:cNvPr>
          <p:cNvSpPr>
            <a:spLocks noGrp="1"/>
          </p:cNvSpPr>
          <p:nvPr>
            <p:ph type="body" sz="quarter" idx="22"/>
          </p:nvPr>
        </p:nvSpPr>
        <p:spPr>
          <a:xfrm>
            <a:off x="3479755" y="4240724"/>
            <a:ext cx="2298325" cy="1018572"/>
          </a:xfrm>
          <a:noFill/>
          <a:ln>
            <a:noFill/>
          </a:ln>
        </p:spPr>
        <p:txBody>
          <a:bodyPr lIns="0" tIns="0" rIns="0" bIns="0" anchor="t" anchorCtr="0">
            <a:noAutofit/>
          </a:bodyPr>
          <a:lstStyle>
            <a:lvl1pPr marL="0" indent="0" algn="ctr">
              <a:lnSpc>
                <a:spcPct val="110000"/>
              </a:lnSpc>
              <a:buNone/>
              <a:defRPr sz="1600">
                <a:solidFill>
                  <a:schemeClr val="tx1"/>
                </a:solidFill>
              </a:defRPr>
            </a:lvl1pPr>
          </a:lstStyle>
          <a:p>
            <a:pPr marL="0" marR="0" lvl="0" indent="0" algn="ctr" defTabSz="914400" rtl="0" eaLnBrk="1" fontAlgn="auto" latinLnBrk="0" hangingPunct="1">
              <a:lnSpc>
                <a:spcPct val="100000"/>
              </a:lnSpc>
              <a:spcBef>
                <a:spcPts val="1000"/>
              </a:spcBef>
              <a:spcAft>
                <a:spcPts val="400"/>
              </a:spcAft>
              <a:buClr>
                <a:schemeClr val="accent1"/>
              </a:buClr>
              <a:buSzTx/>
              <a:buFont typeface="Arial" panose="020B0604020202020204" pitchFamily="34" charset="0"/>
              <a:buNone/>
              <a:tabLst/>
              <a:defRPr/>
            </a:pPr>
            <a:r>
              <a:rPr lang="en-US"/>
              <a:t>Click to edit Master text styles</a:t>
            </a:r>
          </a:p>
        </p:txBody>
      </p:sp>
      <p:sp>
        <p:nvSpPr>
          <p:cNvPr id="33" name="Text Placeholder 7">
            <a:extLst>
              <a:ext uri="{FF2B5EF4-FFF2-40B4-BE49-F238E27FC236}">
                <a16:creationId xmlns:a16="http://schemas.microsoft.com/office/drawing/2014/main" id="{98675C6D-0B35-795C-843D-D60026C9B8EC}"/>
              </a:ext>
            </a:extLst>
          </p:cNvPr>
          <p:cNvSpPr>
            <a:spLocks noGrp="1"/>
          </p:cNvSpPr>
          <p:nvPr>
            <p:ph type="body" sz="quarter" idx="24" hasCustomPrompt="1"/>
          </p:nvPr>
        </p:nvSpPr>
        <p:spPr>
          <a:xfrm>
            <a:off x="3479756" y="2852018"/>
            <a:ext cx="2298324" cy="744247"/>
          </a:xfrm>
        </p:spPr>
        <p:txBody>
          <a:bodyPr anchor="ctr">
            <a:normAutofit/>
          </a:bodyPr>
          <a:lstStyle>
            <a:lvl1pPr marL="0" indent="0" algn="ctr">
              <a:buNone/>
              <a:defRPr sz="4400" b="0">
                <a:solidFill>
                  <a:schemeClr val="tx2"/>
                </a:solidFill>
              </a:defRPr>
            </a:lvl1pPr>
          </a:lstStyle>
          <a:p>
            <a:pPr marL="0" marR="0" lvl="0" indent="0" algn="ctr" defTabSz="914400" rtl="0" eaLnBrk="1" fontAlgn="auto" latinLnBrk="0" hangingPunct="1">
              <a:lnSpc>
                <a:spcPct val="90000"/>
              </a:lnSpc>
              <a:spcBef>
                <a:spcPts val="1000"/>
              </a:spcBef>
              <a:spcAft>
                <a:spcPts val="400"/>
              </a:spcAft>
              <a:buClr>
                <a:schemeClr val="accent1"/>
              </a:buClr>
              <a:buSzTx/>
              <a:buFont typeface="Arial" panose="020B0604020202020204" pitchFamily="34" charset="0"/>
              <a:buNone/>
              <a:tabLst/>
              <a:defRPr/>
            </a:pPr>
            <a:r>
              <a:rPr lang="en-US" dirty="0"/>
              <a:t>Year</a:t>
            </a:r>
          </a:p>
        </p:txBody>
      </p:sp>
      <p:sp>
        <p:nvSpPr>
          <p:cNvPr id="34" name="Text Placeholder 7">
            <a:extLst>
              <a:ext uri="{FF2B5EF4-FFF2-40B4-BE49-F238E27FC236}">
                <a16:creationId xmlns:a16="http://schemas.microsoft.com/office/drawing/2014/main" id="{CF0A98D3-24F3-B6FB-0C8A-5A659B803626}"/>
              </a:ext>
            </a:extLst>
          </p:cNvPr>
          <p:cNvSpPr>
            <a:spLocks noGrp="1"/>
          </p:cNvSpPr>
          <p:nvPr>
            <p:ph type="body" sz="quarter" idx="25" hasCustomPrompt="1"/>
          </p:nvPr>
        </p:nvSpPr>
        <p:spPr>
          <a:xfrm>
            <a:off x="6045111" y="2852018"/>
            <a:ext cx="2298324" cy="744247"/>
          </a:xfrm>
        </p:spPr>
        <p:txBody>
          <a:bodyPr anchor="ctr">
            <a:normAutofit/>
          </a:bodyPr>
          <a:lstStyle>
            <a:lvl1pPr marL="0" indent="0" algn="ctr">
              <a:buNone/>
              <a:defRPr sz="4400" b="0">
                <a:solidFill>
                  <a:schemeClr val="tx2"/>
                </a:solidFill>
              </a:defRPr>
            </a:lvl1pPr>
          </a:lstStyle>
          <a:p>
            <a:pPr marL="0" marR="0" lvl="0" indent="0" algn="ctr" defTabSz="914400" rtl="0" eaLnBrk="1" fontAlgn="auto" latinLnBrk="0" hangingPunct="1">
              <a:lnSpc>
                <a:spcPct val="90000"/>
              </a:lnSpc>
              <a:spcBef>
                <a:spcPts val="1000"/>
              </a:spcBef>
              <a:spcAft>
                <a:spcPts val="400"/>
              </a:spcAft>
              <a:buClr>
                <a:schemeClr val="accent1"/>
              </a:buClr>
              <a:buSzTx/>
              <a:buFont typeface="Arial" panose="020B0604020202020204" pitchFamily="34" charset="0"/>
              <a:buNone/>
              <a:tabLst/>
              <a:defRPr/>
            </a:pPr>
            <a:r>
              <a:rPr lang="en-US" dirty="0"/>
              <a:t>Year</a:t>
            </a:r>
          </a:p>
        </p:txBody>
      </p:sp>
      <p:pic>
        <p:nvPicPr>
          <p:cNvPr id="12" name="Picture 11">
            <a:extLst>
              <a:ext uri="{FF2B5EF4-FFF2-40B4-BE49-F238E27FC236}">
                <a16:creationId xmlns:a16="http://schemas.microsoft.com/office/drawing/2014/main" id="{26845F05-CCE2-6A85-D3D4-65931BF0361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13" name="Text Placeholder 19">
            <a:extLst>
              <a:ext uri="{FF2B5EF4-FFF2-40B4-BE49-F238E27FC236}">
                <a16:creationId xmlns:a16="http://schemas.microsoft.com/office/drawing/2014/main" id="{6610B6D6-299C-0418-0AF3-619B25B544C1}"/>
              </a:ext>
            </a:extLst>
          </p:cNvPr>
          <p:cNvSpPr>
            <a:spLocks noGrp="1"/>
          </p:cNvSpPr>
          <p:nvPr>
            <p:ph type="body" sz="quarter" idx="37" hasCustomPrompt="1"/>
          </p:nvPr>
        </p:nvSpPr>
        <p:spPr>
          <a:xfrm>
            <a:off x="914399" y="820351"/>
            <a:ext cx="9994393" cy="596900"/>
          </a:xfrm>
        </p:spPr>
        <p:txBody>
          <a:bodyPr/>
          <a:lstStyle>
            <a:lvl1pPr marL="0" indent="0">
              <a:buNone/>
              <a:defRPr spc="-20" baseline="0">
                <a:solidFill>
                  <a:schemeClr val="tx1"/>
                </a:solidFill>
              </a:defRPr>
            </a:lvl1pPr>
          </a:lstStyle>
          <a:p>
            <a:pPr lvl="0"/>
            <a:r>
              <a:rPr lang="en-US" dirty="0"/>
              <a:t>Click to add subheading (optional)</a:t>
            </a:r>
          </a:p>
        </p:txBody>
      </p:sp>
      <p:pic>
        <p:nvPicPr>
          <p:cNvPr id="16" name="Picture 15" descr="Logo, company name&#10;&#10;AI-generated content may be incorrect.">
            <a:extLst>
              <a:ext uri="{FF2B5EF4-FFF2-40B4-BE49-F238E27FC236}">
                <a16:creationId xmlns:a16="http://schemas.microsoft.com/office/drawing/2014/main" id="{68DB6E35-74D5-6385-15A7-D3FFFECBE6C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23" name="Title Placeholder 1">
            <a:extLst>
              <a:ext uri="{FF2B5EF4-FFF2-40B4-BE49-F238E27FC236}">
                <a16:creationId xmlns:a16="http://schemas.microsoft.com/office/drawing/2014/main" id="{916BD9F2-83FA-DEE1-828F-C0131BE688D6}"/>
              </a:ext>
            </a:extLst>
          </p:cNvPr>
          <p:cNvSpPr>
            <a:spLocks noGrp="1"/>
          </p:cNvSpPr>
          <p:nvPr>
            <p:ph type="title" hasCustomPrompt="1"/>
          </p:nvPr>
        </p:nvSpPr>
        <p:spPr>
          <a:xfrm>
            <a:off x="914398" y="365760"/>
            <a:ext cx="9994393"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24" name="Rectangle 23">
            <a:extLst>
              <a:ext uri="{FF2B5EF4-FFF2-40B4-BE49-F238E27FC236}">
                <a16:creationId xmlns:a16="http://schemas.microsoft.com/office/drawing/2014/main" id="{7C08987A-C4D8-24A2-0633-7FD0D0BFD8F2}"/>
              </a:ext>
            </a:extLst>
          </p:cNvPr>
          <p:cNvSpPr/>
          <p:nvPr userDrawn="1"/>
        </p:nvSpPr>
        <p:spPr>
          <a:xfrm rot="10800000" flipV="1">
            <a:off x="2892132" y="3194302"/>
            <a:ext cx="905256"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A1AF7D8-F39D-5D62-4B8B-A1E2D2280514}"/>
              </a:ext>
            </a:extLst>
          </p:cNvPr>
          <p:cNvSpPr/>
          <p:nvPr userDrawn="1"/>
        </p:nvSpPr>
        <p:spPr>
          <a:xfrm rot="10800000" flipV="1">
            <a:off x="5455268" y="3194302"/>
            <a:ext cx="905256"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7AEB230-F944-F682-5C1A-0056FBFB52AB}"/>
              </a:ext>
            </a:extLst>
          </p:cNvPr>
          <p:cNvSpPr/>
          <p:nvPr userDrawn="1"/>
        </p:nvSpPr>
        <p:spPr>
          <a:xfrm rot="10800000" flipV="1">
            <a:off x="8024323" y="3194302"/>
            <a:ext cx="905256"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D72FE7C9-EB8A-1A48-5F36-AEE87BC4EFFB}"/>
              </a:ext>
            </a:extLst>
          </p:cNvPr>
          <p:cNvSpPr>
            <a:spLocks noGrp="1"/>
          </p:cNvSpPr>
          <p:nvPr>
            <p:ph type="dt" sz="half" idx="38"/>
          </p:nvPr>
        </p:nvSpPr>
        <p:spPr/>
        <p:txBody>
          <a:bodyPr/>
          <a:lstStyle/>
          <a:p>
            <a:pPr>
              <a:defRPr/>
            </a:pPr>
            <a:r>
              <a:rPr lang="en-US"/>
              <a:t>11/12/25</a:t>
            </a:r>
            <a:endParaRPr lang="en-US" dirty="0"/>
          </a:p>
        </p:txBody>
      </p:sp>
      <p:sp>
        <p:nvSpPr>
          <p:cNvPr id="6" name="Footer Placeholder 5">
            <a:extLst>
              <a:ext uri="{FF2B5EF4-FFF2-40B4-BE49-F238E27FC236}">
                <a16:creationId xmlns:a16="http://schemas.microsoft.com/office/drawing/2014/main" id="{955CA788-9E66-27E4-B8B2-1B3DD9A0061C}"/>
              </a:ext>
            </a:extLst>
          </p:cNvPr>
          <p:cNvSpPr>
            <a:spLocks noGrp="1"/>
          </p:cNvSpPr>
          <p:nvPr>
            <p:ph type="ftr" sz="quarter" idx="39"/>
          </p:nvPr>
        </p:nvSpPr>
        <p:spPr/>
        <p:txBody>
          <a:bodyPr/>
          <a:lstStyle/>
          <a:p>
            <a:pPr>
              <a:defRPr/>
            </a:pPr>
            <a:r>
              <a:rPr lang="en-US"/>
              <a:t>Belomestnykh | HFCC-A RF systems plan</a:t>
            </a:r>
            <a:endParaRPr lang="en-US" dirty="0"/>
          </a:p>
        </p:txBody>
      </p:sp>
      <p:sp>
        <p:nvSpPr>
          <p:cNvPr id="7" name="Slide Number Placeholder 6">
            <a:extLst>
              <a:ext uri="{FF2B5EF4-FFF2-40B4-BE49-F238E27FC236}">
                <a16:creationId xmlns:a16="http://schemas.microsoft.com/office/drawing/2014/main" id="{BFF826E5-1E41-AE20-24CB-69936FA1646B}"/>
              </a:ext>
            </a:extLst>
          </p:cNvPr>
          <p:cNvSpPr>
            <a:spLocks noGrp="1"/>
          </p:cNvSpPr>
          <p:nvPr>
            <p:ph type="sldNum" sz="quarter" idx="40"/>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3550102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column-content">
    <p:bg>
      <p:bgPr>
        <a:solidFill>
          <a:schemeClr val="bg1"/>
        </a:solidFill>
        <a:effectLst/>
      </p:bgPr>
    </p:bg>
    <p:spTree>
      <p:nvGrpSpPr>
        <p:cNvPr id="1" name=""/>
        <p:cNvGrpSpPr/>
        <p:nvPr/>
      </p:nvGrpSpPr>
      <p:grpSpPr>
        <a:xfrm>
          <a:off x="0" y="0"/>
          <a:ext cx="0" cy="0"/>
          <a:chOff x="0" y="0"/>
          <a:chExt cx="0" cy="0"/>
        </a:xfrm>
      </p:grpSpPr>
      <p:sp>
        <p:nvSpPr>
          <p:cNvPr id="10" name="Text Placeholder 12">
            <a:extLst>
              <a:ext uri="{FF2B5EF4-FFF2-40B4-BE49-F238E27FC236}">
                <a16:creationId xmlns:a16="http://schemas.microsoft.com/office/drawing/2014/main" id="{0A1F3CE8-9651-FEC3-BFB0-E0F6D74A4D2F}"/>
              </a:ext>
            </a:extLst>
          </p:cNvPr>
          <p:cNvSpPr>
            <a:spLocks noGrp="1"/>
          </p:cNvSpPr>
          <p:nvPr>
            <p:ph type="body" sz="quarter" idx="10"/>
          </p:nvPr>
        </p:nvSpPr>
        <p:spPr>
          <a:xfrm>
            <a:off x="914399" y="1700784"/>
            <a:ext cx="9994392" cy="4655566"/>
          </a:xfrm>
        </p:spPr>
        <p:txBody>
          <a:bodyPr>
            <a:noAutofit/>
          </a:bodyPr>
          <a:lstStyle>
            <a:lvl1pPr>
              <a:defRPr spc="-20" baseline="0">
                <a:solidFill>
                  <a:schemeClr val="tx1"/>
                </a:solidFill>
              </a:defRPr>
            </a:lvl1pPr>
            <a:lvl2pPr>
              <a:defRPr sz="1600" spc="-20" baseline="0">
                <a:solidFill>
                  <a:schemeClr val="tx1"/>
                </a:solidFill>
              </a:defRPr>
            </a:lvl2pPr>
            <a:lvl3pPr>
              <a:defRPr spc="-20" baseline="0">
                <a:solidFill>
                  <a:schemeClr val="tx1"/>
                </a:solidFill>
              </a:defRPr>
            </a:lvl3pPr>
            <a:lvl4pPr>
              <a:defRPr spc="-20" baseline="0">
                <a:solidFill>
                  <a:schemeClr val="tx1"/>
                </a:solidFill>
              </a:defRPr>
            </a:lvl4pPr>
            <a:lvl5pPr>
              <a:defRPr spc="-2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Placeholder 1">
            <a:extLst>
              <a:ext uri="{FF2B5EF4-FFF2-40B4-BE49-F238E27FC236}">
                <a16:creationId xmlns:a16="http://schemas.microsoft.com/office/drawing/2014/main" id="{BFD6FBCE-D66A-AFBF-8265-C096B00333D0}"/>
              </a:ext>
            </a:extLst>
          </p:cNvPr>
          <p:cNvSpPr>
            <a:spLocks noGrp="1"/>
          </p:cNvSpPr>
          <p:nvPr>
            <p:ph type="title" hasCustomPrompt="1"/>
          </p:nvPr>
        </p:nvSpPr>
        <p:spPr>
          <a:xfrm>
            <a:off x="914398" y="365760"/>
            <a:ext cx="9994393"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12" name="Text Placeholder 19">
            <a:extLst>
              <a:ext uri="{FF2B5EF4-FFF2-40B4-BE49-F238E27FC236}">
                <a16:creationId xmlns:a16="http://schemas.microsoft.com/office/drawing/2014/main" id="{AA0D5227-39A3-34BF-7B1F-230DE38C9DD3}"/>
              </a:ext>
            </a:extLst>
          </p:cNvPr>
          <p:cNvSpPr>
            <a:spLocks noGrp="1"/>
          </p:cNvSpPr>
          <p:nvPr>
            <p:ph type="body" sz="quarter" idx="37" hasCustomPrompt="1"/>
          </p:nvPr>
        </p:nvSpPr>
        <p:spPr>
          <a:xfrm>
            <a:off x="914399" y="820351"/>
            <a:ext cx="9994393" cy="596900"/>
          </a:xfrm>
        </p:spPr>
        <p:txBody>
          <a:bodyPr/>
          <a:lstStyle>
            <a:lvl1pPr marL="0" indent="0">
              <a:buNone/>
              <a:defRPr spc="-20" baseline="0">
                <a:solidFill>
                  <a:schemeClr val="tx1"/>
                </a:solidFill>
              </a:defRPr>
            </a:lvl1pPr>
          </a:lstStyle>
          <a:p>
            <a:pPr lvl="0"/>
            <a:r>
              <a:rPr lang="en-US" dirty="0"/>
              <a:t>Click to add subheading (optional)</a:t>
            </a:r>
          </a:p>
        </p:txBody>
      </p:sp>
      <p:pic>
        <p:nvPicPr>
          <p:cNvPr id="16" name="Picture 15" descr="Logo, company name&#10;&#10;AI-generated content may be incorrect.">
            <a:extLst>
              <a:ext uri="{FF2B5EF4-FFF2-40B4-BE49-F238E27FC236}">
                <a16:creationId xmlns:a16="http://schemas.microsoft.com/office/drawing/2014/main" id="{F528FF9F-A7C8-348A-D84B-6A3C28FC966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5" name="Date Placeholder 4">
            <a:extLst>
              <a:ext uri="{FF2B5EF4-FFF2-40B4-BE49-F238E27FC236}">
                <a16:creationId xmlns:a16="http://schemas.microsoft.com/office/drawing/2014/main" id="{898DEB94-273B-912E-C99B-C8948C839955}"/>
              </a:ext>
            </a:extLst>
          </p:cNvPr>
          <p:cNvSpPr>
            <a:spLocks noGrp="1"/>
          </p:cNvSpPr>
          <p:nvPr>
            <p:ph type="dt" sz="half" idx="38"/>
          </p:nvPr>
        </p:nvSpPr>
        <p:spPr/>
        <p:txBody>
          <a:bodyPr/>
          <a:lstStyle/>
          <a:p>
            <a:pPr>
              <a:defRPr/>
            </a:pPr>
            <a:r>
              <a:rPr lang="en-US"/>
              <a:t>11/12/25</a:t>
            </a:r>
            <a:endParaRPr lang="en-US" dirty="0"/>
          </a:p>
        </p:txBody>
      </p:sp>
      <p:sp>
        <p:nvSpPr>
          <p:cNvPr id="6" name="Footer Placeholder 5">
            <a:extLst>
              <a:ext uri="{FF2B5EF4-FFF2-40B4-BE49-F238E27FC236}">
                <a16:creationId xmlns:a16="http://schemas.microsoft.com/office/drawing/2014/main" id="{4E5CB675-206F-B425-823E-69FCB8147860}"/>
              </a:ext>
            </a:extLst>
          </p:cNvPr>
          <p:cNvSpPr>
            <a:spLocks noGrp="1"/>
          </p:cNvSpPr>
          <p:nvPr>
            <p:ph type="ftr" sz="quarter" idx="39"/>
          </p:nvPr>
        </p:nvSpPr>
        <p:spPr/>
        <p:txBody>
          <a:bodyPr/>
          <a:lstStyle/>
          <a:p>
            <a:pPr>
              <a:defRPr/>
            </a:pPr>
            <a:r>
              <a:rPr lang="en-US"/>
              <a:t>Belomestnykh | HFCC-A RF systems plan</a:t>
            </a:r>
            <a:endParaRPr lang="en-US" dirty="0"/>
          </a:p>
        </p:txBody>
      </p:sp>
      <p:sp>
        <p:nvSpPr>
          <p:cNvPr id="7" name="Slide Number Placeholder 6">
            <a:extLst>
              <a:ext uri="{FF2B5EF4-FFF2-40B4-BE49-F238E27FC236}">
                <a16:creationId xmlns:a16="http://schemas.microsoft.com/office/drawing/2014/main" id="{A44605C8-61D0-BA61-5EC6-6DB9D3BA2EF3}"/>
              </a:ext>
            </a:extLst>
          </p:cNvPr>
          <p:cNvSpPr>
            <a:spLocks noGrp="1"/>
          </p:cNvSpPr>
          <p:nvPr>
            <p:ph type="sldNum" sz="quarter" idx="40"/>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36721329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
    <p:bg>
      <p:bgPr>
        <a:solidFill>
          <a:schemeClr val="bg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99776E6-5838-C63E-68C8-E3EF99F46087}"/>
              </a:ext>
            </a:extLst>
          </p:cNvPr>
          <p:cNvSpPr txBox="1">
            <a:spLocks/>
          </p:cNvSpPr>
          <p:nvPr userDrawn="1"/>
        </p:nvSpPr>
        <p:spPr>
          <a:xfrm>
            <a:off x="6096000" y="4361861"/>
            <a:ext cx="5029200" cy="882168"/>
          </a:xfrm>
          <a:prstGeom prst="rect">
            <a:avLst/>
          </a:prstGeom>
          <a:noFill/>
        </p:spPr>
        <p:txBody>
          <a:bodyPr vert="horz" lIns="0" tIns="0" rIns="0" bIns="0" rtlCol="0" anchor="b">
            <a:noAutofit/>
          </a:bodyPr>
          <a:lstStyle>
            <a:lvl1pPr algn="l" defTabSz="914400" rtl="0" eaLnBrk="1" latinLnBrk="0" hangingPunct="1">
              <a:lnSpc>
                <a:spcPct val="90000"/>
              </a:lnSpc>
              <a:spcBef>
                <a:spcPct val="0"/>
              </a:spcBef>
              <a:buNone/>
              <a:defRPr sz="4800" b="1" i="0" kern="1200" spc="-100" baseline="0">
                <a:solidFill>
                  <a:schemeClr val="accent1"/>
                </a:solidFill>
                <a:latin typeface="Helvetica" pitchFamily="2" charset="0"/>
                <a:ea typeface="+mj-ea"/>
                <a:cs typeface="+mj-cs"/>
              </a:defRPr>
            </a:lvl1pPr>
          </a:lstStyle>
          <a:p>
            <a:endParaRPr lang="en-US" dirty="0"/>
          </a:p>
        </p:txBody>
      </p:sp>
      <p:sp>
        <p:nvSpPr>
          <p:cNvPr id="4" name="Text Placeholder 11">
            <a:extLst>
              <a:ext uri="{FF2B5EF4-FFF2-40B4-BE49-F238E27FC236}">
                <a16:creationId xmlns:a16="http://schemas.microsoft.com/office/drawing/2014/main" id="{B97A8FFA-98C0-7619-912E-7DE6824B8E07}"/>
              </a:ext>
            </a:extLst>
          </p:cNvPr>
          <p:cNvSpPr>
            <a:spLocks noGrp="1"/>
          </p:cNvSpPr>
          <p:nvPr>
            <p:ph type="body" sz="quarter" idx="11" hasCustomPrompt="1"/>
          </p:nvPr>
        </p:nvSpPr>
        <p:spPr>
          <a:xfrm>
            <a:off x="913702" y="1700784"/>
            <a:ext cx="5000626" cy="625033"/>
          </a:xfrm>
          <a:solidFill>
            <a:schemeClr val="tx2"/>
          </a:solidFill>
        </p:spPr>
        <p:txBody>
          <a:bodyPr lIns="182880" tIns="0" rIns="0" anchor="ctr">
            <a:noAutofit/>
          </a:bodyPr>
          <a:lstStyle>
            <a:lvl1pPr marL="0" indent="0">
              <a:buFont typeface="Arial" panose="020B0604020202020204" pitchFamily="34" charset="0"/>
              <a:buNone/>
              <a:defRPr sz="2400" b="0" i="0" spc="-100" baseline="0">
                <a:solidFill>
                  <a:schemeClr val="bg1"/>
                </a:solidFill>
                <a:latin typeface="Helvetica" pitchFamily="2" charset="0"/>
              </a:defRPr>
            </a:lvl1pPr>
          </a:lstStyle>
          <a:p>
            <a:pPr marL="457200" marR="0" lvl="0" indent="-457200" algn="l" defTabSz="914400" rtl="0" eaLnBrk="1" fontAlgn="auto" latinLnBrk="0" hangingPunct="1">
              <a:lnSpc>
                <a:spcPct val="90000"/>
              </a:lnSpc>
              <a:spcBef>
                <a:spcPts val="1000"/>
              </a:spcBef>
              <a:spcAft>
                <a:spcPts val="0"/>
              </a:spcAft>
              <a:buClrTx/>
              <a:buSzTx/>
              <a:tabLst/>
              <a:defRPr/>
            </a:pPr>
            <a:r>
              <a:rPr lang="en-US" dirty="0"/>
              <a:t>Segment 1</a:t>
            </a:r>
          </a:p>
        </p:txBody>
      </p:sp>
      <p:sp>
        <p:nvSpPr>
          <p:cNvPr id="5" name="Text Placeholder 13">
            <a:extLst>
              <a:ext uri="{FF2B5EF4-FFF2-40B4-BE49-F238E27FC236}">
                <a16:creationId xmlns:a16="http://schemas.microsoft.com/office/drawing/2014/main" id="{E709C570-D515-D5C2-A7C9-873D4FB05DBB}"/>
              </a:ext>
            </a:extLst>
          </p:cNvPr>
          <p:cNvSpPr>
            <a:spLocks noGrp="1"/>
          </p:cNvSpPr>
          <p:nvPr>
            <p:ph type="body" sz="quarter" idx="12"/>
          </p:nvPr>
        </p:nvSpPr>
        <p:spPr>
          <a:xfrm>
            <a:off x="913702" y="2416667"/>
            <a:ext cx="5000626" cy="700720"/>
          </a:xfrm>
          <a:noFill/>
          <a:ln>
            <a:noFill/>
          </a:ln>
        </p:spPr>
        <p:txBody>
          <a:bodyPr lIns="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sp>
        <p:nvSpPr>
          <p:cNvPr id="25" name="Text Placeholder 11">
            <a:extLst>
              <a:ext uri="{FF2B5EF4-FFF2-40B4-BE49-F238E27FC236}">
                <a16:creationId xmlns:a16="http://schemas.microsoft.com/office/drawing/2014/main" id="{8D0D5251-ED14-8221-23B5-C338B9B136E4}"/>
              </a:ext>
            </a:extLst>
          </p:cNvPr>
          <p:cNvSpPr>
            <a:spLocks noGrp="1"/>
          </p:cNvSpPr>
          <p:nvPr>
            <p:ph type="body" sz="quarter" idx="20" hasCustomPrompt="1"/>
          </p:nvPr>
        </p:nvSpPr>
        <p:spPr>
          <a:xfrm>
            <a:off x="913703" y="3126912"/>
            <a:ext cx="5000626" cy="625033"/>
          </a:xfrm>
          <a:solidFill>
            <a:schemeClr val="tx1"/>
          </a:solidFill>
        </p:spPr>
        <p:txBody>
          <a:bodyPr lIns="182880" tIns="0" rIns="0" anchor="ctr">
            <a:noAutofit/>
          </a:bodyPr>
          <a:lstStyle>
            <a:lvl1pPr marL="0" indent="0">
              <a:buNone/>
              <a:defRPr sz="2400" b="0" i="0" spc="-100" baseline="0">
                <a:solidFill>
                  <a:schemeClr val="bg1"/>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Segment 2</a:t>
            </a:r>
          </a:p>
        </p:txBody>
      </p:sp>
      <p:sp>
        <p:nvSpPr>
          <p:cNvPr id="26" name="Text Placeholder 13">
            <a:extLst>
              <a:ext uri="{FF2B5EF4-FFF2-40B4-BE49-F238E27FC236}">
                <a16:creationId xmlns:a16="http://schemas.microsoft.com/office/drawing/2014/main" id="{E80E855E-4FDC-9D49-7BC5-49761978BA59}"/>
              </a:ext>
            </a:extLst>
          </p:cNvPr>
          <p:cNvSpPr>
            <a:spLocks noGrp="1"/>
          </p:cNvSpPr>
          <p:nvPr>
            <p:ph type="body" sz="quarter" idx="21"/>
          </p:nvPr>
        </p:nvSpPr>
        <p:spPr>
          <a:xfrm>
            <a:off x="913703" y="3841747"/>
            <a:ext cx="5000625" cy="704088"/>
          </a:xfrm>
          <a:noFill/>
          <a:ln>
            <a:noFill/>
          </a:ln>
        </p:spPr>
        <p:txBody>
          <a:bodyPr lIns="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sp>
        <p:nvSpPr>
          <p:cNvPr id="28" name="Text Placeholder 11">
            <a:extLst>
              <a:ext uri="{FF2B5EF4-FFF2-40B4-BE49-F238E27FC236}">
                <a16:creationId xmlns:a16="http://schemas.microsoft.com/office/drawing/2014/main" id="{34349A97-5971-2B65-B59E-1C98524A4FB0}"/>
              </a:ext>
            </a:extLst>
          </p:cNvPr>
          <p:cNvSpPr>
            <a:spLocks noGrp="1"/>
          </p:cNvSpPr>
          <p:nvPr>
            <p:ph type="body" sz="quarter" idx="22" hasCustomPrompt="1"/>
          </p:nvPr>
        </p:nvSpPr>
        <p:spPr>
          <a:xfrm>
            <a:off x="913702" y="4567235"/>
            <a:ext cx="5000626" cy="631032"/>
          </a:xfrm>
          <a:solidFill>
            <a:schemeClr val="accent1"/>
          </a:solidFill>
        </p:spPr>
        <p:txBody>
          <a:bodyPr lIns="182880" tIns="0" rIns="0" anchor="ctr">
            <a:noAutofit/>
          </a:bodyPr>
          <a:lstStyle>
            <a:lvl1pPr marL="0" indent="0">
              <a:buNone/>
              <a:defRPr sz="2400" b="0" i="0" spc="-100" baseline="0">
                <a:solidFill>
                  <a:schemeClr val="bg1"/>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Segment 3</a:t>
            </a:r>
          </a:p>
        </p:txBody>
      </p:sp>
      <p:sp>
        <p:nvSpPr>
          <p:cNvPr id="29" name="Text Placeholder 13">
            <a:extLst>
              <a:ext uri="{FF2B5EF4-FFF2-40B4-BE49-F238E27FC236}">
                <a16:creationId xmlns:a16="http://schemas.microsoft.com/office/drawing/2014/main" id="{56E30477-B529-728A-AA86-F0BF32CC2C94}"/>
              </a:ext>
            </a:extLst>
          </p:cNvPr>
          <p:cNvSpPr>
            <a:spLocks noGrp="1"/>
          </p:cNvSpPr>
          <p:nvPr>
            <p:ph type="body" sz="quarter" idx="23"/>
          </p:nvPr>
        </p:nvSpPr>
        <p:spPr>
          <a:xfrm>
            <a:off x="913702" y="5283162"/>
            <a:ext cx="5000626" cy="704088"/>
          </a:xfrm>
          <a:noFill/>
          <a:ln>
            <a:noFill/>
          </a:ln>
        </p:spPr>
        <p:txBody>
          <a:bodyPr lIns="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sp>
        <p:nvSpPr>
          <p:cNvPr id="32" name="Text Placeholder 13">
            <a:extLst>
              <a:ext uri="{FF2B5EF4-FFF2-40B4-BE49-F238E27FC236}">
                <a16:creationId xmlns:a16="http://schemas.microsoft.com/office/drawing/2014/main" id="{2CD14E77-F429-15B1-F9A5-C98656B05D4C}"/>
              </a:ext>
            </a:extLst>
          </p:cNvPr>
          <p:cNvSpPr>
            <a:spLocks noGrp="1"/>
          </p:cNvSpPr>
          <p:nvPr>
            <p:ph type="body" sz="quarter" idx="24" hasCustomPrompt="1"/>
          </p:nvPr>
        </p:nvSpPr>
        <p:spPr>
          <a:xfrm>
            <a:off x="6416009" y="5727814"/>
            <a:ext cx="3984937" cy="814025"/>
          </a:xfrm>
          <a:noFill/>
          <a:ln>
            <a:noFill/>
          </a:ln>
        </p:spPr>
        <p:txBody>
          <a:bodyPr lIns="0" tIns="0" rIns="0" bIns="0" anchor="t" anchorCtr="0">
            <a:noAutofit/>
          </a:bodyPr>
          <a:lstStyle>
            <a:lvl1pPr marL="0" indent="0" algn="ctr">
              <a:lnSpc>
                <a:spcPct val="100000"/>
              </a:lnSpc>
              <a:buNone/>
              <a:defRPr sz="1200">
                <a:solidFill>
                  <a:schemeClr val="tx1"/>
                </a:solidFill>
              </a:defRPr>
            </a:lvl1pPr>
          </a:lstStyle>
          <a:p>
            <a:pPr lvl="0"/>
            <a:r>
              <a:rPr lang="en-US" dirty="0"/>
              <a:t>Click to insert caption</a:t>
            </a:r>
          </a:p>
        </p:txBody>
      </p:sp>
      <p:pic>
        <p:nvPicPr>
          <p:cNvPr id="12" name="Picture 11">
            <a:extLst>
              <a:ext uri="{FF2B5EF4-FFF2-40B4-BE49-F238E27FC236}">
                <a16:creationId xmlns:a16="http://schemas.microsoft.com/office/drawing/2014/main" id="{B8EA2963-9726-4063-E7DA-0AB9CA39091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13" name="Text Placeholder 19">
            <a:extLst>
              <a:ext uri="{FF2B5EF4-FFF2-40B4-BE49-F238E27FC236}">
                <a16:creationId xmlns:a16="http://schemas.microsoft.com/office/drawing/2014/main" id="{74F00707-099E-FCA0-E7DE-AF763D1AF913}"/>
              </a:ext>
            </a:extLst>
          </p:cNvPr>
          <p:cNvSpPr>
            <a:spLocks noGrp="1"/>
          </p:cNvSpPr>
          <p:nvPr>
            <p:ph type="body" sz="quarter" idx="37" hasCustomPrompt="1"/>
          </p:nvPr>
        </p:nvSpPr>
        <p:spPr>
          <a:xfrm>
            <a:off x="914399" y="820351"/>
            <a:ext cx="9994393" cy="596900"/>
          </a:xfrm>
        </p:spPr>
        <p:txBody>
          <a:bodyPr/>
          <a:lstStyle>
            <a:lvl1pPr marL="0" indent="0">
              <a:buNone/>
              <a:defRPr spc="-20" baseline="0">
                <a:solidFill>
                  <a:schemeClr val="tx1"/>
                </a:solidFill>
              </a:defRPr>
            </a:lvl1pPr>
          </a:lstStyle>
          <a:p>
            <a:pPr lvl="0"/>
            <a:r>
              <a:rPr lang="en-US" dirty="0"/>
              <a:t>Click to add subheading (optional)</a:t>
            </a:r>
          </a:p>
        </p:txBody>
      </p:sp>
      <p:pic>
        <p:nvPicPr>
          <p:cNvPr id="15" name="Picture 14" descr="Logo, company name&#10;&#10;AI-generated content may be incorrect.">
            <a:extLst>
              <a:ext uri="{FF2B5EF4-FFF2-40B4-BE49-F238E27FC236}">
                <a16:creationId xmlns:a16="http://schemas.microsoft.com/office/drawing/2014/main" id="{1E87DF5B-EBD1-93B2-E7F8-9194FC8AC74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16" name="Title Placeholder 1">
            <a:extLst>
              <a:ext uri="{FF2B5EF4-FFF2-40B4-BE49-F238E27FC236}">
                <a16:creationId xmlns:a16="http://schemas.microsoft.com/office/drawing/2014/main" id="{B92F8742-82D1-BB4D-234D-76D87357F9E9}"/>
              </a:ext>
            </a:extLst>
          </p:cNvPr>
          <p:cNvSpPr>
            <a:spLocks noGrp="1"/>
          </p:cNvSpPr>
          <p:nvPr>
            <p:ph type="title" hasCustomPrompt="1"/>
          </p:nvPr>
        </p:nvSpPr>
        <p:spPr>
          <a:xfrm>
            <a:off x="914398" y="365760"/>
            <a:ext cx="9994393"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6" name="Chart Placeholder 33">
            <a:extLst>
              <a:ext uri="{FF2B5EF4-FFF2-40B4-BE49-F238E27FC236}">
                <a16:creationId xmlns:a16="http://schemas.microsoft.com/office/drawing/2014/main" id="{52C864BF-BCE8-AF09-5C28-6FB7C48C3E8E}"/>
              </a:ext>
            </a:extLst>
          </p:cNvPr>
          <p:cNvSpPr>
            <a:spLocks noGrp="1"/>
          </p:cNvSpPr>
          <p:nvPr>
            <p:ph type="chart" sz="quarter" idx="38"/>
          </p:nvPr>
        </p:nvSpPr>
        <p:spPr>
          <a:xfrm>
            <a:off x="6564303" y="1691264"/>
            <a:ext cx="3718252" cy="3820420"/>
          </a:xfrm>
          <a:blipFill>
            <a:blip r:embed="rId4" cstate="screen">
              <a:extLst>
                <a:ext uri="{28A0092B-C50C-407E-A947-70E740481C1C}">
                  <a14:useLocalDpi xmlns:a14="http://schemas.microsoft.com/office/drawing/2010/main"/>
                </a:ext>
              </a:extLst>
            </a:blip>
            <a:stretch>
              <a:fillRect/>
            </a:stretch>
          </a:blipFill>
        </p:spPr>
        <p:txBody>
          <a:bodyPr anchor="ctr"/>
          <a:lstStyle>
            <a:lvl1pPr marL="0" indent="0" algn="ctr">
              <a:buNone/>
              <a:defRPr/>
            </a:lvl1pPr>
          </a:lstStyle>
          <a:p>
            <a:r>
              <a:rPr lang="en-US"/>
              <a:t>Click icon to add chart</a:t>
            </a:r>
            <a:endParaRPr lang="en-US" dirty="0"/>
          </a:p>
        </p:txBody>
      </p:sp>
      <p:sp>
        <p:nvSpPr>
          <p:cNvPr id="8" name="Date Placeholder 7">
            <a:extLst>
              <a:ext uri="{FF2B5EF4-FFF2-40B4-BE49-F238E27FC236}">
                <a16:creationId xmlns:a16="http://schemas.microsoft.com/office/drawing/2014/main" id="{76F6407B-2069-A156-F136-165066B97BB0}"/>
              </a:ext>
            </a:extLst>
          </p:cNvPr>
          <p:cNvSpPr>
            <a:spLocks noGrp="1"/>
          </p:cNvSpPr>
          <p:nvPr>
            <p:ph type="dt" sz="half" idx="39"/>
          </p:nvPr>
        </p:nvSpPr>
        <p:spPr/>
        <p:txBody>
          <a:bodyPr/>
          <a:lstStyle/>
          <a:p>
            <a:pPr>
              <a:defRPr/>
            </a:pPr>
            <a:r>
              <a:rPr lang="en-US"/>
              <a:t>11/12/25</a:t>
            </a:r>
            <a:endParaRPr lang="en-US" dirty="0"/>
          </a:p>
        </p:txBody>
      </p:sp>
      <p:sp>
        <p:nvSpPr>
          <p:cNvPr id="9" name="Footer Placeholder 8">
            <a:extLst>
              <a:ext uri="{FF2B5EF4-FFF2-40B4-BE49-F238E27FC236}">
                <a16:creationId xmlns:a16="http://schemas.microsoft.com/office/drawing/2014/main" id="{5B8EB51C-6380-2192-1894-4C5355440D79}"/>
              </a:ext>
            </a:extLst>
          </p:cNvPr>
          <p:cNvSpPr>
            <a:spLocks noGrp="1"/>
          </p:cNvSpPr>
          <p:nvPr>
            <p:ph type="ftr" sz="quarter" idx="40"/>
          </p:nvPr>
        </p:nvSpPr>
        <p:spPr/>
        <p:txBody>
          <a:bodyPr/>
          <a:lstStyle/>
          <a:p>
            <a:pPr>
              <a:defRPr/>
            </a:pPr>
            <a:r>
              <a:rPr lang="en-US"/>
              <a:t>Belomestnykh | HFCC-A RF systems plan</a:t>
            </a:r>
            <a:endParaRPr lang="en-US" dirty="0"/>
          </a:p>
        </p:txBody>
      </p:sp>
      <p:sp>
        <p:nvSpPr>
          <p:cNvPr id="10" name="Slide Number Placeholder 9">
            <a:extLst>
              <a:ext uri="{FF2B5EF4-FFF2-40B4-BE49-F238E27FC236}">
                <a16:creationId xmlns:a16="http://schemas.microsoft.com/office/drawing/2014/main" id="{F12A945B-BEEF-183C-ECC0-6AA2D38FD9C8}"/>
              </a:ext>
            </a:extLst>
          </p:cNvPr>
          <p:cNvSpPr>
            <a:spLocks noGrp="1"/>
          </p:cNvSpPr>
          <p:nvPr>
            <p:ph type="sldNum" sz="quarter" idx="41"/>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8855193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bg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99776E6-5838-C63E-68C8-E3EF99F46087}"/>
              </a:ext>
            </a:extLst>
          </p:cNvPr>
          <p:cNvSpPr txBox="1">
            <a:spLocks/>
          </p:cNvSpPr>
          <p:nvPr userDrawn="1"/>
        </p:nvSpPr>
        <p:spPr>
          <a:xfrm>
            <a:off x="6095997" y="4281534"/>
            <a:ext cx="5074467" cy="890108"/>
          </a:xfrm>
          <a:prstGeom prst="rect">
            <a:avLst/>
          </a:prstGeom>
          <a:noFill/>
        </p:spPr>
        <p:txBody>
          <a:bodyPr vert="horz" lIns="0" tIns="0" rIns="0" bIns="0" rtlCol="0" anchor="b">
            <a:noAutofit/>
          </a:bodyPr>
          <a:lstStyle>
            <a:lvl1pPr algn="l" defTabSz="914400" rtl="0" eaLnBrk="1" latinLnBrk="0" hangingPunct="1">
              <a:lnSpc>
                <a:spcPct val="90000"/>
              </a:lnSpc>
              <a:spcBef>
                <a:spcPct val="0"/>
              </a:spcBef>
              <a:buNone/>
              <a:defRPr sz="4800" b="1" i="0" kern="1200" spc="-100" baseline="0">
                <a:solidFill>
                  <a:schemeClr val="accent1"/>
                </a:solidFill>
                <a:latin typeface="Helvetica" pitchFamily="2" charset="0"/>
                <a:ea typeface="+mj-ea"/>
                <a:cs typeface="+mj-cs"/>
              </a:defRPr>
            </a:lvl1pPr>
          </a:lstStyle>
          <a:p>
            <a:endParaRPr lang="en-US" dirty="0"/>
          </a:p>
        </p:txBody>
      </p:sp>
      <p:sp>
        <p:nvSpPr>
          <p:cNvPr id="32" name="Text Placeholder 13">
            <a:extLst>
              <a:ext uri="{FF2B5EF4-FFF2-40B4-BE49-F238E27FC236}">
                <a16:creationId xmlns:a16="http://schemas.microsoft.com/office/drawing/2014/main" id="{2CD14E77-F429-15B1-F9A5-C98656B05D4C}"/>
              </a:ext>
            </a:extLst>
          </p:cNvPr>
          <p:cNvSpPr>
            <a:spLocks noGrp="1"/>
          </p:cNvSpPr>
          <p:nvPr>
            <p:ph type="body" sz="quarter" idx="24" hasCustomPrompt="1"/>
          </p:nvPr>
        </p:nvSpPr>
        <p:spPr>
          <a:xfrm>
            <a:off x="914399" y="5910199"/>
            <a:ext cx="9994392" cy="371185"/>
          </a:xfrm>
          <a:noFill/>
          <a:ln>
            <a:noFill/>
          </a:ln>
        </p:spPr>
        <p:txBody>
          <a:bodyPr lIns="0" tIns="0" rIns="0" bIns="0" anchor="t" anchorCtr="0">
            <a:noAutofit/>
          </a:bodyPr>
          <a:lstStyle>
            <a:lvl1pPr marL="0" indent="0" algn="l">
              <a:lnSpc>
                <a:spcPct val="100000"/>
              </a:lnSpc>
              <a:buNone/>
              <a:defRPr sz="1200">
                <a:solidFill>
                  <a:schemeClr val="tx1"/>
                </a:solidFill>
              </a:defRPr>
            </a:lvl1pPr>
          </a:lstStyle>
          <a:p>
            <a:pPr lvl="0"/>
            <a:r>
              <a:rPr lang="en-US" dirty="0"/>
              <a:t>Click to insert caption</a:t>
            </a:r>
          </a:p>
        </p:txBody>
      </p:sp>
      <p:pic>
        <p:nvPicPr>
          <p:cNvPr id="8" name="Picture 7">
            <a:extLst>
              <a:ext uri="{FF2B5EF4-FFF2-40B4-BE49-F238E27FC236}">
                <a16:creationId xmlns:a16="http://schemas.microsoft.com/office/drawing/2014/main" id="{D85F47B5-4761-5144-F10D-D22CD753FBB9}"/>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9" name="Text Placeholder 19">
            <a:extLst>
              <a:ext uri="{FF2B5EF4-FFF2-40B4-BE49-F238E27FC236}">
                <a16:creationId xmlns:a16="http://schemas.microsoft.com/office/drawing/2014/main" id="{4E7EC1F8-3C79-96EA-BAC5-4A16390EF4F6}"/>
              </a:ext>
            </a:extLst>
          </p:cNvPr>
          <p:cNvSpPr>
            <a:spLocks noGrp="1"/>
          </p:cNvSpPr>
          <p:nvPr>
            <p:ph type="body" sz="quarter" idx="37" hasCustomPrompt="1"/>
          </p:nvPr>
        </p:nvSpPr>
        <p:spPr>
          <a:xfrm>
            <a:off x="914399" y="820351"/>
            <a:ext cx="9994393" cy="596900"/>
          </a:xfrm>
        </p:spPr>
        <p:txBody>
          <a:bodyPr/>
          <a:lstStyle>
            <a:lvl1pPr marL="0" indent="0">
              <a:buNone/>
              <a:defRPr spc="-20" baseline="0">
                <a:solidFill>
                  <a:schemeClr val="tx1"/>
                </a:solidFill>
              </a:defRPr>
            </a:lvl1pPr>
          </a:lstStyle>
          <a:p>
            <a:pPr lvl="0"/>
            <a:r>
              <a:rPr lang="en-US" dirty="0"/>
              <a:t>Click to add subheading (optional)</a:t>
            </a:r>
          </a:p>
        </p:txBody>
      </p:sp>
      <p:pic>
        <p:nvPicPr>
          <p:cNvPr id="10" name="Picture 9" descr="Logo, company name&#10;&#10;AI-generated content may be incorrect.">
            <a:extLst>
              <a:ext uri="{FF2B5EF4-FFF2-40B4-BE49-F238E27FC236}">
                <a16:creationId xmlns:a16="http://schemas.microsoft.com/office/drawing/2014/main" id="{BA36F6E8-B09C-D7C6-E26B-D0323BCA257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12" name="Title Placeholder 1">
            <a:extLst>
              <a:ext uri="{FF2B5EF4-FFF2-40B4-BE49-F238E27FC236}">
                <a16:creationId xmlns:a16="http://schemas.microsoft.com/office/drawing/2014/main" id="{80C1E4F0-DFA5-E9B1-59B4-18ECD9C9BFA1}"/>
              </a:ext>
            </a:extLst>
          </p:cNvPr>
          <p:cNvSpPr>
            <a:spLocks noGrp="1"/>
          </p:cNvSpPr>
          <p:nvPr>
            <p:ph type="title" hasCustomPrompt="1"/>
          </p:nvPr>
        </p:nvSpPr>
        <p:spPr>
          <a:xfrm>
            <a:off x="914398" y="365760"/>
            <a:ext cx="9994393"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3" name="Table Placeholder 5">
            <a:extLst>
              <a:ext uri="{FF2B5EF4-FFF2-40B4-BE49-F238E27FC236}">
                <a16:creationId xmlns:a16="http://schemas.microsoft.com/office/drawing/2014/main" id="{D2EDDB05-1AF6-97B9-8468-040314ECE410}"/>
              </a:ext>
            </a:extLst>
          </p:cNvPr>
          <p:cNvSpPr>
            <a:spLocks noGrp="1"/>
          </p:cNvSpPr>
          <p:nvPr>
            <p:ph type="tbl" sz="quarter" idx="25"/>
          </p:nvPr>
        </p:nvSpPr>
        <p:spPr>
          <a:xfrm>
            <a:off x="915924" y="1700784"/>
            <a:ext cx="9992867" cy="4105656"/>
          </a:xfrm>
          <a:blipFill>
            <a:blip r:embed="rId4" cstate="screen">
              <a:extLst>
                <a:ext uri="{28A0092B-C50C-407E-A947-70E740481C1C}">
                  <a14:useLocalDpi xmlns:a14="http://schemas.microsoft.com/office/drawing/2010/main"/>
                </a:ext>
              </a:extLst>
            </a:blip>
            <a:stretch>
              <a:fillRect/>
            </a:stretch>
          </a:blipFill>
        </p:spPr>
        <p:txBody>
          <a:bodyPr anchor="ctr"/>
          <a:lstStyle>
            <a:lvl1pPr marL="0" indent="0" algn="ctr">
              <a:buNone/>
              <a:defRPr/>
            </a:lvl1pPr>
          </a:lstStyle>
          <a:p>
            <a:r>
              <a:rPr lang="en-US"/>
              <a:t>Click icon to add table</a:t>
            </a:r>
            <a:endParaRPr lang="en-US" dirty="0"/>
          </a:p>
        </p:txBody>
      </p:sp>
      <p:sp>
        <p:nvSpPr>
          <p:cNvPr id="6" name="Date Placeholder 5">
            <a:extLst>
              <a:ext uri="{FF2B5EF4-FFF2-40B4-BE49-F238E27FC236}">
                <a16:creationId xmlns:a16="http://schemas.microsoft.com/office/drawing/2014/main" id="{2088B00D-9B35-DB46-C790-1D78D3C30D91}"/>
              </a:ext>
            </a:extLst>
          </p:cNvPr>
          <p:cNvSpPr>
            <a:spLocks noGrp="1"/>
          </p:cNvSpPr>
          <p:nvPr>
            <p:ph type="dt" sz="half" idx="38"/>
          </p:nvPr>
        </p:nvSpPr>
        <p:spPr/>
        <p:txBody>
          <a:bodyPr/>
          <a:lstStyle/>
          <a:p>
            <a:pPr>
              <a:defRPr/>
            </a:pPr>
            <a:r>
              <a:rPr lang="en-US"/>
              <a:t>11/12/25</a:t>
            </a:r>
            <a:endParaRPr lang="en-US" dirty="0"/>
          </a:p>
        </p:txBody>
      </p:sp>
      <p:sp>
        <p:nvSpPr>
          <p:cNvPr id="7" name="Footer Placeholder 6">
            <a:extLst>
              <a:ext uri="{FF2B5EF4-FFF2-40B4-BE49-F238E27FC236}">
                <a16:creationId xmlns:a16="http://schemas.microsoft.com/office/drawing/2014/main" id="{0423629E-9729-19B2-D18F-696FC5DF7C80}"/>
              </a:ext>
            </a:extLst>
          </p:cNvPr>
          <p:cNvSpPr>
            <a:spLocks noGrp="1"/>
          </p:cNvSpPr>
          <p:nvPr>
            <p:ph type="ftr" sz="quarter" idx="39"/>
          </p:nvPr>
        </p:nvSpPr>
        <p:spPr/>
        <p:txBody>
          <a:bodyPr/>
          <a:lstStyle/>
          <a:p>
            <a:pPr>
              <a:defRPr/>
            </a:pPr>
            <a:r>
              <a:rPr lang="en-US"/>
              <a:t>Belomestnykh | HFCC-A RF systems plan</a:t>
            </a:r>
            <a:endParaRPr lang="en-US" dirty="0"/>
          </a:p>
        </p:txBody>
      </p:sp>
      <p:sp>
        <p:nvSpPr>
          <p:cNvPr id="13" name="Slide Number Placeholder 12">
            <a:extLst>
              <a:ext uri="{FF2B5EF4-FFF2-40B4-BE49-F238E27FC236}">
                <a16:creationId xmlns:a16="http://schemas.microsoft.com/office/drawing/2014/main" id="{9F7ECEAE-4F90-EAE6-417B-EE2AEE8EB75D}"/>
              </a:ext>
            </a:extLst>
          </p:cNvPr>
          <p:cNvSpPr>
            <a:spLocks noGrp="1"/>
          </p:cNvSpPr>
          <p:nvPr>
            <p:ph type="sldNum" sz="quarter" idx="40"/>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9586080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e-ligh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99776E6-5838-C63E-68C8-E3EF99F46087}"/>
              </a:ext>
            </a:extLst>
          </p:cNvPr>
          <p:cNvSpPr txBox="1">
            <a:spLocks/>
          </p:cNvSpPr>
          <p:nvPr userDrawn="1"/>
        </p:nvSpPr>
        <p:spPr>
          <a:xfrm>
            <a:off x="6096000" y="4361861"/>
            <a:ext cx="5029200" cy="882168"/>
          </a:xfrm>
          <a:prstGeom prst="rect">
            <a:avLst/>
          </a:prstGeom>
          <a:noFill/>
        </p:spPr>
        <p:txBody>
          <a:bodyPr vert="horz" lIns="0" tIns="0" rIns="0" bIns="0" rtlCol="0" anchor="b">
            <a:noAutofit/>
          </a:bodyPr>
          <a:lstStyle>
            <a:lvl1pPr algn="l" defTabSz="914400" rtl="0" eaLnBrk="1" latinLnBrk="0" hangingPunct="1">
              <a:lnSpc>
                <a:spcPct val="90000"/>
              </a:lnSpc>
              <a:spcBef>
                <a:spcPct val="0"/>
              </a:spcBef>
              <a:buNone/>
              <a:defRPr sz="4800" b="1" i="0" kern="1200" spc="-100" baseline="0">
                <a:solidFill>
                  <a:schemeClr val="accent1"/>
                </a:solidFill>
                <a:latin typeface="Helvetica" pitchFamily="2" charset="0"/>
                <a:ea typeface="+mj-ea"/>
                <a:cs typeface="+mj-cs"/>
              </a:defRPr>
            </a:lvl1pPr>
          </a:lstStyle>
          <a:p>
            <a:endParaRPr lang="en-US" dirty="0"/>
          </a:p>
        </p:txBody>
      </p:sp>
      <p:pic>
        <p:nvPicPr>
          <p:cNvPr id="2" name="Picture 1">
            <a:extLst>
              <a:ext uri="{FF2B5EF4-FFF2-40B4-BE49-F238E27FC236}">
                <a16:creationId xmlns:a16="http://schemas.microsoft.com/office/drawing/2014/main" id="{2C95878C-4EDF-38C4-5287-2AEA2144FDE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Tree>
    <p:extLst>
      <p:ext uri="{BB962C8B-B14F-4D97-AF65-F5344CB8AC3E}">
        <p14:creationId xmlns:p14="http://schemas.microsoft.com/office/powerpoint/2010/main" val="24112048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title-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5CCE765-81F2-BAC8-4594-F05A8A98B209}"/>
              </a:ext>
            </a:extLst>
          </p:cNvPr>
          <p:cNvSpPr/>
          <p:nvPr userDrawn="1"/>
        </p:nvSpPr>
        <p:spPr>
          <a:xfrm>
            <a:off x="0" y="1"/>
            <a:ext cx="12192000" cy="6857999"/>
          </a:xfrm>
          <a:prstGeom prst="rect">
            <a:avLst/>
          </a:prstGeom>
          <a:solidFill>
            <a:schemeClr val="bg1">
              <a:alpha val="5020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5A81A3-EC67-4A3B-9F41-F416DA9AD784}"/>
              </a:ext>
            </a:extLst>
          </p:cNvPr>
          <p:cNvSpPr>
            <a:spLocks noGrp="1"/>
          </p:cNvSpPr>
          <p:nvPr>
            <p:ph type="title" hasCustomPrompt="1"/>
          </p:nvPr>
        </p:nvSpPr>
        <p:spPr>
          <a:xfrm>
            <a:off x="914400" y="4775545"/>
            <a:ext cx="10003536" cy="834011"/>
          </a:xfrm>
          <a:prstGeom prst="rect">
            <a:avLst/>
          </a:prstGeom>
          <a:noFill/>
        </p:spPr>
        <p:txBody>
          <a:bodyPr wrap="square" lIns="0" tIns="0" rIns="0" bIns="274320" anchor="t">
            <a:spAutoFit/>
          </a:bodyPr>
          <a:lstStyle>
            <a:lvl1pPr>
              <a:defRPr sz="4000" b="0">
                <a:solidFill>
                  <a:schemeClr val="tx1"/>
                </a:solidFill>
              </a:defRPr>
            </a:lvl1pPr>
          </a:lstStyle>
          <a:p>
            <a:r>
              <a:rPr lang="en-US" dirty="0"/>
              <a:t>Section title</a:t>
            </a:r>
          </a:p>
        </p:txBody>
      </p:sp>
      <p:sp>
        <p:nvSpPr>
          <p:cNvPr id="3" name="Text Placeholder 3">
            <a:extLst>
              <a:ext uri="{FF2B5EF4-FFF2-40B4-BE49-F238E27FC236}">
                <a16:creationId xmlns:a16="http://schemas.microsoft.com/office/drawing/2014/main" id="{F45B20B8-EF94-AE94-949A-2FB6A948075C}"/>
              </a:ext>
            </a:extLst>
          </p:cNvPr>
          <p:cNvSpPr>
            <a:spLocks noGrp="1"/>
          </p:cNvSpPr>
          <p:nvPr>
            <p:ph type="body" sz="quarter" idx="10" hasCustomPrompt="1"/>
          </p:nvPr>
        </p:nvSpPr>
        <p:spPr>
          <a:xfrm>
            <a:off x="914400" y="3429001"/>
            <a:ext cx="1772454" cy="1114088"/>
          </a:xfrm>
          <a:prstGeom prst="rect">
            <a:avLst/>
          </a:prstGeom>
          <a:noFill/>
        </p:spPr>
        <p:txBody>
          <a:bodyPr lIns="0" tIns="182880" bIns="0" anchor="ctr">
            <a:noAutofit/>
          </a:bodyPr>
          <a:lstStyle>
            <a:lvl1pPr marL="0" indent="12700" algn="l" defTabSz="914400" rtl="0" eaLnBrk="1" latinLnBrk="0" hangingPunct="1">
              <a:lnSpc>
                <a:spcPct val="90000"/>
              </a:lnSpc>
              <a:spcBef>
                <a:spcPct val="0"/>
              </a:spcBef>
              <a:buNone/>
              <a:tabLst/>
              <a:defRPr lang="en-US" sz="7200" b="0" i="0" kern="1200" spc="-100" baseline="0" dirty="0">
                <a:solidFill>
                  <a:schemeClr val="tx2"/>
                </a:solidFill>
                <a:latin typeface="Helvetica" pitchFamily="2" charset="0"/>
                <a:ea typeface="+mj-ea"/>
                <a:cs typeface="+mj-cs"/>
              </a:defRPr>
            </a:lvl1pPr>
          </a:lstStyle>
          <a:p>
            <a:pPr lvl="0"/>
            <a:r>
              <a:rPr lang="en-US" dirty="0"/>
              <a:t>01</a:t>
            </a:r>
          </a:p>
        </p:txBody>
      </p:sp>
      <p:sp>
        <p:nvSpPr>
          <p:cNvPr id="4" name="Rectangle 3">
            <a:extLst>
              <a:ext uri="{FF2B5EF4-FFF2-40B4-BE49-F238E27FC236}">
                <a16:creationId xmlns:a16="http://schemas.microsoft.com/office/drawing/2014/main" id="{0CC440DD-C83E-5818-8D0D-4307DEB14634}"/>
              </a:ext>
            </a:extLst>
          </p:cNvPr>
          <p:cNvSpPr/>
          <p:nvPr userDrawn="1"/>
        </p:nvSpPr>
        <p:spPr>
          <a:xfrm>
            <a:off x="914400" y="4543089"/>
            <a:ext cx="1773936"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pPr algn="ctr"/>
            <a:endParaRPr lang="en-US"/>
          </a:p>
        </p:txBody>
      </p:sp>
      <p:pic>
        <p:nvPicPr>
          <p:cNvPr id="7" name="Picture 6">
            <a:extLst>
              <a:ext uri="{FF2B5EF4-FFF2-40B4-BE49-F238E27FC236}">
                <a16:creationId xmlns:a16="http://schemas.microsoft.com/office/drawing/2014/main" id="{8788DA3D-6125-4849-EF5D-E55FDE01FEE1}"/>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8" name="Slide Number Placeholder 9">
            <a:extLst>
              <a:ext uri="{FF2B5EF4-FFF2-40B4-BE49-F238E27FC236}">
                <a16:creationId xmlns:a16="http://schemas.microsoft.com/office/drawing/2014/main" id="{F10B25E9-94DA-16D3-13E3-CAE2BEA2F4C9}"/>
              </a:ext>
            </a:extLst>
          </p:cNvPr>
          <p:cNvSpPr>
            <a:spLocks noGrp="1"/>
          </p:cNvSpPr>
          <p:nvPr>
            <p:ph type="sldNum" sz="quarter" idx="4"/>
          </p:nvPr>
        </p:nvSpPr>
        <p:spPr>
          <a:xfrm>
            <a:off x="11830050" y="6356350"/>
            <a:ext cx="358919" cy="365125"/>
          </a:xfrm>
          <a:prstGeom prst="rect">
            <a:avLst/>
          </a:prstGeom>
        </p:spPr>
        <p:txBody>
          <a:bodyPr vert="horz" lIns="0" tIns="0" rIns="0" bIns="0" rtlCol="0" anchor="b"/>
          <a:lstStyle>
            <a:lvl1pPr algn="ctr">
              <a:defRPr sz="900" b="1" i="0">
                <a:solidFill>
                  <a:schemeClr val="bg1"/>
                </a:solidFill>
                <a:latin typeface="Helvetica" pitchFamily="2" charset="0"/>
              </a:defRPr>
            </a:lvl1p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1790534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title-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8A2BF2-AEE9-3696-E274-55C9E049409F}"/>
              </a:ext>
            </a:extLst>
          </p:cNvPr>
          <p:cNvSpPr/>
          <p:nvPr userDrawn="1"/>
        </p:nvSpPr>
        <p:spPr>
          <a:xfrm>
            <a:off x="0" y="1"/>
            <a:ext cx="12192000" cy="6857999"/>
          </a:xfrm>
          <a:prstGeom prst="rect">
            <a:avLst/>
          </a:prstGeom>
          <a:solidFill>
            <a:schemeClr val="bg1">
              <a:alpha val="5020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BA279D5-65D1-7EB0-3505-17CC33D8807D}"/>
              </a:ext>
            </a:extLst>
          </p:cNvPr>
          <p:cNvSpPr>
            <a:spLocks noGrp="1"/>
          </p:cNvSpPr>
          <p:nvPr>
            <p:ph type="title" hasCustomPrompt="1"/>
          </p:nvPr>
        </p:nvSpPr>
        <p:spPr>
          <a:xfrm>
            <a:off x="914400" y="4775545"/>
            <a:ext cx="10003536" cy="834011"/>
          </a:xfrm>
          <a:prstGeom prst="rect">
            <a:avLst/>
          </a:prstGeom>
          <a:noFill/>
        </p:spPr>
        <p:txBody>
          <a:bodyPr wrap="square" lIns="0" tIns="0" rIns="0" bIns="274320" anchor="t">
            <a:spAutoFit/>
          </a:bodyPr>
          <a:lstStyle>
            <a:lvl1pPr>
              <a:defRPr sz="4000" b="0">
                <a:solidFill>
                  <a:schemeClr val="tx1"/>
                </a:solidFill>
              </a:defRPr>
            </a:lvl1pPr>
          </a:lstStyle>
          <a:p>
            <a:r>
              <a:rPr lang="en-US" dirty="0"/>
              <a:t>Section title</a:t>
            </a:r>
          </a:p>
        </p:txBody>
      </p:sp>
      <p:sp>
        <p:nvSpPr>
          <p:cNvPr id="5" name="Text Placeholder 3">
            <a:extLst>
              <a:ext uri="{FF2B5EF4-FFF2-40B4-BE49-F238E27FC236}">
                <a16:creationId xmlns:a16="http://schemas.microsoft.com/office/drawing/2014/main" id="{D0D56A39-C31F-0835-F346-AB4267AB2A50}"/>
              </a:ext>
            </a:extLst>
          </p:cNvPr>
          <p:cNvSpPr>
            <a:spLocks noGrp="1"/>
          </p:cNvSpPr>
          <p:nvPr>
            <p:ph type="body" sz="quarter" idx="10" hasCustomPrompt="1"/>
          </p:nvPr>
        </p:nvSpPr>
        <p:spPr>
          <a:xfrm>
            <a:off x="914400" y="3429001"/>
            <a:ext cx="1772454" cy="1114088"/>
          </a:xfrm>
          <a:prstGeom prst="rect">
            <a:avLst/>
          </a:prstGeom>
          <a:noFill/>
        </p:spPr>
        <p:txBody>
          <a:bodyPr lIns="0" tIns="182880" bIns="0" anchor="ctr">
            <a:noAutofit/>
          </a:bodyPr>
          <a:lstStyle>
            <a:lvl1pPr marL="0" indent="12700" algn="l" defTabSz="914400" rtl="0" eaLnBrk="1" latinLnBrk="0" hangingPunct="1">
              <a:lnSpc>
                <a:spcPct val="90000"/>
              </a:lnSpc>
              <a:spcBef>
                <a:spcPct val="0"/>
              </a:spcBef>
              <a:buNone/>
              <a:tabLst/>
              <a:defRPr lang="en-US" sz="7200" b="0" i="0" kern="1200" spc="-100" baseline="0" dirty="0">
                <a:solidFill>
                  <a:schemeClr val="tx2"/>
                </a:solidFill>
                <a:latin typeface="Helvetica" pitchFamily="2" charset="0"/>
                <a:ea typeface="+mj-ea"/>
                <a:cs typeface="+mj-cs"/>
              </a:defRPr>
            </a:lvl1pPr>
          </a:lstStyle>
          <a:p>
            <a:pPr lvl="0"/>
            <a:r>
              <a:rPr lang="en-US" dirty="0"/>
              <a:t>01</a:t>
            </a:r>
          </a:p>
        </p:txBody>
      </p:sp>
      <p:sp>
        <p:nvSpPr>
          <p:cNvPr id="6" name="Rectangle 5">
            <a:extLst>
              <a:ext uri="{FF2B5EF4-FFF2-40B4-BE49-F238E27FC236}">
                <a16:creationId xmlns:a16="http://schemas.microsoft.com/office/drawing/2014/main" id="{7D40C43A-6B15-0F57-3682-C2FEC305D74B}"/>
              </a:ext>
            </a:extLst>
          </p:cNvPr>
          <p:cNvSpPr/>
          <p:nvPr userDrawn="1"/>
        </p:nvSpPr>
        <p:spPr>
          <a:xfrm>
            <a:off x="914400" y="4543089"/>
            <a:ext cx="1773936"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pPr algn="ctr"/>
            <a:endParaRPr lang="en-US"/>
          </a:p>
        </p:txBody>
      </p:sp>
      <p:pic>
        <p:nvPicPr>
          <p:cNvPr id="7" name="Picture 6">
            <a:extLst>
              <a:ext uri="{FF2B5EF4-FFF2-40B4-BE49-F238E27FC236}">
                <a16:creationId xmlns:a16="http://schemas.microsoft.com/office/drawing/2014/main" id="{E6DEA090-8736-22FF-0799-B9DD33028A43}"/>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8" name="Slide Number Placeholder 9">
            <a:extLst>
              <a:ext uri="{FF2B5EF4-FFF2-40B4-BE49-F238E27FC236}">
                <a16:creationId xmlns:a16="http://schemas.microsoft.com/office/drawing/2014/main" id="{CA4B4A60-8351-BF40-3841-F41FCE9B2F32}"/>
              </a:ext>
            </a:extLst>
          </p:cNvPr>
          <p:cNvSpPr>
            <a:spLocks noGrp="1"/>
          </p:cNvSpPr>
          <p:nvPr>
            <p:ph type="sldNum" sz="quarter" idx="4"/>
          </p:nvPr>
        </p:nvSpPr>
        <p:spPr>
          <a:xfrm>
            <a:off x="11830050" y="6356350"/>
            <a:ext cx="358919" cy="365125"/>
          </a:xfrm>
          <a:prstGeom prst="rect">
            <a:avLst/>
          </a:prstGeom>
        </p:spPr>
        <p:txBody>
          <a:bodyPr vert="horz" lIns="0" tIns="0" rIns="0" bIns="0" rtlCol="0" anchor="b"/>
          <a:lstStyle>
            <a:lvl1pPr algn="ctr">
              <a:defRPr sz="900" b="1" i="0">
                <a:solidFill>
                  <a:schemeClr val="bg1"/>
                </a:solidFill>
                <a:latin typeface="Helvetica" pitchFamily="2" charset="0"/>
              </a:defRPr>
            </a:lvl1p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32120954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title-3">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B0E3FA5-DE31-AB6D-9B62-28830D79E180}"/>
              </a:ext>
            </a:extLst>
          </p:cNvPr>
          <p:cNvSpPr>
            <a:spLocks noGrp="1"/>
          </p:cNvSpPr>
          <p:nvPr>
            <p:ph type="title" hasCustomPrompt="1"/>
          </p:nvPr>
        </p:nvSpPr>
        <p:spPr>
          <a:xfrm>
            <a:off x="914400" y="4775545"/>
            <a:ext cx="10003536" cy="834011"/>
          </a:xfrm>
          <a:prstGeom prst="rect">
            <a:avLst/>
          </a:prstGeom>
          <a:noFill/>
        </p:spPr>
        <p:txBody>
          <a:bodyPr wrap="square" lIns="0" tIns="0" rIns="0" bIns="274320" anchor="t">
            <a:spAutoFit/>
          </a:bodyPr>
          <a:lstStyle>
            <a:lvl1pPr>
              <a:defRPr sz="4000" b="0">
                <a:solidFill>
                  <a:schemeClr val="tx1"/>
                </a:solidFill>
              </a:defRPr>
            </a:lvl1pPr>
          </a:lstStyle>
          <a:p>
            <a:r>
              <a:rPr lang="en-US" dirty="0"/>
              <a:t>Section title</a:t>
            </a:r>
          </a:p>
        </p:txBody>
      </p:sp>
      <p:sp>
        <p:nvSpPr>
          <p:cNvPr id="5" name="Text Placeholder 3">
            <a:extLst>
              <a:ext uri="{FF2B5EF4-FFF2-40B4-BE49-F238E27FC236}">
                <a16:creationId xmlns:a16="http://schemas.microsoft.com/office/drawing/2014/main" id="{9F93DB2B-C096-0CA2-8B73-EC9DE94D29FC}"/>
              </a:ext>
            </a:extLst>
          </p:cNvPr>
          <p:cNvSpPr>
            <a:spLocks noGrp="1"/>
          </p:cNvSpPr>
          <p:nvPr>
            <p:ph type="body" sz="quarter" idx="10" hasCustomPrompt="1"/>
          </p:nvPr>
        </p:nvSpPr>
        <p:spPr>
          <a:xfrm>
            <a:off x="914400" y="3429001"/>
            <a:ext cx="1772454" cy="1114088"/>
          </a:xfrm>
          <a:prstGeom prst="rect">
            <a:avLst/>
          </a:prstGeom>
          <a:noFill/>
        </p:spPr>
        <p:txBody>
          <a:bodyPr lIns="0" tIns="182880" bIns="0" anchor="ctr">
            <a:noAutofit/>
          </a:bodyPr>
          <a:lstStyle>
            <a:lvl1pPr marL="0" indent="12700" algn="l" defTabSz="914400" rtl="0" eaLnBrk="1" latinLnBrk="0" hangingPunct="1">
              <a:lnSpc>
                <a:spcPct val="90000"/>
              </a:lnSpc>
              <a:spcBef>
                <a:spcPct val="0"/>
              </a:spcBef>
              <a:buNone/>
              <a:tabLst/>
              <a:defRPr lang="en-US" sz="7200" b="0" i="0" kern="1200" spc="-100" baseline="0" dirty="0">
                <a:solidFill>
                  <a:schemeClr val="tx2"/>
                </a:solidFill>
                <a:latin typeface="Helvetica" pitchFamily="2" charset="0"/>
                <a:ea typeface="+mj-ea"/>
                <a:cs typeface="+mj-cs"/>
              </a:defRPr>
            </a:lvl1pPr>
          </a:lstStyle>
          <a:p>
            <a:pPr lvl="0"/>
            <a:r>
              <a:rPr lang="en-US" dirty="0"/>
              <a:t>01</a:t>
            </a:r>
          </a:p>
        </p:txBody>
      </p:sp>
      <p:sp>
        <p:nvSpPr>
          <p:cNvPr id="6" name="Rectangle 5">
            <a:extLst>
              <a:ext uri="{FF2B5EF4-FFF2-40B4-BE49-F238E27FC236}">
                <a16:creationId xmlns:a16="http://schemas.microsoft.com/office/drawing/2014/main" id="{783C7BFC-CC60-7A87-8EC8-5BDBA55CAEAE}"/>
              </a:ext>
            </a:extLst>
          </p:cNvPr>
          <p:cNvSpPr/>
          <p:nvPr userDrawn="1"/>
        </p:nvSpPr>
        <p:spPr>
          <a:xfrm>
            <a:off x="914400" y="4543089"/>
            <a:ext cx="1773936"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pPr algn="ctr"/>
            <a:endParaRPr lang="en-US"/>
          </a:p>
        </p:txBody>
      </p:sp>
      <p:pic>
        <p:nvPicPr>
          <p:cNvPr id="9" name="Picture 8">
            <a:extLst>
              <a:ext uri="{FF2B5EF4-FFF2-40B4-BE49-F238E27FC236}">
                <a16:creationId xmlns:a16="http://schemas.microsoft.com/office/drawing/2014/main" id="{440D6175-3B5A-99BF-50CA-438C19FF1B82}"/>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10" name="Slide Number Placeholder 9">
            <a:extLst>
              <a:ext uri="{FF2B5EF4-FFF2-40B4-BE49-F238E27FC236}">
                <a16:creationId xmlns:a16="http://schemas.microsoft.com/office/drawing/2014/main" id="{0AC0A3FD-7314-8193-36AD-C546C75B7CA5}"/>
              </a:ext>
            </a:extLst>
          </p:cNvPr>
          <p:cNvSpPr>
            <a:spLocks noGrp="1"/>
          </p:cNvSpPr>
          <p:nvPr>
            <p:ph type="sldNum" sz="quarter" idx="4"/>
          </p:nvPr>
        </p:nvSpPr>
        <p:spPr>
          <a:xfrm>
            <a:off x="11830050" y="6356350"/>
            <a:ext cx="358919" cy="365125"/>
          </a:xfrm>
          <a:prstGeom prst="rect">
            <a:avLst/>
          </a:prstGeom>
        </p:spPr>
        <p:txBody>
          <a:bodyPr vert="horz" lIns="0" tIns="0" rIns="0" bIns="0" rtlCol="0" anchor="b"/>
          <a:lstStyle>
            <a:lvl1pPr algn="ctr">
              <a:defRPr sz="900" b="1" i="0">
                <a:solidFill>
                  <a:schemeClr val="bg1"/>
                </a:solidFill>
                <a:latin typeface="Helvetica" pitchFamily="2" charset="0"/>
              </a:defRPr>
            </a:lvl1p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15420286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section-agenda">
    <p:bg>
      <p:bgPr>
        <a:solidFill>
          <a:schemeClr val="bg1"/>
        </a:solidFill>
        <a:effectLst/>
      </p:bgPr>
    </p:bg>
    <p:spTree>
      <p:nvGrpSpPr>
        <p:cNvPr id="1" name=""/>
        <p:cNvGrpSpPr/>
        <p:nvPr/>
      </p:nvGrpSpPr>
      <p:grpSpPr>
        <a:xfrm>
          <a:off x="0" y="0"/>
          <a:ext cx="0" cy="0"/>
          <a:chOff x="0" y="0"/>
          <a:chExt cx="0" cy="0"/>
        </a:xfrm>
      </p:grpSpPr>
      <p:pic>
        <p:nvPicPr>
          <p:cNvPr id="23" name="Picture 22" descr="Logo, company name&#10;&#10;AI-generated content may be incorrect.">
            <a:extLst>
              <a:ext uri="{FF2B5EF4-FFF2-40B4-BE49-F238E27FC236}">
                <a16:creationId xmlns:a16="http://schemas.microsoft.com/office/drawing/2014/main" id="{F458E46B-0C39-CD93-F76B-90E76DC35EC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24" name="Title Placeholder 1">
            <a:extLst>
              <a:ext uri="{FF2B5EF4-FFF2-40B4-BE49-F238E27FC236}">
                <a16:creationId xmlns:a16="http://schemas.microsoft.com/office/drawing/2014/main" id="{A226F5EF-54EF-597D-C9E0-363980318BA9}"/>
              </a:ext>
            </a:extLst>
          </p:cNvPr>
          <p:cNvSpPr>
            <a:spLocks noGrp="1"/>
          </p:cNvSpPr>
          <p:nvPr>
            <p:ph type="title" hasCustomPrompt="1"/>
          </p:nvPr>
        </p:nvSpPr>
        <p:spPr>
          <a:xfrm>
            <a:off x="914398" y="365760"/>
            <a:ext cx="6532561"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52" name="Text Placeholder 11">
            <a:extLst>
              <a:ext uri="{FF2B5EF4-FFF2-40B4-BE49-F238E27FC236}">
                <a16:creationId xmlns:a16="http://schemas.microsoft.com/office/drawing/2014/main" id="{7D25E6A6-20DF-4816-1517-8509EB288B9D}"/>
              </a:ext>
            </a:extLst>
          </p:cNvPr>
          <p:cNvSpPr>
            <a:spLocks noGrp="1"/>
          </p:cNvSpPr>
          <p:nvPr>
            <p:ph type="body" sz="quarter" idx="29" hasCustomPrompt="1"/>
          </p:nvPr>
        </p:nvSpPr>
        <p:spPr>
          <a:xfrm>
            <a:off x="911669" y="1700784"/>
            <a:ext cx="1400978" cy="904631"/>
          </a:xfrm>
          <a:noFill/>
        </p:spPr>
        <p:txBody>
          <a:bodyPr lIns="0" rIns="0" anchor="b">
            <a:noAutofit/>
          </a:bodyPr>
          <a:lstStyle>
            <a:lvl1pPr marL="0" indent="0">
              <a:buNone/>
              <a:defRPr sz="6000" b="0"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01</a:t>
            </a:r>
          </a:p>
        </p:txBody>
      </p:sp>
      <p:sp>
        <p:nvSpPr>
          <p:cNvPr id="53" name="Text Placeholder 13">
            <a:extLst>
              <a:ext uri="{FF2B5EF4-FFF2-40B4-BE49-F238E27FC236}">
                <a16:creationId xmlns:a16="http://schemas.microsoft.com/office/drawing/2014/main" id="{14A01821-D46E-3D52-4CAD-F7DBDCABE774}"/>
              </a:ext>
            </a:extLst>
          </p:cNvPr>
          <p:cNvSpPr>
            <a:spLocks noGrp="1"/>
          </p:cNvSpPr>
          <p:nvPr>
            <p:ph type="body" sz="quarter" idx="30" hasCustomPrompt="1"/>
          </p:nvPr>
        </p:nvSpPr>
        <p:spPr>
          <a:xfrm>
            <a:off x="914400" y="2705790"/>
            <a:ext cx="3070728" cy="818421"/>
          </a:xfrm>
          <a:noFill/>
          <a:ln>
            <a:noFill/>
          </a:ln>
        </p:spPr>
        <p:txBody>
          <a:bodyPr lIns="0" tIns="0" rIns="0" bIns="0" anchor="t"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54" name="Text Placeholder 11">
            <a:extLst>
              <a:ext uri="{FF2B5EF4-FFF2-40B4-BE49-F238E27FC236}">
                <a16:creationId xmlns:a16="http://schemas.microsoft.com/office/drawing/2014/main" id="{FD54C57D-8418-C7FC-C13C-73DFB5188821}"/>
              </a:ext>
            </a:extLst>
          </p:cNvPr>
          <p:cNvSpPr>
            <a:spLocks noGrp="1"/>
          </p:cNvSpPr>
          <p:nvPr>
            <p:ph type="body" sz="quarter" idx="31" hasCustomPrompt="1"/>
          </p:nvPr>
        </p:nvSpPr>
        <p:spPr>
          <a:xfrm>
            <a:off x="4376229" y="1700784"/>
            <a:ext cx="1400978" cy="904631"/>
          </a:xfrm>
          <a:noFill/>
        </p:spPr>
        <p:txBody>
          <a:bodyPr lIns="0" rIns="0" anchor="b">
            <a:noAutofit/>
          </a:bodyPr>
          <a:lstStyle>
            <a:lvl1pPr marL="0" indent="0">
              <a:buNone/>
              <a:defRPr sz="6000" b="0"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02</a:t>
            </a:r>
          </a:p>
        </p:txBody>
      </p:sp>
      <p:sp>
        <p:nvSpPr>
          <p:cNvPr id="55" name="Text Placeholder 13">
            <a:extLst>
              <a:ext uri="{FF2B5EF4-FFF2-40B4-BE49-F238E27FC236}">
                <a16:creationId xmlns:a16="http://schemas.microsoft.com/office/drawing/2014/main" id="{A7ED865A-D8C1-84B1-ED7B-E4FD0EB52755}"/>
              </a:ext>
            </a:extLst>
          </p:cNvPr>
          <p:cNvSpPr>
            <a:spLocks noGrp="1"/>
          </p:cNvSpPr>
          <p:nvPr>
            <p:ph type="body" sz="quarter" idx="32" hasCustomPrompt="1"/>
          </p:nvPr>
        </p:nvSpPr>
        <p:spPr>
          <a:xfrm>
            <a:off x="4379746" y="2705790"/>
            <a:ext cx="3067213" cy="818421"/>
          </a:xfrm>
          <a:noFill/>
          <a:ln>
            <a:noFill/>
          </a:ln>
        </p:spPr>
        <p:txBody>
          <a:bodyPr lIns="0" tIns="0" rIns="0" bIns="0" anchor="t"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56" name="Rectangle 55">
            <a:extLst>
              <a:ext uri="{FF2B5EF4-FFF2-40B4-BE49-F238E27FC236}">
                <a16:creationId xmlns:a16="http://schemas.microsoft.com/office/drawing/2014/main" id="{9ED5B529-78BB-F29E-18B0-971B1535E859}"/>
              </a:ext>
            </a:extLst>
          </p:cNvPr>
          <p:cNvSpPr/>
          <p:nvPr userDrawn="1"/>
        </p:nvSpPr>
        <p:spPr>
          <a:xfrm rot="10800000">
            <a:off x="907074" y="2559377"/>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C04014A3-4C06-C81A-AC8E-980793F74342}"/>
              </a:ext>
            </a:extLst>
          </p:cNvPr>
          <p:cNvSpPr/>
          <p:nvPr userDrawn="1"/>
        </p:nvSpPr>
        <p:spPr>
          <a:xfrm rot="10800000">
            <a:off x="4369687" y="2559377"/>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 Placeholder 11">
            <a:extLst>
              <a:ext uri="{FF2B5EF4-FFF2-40B4-BE49-F238E27FC236}">
                <a16:creationId xmlns:a16="http://schemas.microsoft.com/office/drawing/2014/main" id="{4B74B708-A762-7133-2651-04F12E11F8A9}"/>
              </a:ext>
            </a:extLst>
          </p:cNvPr>
          <p:cNvSpPr>
            <a:spLocks noGrp="1"/>
          </p:cNvSpPr>
          <p:nvPr>
            <p:ph type="body" sz="quarter" idx="37" hasCustomPrompt="1"/>
          </p:nvPr>
        </p:nvSpPr>
        <p:spPr>
          <a:xfrm>
            <a:off x="911669" y="3749921"/>
            <a:ext cx="1400978" cy="904631"/>
          </a:xfrm>
          <a:noFill/>
        </p:spPr>
        <p:txBody>
          <a:bodyPr lIns="0" rIns="0" anchor="b">
            <a:noAutofit/>
          </a:bodyPr>
          <a:lstStyle>
            <a:lvl1pPr marL="0" indent="0">
              <a:buNone/>
              <a:defRPr sz="6000" b="0"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03</a:t>
            </a:r>
          </a:p>
        </p:txBody>
      </p:sp>
      <p:sp>
        <p:nvSpPr>
          <p:cNvPr id="59" name="Text Placeholder 13">
            <a:extLst>
              <a:ext uri="{FF2B5EF4-FFF2-40B4-BE49-F238E27FC236}">
                <a16:creationId xmlns:a16="http://schemas.microsoft.com/office/drawing/2014/main" id="{435E90AA-1C85-A9E4-87BC-C1AF24C3621F}"/>
              </a:ext>
            </a:extLst>
          </p:cNvPr>
          <p:cNvSpPr>
            <a:spLocks noGrp="1"/>
          </p:cNvSpPr>
          <p:nvPr>
            <p:ph type="body" sz="quarter" idx="38" hasCustomPrompt="1"/>
          </p:nvPr>
        </p:nvSpPr>
        <p:spPr>
          <a:xfrm>
            <a:off x="914400" y="4754927"/>
            <a:ext cx="3070728" cy="818421"/>
          </a:xfrm>
          <a:noFill/>
          <a:ln>
            <a:noFill/>
          </a:ln>
        </p:spPr>
        <p:txBody>
          <a:bodyPr lIns="0" tIns="0" rIns="0" bIns="0" anchor="t"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60" name="Text Placeholder 11">
            <a:extLst>
              <a:ext uri="{FF2B5EF4-FFF2-40B4-BE49-F238E27FC236}">
                <a16:creationId xmlns:a16="http://schemas.microsoft.com/office/drawing/2014/main" id="{492F2493-8216-CD88-FA44-CC9A10608AF7}"/>
              </a:ext>
            </a:extLst>
          </p:cNvPr>
          <p:cNvSpPr>
            <a:spLocks noGrp="1"/>
          </p:cNvSpPr>
          <p:nvPr>
            <p:ph type="body" sz="quarter" idx="39" hasCustomPrompt="1"/>
          </p:nvPr>
        </p:nvSpPr>
        <p:spPr>
          <a:xfrm>
            <a:off x="4376229" y="3749921"/>
            <a:ext cx="1400978" cy="904631"/>
          </a:xfrm>
          <a:noFill/>
        </p:spPr>
        <p:txBody>
          <a:bodyPr lIns="0" rIns="0" anchor="b">
            <a:noAutofit/>
          </a:bodyPr>
          <a:lstStyle>
            <a:lvl1pPr marL="0" indent="0">
              <a:buNone/>
              <a:defRPr sz="6000" b="0"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04</a:t>
            </a:r>
          </a:p>
        </p:txBody>
      </p:sp>
      <p:sp>
        <p:nvSpPr>
          <p:cNvPr id="61" name="Text Placeholder 13">
            <a:extLst>
              <a:ext uri="{FF2B5EF4-FFF2-40B4-BE49-F238E27FC236}">
                <a16:creationId xmlns:a16="http://schemas.microsoft.com/office/drawing/2014/main" id="{94974B5A-8E34-7804-BAF6-077E87EED7BA}"/>
              </a:ext>
            </a:extLst>
          </p:cNvPr>
          <p:cNvSpPr>
            <a:spLocks noGrp="1"/>
          </p:cNvSpPr>
          <p:nvPr>
            <p:ph type="body" sz="quarter" idx="40" hasCustomPrompt="1"/>
          </p:nvPr>
        </p:nvSpPr>
        <p:spPr>
          <a:xfrm>
            <a:off x="4379746" y="4754927"/>
            <a:ext cx="3067213" cy="818421"/>
          </a:xfrm>
          <a:noFill/>
          <a:ln>
            <a:noFill/>
          </a:ln>
        </p:spPr>
        <p:txBody>
          <a:bodyPr lIns="0" tIns="0" rIns="0" bIns="0" anchor="t"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62" name="Rectangle 61">
            <a:extLst>
              <a:ext uri="{FF2B5EF4-FFF2-40B4-BE49-F238E27FC236}">
                <a16:creationId xmlns:a16="http://schemas.microsoft.com/office/drawing/2014/main" id="{92AD98F0-4E6C-4977-7D6D-0539C61129D5}"/>
              </a:ext>
            </a:extLst>
          </p:cNvPr>
          <p:cNvSpPr/>
          <p:nvPr userDrawn="1"/>
        </p:nvSpPr>
        <p:spPr>
          <a:xfrm rot="10800000">
            <a:off x="907074" y="4608514"/>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EEA28208-467D-4A45-BC0C-0BC9588893EB}"/>
              </a:ext>
            </a:extLst>
          </p:cNvPr>
          <p:cNvSpPr/>
          <p:nvPr userDrawn="1"/>
        </p:nvSpPr>
        <p:spPr>
          <a:xfrm rot="10800000">
            <a:off x="4369687" y="4608514"/>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Picture Placeholder 5">
            <a:extLst>
              <a:ext uri="{FF2B5EF4-FFF2-40B4-BE49-F238E27FC236}">
                <a16:creationId xmlns:a16="http://schemas.microsoft.com/office/drawing/2014/main" id="{4FBFB9DE-AE2D-A7B7-4DB4-6859D9D5BC4B}"/>
              </a:ext>
            </a:extLst>
          </p:cNvPr>
          <p:cNvSpPr>
            <a:spLocks noGrp="1"/>
          </p:cNvSpPr>
          <p:nvPr>
            <p:ph type="pic" sz="quarter" idx="25" hasCustomPrompt="1"/>
          </p:nvPr>
        </p:nvSpPr>
        <p:spPr>
          <a:xfrm>
            <a:off x="8378952" y="0"/>
            <a:ext cx="3447288" cy="6858001"/>
          </a:xfrm>
          <a:prstGeom prst="rect">
            <a:avLst/>
          </a:prstGeom>
          <a:solidFill>
            <a:srgbClr val="C3CAD1"/>
          </a:solidFill>
          <a:ln>
            <a:noFill/>
          </a:ln>
        </p:spPr>
        <p:txBody>
          <a:bodyPr lIns="457200" tIns="3657600" anchor="t"/>
          <a:lstStyle>
            <a:lvl1pPr marL="0" indent="0" algn="ctr">
              <a:buNone/>
              <a:defRPr>
                <a:solidFill>
                  <a:schemeClr val="bg1">
                    <a:lumMod val="65000"/>
                  </a:schemeClr>
                </a:solidFill>
              </a:defRPr>
            </a:lvl1pPr>
          </a:lstStyle>
          <a:p>
            <a:r>
              <a:rPr lang="en-US" dirty="0"/>
              <a:t>Click icon to add image</a:t>
            </a:r>
          </a:p>
        </p:txBody>
      </p:sp>
      <p:sp>
        <p:nvSpPr>
          <p:cNvPr id="65" name="Text Placeholder 13">
            <a:extLst>
              <a:ext uri="{FF2B5EF4-FFF2-40B4-BE49-F238E27FC236}">
                <a16:creationId xmlns:a16="http://schemas.microsoft.com/office/drawing/2014/main" id="{D2A65777-78A4-1122-070C-13C5CC391FE0}"/>
              </a:ext>
            </a:extLst>
          </p:cNvPr>
          <p:cNvSpPr>
            <a:spLocks noGrp="1"/>
          </p:cNvSpPr>
          <p:nvPr>
            <p:ph type="body" sz="quarter" idx="24" hasCustomPrompt="1"/>
          </p:nvPr>
        </p:nvSpPr>
        <p:spPr>
          <a:xfrm>
            <a:off x="8740140" y="6251713"/>
            <a:ext cx="2724912" cy="606288"/>
          </a:xfrm>
          <a:noFill/>
          <a:ln>
            <a:noFill/>
          </a:ln>
        </p:spPr>
        <p:txBody>
          <a:bodyPr lIns="182880" tIns="0" rIns="182880" bIns="137160" anchor="b" anchorCtr="0">
            <a:noAutofit/>
          </a:bodyPr>
          <a:lstStyle>
            <a:lvl1pPr marL="0" indent="0" algn="r">
              <a:lnSpc>
                <a:spcPct val="110000"/>
              </a:lnSpc>
              <a:buNone/>
              <a:defRPr sz="1200">
                <a:solidFill>
                  <a:schemeClr val="bg1"/>
                </a:solidFill>
              </a:defRPr>
            </a:lvl1pPr>
          </a:lstStyle>
          <a:p>
            <a:pPr lvl="0"/>
            <a:r>
              <a:rPr lang="en-US" dirty="0"/>
              <a:t>Click to add optional caption</a:t>
            </a:r>
          </a:p>
        </p:txBody>
      </p:sp>
      <p:pic>
        <p:nvPicPr>
          <p:cNvPr id="66" name="Picture 65">
            <a:extLst>
              <a:ext uri="{FF2B5EF4-FFF2-40B4-BE49-F238E27FC236}">
                <a16:creationId xmlns:a16="http://schemas.microsoft.com/office/drawing/2014/main" id="{2F3BB497-B176-4CA5-ECD7-4F398D8B4FE4}"/>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5" name="Date Placeholder 4">
            <a:extLst>
              <a:ext uri="{FF2B5EF4-FFF2-40B4-BE49-F238E27FC236}">
                <a16:creationId xmlns:a16="http://schemas.microsoft.com/office/drawing/2014/main" id="{D43D427B-7FC7-1359-C26B-EE4E88413334}"/>
              </a:ext>
            </a:extLst>
          </p:cNvPr>
          <p:cNvSpPr>
            <a:spLocks noGrp="1"/>
          </p:cNvSpPr>
          <p:nvPr>
            <p:ph type="dt" sz="half" idx="41"/>
          </p:nvPr>
        </p:nvSpPr>
        <p:spPr/>
        <p:txBody>
          <a:bodyPr/>
          <a:lstStyle/>
          <a:p>
            <a:pPr>
              <a:defRPr/>
            </a:pPr>
            <a:r>
              <a:rPr lang="en-US"/>
              <a:t>11/12/25</a:t>
            </a:r>
            <a:endParaRPr lang="en-US" dirty="0"/>
          </a:p>
        </p:txBody>
      </p:sp>
      <p:sp>
        <p:nvSpPr>
          <p:cNvPr id="6" name="Footer Placeholder 5">
            <a:extLst>
              <a:ext uri="{FF2B5EF4-FFF2-40B4-BE49-F238E27FC236}">
                <a16:creationId xmlns:a16="http://schemas.microsoft.com/office/drawing/2014/main" id="{F56283E2-A570-ED3B-DFD5-070DE6D5FDE8}"/>
              </a:ext>
            </a:extLst>
          </p:cNvPr>
          <p:cNvSpPr>
            <a:spLocks noGrp="1"/>
          </p:cNvSpPr>
          <p:nvPr>
            <p:ph type="ftr" sz="quarter" idx="42"/>
          </p:nvPr>
        </p:nvSpPr>
        <p:spPr/>
        <p:txBody>
          <a:bodyPr/>
          <a:lstStyle/>
          <a:p>
            <a:pPr>
              <a:defRPr/>
            </a:pPr>
            <a:r>
              <a:rPr lang="en-US"/>
              <a:t>Belomestnykh | HFCC-A RF systems plan</a:t>
            </a:r>
            <a:endParaRPr lang="en-US" dirty="0"/>
          </a:p>
        </p:txBody>
      </p:sp>
      <p:sp>
        <p:nvSpPr>
          <p:cNvPr id="7" name="Slide Number Placeholder 6">
            <a:extLst>
              <a:ext uri="{FF2B5EF4-FFF2-40B4-BE49-F238E27FC236}">
                <a16:creationId xmlns:a16="http://schemas.microsoft.com/office/drawing/2014/main" id="{BEE33E59-3BC3-A711-E10E-552D2E1F77B5}"/>
              </a:ext>
            </a:extLst>
          </p:cNvPr>
          <p:cNvSpPr>
            <a:spLocks noGrp="1"/>
          </p:cNvSpPr>
          <p:nvPr>
            <p:ph type="sldNum" sz="quarter" idx="43"/>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4353332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section-agenda">
    <p:bg>
      <p:bgPr>
        <a:solidFill>
          <a:schemeClr val="bg1"/>
        </a:solidFill>
        <a:effectLst/>
      </p:bgPr>
    </p:bg>
    <p:spTree>
      <p:nvGrpSpPr>
        <p:cNvPr id="1" name=""/>
        <p:cNvGrpSpPr/>
        <p:nvPr/>
      </p:nvGrpSpPr>
      <p:grpSpPr>
        <a:xfrm>
          <a:off x="0" y="0"/>
          <a:ext cx="0" cy="0"/>
          <a:chOff x="0" y="0"/>
          <a:chExt cx="0" cy="0"/>
        </a:xfrm>
      </p:grpSpPr>
      <p:sp>
        <p:nvSpPr>
          <p:cNvPr id="21" name="Text Placeholder 11">
            <a:extLst>
              <a:ext uri="{FF2B5EF4-FFF2-40B4-BE49-F238E27FC236}">
                <a16:creationId xmlns:a16="http://schemas.microsoft.com/office/drawing/2014/main" id="{1BB2EFC9-1306-610A-7472-F5A409DAF87B}"/>
              </a:ext>
            </a:extLst>
          </p:cNvPr>
          <p:cNvSpPr>
            <a:spLocks noGrp="1"/>
          </p:cNvSpPr>
          <p:nvPr>
            <p:ph type="body" sz="quarter" idx="25" hasCustomPrompt="1"/>
          </p:nvPr>
        </p:nvSpPr>
        <p:spPr>
          <a:xfrm>
            <a:off x="7840789" y="1700784"/>
            <a:ext cx="1400978" cy="904631"/>
          </a:xfrm>
          <a:noFill/>
        </p:spPr>
        <p:txBody>
          <a:bodyPr lIns="0" rIns="0" anchor="b">
            <a:noAutofit/>
          </a:bodyPr>
          <a:lstStyle>
            <a:lvl1pPr marL="0" indent="0">
              <a:buNone/>
              <a:defRPr sz="6000" b="0"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03</a:t>
            </a:r>
          </a:p>
        </p:txBody>
      </p:sp>
      <p:sp>
        <p:nvSpPr>
          <p:cNvPr id="22" name="Text Placeholder 13">
            <a:extLst>
              <a:ext uri="{FF2B5EF4-FFF2-40B4-BE49-F238E27FC236}">
                <a16:creationId xmlns:a16="http://schemas.microsoft.com/office/drawing/2014/main" id="{8DA22153-3FAA-4073-D5F7-B56934A12954}"/>
              </a:ext>
            </a:extLst>
          </p:cNvPr>
          <p:cNvSpPr>
            <a:spLocks noGrp="1"/>
          </p:cNvSpPr>
          <p:nvPr>
            <p:ph type="body" sz="quarter" idx="26" hasCustomPrompt="1"/>
          </p:nvPr>
        </p:nvSpPr>
        <p:spPr>
          <a:xfrm>
            <a:off x="7840789" y="2705790"/>
            <a:ext cx="3070730" cy="818421"/>
          </a:xfrm>
          <a:noFill/>
          <a:ln>
            <a:noFill/>
          </a:ln>
        </p:spPr>
        <p:txBody>
          <a:bodyPr lIns="0" tIns="0" rIns="0" bIns="0" anchor="t"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35" name="Text Placeholder 11">
            <a:extLst>
              <a:ext uri="{FF2B5EF4-FFF2-40B4-BE49-F238E27FC236}">
                <a16:creationId xmlns:a16="http://schemas.microsoft.com/office/drawing/2014/main" id="{34F7C635-74F3-E319-79C6-11DF58432BCC}"/>
              </a:ext>
            </a:extLst>
          </p:cNvPr>
          <p:cNvSpPr>
            <a:spLocks noGrp="1"/>
          </p:cNvSpPr>
          <p:nvPr>
            <p:ph type="body" sz="quarter" idx="29" hasCustomPrompt="1"/>
          </p:nvPr>
        </p:nvSpPr>
        <p:spPr>
          <a:xfrm>
            <a:off x="911669" y="1700784"/>
            <a:ext cx="1400978" cy="904631"/>
          </a:xfrm>
          <a:noFill/>
        </p:spPr>
        <p:txBody>
          <a:bodyPr lIns="0" rIns="0" anchor="b">
            <a:noAutofit/>
          </a:bodyPr>
          <a:lstStyle>
            <a:lvl1pPr marL="0" indent="0">
              <a:buNone/>
              <a:defRPr sz="6000" b="0"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01</a:t>
            </a:r>
          </a:p>
        </p:txBody>
      </p:sp>
      <p:sp>
        <p:nvSpPr>
          <p:cNvPr id="36" name="Text Placeholder 13">
            <a:extLst>
              <a:ext uri="{FF2B5EF4-FFF2-40B4-BE49-F238E27FC236}">
                <a16:creationId xmlns:a16="http://schemas.microsoft.com/office/drawing/2014/main" id="{0CB3ED8D-E886-FF54-5A83-1729951016DA}"/>
              </a:ext>
            </a:extLst>
          </p:cNvPr>
          <p:cNvSpPr>
            <a:spLocks noGrp="1"/>
          </p:cNvSpPr>
          <p:nvPr>
            <p:ph type="body" sz="quarter" idx="30" hasCustomPrompt="1"/>
          </p:nvPr>
        </p:nvSpPr>
        <p:spPr>
          <a:xfrm>
            <a:off x="914400" y="2705790"/>
            <a:ext cx="3070728" cy="818421"/>
          </a:xfrm>
          <a:noFill/>
          <a:ln>
            <a:noFill/>
          </a:ln>
        </p:spPr>
        <p:txBody>
          <a:bodyPr lIns="0" tIns="0" rIns="0" bIns="0" anchor="t"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37" name="Text Placeholder 11">
            <a:extLst>
              <a:ext uri="{FF2B5EF4-FFF2-40B4-BE49-F238E27FC236}">
                <a16:creationId xmlns:a16="http://schemas.microsoft.com/office/drawing/2014/main" id="{FEC18E3E-7D1C-8D3A-FA66-09B9E8AF96EB}"/>
              </a:ext>
            </a:extLst>
          </p:cNvPr>
          <p:cNvSpPr>
            <a:spLocks noGrp="1"/>
          </p:cNvSpPr>
          <p:nvPr>
            <p:ph type="body" sz="quarter" idx="31" hasCustomPrompt="1"/>
          </p:nvPr>
        </p:nvSpPr>
        <p:spPr>
          <a:xfrm>
            <a:off x="4376229" y="1700784"/>
            <a:ext cx="1400978" cy="904631"/>
          </a:xfrm>
          <a:noFill/>
        </p:spPr>
        <p:txBody>
          <a:bodyPr lIns="0" rIns="0" anchor="b">
            <a:noAutofit/>
          </a:bodyPr>
          <a:lstStyle>
            <a:lvl1pPr marL="0" indent="0">
              <a:buNone/>
              <a:defRPr sz="6000" b="0"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02</a:t>
            </a:r>
          </a:p>
        </p:txBody>
      </p:sp>
      <p:sp>
        <p:nvSpPr>
          <p:cNvPr id="38" name="Text Placeholder 13">
            <a:extLst>
              <a:ext uri="{FF2B5EF4-FFF2-40B4-BE49-F238E27FC236}">
                <a16:creationId xmlns:a16="http://schemas.microsoft.com/office/drawing/2014/main" id="{F46C368A-CAE6-AB12-45DE-8C9AC1081525}"/>
              </a:ext>
            </a:extLst>
          </p:cNvPr>
          <p:cNvSpPr>
            <a:spLocks noGrp="1"/>
          </p:cNvSpPr>
          <p:nvPr>
            <p:ph type="body" sz="quarter" idx="32" hasCustomPrompt="1"/>
          </p:nvPr>
        </p:nvSpPr>
        <p:spPr>
          <a:xfrm>
            <a:off x="4379746" y="2705790"/>
            <a:ext cx="3067213" cy="818421"/>
          </a:xfrm>
          <a:noFill/>
          <a:ln>
            <a:noFill/>
          </a:ln>
        </p:spPr>
        <p:txBody>
          <a:bodyPr lIns="0" tIns="0" rIns="0" bIns="0" anchor="t"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pic>
        <p:nvPicPr>
          <p:cNvPr id="7" name="Picture 6">
            <a:extLst>
              <a:ext uri="{FF2B5EF4-FFF2-40B4-BE49-F238E27FC236}">
                <a16:creationId xmlns:a16="http://schemas.microsoft.com/office/drawing/2014/main" id="{7781A30D-A0A7-8F72-0DB2-BAA0EF20371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pic>
        <p:nvPicPr>
          <p:cNvPr id="12" name="Picture 11" descr="Logo, company name&#10;&#10;AI-generated content may be incorrect.">
            <a:extLst>
              <a:ext uri="{FF2B5EF4-FFF2-40B4-BE49-F238E27FC236}">
                <a16:creationId xmlns:a16="http://schemas.microsoft.com/office/drawing/2014/main" id="{6BC60E22-555E-863E-A95E-1F364397E92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13" name="Title Placeholder 1">
            <a:extLst>
              <a:ext uri="{FF2B5EF4-FFF2-40B4-BE49-F238E27FC236}">
                <a16:creationId xmlns:a16="http://schemas.microsoft.com/office/drawing/2014/main" id="{C8268B68-5038-1850-9129-6EBE6E73F92B}"/>
              </a:ext>
            </a:extLst>
          </p:cNvPr>
          <p:cNvSpPr>
            <a:spLocks noGrp="1"/>
          </p:cNvSpPr>
          <p:nvPr>
            <p:ph type="title" hasCustomPrompt="1"/>
          </p:nvPr>
        </p:nvSpPr>
        <p:spPr>
          <a:xfrm>
            <a:off x="914398" y="365760"/>
            <a:ext cx="9994393"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17" name="Rectangle 16">
            <a:extLst>
              <a:ext uri="{FF2B5EF4-FFF2-40B4-BE49-F238E27FC236}">
                <a16:creationId xmlns:a16="http://schemas.microsoft.com/office/drawing/2014/main" id="{2F851C4B-EE7A-A84C-0FEB-76E839BCE7AE}"/>
              </a:ext>
            </a:extLst>
          </p:cNvPr>
          <p:cNvSpPr/>
          <p:nvPr userDrawn="1"/>
        </p:nvSpPr>
        <p:spPr>
          <a:xfrm rot="10800000">
            <a:off x="907074" y="2559377"/>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079CC64-0203-C898-B985-39FB41EBBF57}"/>
              </a:ext>
            </a:extLst>
          </p:cNvPr>
          <p:cNvSpPr/>
          <p:nvPr userDrawn="1"/>
        </p:nvSpPr>
        <p:spPr>
          <a:xfrm rot="10800000">
            <a:off x="4369687" y="2559377"/>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EB46FE0-DD6E-5635-0172-E4462AC6960A}"/>
              </a:ext>
            </a:extLst>
          </p:cNvPr>
          <p:cNvSpPr/>
          <p:nvPr userDrawn="1"/>
        </p:nvSpPr>
        <p:spPr>
          <a:xfrm rot="10800000">
            <a:off x="7844307" y="2559377"/>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 Placeholder 11">
            <a:extLst>
              <a:ext uri="{FF2B5EF4-FFF2-40B4-BE49-F238E27FC236}">
                <a16:creationId xmlns:a16="http://schemas.microsoft.com/office/drawing/2014/main" id="{6E39647A-7DAB-491C-D78A-700609AE5924}"/>
              </a:ext>
            </a:extLst>
          </p:cNvPr>
          <p:cNvSpPr>
            <a:spLocks noGrp="1"/>
          </p:cNvSpPr>
          <p:nvPr>
            <p:ph type="body" sz="quarter" idx="35" hasCustomPrompt="1"/>
          </p:nvPr>
        </p:nvSpPr>
        <p:spPr>
          <a:xfrm>
            <a:off x="7840789" y="3749921"/>
            <a:ext cx="1400978" cy="904631"/>
          </a:xfrm>
          <a:noFill/>
        </p:spPr>
        <p:txBody>
          <a:bodyPr lIns="0" rIns="0" anchor="b">
            <a:noAutofit/>
          </a:bodyPr>
          <a:lstStyle>
            <a:lvl1pPr marL="0" indent="0">
              <a:buNone/>
              <a:defRPr sz="6000" b="0"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06</a:t>
            </a:r>
          </a:p>
        </p:txBody>
      </p:sp>
      <p:sp>
        <p:nvSpPr>
          <p:cNvPr id="54" name="Text Placeholder 13">
            <a:extLst>
              <a:ext uri="{FF2B5EF4-FFF2-40B4-BE49-F238E27FC236}">
                <a16:creationId xmlns:a16="http://schemas.microsoft.com/office/drawing/2014/main" id="{1A2EE3EC-6F0A-04AA-D8CE-ACD79EC10DF0}"/>
              </a:ext>
            </a:extLst>
          </p:cNvPr>
          <p:cNvSpPr>
            <a:spLocks noGrp="1"/>
          </p:cNvSpPr>
          <p:nvPr>
            <p:ph type="body" sz="quarter" idx="36" hasCustomPrompt="1"/>
          </p:nvPr>
        </p:nvSpPr>
        <p:spPr>
          <a:xfrm>
            <a:off x="7840789" y="4754927"/>
            <a:ext cx="3070730" cy="818421"/>
          </a:xfrm>
          <a:noFill/>
          <a:ln>
            <a:noFill/>
          </a:ln>
        </p:spPr>
        <p:txBody>
          <a:bodyPr lIns="0" tIns="0" rIns="0" bIns="0" anchor="t"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55" name="Text Placeholder 11">
            <a:extLst>
              <a:ext uri="{FF2B5EF4-FFF2-40B4-BE49-F238E27FC236}">
                <a16:creationId xmlns:a16="http://schemas.microsoft.com/office/drawing/2014/main" id="{34257359-AC31-56B7-8B18-5EA207F7A424}"/>
              </a:ext>
            </a:extLst>
          </p:cNvPr>
          <p:cNvSpPr>
            <a:spLocks noGrp="1"/>
          </p:cNvSpPr>
          <p:nvPr>
            <p:ph type="body" sz="quarter" idx="37" hasCustomPrompt="1"/>
          </p:nvPr>
        </p:nvSpPr>
        <p:spPr>
          <a:xfrm>
            <a:off x="911669" y="3749921"/>
            <a:ext cx="1400978" cy="904631"/>
          </a:xfrm>
          <a:noFill/>
        </p:spPr>
        <p:txBody>
          <a:bodyPr lIns="0" rIns="0" anchor="b">
            <a:noAutofit/>
          </a:bodyPr>
          <a:lstStyle>
            <a:lvl1pPr marL="0" indent="0">
              <a:buNone/>
              <a:defRPr sz="6000" b="0"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04</a:t>
            </a:r>
          </a:p>
        </p:txBody>
      </p:sp>
      <p:sp>
        <p:nvSpPr>
          <p:cNvPr id="56" name="Text Placeholder 13">
            <a:extLst>
              <a:ext uri="{FF2B5EF4-FFF2-40B4-BE49-F238E27FC236}">
                <a16:creationId xmlns:a16="http://schemas.microsoft.com/office/drawing/2014/main" id="{572C6531-6F1F-27C2-65C9-244BA7ADFA50}"/>
              </a:ext>
            </a:extLst>
          </p:cNvPr>
          <p:cNvSpPr>
            <a:spLocks noGrp="1"/>
          </p:cNvSpPr>
          <p:nvPr>
            <p:ph type="body" sz="quarter" idx="38" hasCustomPrompt="1"/>
          </p:nvPr>
        </p:nvSpPr>
        <p:spPr>
          <a:xfrm>
            <a:off x="914400" y="4754927"/>
            <a:ext cx="3070728" cy="818421"/>
          </a:xfrm>
          <a:noFill/>
          <a:ln>
            <a:noFill/>
          </a:ln>
        </p:spPr>
        <p:txBody>
          <a:bodyPr lIns="0" tIns="0" rIns="0" bIns="0" anchor="t"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57" name="Text Placeholder 11">
            <a:extLst>
              <a:ext uri="{FF2B5EF4-FFF2-40B4-BE49-F238E27FC236}">
                <a16:creationId xmlns:a16="http://schemas.microsoft.com/office/drawing/2014/main" id="{595E9E59-1788-1106-6D6E-4588D5BFC42E}"/>
              </a:ext>
            </a:extLst>
          </p:cNvPr>
          <p:cNvSpPr>
            <a:spLocks noGrp="1"/>
          </p:cNvSpPr>
          <p:nvPr>
            <p:ph type="body" sz="quarter" idx="39" hasCustomPrompt="1"/>
          </p:nvPr>
        </p:nvSpPr>
        <p:spPr>
          <a:xfrm>
            <a:off x="4376229" y="3749921"/>
            <a:ext cx="1400978" cy="904631"/>
          </a:xfrm>
          <a:noFill/>
        </p:spPr>
        <p:txBody>
          <a:bodyPr lIns="0" rIns="0" anchor="b">
            <a:noAutofit/>
          </a:bodyPr>
          <a:lstStyle>
            <a:lvl1pPr marL="0" indent="0">
              <a:buNone/>
              <a:defRPr sz="6000" b="0"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05</a:t>
            </a:r>
          </a:p>
        </p:txBody>
      </p:sp>
      <p:sp>
        <p:nvSpPr>
          <p:cNvPr id="58" name="Text Placeholder 13">
            <a:extLst>
              <a:ext uri="{FF2B5EF4-FFF2-40B4-BE49-F238E27FC236}">
                <a16:creationId xmlns:a16="http://schemas.microsoft.com/office/drawing/2014/main" id="{8199CACE-BEE2-2F7F-88AC-1185972B2BBA}"/>
              </a:ext>
            </a:extLst>
          </p:cNvPr>
          <p:cNvSpPr>
            <a:spLocks noGrp="1"/>
          </p:cNvSpPr>
          <p:nvPr>
            <p:ph type="body" sz="quarter" idx="40" hasCustomPrompt="1"/>
          </p:nvPr>
        </p:nvSpPr>
        <p:spPr>
          <a:xfrm>
            <a:off x="4379746" y="4754927"/>
            <a:ext cx="3067213" cy="818421"/>
          </a:xfrm>
          <a:noFill/>
          <a:ln>
            <a:noFill/>
          </a:ln>
        </p:spPr>
        <p:txBody>
          <a:bodyPr lIns="0" tIns="0" rIns="0" bIns="0" anchor="t"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59" name="Rectangle 58">
            <a:extLst>
              <a:ext uri="{FF2B5EF4-FFF2-40B4-BE49-F238E27FC236}">
                <a16:creationId xmlns:a16="http://schemas.microsoft.com/office/drawing/2014/main" id="{B4F7BEFD-FB17-76F4-D1C3-A86A0C5DF431}"/>
              </a:ext>
            </a:extLst>
          </p:cNvPr>
          <p:cNvSpPr/>
          <p:nvPr userDrawn="1"/>
        </p:nvSpPr>
        <p:spPr>
          <a:xfrm rot="10800000">
            <a:off x="907074" y="4608514"/>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9098B664-2217-1188-9827-8BE49302AAB0}"/>
              </a:ext>
            </a:extLst>
          </p:cNvPr>
          <p:cNvSpPr/>
          <p:nvPr userDrawn="1"/>
        </p:nvSpPr>
        <p:spPr>
          <a:xfrm rot="10800000">
            <a:off x="4369687" y="4608514"/>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D3E24A18-BE76-EFAD-8000-E51E5AB8B18D}"/>
              </a:ext>
            </a:extLst>
          </p:cNvPr>
          <p:cNvSpPr/>
          <p:nvPr userDrawn="1"/>
        </p:nvSpPr>
        <p:spPr>
          <a:xfrm rot="10800000">
            <a:off x="7844307" y="4608514"/>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E2306B98-6C7B-5D9C-EB22-ADFE1D599AAB}"/>
              </a:ext>
            </a:extLst>
          </p:cNvPr>
          <p:cNvSpPr>
            <a:spLocks noGrp="1"/>
          </p:cNvSpPr>
          <p:nvPr>
            <p:ph type="dt" sz="half" idx="41"/>
          </p:nvPr>
        </p:nvSpPr>
        <p:spPr/>
        <p:txBody>
          <a:bodyPr/>
          <a:lstStyle/>
          <a:p>
            <a:pPr>
              <a:defRPr/>
            </a:pPr>
            <a:r>
              <a:rPr lang="en-US"/>
              <a:t>11/12/25</a:t>
            </a:r>
            <a:endParaRPr lang="en-US" dirty="0"/>
          </a:p>
        </p:txBody>
      </p:sp>
      <p:sp>
        <p:nvSpPr>
          <p:cNvPr id="6" name="Footer Placeholder 5">
            <a:extLst>
              <a:ext uri="{FF2B5EF4-FFF2-40B4-BE49-F238E27FC236}">
                <a16:creationId xmlns:a16="http://schemas.microsoft.com/office/drawing/2014/main" id="{18155E37-5D32-15DD-E450-FB2064F63D72}"/>
              </a:ext>
            </a:extLst>
          </p:cNvPr>
          <p:cNvSpPr>
            <a:spLocks noGrp="1"/>
          </p:cNvSpPr>
          <p:nvPr>
            <p:ph type="ftr" sz="quarter" idx="42"/>
          </p:nvPr>
        </p:nvSpPr>
        <p:spPr/>
        <p:txBody>
          <a:bodyPr/>
          <a:lstStyle/>
          <a:p>
            <a:pPr>
              <a:defRPr/>
            </a:pPr>
            <a:r>
              <a:rPr lang="en-US"/>
              <a:t>Belomestnykh | HFCC-A RF systems plan</a:t>
            </a:r>
            <a:endParaRPr lang="en-US" dirty="0"/>
          </a:p>
        </p:txBody>
      </p:sp>
      <p:sp>
        <p:nvSpPr>
          <p:cNvPr id="8" name="Slide Number Placeholder 7">
            <a:extLst>
              <a:ext uri="{FF2B5EF4-FFF2-40B4-BE49-F238E27FC236}">
                <a16:creationId xmlns:a16="http://schemas.microsoft.com/office/drawing/2014/main" id="{9AC6AA05-64AA-7F74-3379-4487B7FD1272}"/>
              </a:ext>
            </a:extLst>
          </p:cNvPr>
          <p:cNvSpPr>
            <a:spLocks noGrp="1"/>
          </p:cNvSpPr>
          <p:nvPr>
            <p:ph type="sldNum" sz="quarter" idx="43"/>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35646424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2-section-agenda">
    <p:bg>
      <p:bgPr>
        <a:solidFill>
          <a:schemeClr val="bg1"/>
        </a:solidFill>
        <a:effectLst/>
      </p:bgPr>
    </p:bg>
    <p:spTree>
      <p:nvGrpSpPr>
        <p:cNvPr id="1" name=""/>
        <p:cNvGrpSpPr/>
        <p:nvPr/>
      </p:nvGrpSpPr>
      <p:grpSpPr>
        <a:xfrm>
          <a:off x="0" y="0"/>
          <a:ext cx="0" cy="0"/>
          <a:chOff x="0" y="0"/>
          <a:chExt cx="0" cy="0"/>
        </a:xfrm>
      </p:grpSpPr>
      <p:sp>
        <p:nvSpPr>
          <p:cNvPr id="70" name="Text Placeholder 13">
            <a:extLst>
              <a:ext uri="{FF2B5EF4-FFF2-40B4-BE49-F238E27FC236}">
                <a16:creationId xmlns:a16="http://schemas.microsoft.com/office/drawing/2014/main" id="{24D2F47F-A82C-896B-9074-0218039BA509}"/>
              </a:ext>
            </a:extLst>
          </p:cNvPr>
          <p:cNvSpPr>
            <a:spLocks noGrp="1"/>
          </p:cNvSpPr>
          <p:nvPr>
            <p:ph type="body" sz="quarter" idx="23" hasCustomPrompt="1"/>
          </p:nvPr>
        </p:nvSpPr>
        <p:spPr>
          <a:xfrm>
            <a:off x="914399" y="1700784"/>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01</a:t>
            </a:r>
          </a:p>
        </p:txBody>
      </p:sp>
      <p:sp>
        <p:nvSpPr>
          <p:cNvPr id="14" name="Text Placeholder 13">
            <a:extLst>
              <a:ext uri="{FF2B5EF4-FFF2-40B4-BE49-F238E27FC236}">
                <a16:creationId xmlns:a16="http://schemas.microsoft.com/office/drawing/2014/main" id="{96E38EC1-AABA-F606-16BC-2EE603502268}"/>
              </a:ext>
            </a:extLst>
          </p:cNvPr>
          <p:cNvSpPr>
            <a:spLocks noGrp="1"/>
          </p:cNvSpPr>
          <p:nvPr>
            <p:ph type="body" sz="quarter" idx="12" hasCustomPrompt="1"/>
          </p:nvPr>
        </p:nvSpPr>
        <p:spPr>
          <a:xfrm>
            <a:off x="2064871" y="1700784"/>
            <a:ext cx="3639311"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113" name="Text Placeholder 13">
            <a:extLst>
              <a:ext uri="{FF2B5EF4-FFF2-40B4-BE49-F238E27FC236}">
                <a16:creationId xmlns:a16="http://schemas.microsoft.com/office/drawing/2014/main" id="{879203E9-4594-555A-231B-491719F41500}"/>
              </a:ext>
            </a:extLst>
          </p:cNvPr>
          <p:cNvSpPr>
            <a:spLocks noGrp="1"/>
          </p:cNvSpPr>
          <p:nvPr>
            <p:ph type="body" sz="quarter" idx="24" hasCustomPrompt="1"/>
          </p:nvPr>
        </p:nvSpPr>
        <p:spPr>
          <a:xfrm>
            <a:off x="914398" y="2439376"/>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02</a:t>
            </a:r>
          </a:p>
        </p:txBody>
      </p:sp>
      <p:sp>
        <p:nvSpPr>
          <p:cNvPr id="114" name="Text Placeholder 13">
            <a:extLst>
              <a:ext uri="{FF2B5EF4-FFF2-40B4-BE49-F238E27FC236}">
                <a16:creationId xmlns:a16="http://schemas.microsoft.com/office/drawing/2014/main" id="{84230C28-B165-EFA0-B74F-E666A786A999}"/>
              </a:ext>
            </a:extLst>
          </p:cNvPr>
          <p:cNvSpPr>
            <a:spLocks noGrp="1"/>
          </p:cNvSpPr>
          <p:nvPr>
            <p:ph type="body" sz="quarter" idx="25" hasCustomPrompt="1"/>
          </p:nvPr>
        </p:nvSpPr>
        <p:spPr>
          <a:xfrm>
            <a:off x="2064872" y="2439376"/>
            <a:ext cx="3640983"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116" name="Text Placeholder 13">
            <a:extLst>
              <a:ext uri="{FF2B5EF4-FFF2-40B4-BE49-F238E27FC236}">
                <a16:creationId xmlns:a16="http://schemas.microsoft.com/office/drawing/2014/main" id="{2DF69C14-5330-E3B1-3493-6E4B64446AB1}"/>
              </a:ext>
            </a:extLst>
          </p:cNvPr>
          <p:cNvSpPr>
            <a:spLocks noGrp="1"/>
          </p:cNvSpPr>
          <p:nvPr>
            <p:ph type="body" sz="quarter" idx="26" hasCustomPrompt="1"/>
          </p:nvPr>
        </p:nvSpPr>
        <p:spPr>
          <a:xfrm>
            <a:off x="914398" y="3177663"/>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03</a:t>
            </a:r>
          </a:p>
        </p:txBody>
      </p:sp>
      <p:sp>
        <p:nvSpPr>
          <p:cNvPr id="117" name="Text Placeholder 13">
            <a:extLst>
              <a:ext uri="{FF2B5EF4-FFF2-40B4-BE49-F238E27FC236}">
                <a16:creationId xmlns:a16="http://schemas.microsoft.com/office/drawing/2014/main" id="{64FAB876-1E16-E235-990A-914CADA69DA6}"/>
              </a:ext>
            </a:extLst>
          </p:cNvPr>
          <p:cNvSpPr>
            <a:spLocks noGrp="1"/>
          </p:cNvSpPr>
          <p:nvPr>
            <p:ph type="body" sz="quarter" idx="27" hasCustomPrompt="1"/>
          </p:nvPr>
        </p:nvSpPr>
        <p:spPr>
          <a:xfrm>
            <a:off x="2064872" y="3177663"/>
            <a:ext cx="3640983"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119" name="Text Placeholder 13">
            <a:extLst>
              <a:ext uri="{FF2B5EF4-FFF2-40B4-BE49-F238E27FC236}">
                <a16:creationId xmlns:a16="http://schemas.microsoft.com/office/drawing/2014/main" id="{932D7BD1-6785-E0E5-A294-8699619E0739}"/>
              </a:ext>
            </a:extLst>
          </p:cNvPr>
          <p:cNvSpPr>
            <a:spLocks noGrp="1"/>
          </p:cNvSpPr>
          <p:nvPr>
            <p:ph type="body" sz="quarter" idx="28" hasCustomPrompt="1"/>
          </p:nvPr>
        </p:nvSpPr>
        <p:spPr>
          <a:xfrm>
            <a:off x="914398" y="3909185"/>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04</a:t>
            </a:r>
          </a:p>
        </p:txBody>
      </p:sp>
      <p:sp>
        <p:nvSpPr>
          <p:cNvPr id="120" name="Text Placeholder 13">
            <a:extLst>
              <a:ext uri="{FF2B5EF4-FFF2-40B4-BE49-F238E27FC236}">
                <a16:creationId xmlns:a16="http://schemas.microsoft.com/office/drawing/2014/main" id="{09FE5F1D-177D-3BC0-A83F-F3A8B8417645}"/>
              </a:ext>
            </a:extLst>
          </p:cNvPr>
          <p:cNvSpPr>
            <a:spLocks noGrp="1"/>
          </p:cNvSpPr>
          <p:nvPr>
            <p:ph type="body" sz="quarter" idx="29" hasCustomPrompt="1"/>
          </p:nvPr>
        </p:nvSpPr>
        <p:spPr>
          <a:xfrm>
            <a:off x="2064872" y="3909185"/>
            <a:ext cx="3640983"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122" name="Text Placeholder 13">
            <a:extLst>
              <a:ext uri="{FF2B5EF4-FFF2-40B4-BE49-F238E27FC236}">
                <a16:creationId xmlns:a16="http://schemas.microsoft.com/office/drawing/2014/main" id="{737A7788-0B5B-A35E-C701-E199CC87D2F9}"/>
              </a:ext>
            </a:extLst>
          </p:cNvPr>
          <p:cNvSpPr>
            <a:spLocks noGrp="1"/>
          </p:cNvSpPr>
          <p:nvPr>
            <p:ph type="body" sz="quarter" idx="30" hasCustomPrompt="1"/>
          </p:nvPr>
        </p:nvSpPr>
        <p:spPr>
          <a:xfrm>
            <a:off x="914398" y="4640707"/>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05</a:t>
            </a:r>
          </a:p>
        </p:txBody>
      </p:sp>
      <p:sp>
        <p:nvSpPr>
          <p:cNvPr id="123" name="Text Placeholder 13">
            <a:extLst>
              <a:ext uri="{FF2B5EF4-FFF2-40B4-BE49-F238E27FC236}">
                <a16:creationId xmlns:a16="http://schemas.microsoft.com/office/drawing/2014/main" id="{CA244C11-B490-6C58-227E-AAE993D5763B}"/>
              </a:ext>
            </a:extLst>
          </p:cNvPr>
          <p:cNvSpPr>
            <a:spLocks noGrp="1"/>
          </p:cNvSpPr>
          <p:nvPr>
            <p:ph type="body" sz="quarter" idx="31" hasCustomPrompt="1"/>
          </p:nvPr>
        </p:nvSpPr>
        <p:spPr>
          <a:xfrm>
            <a:off x="2064872" y="4640707"/>
            <a:ext cx="3640983"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125" name="Text Placeholder 13">
            <a:extLst>
              <a:ext uri="{FF2B5EF4-FFF2-40B4-BE49-F238E27FC236}">
                <a16:creationId xmlns:a16="http://schemas.microsoft.com/office/drawing/2014/main" id="{FB3C5B8D-511D-4620-D6C2-29244AE5A362}"/>
              </a:ext>
            </a:extLst>
          </p:cNvPr>
          <p:cNvSpPr>
            <a:spLocks noGrp="1"/>
          </p:cNvSpPr>
          <p:nvPr>
            <p:ph type="body" sz="quarter" idx="32" hasCustomPrompt="1"/>
          </p:nvPr>
        </p:nvSpPr>
        <p:spPr>
          <a:xfrm>
            <a:off x="914398" y="5372229"/>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06</a:t>
            </a:r>
          </a:p>
        </p:txBody>
      </p:sp>
      <p:sp>
        <p:nvSpPr>
          <p:cNvPr id="126" name="Text Placeholder 13">
            <a:extLst>
              <a:ext uri="{FF2B5EF4-FFF2-40B4-BE49-F238E27FC236}">
                <a16:creationId xmlns:a16="http://schemas.microsoft.com/office/drawing/2014/main" id="{74E73A5C-9587-3638-1849-529EF20DA4A2}"/>
              </a:ext>
            </a:extLst>
          </p:cNvPr>
          <p:cNvSpPr>
            <a:spLocks noGrp="1"/>
          </p:cNvSpPr>
          <p:nvPr>
            <p:ph type="body" sz="quarter" idx="33" hasCustomPrompt="1"/>
          </p:nvPr>
        </p:nvSpPr>
        <p:spPr>
          <a:xfrm>
            <a:off x="2064872" y="5372229"/>
            <a:ext cx="3640983"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128" name="Text Placeholder 13">
            <a:extLst>
              <a:ext uri="{FF2B5EF4-FFF2-40B4-BE49-F238E27FC236}">
                <a16:creationId xmlns:a16="http://schemas.microsoft.com/office/drawing/2014/main" id="{D9958F8C-F86C-8945-339F-91C4B192BB78}"/>
              </a:ext>
            </a:extLst>
          </p:cNvPr>
          <p:cNvSpPr>
            <a:spLocks noGrp="1"/>
          </p:cNvSpPr>
          <p:nvPr>
            <p:ph type="body" sz="quarter" idx="34" hasCustomPrompt="1"/>
          </p:nvPr>
        </p:nvSpPr>
        <p:spPr>
          <a:xfrm>
            <a:off x="6121941" y="1700784"/>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07</a:t>
            </a:r>
          </a:p>
        </p:txBody>
      </p:sp>
      <p:sp>
        <p:nvSpPr>
          <p:cNvPr id="129" name="Text Placeholder 13">
            <a:extLst>
              <a:ext uri="{FF2B5EF4-FFF2-40B4-BE49-F238E27FC236}">
                <a16:creationId xmlns:a16="http://schemas.microsoft.com/office/drawing/2014/main" id="{CF1D7A50-7443-E633-DD41-F6B79C3FF56F}"/>
              </a:ext>
            </a:extLst>
          </p:cNvPr>
          <p:cNvSpPr>
            <a:spLocks noGrp="1"/>
          </p:cNvSpPr>
          <p:nvPr>
            <p:ph type="body" sz="quarter" idx="35" hasCustomPrompt="1"/>
          </p:nvPr>
        </p:nvSpPr>
        <p:spPr>
          <a:xfrm>
            <a:off x="7271056" y="1700784"/>
            <a:ext cx="3637736"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131" name="Text Placeholder 13">
            <a:extLst>
              <a:ext uri="{FF2B5EF4-FFF2-40B4-BE49-F238E27FC236}">
                <a16:creationId xmlns:a16="http://schemas.microsoft.com/office/drawing/2014/main" id="{CFA56BDA-D236-1449-791D-D67B3432FABE}"/>
              </a:ext>
            </a:extLst>
          </p:cNvPr>
          <p:cNvSpPr>
            <a:spLocks noGrp="1"/>
          </p:cNvSpPr>
          <p:nvPr>
            <p:ph type="body" sz="quarter" idx="36" hasCustomPrompt="1"/>
          </p:nvPr>
        </p:nvSpPr>
        <p:spPr>
          <a:xfrm>
            <a:off x="6121941" y="2439376"/>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08</a:t>
            </a:r>
          </a:p>
        </p:txBody>
      </p:sp>
      <p:sp>
        <p:nvSpPr>
          <p:cNvPr id="132" name="Text Placeholder 13">
            <a:extLst>
              <a:ext uri="{FF2B5EF4-FFF2-40B4-BE49-F238E27FC236}">
                <a16:creationId xmlns:a16="http://schemas.microsoft.com/office/drawing/2014/main" id="{EA4D9A6A-DBB7-348C-F89D-164E7413004C}"/>
              </a:ext>
            </a:extLst>
          </p:cNvPr>
          <p:cNvSpPr>
            <a:spLocks noGrp="1"/>
          </p:cNvSpPr>
          <p:nvPr>
            <p:ph type="body" sz="quarter" idx="37" hasCustomPrompt="1"/>
          </p:nvPr>
        </p:nvSpPr>
        <p:spPr>
          <a:xfrm>
            <a:off x="7271056" y="2439376"/>
            <a:ext cx="3637736"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134" name="Text Placeholder 13">
            <a:extLst>
              <a:ext uri="{FF2B5EF4-FFF2-40B4-BE49-F238E27FC236}">
                <a16:creationId xmlns:a16="http://schemas.microsoft.com/office/drawing/2014/main" id="{AF2C1657-B89C-2EE0-35F8-B79BD539AEF4}"/>
              </a:ext>
            </a:extLst>
          </p:cNvPr>
          <p:cNvSpPr>
            <a:spLocks noGrp="1"/>
          </p:cNvSpPr>
          <p:nvPr>
            <p:ph type="body" sz="quarter" idx="38" hasCustomPrompt="1"/>
          </p:nvPr>
        </p:nvSpPr>
        <p:spPr>
          <a:xfrm>
            <a:off x="6121941" y="3177663"/>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09</a:t>
            </a:r>
          </a:p>
        </p:txBody>
      </p:sp>
      <p:sp>
        <p:nvSpPr>
          <p:cNvPr id="135" name="Text Placeholder 13">
            <a:extLst>
              <a:ext uri="{FF2B5EF4-FFF2-40B4-BE49-F238E27FC236}">
                <a16:creationId xmlns:a16="http://schemas.microsoft.com/office/drawing/2014/main" id="{3AE3BE8C-2311-FEC2-AEAF-F66929C7421A}"/>
              </a:ext>
            </a:extLst>
          </p:cNvPr>
          <p:cNvSpPr>
            <a:spLocks noGrp="1"/>
          </p:cNvSpPr>
          <p:nvPr>
            <p:ph type="body" sz="quarter" idx="39" hasCustomPrompt="1"/>
          </p:nvPr>
        </p:nvSpPr>
        <p:spPr>
          <a:xfrm>
            <a:off x="7271056" y="3177663"/>
            <a:ext cx="3637736"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137" name="Text Placeholder 13">
            <a:extLst>
              <a:ext uri="{FF2B5EF4-FFF2-40B4-BE49-F238E27FC236}">
                <a16:creationId xmlns:a16="http://schemas.microsoft.com/office/drawing/2014/main" id="{6BC6E3D7-C604-65BA-0EF3-149FD797F8F9}"/>
              </a:ext>
            </a:extLst>
          </p:cNvPr>
          <p:cNvSpPr>
            <a:spLocks noGrp="1"/>
          </p:cNvSpPr>
          <p:nvPr>
            <p:ph type="body" sz="quarter" idx="40" hasCustomPrompt="1"/>
          </p:nvPr>
        </p:nvSpPr>
        <p:spPr>
          <a:xfrm>
            <a:off x="6121941" y="3909185"/>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10</a:t>
            </a:r>
          </a:p>
        </p:txBody>
      </p:sp>
      <p:sp>
        <p:nvSpPr>
          <p:cNvPr id="138" name="Text Placeholder 13">
            <a:extLst>
              <a:ext uri="{FF2B5EF4-FFF2-40B4-BE49-F238E27FC236}">
                <a16:creationId xmlns:a16="http://schemas.microsoft.com/office/drawing/2014/main" id="{614D7BFE-8E61-2980-FCFD-07D72FEFE890}"/>
              </a:ext>
            </a:extLst>
          </p:cNvPr>
          <p:cNvSpPr>
            <a:spLocks noGrp="1"/>
          </p:cNvSpPr>
          <p:nvPr>
            <p:ph type="body" sz="quarter" idx="41" hasCustomPrompt="1"/>
          </p:nvPr>
        </p:nvSpPr>
        <p:spPr>
          <a:xfrm>
            <a:off x="7271056" y="3909185"/>
            <a:ext cx="3637736"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140" name="Text Placeholder 13">
            <a:extLst>
              <a:ext uri="{FF2B5EF4-FFF2-40B4-BE49-F238E27FC236}">
                <a16:creationId xmlns:a16="http://schemas.microsoft.com/office/drawing/2014/main" id="{BFE1C3D8-A28B-308B-4E0D-6BF5775ABE48}"/>
              </a:ext>
            </a:extLst>
          </p:cNvPr>
          <p:cNvSpPr>
            <a:spLocks noGrp="1"/>
          </p:cNvSpPr>
          <p:nvPr>
            <p:ph type="body" sz="quarter" idx="42" hasCustomPrompt="1"/>
          </p:nvPr>
        </p:nvSpPr>
        <p:spPr>
          <a:xfrm>
            <a:off x="6121941" y="4640707"/>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11</a:t>
            </a:r>
          </a:p>
        </p:txBody>
      </p:sp>
      <p:sp>
        <p:nvSpPr>
          <p:cNvPr id="141" name="Text Placeholder 13">
            <a:extLst>
              <a:ext uri="{FF2B5EF4-FFF2-40B4-BE49-F238E27FC236}">
                <a16:creationId xmlns:a16="http://schemas.microsoft.com/office/drawing/2014/main" id="{FB732F29-504E-1261-3F0E-602CAADDCECE}"/>
              </a:ext>
            </a:extLst>
          </p:cNvPr>
          <p:cNvSpPr>
            <a:spLocks noGrp="1"/>
          </p:cNvSpPr>
          <p:nvPr>
            <p:ph type="body" sz="quarter" idx="43" hasCustomPrompt="1"/>
          </p:nvPr>
        </p:nvSpPr>
        <p:spPr>
          <a:xfrm>
            <a:off x="7271056" y="4640707"/>
            <a:ext cx="3637736"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143" name="Text Placeholder 13">
            <a:extLst>
              <a:ext uri="{FF2B5EF4-FFF2-40B4-BE49-F238E27FC236}">
                <a16:creationId xmlns:a16="http://schemas.microsoft.com/office/drawing/2014/main" id="{35021FF4-3C1D-61CB-EC24-10046EF84155}"/>
              </a:ext>
            </a:extLst>
          </p:cNvPr>
          <p:cNvSpPr>
            <a:spLocks noGrp="1"/>
          </p:cNvSpPr>
          <p:nvPr>
            <p:ph type="body" sz="quarter" idx="44" hasCustomPrompt="1"/>
          </p:nvPr>
        </p:nvSpPr>
        <p:spPr>
          <a:xfrm>
            <a:off x="6121941" y="5372229"/>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12</a:t>
            </a:r>
          </a:p>
        </p:txBody>
      </p:sp>
      <p:sp>
        <p:nvSpPr>
          <p:cNvPr id="144" name="Text Placeholder 13">
            <a:extLst>
              <a:ext uri="{FF2B5EF4-FFF2-40B4-BE49-F238E27FC236}">
                <a16:creationId xmlns:a16="http://schemas.microsoft.com/office/drawing/2014/main" id="{4E6D8817-7253-7DDF-DC41-DEB37620B21C}"/>
              </a:ext>
            </a:extLst>
          </p:cNvPr>
          <p:cNvSpPr>
            <a:spLocks noGrp="1"/>
          </p:cNvSpPr>
          <p:nvPr>
            <p:ph type="body" sz="quarter" idx="45" hasCustomPrompt="1"/>
          </p:nvPr>
        </p:nvSpPr>
        <p:spPr>
          <a:xfrm>
            <a:off x="7271056" y="5372229"/>
            <a:ext cx="3637736"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pic>
        <p:nvPicPr>
          <p:cNvPr id="22" name="Picture 21" descr="Logo, company name&#10;&#10;AI-generated content may be incorrect.">
            <a:extLst>
              <a:ext uri="{FF2B5EF4-FFF2-40B4-BE49-F238E27FC236}">
                <a16:creationId xmlns:a16="http://schemas.microsoft.com/office/drawing/2014/main" id="{A9E6E4F7-0584-EF34-FFFB-B4D12342EDB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23" name="Title Placeholder 1">
            <a:extLst>
              <a:ext uri="{FF2B5EF4-FFF2-40B4-BE49-F238E27FC236}">
                <a16:creationId xmlns:a16="http://schemas.microsoft.com/office/drawing/2014/main" id="{4969F255-D28D-EFC0-3ADC-C5711456875E}"/>
              </a:ext>
            </a:extLst>
          </p:cNvPr>
          <p:cNvSpPr>
            <a:spLocks noGrp="1"/>
          </p:cNvSpPr>
          <p:nvPr>
            <p:ph type="title" hasCustomPrompt="1"/>
          </p:nvPr>
        </p:nvSpPr>
        <p:spPr>
          <a:xfrm>
            <a:off x="914398" y="365760"/>
            <a:ext cx="9994393"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26" name="Rectangle 25">
            <a:extLst>
              <a:ext uri="{FF2B5EF4-FFF2-40B4-BE49-F238E27FC236}">
                <a16:creationId xmlns:a16="http://schemas.microsoft.com/office/drawing/2014/main" id="{B7966263-F5BA-1B96-DFF6-A810CFE6ED65}"/>
              </a:ext>
            </a:extLst>
          </p:cNvPr>
          <p:cNvSpPr/>
          <p:nvPr userDrawn="1"/>
        </p:nvSpPr>
        <p:spPr>
          <a:xfrm rot="16200000">
            <a:off x="-333761" y="3861980"/>
            <a:ext cx="43708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8" name="Rectangle 27">
            <a:extLst>
              <a:ext uri="{FF2B5EF4-FFF2-40B4-BE49-F238E27FC236}">
                <a16:creationId xmlns:a16="http://schemas.microsoft.com/office/drawing/2014/main" id="{D375657B-DD59-499B-29D6-ECC94C0CBF3A}"/>
              </a:ext>
            </a:extLst>
          </p:cNvPr>
          <p:cNvSpPr/>
          <p:nvPr userDrawn="1"/>
        </p:nvSpPr>
        <p:spPr>
          <a:xfrm rot="16200000">
            <a:off x="4865768" y="3861980"/>
            <a:ext cx="43708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5" name="Picture 4">
            <a:extLst>
              <a:ext uri="{FF2B5EF4-FFF2-40B4-BE49-F238E27FC236}">
                <a16:creationId xmlns:a16="http://schemas.microsoft.com/office/drawing/2014/main" id="{5C001167-2535-4E93-B518-3CECA51A2CF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9" name="Date Placeholder 8">
            <a:extLst>
              <a:ext uri="{FF2B5EF4-FFF2-40B4-BE49-F238E27FC236}">
                <a16:creationId xmlns:a16="http://schemas.microsoft.com/office/drawing/2014/main" id="{9B6BFD8A-E7E0-527A-5D21-8D9C31BEC308}"/>
              </a:ext>
            </a:extLst>
          </p:cNvPr>
          <p:cNvSpPr>
            <a:spLocks noGrp="1"/>
          </p:cNvSpPr>
          <p:nvPr>
            <p:ph type="dt" sz="half" idx="46"/>
          </p:nvPr>
        </p:nvSpPr>
        <p:spPr/>
        <p:txBody>
          <a:bodyPr/>
          <a:lstStyle/>
          <a:p>
            <a:pPr>
              <a:defRPr/>
            </a:pPr>
            <a:r>
              <a:rPr lang="en-US"/>
              <a:t>11/12/25</a:t>
            </a:r>
            <a:endParaRPr lang="en-US" dirty="0"/>
          </a:p>
        </p:txBody>
      </p:sp>
      <p:sp>
        <p:nvSpPr>
          <p:cNvPr id="10" name="Footer Placeholder 9">
            <a:extLst>
              <a:ext uri="{FF2B5EF4-FFF2-40B4-BE49-F238E27FC236}">
                <a16:creationId xmlns:a16="http://schemas.microsoft.com/office/drawing/2014/main" id="{C496E824-EFBF-1849-35E8-7D21ECBB3B68}"/>
              </a:ext>
            </a:extLst>
          </p:cNvPr>
          <p:cNvSpPr>
            <a:spLocks noGrp="1"/>
          </p:cNvSpPr>
          <p:nvPr>
            <p:ph type="ftr" sz="quarter" idx="47"/>
          </p:nvPr>
        </p:nvSpPr>
        <p:spPr/>
        <p:txBody>
          <a:bodyPr/>
          <a:lstStyle/>
          <a:p>
            <a:pPr>
              <a:defRPr/>
            </a:pPr>
            <a:r>
              <a:rPr lang="en-US"/>
              <a:t>Belomestnykh | HFCC-A RF systems plan</a:t>
            </a:r>
            <a:endParaRPr lang="en-US" dirty="0"/>
          </a:p>
        </p:txBody>
      </p:sp>
      <p:sp>
        <p:nvSpPr>
          <p:cNvPr id="11" name="Slide Number Placeholder 10">
            <a:extLst>
              <a:ext uri="{FF2B5EF4-FFF2-40B4-BE49-F238E27FC236}">
                <a16:creationId xmlns:a16="http://schemas.microsoft.com/office/drawing/2014/main" id="{D743B2D2-A2A5-B0BB-78FD-0E231C66EFC6}"/>
              </a:ext>
            </a:extLst>
          </p:cNvPr>
          <p:cNvSpPr>
            <a:spLocks noGrp="1"/>
          </p:cNvSpPr>
          <p:nvPr>
            <p:ph type="sldNum" sz="quarter" idx="48"/>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14444791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section-agenda_not-numbered">
    <p:bg>
      <p:bgPr>
        <a:solidFill>
          <a:schemeClr val="bg1"/>
        </a:solidFill>
        <a:effectLst/>
      </p:bgPr>
    </p:bg>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EAC7C6E1-81A7-9044-9434-4D88EFE87D87}"/>
              </a:ext>
            </a:extLst>
          </p:cNvPr>
          <p:cNvSpPr>
            <a:spLocks noGrp="1"/>
          </p:cNvSpPr>
          <p:nvPr>
            <p:ph type="body" sz="quarter" idx="11" hasCustomPrompt="1"/>
          </p:nvPr>
        </p:nvSpPr>
        <p:spPr>
          <a:xfrm>
            <a:off x="914399" y="1777100"/>
            <a:ext cx="4789783" cy="499564"/>
          </a:xfrm>
          <a:prstGeom prst="rect">
            <a:avLst/>
          </a:prstGeom>
        </p:spPr>
        <p:txBody>
          <a:bodyPr lIns="0" rIns="0" anchor="b">
            <a:noAutofit/>
          </a:bodyPr>
          <a:lstStyle>
            <a:lvl1pPr marL="0" indent="0">
              <a:buNone/>
              <a:defRPr sz="3200" b="0" i="0" spc="-2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a:t>
            </a:r>
          </a:p>
        </p:txBody>
      </p:sp>
      <p:sp>
        <p:nvSpPr>
          <p:cNvPr id="6" name="Text Placeholder 13">
            <a:extLst>
              <a:ext uri="{FF2B5EF4-FFF2-40B4-BE49-F238E27FC236}">
                <a16:creationId xmlns:a16="http://schemas.microsoft.com/office/drawing/2014/main" id="{4CED7749-8D25-A90A-BC06-69A433AA0BFB}"/>
              </a:ext>
            </a:extLst>
          </p:cNvPr>
          <p:cNvSpPr>
            <a:spLocks noGrp="1"/>
          </p:cNvSpPr>
          <p:nvPr>
            <p:ph type="body" sz="quarter" idx="46" hasCustomPrompt="1"/>
          </p:nvPr>
        </p:nvSpPr>
        <p:spPr>
          <a:xfrm>
            <a:off x="914399" y="2466808"/>
            <a:ext cx="4789783" cy="3618654"/>
          </a:xfrm>
          <a:prstGeom prst="rect">
            <a:avLst/>
          </a:prstGeom>
          <a:noFill/>
          <a:ln>
            <a:noFill/>
          </a:ln>
        </p:spPr>
        <p:txBody>
          <a:bodyPr lIns="0" tIns="0" rIns="0" bIns="0" anchor="t" anchorCtr="0">
            <a:noAutofit/>
          </a:bodyPr>
          <a:lstStyle>
            <a:lvl1pPr marL="342900" indent="-342900">
              <a:lnSpc>
                <a:spcPct val="100000"/>
              </a:lnSpc>
              <a:spcAft>
                <a:spcPts val="600"/>
              </a:spcAft>
              <a:buClr>
                <a:schemeClr val="tx1"/>
              </a:buClr>
              <a:buFont typeface="Wingdings" pitchFamily="2" charset="2"/>
              <a:buChar char="ü"/>
              <a:defRPr sz="2400">
                <a:solidFill>
                  <a:schemeClr val="tx1"/>
                </a:solidFill>
              </a:defRPr>
            </a:lvl1pPr>
          </a:lstStyle>
          <a:p>
            <a:pPr lvl="0"/>
            <a:r>
              <a:rPr lang="en-US" dirty="0"/>
              <a:t>Topic 1</a:t>
            </a:r>
          </a:p>
          <a:p>
            <a:pPr lvl="0"/>
            <a:r>
              <a:rPr lang="en-US" dirty="0"/>
              <a:t>Topic 2</a:t>
            </a:r>
          </a:p>
          <a:p>
            <a:pPr lvl="0"/>
            <a:r>
              <a:rPr lang="en-US" dirty="0"/>
              <a:t>Topic 3</a:t>
            </a:r>
          </a:p>
          <a:p>
            <a:pPr lvl="0"/>
            <a:r>
              <a:rPr lang="en-US" dirty="0"/>
              <a:t>Topic 4</a:t>
            </a:r>
          </a:p>
          <a:p>
            <a:pPr lvl="0"/>
            <a:r>
              <a:rPr lang="en-US" dirty="0"/>
              <a:t>Topic 5</a:t>
            </a:r>
          </a:p>
          <a:p>
            <a:pPr lvl="0"/>
            <a:r>
              <a:rPr lang="en-US" dirty="0"/>
              <a:t>Topic 6</a:t>
            </a:r>
          </a:p>
        </p:txBody>
      </p:sp>
      <p:sp>
        <p:nvSpPr>
          <p:cNvPr id="10" name="Text Placeholder 11">
            <a:extLst>
              <a:ext uri="{FF2B5EF4-FFF2-40B4-BE49-F238E27FC236}">
                <a16:creationId xmlns:a16="http://schemas.microsoft.com/office/drawing/2014/main" id="{1DDFE44E-2ABA-6773-6AFE-A057849A0C5C}"/>
              </a:ext>
            </a:extLst>
          </p:cNvPr>
          <p:cNvSpPr>
            <a:spLocks noGrp="1"/>
          </p:cNvSpPr>
          <p:nvPr>
            <p:ph type="body" sz="quarter" idx="47" hasCustomPrompt="1"/>
          </p:nvPr>
        </p:nvSpPr>
        <p:spPr>
          <a:xfrm>
            <a:off x="6121942" y="1777100"/>
            <a:ext cx="4786850" cy="499564"/>
          </a:xfrm>
          <a:prstGeom prst="rect">
            <a:avLst/>
          </a:prstGeom>
        </p:spPr>
        <p:txBody>
          <a:bodyPr lIns="0" rIns="0" anchor="b">
            <a:noAutofit/>
          </a:bodyPr>
          <a:lstStyle>
            <a:lvl1pPr marL="0" indent="0">
              <a:buNone/>
              <a:defRPr sz="3200" b="0" i="0" spc="-2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a:t>
            </a:r>
          </a:p>
        </p:txBody>
      </p:sp>
      <p:sp>
        <p:nvSpPr>
          <p:cNvPr id="11" name="Text Placeholder 13">
            <a:extLst>
              <a:ext uri="{FF2B5EF4-FFF2-40B4-BE49-F238E27FC236}">
                <a16:creationId xmlns:a16="http://schemas.microsoft.com/office/drawing/2014/main" id="{285926F5-51C9-C767-8B1C-05A48BEC44AE}"/>
              </a:ext>
            </a:extLst>
          </p:cNvPr>
          <p:cNvSpPr>
            <a:spLocks noGrp="1"/>
          </p:cNvSpPr>
          <p:nvPr>
            <p:ph type="body" sz="quarter" idx="48" hasCustomPrompt="1"/>
          </p:nvPr>
        </p:nvSpPr>
        <p:spPr>
          <a:xfrm>
            <a:off x="6121942" y="2439375"/>
            <a:ext cx="4786850" cy="3618654"/>
          </a:xfrm>
          <a:prstGeom prst="rect">
            <a:avLst/>
          </a:prstGeom>
          <a:noFill/>
          <a:ln>
            <a:noFill/>
          </a:ln>
        </p:spPr>
        <p:txBody>
          <a:bodyPr lIns="0" tIns="0" rIns="0" bIns="0" anchor="t" anchorCtr="0">
            <a:noAutofit/>
          </a:bodyPr>
          <a:lstStyle>
            <a:lvl1pPr marL="342900" indent="-342900">
              <a:lnSpc>
                <a:spcPct val="100000"/>
              </a:lnSpc>
              <a:spcAft>
                <a:spcPts val="600"/>
              </a:spcAft>
              <a:buClr>
                <a:schemeClr val="tx1"/>
              </a:buClr>
              <a:buFont typeface="Wingdings" pitchFamily="2" charset="2"/>
              <a:buChar char="ü"/>
              <a:defRPr sz="2400">
                <a:solidFill>
                  <a:schemeClr val="tx1"/>
                </a:solidFill>
              </a:defRPr>
            </a:lvl1pPr>
          </a:lstStyle>
          <a:p>
            <a:pPr lvl="0"/>
            <a:r>
              <a:rPr lang="en-US" dirty="0"/>
              <a:t>Topic 1</a:t>
            </a:r>
          </a:p>
          <a:p>
            <a:pPr lvl="0"/>
            <a:r>
              <a:rPr lang="en-US" dirty="0"/>
              <a:t>Topic 2</a:t>
            </a:r>
          </a:p>
          <a:p>
            <a:pPr lvl="0"/>
            <a:r>
              <a:rPr lang="en-US" dirty="0"/>
              <a:t>Topic 3</a:t>
            </a:r>
          </a:p>
          <a:p>
            <a:pPr lvl="0"/>
            <a:r>
              <a:rPr lang="en-US" dirty="0"/>
              <a:t>Topic 4</a:t>
            </a:r>
          </a:p>
          <a:p>
            <a:pPr lvl="0"/>
            <a:r>
              <a:rPr lang="en-US" dirty="0"/>
              <a:t>Topic 5</a:t>
            </a:r>
          </a:p>
          <a:p>
            <a:pPr lvl="0"/>
            <a:r>
              <a:rPr lang="en-US" dirty="0"/>
              <a:t>Topic 6</a:t>
            </a:r>
          </a:p>
        </p:txBody>
      </p:sp>
      <p:pic>
        <p:nvPicPr>
          <p:cNvPr id="14" name="Picture 13" descr="Logo, company name&#10;&#10;AI-generated content may be incorrect.">
            <a:extLst>
              <a:ext uri="{FF2B5EF4-FFF2-40B4-BE49-F238E27FC236}">
                <a16:creationId xmlns:a16="http://schemas.microsoft.com/office/drawing/2014/main" id="{0A38FBEF-D968-BAAB-2F1A-C33DF1090A2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15" name="Title Placeholder 1">
            <a:extLst>
              <a:ext uri="{FF2B5EF4-FFF2-40B4-BE49-F238E27FC236}">
                <a16:creationId xmlns:a16="http://schemas.microsoft.com/office/drawing/2014/main" id="{5C332878-8208-7EAA-4DB9-C54CF85EBF06}"/>
              </a:ext>
            </a:extLst>
          </p:cNvPr>
          <p:cNvSpPr>
            <a:spLocks noGrp="1"/>
          </p:cNvSpPr>
          <p:nvPr>
            <p:ph type="title" hasCustomPrompt="1"/>
          </p:nvPr>
        </p:nvSpPr>
        <p:spPr>
          <a:xfrm>
            <a:off x="914398" y="365760"/>
            <a:ext cx="9994393"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17" name="Rectangle 16">
            <a:extLst>
              <a:ext uri="{FF2B5EF4-FFF2-40B4-BE49-F238E27FC236}">
                <a16:creationId xmlns:a16="http://schemas.microsoft.com/office/drawing/2014/main" id="{A91C4DF3-48EC-B58B-4268-5C15BF40467E}"/>
              </a:ext>
            </a:extLst>
          </p:cNvPr>
          <p:cNvSpPr/>
          <p:nvPr userDrawn="1"/>
        </p:nvSpPr>
        <p:spPr>
          <a:xfrm rot="10800000">
            <a:off x="910883" y="2292645"/>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4AC22AE-2868-1667-3C38-222AE62A0E83}"/>
              </a:ext>
            </a:extLst>
          </p:cNvPr>
          <p:cNvSpPr/>
          <p:nvPr userDrawn="1"/>
        </p:nvSpPr>
        <p:spPr>
          <a:xfrm rot="10800000">
            <a:off x="6121941" y="2292645"/>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46D8D20-04D8-0306-5B9D-6596477A2056}"/>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16" name="Date Placeholder 15">
            <a:extLst>
              <a:ext uri="{FF2B5EF4-FFF2-40B4-BE49-F238E27FC236}">
                <a16:creationId xmlns:a16="http://schemas.microsoft.com/office/drawing/2014/main" id="{A1CB0B1E-5470-943A-A864-22A82A8FAB55}"/>
              </a:ext>
            </a:extLst>
          </p:cNvPr>
          <p:cNvSpPr>
            <a:spLocks noGrp="1"/>
          </p:cNvSpPr>
          <p:nvPr>
            <p:ph type="dt" sz="half" idx="49"/>
          </p:nvPr>
        </p:nvSpPr>
        <p:spPr/>
        <p:txBody>
          <a:bodyPr/>
          <a:lstStyle/>
          <a:p>
            <a:pPr>
              <a:defRPr/>
            </a:pPr>
            <a:r>
              <a:rPr lang="en-US"/>
              <a:t>11/12/25</a:t>
            </a:r>
            <a:endParaRPr lang="en-US" dirty="0"/>
          </a:p>
        </p:txBody>
      </p:sp>
      <p:sp>
        <p:nvSpPr>
          <p:cNvPr id="19" name="Footer Placeholder 18">
            <a:extLst>
              <a:ext uri="{FF2B5EF4-FFF2-40B4-BE49-F238E27FC236}">
                <a16:creationId xmlns:a16="http://schemas.microsoft.com/office/drawing/2014/main" id="{551ADB85-A509-E663-36AB-0B56E0503B7D}"/>
              </a:ext>
            </a:extLst>
          </p:cNvPr>
          <p:cNvSpPr>
            <a:spLocks noGrp="1"/>
          </p:cNvSpPr>
          <p:nvPr>
            <p:ph type="ftr" sz="quarter" idx="50"/>
          </p:nvPr>
        </p:nvSpPr>
        <p:spPr/>
        <p:txBody>
          <a:bodyPr/>
          <a:lstStyle/>
          <a:p>
            <a:pPr>
              <a:defRPr/>
            </a:pPr>
            <a:r>
              <a:rPr lang="en-US"/>
              <a:t>Belomestnykh | HFCC-A RF systems plan</a:t>
            </a:r>
            <a:endParaRPr lang="en-US" dirty="0"/>
          </a:p>
        </p:txBody>
      </p:sp>
      <p:sp>
        <p:nvSpPr>
          <p:cNvPr id="20" name="Slide Number Placeholder 19">
            <a:extLst>
              <a:ext uri="{FF2B5EF4-FFF2-40B4-BE49-F238E27FC236}">
                <a16:creationId xmlns:a16="http://schemas.microsoft.com/office/drawing/2014/main" id="{7D4987D2-BA74-5186-0602-DCCC94E6057E}"/>
              </a:ext>
            </a:extLst>
          </p:cNvPr>
          <p:cNvSpPr>
            <a:spLocks noGrp="1"/>
          </p:cNvSpPr>
          <p:nvPr>
            <p:ph type="sldNum" sz="quarter" idx="51"/>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2308305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column-content">
    <p:bg>
      <p:bgPr>
        <a:solidFill>
          <a:schemeClr val="bg1"/>
        </a:solidFill>
        <a:effectLst/>
      </p:bgPr>
    </p:bg>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96AD0045-D845-5F01-C7D1-73624895ED88}"/>
              </a:ext>
            </a:extLst>
          </p:cNvPr>
          <p:cNvSpPr>
            <a:spLocks noGrp="1"/>
          </p:cNvSpPr>
          <p:nvPr>
            <p:ph type="body" sz="quarter" idx="38"/>
          </p:nvPr>
        </p:nvSpPr>
        <p:spPr>
          <a:xfrm>
            <a:off x="914399" y="1700784"/>
            <a:ext cx="4791456" cy="4655566"/>
          </a:xfrm>
        </p:spPr>
        <p:txBody>
          <a:bodyPr>
            <a:noAutofit/>
          </a:bodyPr>
          <a:lstStyle>
            <a:lvl1pPr>
              <a:defRPr spc="-20" baseline="0">
                <a:solidFill>
                  <a:schemeClr val="tx1"/>
                </a:solidFill>
              </a:defRPr>
            </a:lvl1pPr>
            <a:lvl2pPr>
              <a:defRPr sz="1600" spc="-20" baseline="0">
                <a:solidFill>
                  <a:schemeClr val="tx1"/>
                </a:solidFill>
              </a:defRPr>
            </a:lvl2pPr>
            <a:lvl3pPr>
              <a:defRPr spc="-20" baseline="0">
                <a:solidFill>
                  <a:schemeClr val="tx1"/>
                </a:solidFill>
              </a:defRPr>
            </a:lvl3pPr>
            <a:lvl4pPr>
              <a:defRPr spc="-20" baseline="0">
                <a:solidFill>
                  <a:schemeClr val="tx1"/>
                </a:solidFill>
              </a:defRPr>
            </a:lvl4pPr>
            <a:lvl5pPr>
              <a:defRPr spc="-2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2">
            <a:extLst>
              <a:ext uri="{FF2B5EF4-FFF2-40B4-BE49-F238E27FC236}">
                <a16:creationId xmlns:a16="http://schemas.microsoft.com/office/drawing/2014/main" id="{86F0B1F9-C5B9-05EE-C328-8433B1CD3C65}"/>
              </a:ext>
            </a:extLst>
          </p:cNvPr>
          <p:cNvSpPr>
            <a:spLocks noGrp="1"/>
          </p:cNvSpPr>
          <p:nvPr>
            <p:ph type="body" sz="quarter" idx="39"/>
          </p:nvPr>
        </p:nvSpPr>
        <p:spPr>
          <a:xfrm>
            <a:off x="6117335" y="1700784"/>
            <a:ext cx="4791456" cy="4655566"/>
          </a:xfrm>
        </p:spPr>
        <p:txBody>
          <a:bodyPr>
            <a:noAutofit/>
          </a:bodyPr>
          <a:lstStyle>
            <a:lvl1pPr>
              <a:defRPr spc="-20" baseline="0">
                <a:solidFill>
                  <a:schemeClr val="tx1"/>
                </a:solidFill>
              </a:defRPr>
            </a:lvl1pPr>
            <a:lvl2pPr>
              <a:defRPr sz="1600" spc="-20" baseline="0">
                <a:solidFill>
                  <a:schemeClr val="tx1"/>
                </a:solidFill>
              </a:defRPr>
            </a:lvl2pPr>
            <a:lvl3pPr>
              <a:defRPr spc="-20" baseline="0">
                <a:solidFill>
                  <a:schemeClr val="tx1"/>
                </a:solidFill>
              </a:defRPr>
            </a:lvl3pPr>
            <a:lvl4pPr>
              <a:defRPr spc="-20" baseline="0">
                <a:solidFill>
                  <a:schemeClr val="tx1"/>
                </a:solidFill>
              </a:defRPr>
            </a:lvl4pPr>
            <a:lvl5pPr>
              <a:defRPr spc="-2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EC62B43F-73DD-AD6A-8550-717E576350B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14" name="Text Placeholder 19">
            <a:extLst>
              <a:ext uri="{FF2B5EF4-FFF2-40B4-BE49-F238E27FC236}">
                <a16:creationId xmlns:a16="http://schemas.microsoft.com/office/drawing/2014/main" id="{39E46303-DDA0-E56A-9B85-5B9068E3010C}"/>
              </a:ext>
            </a:extLst>
          </p:cNvPr>
          <p:cNvSpPr>
            <a:spLocks noGrp="1"/>
          </p:cNvSpPr>
          <p:nvPr>
            <p:ph type="body" sz="quarter" idx="37" hasCustomPrompt="1"/>
          </p:nvPr>
        </p:nvSpPr>
        <p:spPr>
          <a:xfrm>
            <a:off x="914399" y="820351"/>
            <a:ext cx="9994393" cy="596900"/>
          </a:xfrm>
        </p:spPr>
        <p:txBody>
          <a:bodyPr/>
          <a:lstStyle>
            <a:lvl1pPr marL="0" indent="0">
              <a:buNone/>
              <a:defRPr spc="-20" baseline="0">
                <a:solidFill>
                  <a:schemeClr val="tx1"/>
                </a:solidFill>
              </a:defRPr>
            </a:lvl1pPr>
          </a:lstStyle>
          <a:p>
            <a:pPr lvl="0"/>
            <a:r>
              <a:rPr lang="en-US" dirty="0"/>
              <a:t>Click to add subheading (optional)</a:t>
            </a:r>
          </a:p>
        </p:txBody>
      </p:sp>
      <p:pic>
        <p:nvPicPr>
          <p:cNvPr id="15" name="Picture 14" descr="Logo, company name&#10;&#10;AI-generated content may be incorrect.">
            <a:extLst>
              <a:ext uri="{FF2B5EF4-FFF2-40B4-BE49-F238E27FC236}">
                <a16:creationId xmlns:a16="http://schemas.microsoft.com/office/drawing/2014/main" id="{F23D0862-E3D5-559F-AB95-10F87934BC8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16" name="Title Placeholder 1">
            <a:extLst>
              <a:ext uri="{FF2B5EF4-FFF2-40B4-BE49-F238E27FC236}">
                <a16:creationId xmlns:a16="http://schemas.microsoft.com/office/drawing/2014/main" id="{EF36A026-F926-E3B5-8678-139BA7B31C04}"/>
              </a:ext>
            </a:extLst>
          </p:cNvPr>
          <p:cNvSpPr>
            <a:spLocks noGrp="1"/>
          </p:cNvSpPr>
          <p:nvPr>
            <p:ph type="title" hasCustomPrompt="1"/>
          </p:nvPr>
        </p:nvSpPr>
        <p:spPr>
          <a:xfrm>
            <a:off x="914398" y="365760"/>
            <a:ext cx="9994393"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5" name="Date Placeholder 4">
            <a:extLst>
              <a:ext uri="{FF2B5EF4-FFF2-40B4-BE49-F238E27FC236}">
                <a16:creationId xmlns:a16="http://schemas.microsoft.com/office/drawing/2014/main" id="{FDE50458-8D3F-2099-2356-3CA8793ECC7F}"/>
              </a:ext>
            </a:extLst>
          </p:cNvPr>
          <p:cNvSpPr>
            <a:spLocks noGrp="1"/>
          </p:cNvSpPr>
          <p:nvPr>
            <p:ph type="dt" sz="half" idx="40"/>
          </p:nvPr>
        </p:nvSpPr>
        <p:spPr/>
        <p:txBody>
          <a:bodyPr/>
          <a:lstStyle/>
          <a:p>
            <a:pPr>
              <a:defRPr/>
            </a:pPr>
            <a:r>
              <a:rPr lang="en-US"/>
              <a:t>11/12/25</a:t>
            </a:r>
            <a:endParaRPr lang="en-US" dirty="0"/>
          </a:p>
        </p:txBody>
      </p:sp>
      <p:sp>
        <p:nvSpPr>
          <p:cNvPr id="7" name="Footer Placeholder 6">
            <a:extLst>
              <a:ext uri="{FF2B5EF4-FFF2-40B4-BE49-F238E27FC236}">
                <a16:creationId xmlns:a16="http://schemas.microsoft.com/office/drawing/2014/main" id="{41D48277-7A9B-6144-ED79-9AA496F6D464}"/>
              </a:ext>
            </a:extLst>
          </p:cNvPr>
          <p:cNvSpPr>
            <a:spLocks noGrp="1"/>
          </p:cNvSpPr>
          <p:nvPr>
            <p:ph type="ftr" sz="quarter" idx="41"/>
          </p:nvPr>
        </p:nvSpPr>
        <p:spPr/>
        <p:txBody>
          <a:bodyPr/>
          <a:lstStyle/>
          <a:p>
            <a:pPr>
              <a:defRPr/>
            </a:pPr>
            <a:r>
              <a:rPr lang="en-US"/>
              <a:t>Belomestnykh | HFCC-A RF systems plan</a:t>
            </a:r>
            <a:endParaRPr lang="en-US" dirty="0"/>
          </a:p>
        </p:txBody>
      </p:sp>
      <p:sp>
        <p:nvSpPr>
          <p:cNvPr id="9" name="Slide Number Placeholder 8">
            <a:extLst>
              <a:ext uri="{FF2B5EF4-FFF2-40B4-BE49-F238E27FC236}">
                <a16:creationId xmlns:a16="http://schemas.microsoft.com/office/drawing/2014/main" id="{1CBAB409-4206-E91C-1666-096D894399D9}"/>
              </a:ext>
            </a:extLst>
          </p:cNvPr>
          <p:cNvSpPr>
            <a:spLocks noGrp="1"/>
          </p:cNvSpPr>
          <p:nvPr>
            <p:ph type="sldNum" sz="quarter" idx="42"/>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3677694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aragraph-1">
    <p:bg>
      <p:bgPr>
        <a:solidFill>
          <a:schemeClr val="bg1"/>
        </a:solidFill>
        <a:effectLst/>
      </p:bgPr>
    </p:bg>
    <p:spTree>
      <p:nvGrpSpPr>
        <p:cNvPr id="1" name=""/>
        <p:cNvGrpSpPr/>
        <p:nvPr/>
      </p:nvGrpSpPr>
      <p:grpSpPr>
        <a:xfrm>
          <a:off x="0" y="0"/>
          <a:ext cx="0" cy="0"/>
          <a:chOff x="0" y="0"/>
          <a:chExt cx="0" cy="0"/>
        </a:xfrm>
      </p:grpSpPr>
      <p:pic>
        <p:nvPicPr>
          <p:cNvPr id="2" name="Picture 1" descr="Logo, company name&#10;&#10;AI-generated content may be incorrect.">
            <a:extLst>
              <a:ext uri="{FF2B5EF4-FFF2-40B4-BE49-F238E27FC236}">
                <a16:creationId xmlns:a16="http://schemas.microsoft.com/office/drawing/2014/main" id="{CD38736F-0F40-792B-DD69-DC16A93816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33626" y="2365733"/>
            <a:ext cx="4496423" cy="4492268"/>
          </a:xfrm>
          <a:prstGeom prst="rect">
            <a:avLst/>
          </a:prstGeom>
        </p:spPr>
      </p:pic>
      <p:sp>
        <p:nvSpPr>
          <p:cNvPr id="6" name="Text Placeholder 13">
            <a:extLst>
              <a:ext uri="{FF2B5EF4-FFF2-40B4-BE49-F238E27FC236}">
                <a16:creationId xmlns:a16="http://schemas.microsoft.com/office/drawing/2014/main" id="{E1356232-B7CE-B95F-FC29-52A074585832}"/>
              </a:ext>
            </a:extLst>
          </p:cNvPr>
          <p:cNvSpPr>
            <a:spLocks noGrp="1"/>
          </p:cNvSpPr>
          <p:nvPr>
            <p:ph type="body" sz="quarter" idx="30" hasCustomPrompt="1"/>
          </p:nvPr>
        </p:nvSpPr>
        <p:spPr>
          <a:xfrm>
            <a:off x="2743200" y="3072384"/>
            <a:ext cx="6345935" cy="1909208"/>
          </a:xfrm>
          <a:noFill/>
          <a:ln>
            <a:noFill/>
          </a:ln>
        </p:spPr>
        <p:txBody>
          <a:bodyPr lIns="0" tIns="0" rIns="0" bIns="0" anchor="t" anchorCtr="0">
            <a:noAutofit/>
          </a:bodyPr>
          <a:lstStyle>
            <a:lvl1pPr marL="0" indent="0" algn="l">
              <a:lnSpc>
                <a:spcPct val="100000"/>
              </a:lnSpc>
              <a:buNone/>
              <a:defRPr lang="en-US" sz="1600" kern="1200" spc="-20" baseline="0" dirty="0">
                <a:solidFill>
                  <a:schemeClr val="tx1"/>
                </a:solidFill>
                <a:latin typeface="Helvetica" pitchFamily="2" charset="0"/>
                <a:ea typeface="+mn-ea"/>
                <a:cs typeface="+mn-cs"/>
              </a:defRPr>
            </a:lvl1pPr>
          </a:lstStyle>
          <a:p>
            <a:r>
              <a:rPr lang="en-US" dirty="0"/>
              <a:t>This is placeholder paragraph text. Lorem ipsum dolor sit </a:t>
            </a:r>
            <a:r>
              <a:rPr lang="en-US" dirty="0" err="1"/>
              <a:t>amet</a:t>
            </a:r>
            <a:r>
              <a:rPr lang="en-US" dirty="0"/>
              <a:t>, </a:t>
            </a:r>
            <a:r>
              <a:rPr lang="en-US" dirty="0" err="1"/>
              <a:t>consectetur</a:t>
            </a:r>
            <a:r>
              <a:rPr lang="en-US" dirty="0"/>
              <a:t> sed </a:t>
            </a:r>
            <a:r>
              <a:rPr lang="en-US" dirty="0" err="1"/>
              <a:t>adipiscing</a:t>
            </a:r>
            <a:r>
              <a:rPr lang="en-US" dirty="0"/>
              <a:t> </a:t>
            </a:r>
            <a:r>
              <a:rPr lang="en-US" dirty="0" err="1"/>
              <a:t>elit</a:t>
            </a:r>
            <a:r>
              <a:rPr lang="en-US" dirty="0"/>
              <a:t>. Aenean </a:t>
            </a:r>
            <a:r>
              <a:rPr lang="en-US" dirty="0" err="1"/>
              <a:t>sagittis</a:t>
            </a:r>
            <a:r>
              <a:rPr lang="en-US" dirty="0"/>
              <a:t> ipsum non </a:t>
            </a:r>
            <a:r>
              <a:rPr lang="en-US" dirty="0" err="1"/>
              <a:t>mauris</a:t>
            </a:r>
            <a:r>
              <a:rPr lang="en-US" dirty="0"/>
              <a:t> </a:t>
            </a:r>
            <a:r>
              <a:rPr lang="en-US" dirty="0" err="1"/>
              <a:t>imperdiet</a:t>
            </a:r>
            <a:r>
              <a:rPr lang="en-US" dirty="0"/>
              <a:t> </a:t>
            </a:r>
            <a:r>
              <a:rPr lang="en-US" dirty="0" err="1"/>
              <a:t>congue</a:t>
            </a:r>
            <a:r>
              <a:rPr lang="en-US" dirty="0"/>
              <a:t>. </a:t>
            </a:r>
            <a:r>
              <a:rPr lang="en-US" dirty="0" err="1"/>
              <a:t>Fusce</a:t>
            </a:r>
            <a:r>
              <a:rPr lang="en-US" dirty="0"/>
              <a:t> </a:t>
            </a:r>
            <a:r>
              <a:rPr lang="en-US" dirty="0" err="1"/>
              <a:t>efficitur</a:t>
            </a:r>
            <a:r>
              <a:rPr lang="en-US" dirty="0"/>
              <a:t> </a:t>
            </a:r>
            <a:r>
              <a:rPr lang="en-US" dirty="0" err="1"/>
              <a:t>neque</a:t>
            </a:r>
            <a:r>
              <a:rPr lang="en-US" dirty="0"/>
              <a:t> sed ex </a:t>
            </a:r>
            <a:r>
              <a:rPr lang="en-US" dirty="0" err="1"/>
              <a:t>molestie</a:t>
            </a:r>
            <a:r>
              <a:rPr lang="en-US" dirty="0"/>
              <a:t>, a gravida </a:t>
            </a:r>
            <a:r>
              <a:rPr lang="en-US" dirty="0" err="1"/>
              <a:t>urna</a:t>
            </a:r>
            <a:r>
              <a:rPr lang="en-US" dirty="0"/>
              <a:t> </a:t>
            </a:r>
            <a:r>
              <a:rPr lang="en-US" dirty="0" err="1"/>
              <a:t>blandit</a:t>
            </a:r>
            <a:r>
              <a:rPr lang="en-US" dirty="0"/>
              <a:t>. Sed diam </a:t>
            </a:r>
            <a:r>
              <a:rPr lang="en-US" dirty="0" err="1"/>
              <a:t>purus</a:t>
            </a:r>
            <a:r>
              <a:rPr lang="en-US" dirty="0"/>
              <a:t>, gravida vel </a:t>
            </a:r>
            <a:r>
              <a:rPr lang="en-US" dirty="0" err="1"/>
              <a:t>lacus</a:t>
            </a:r>
            <a:r>
              <a:rPr lang="en-US" dirty="0"/>
              <a:t> ac, </a:t>
            </a:r>
            <a:r>
              <a:rPr lang="en-US" dirty="0" err="1"/>
              <a:t>condimentum</a:t>
            </a:r>
            <a:r>
              <a:rPr lang="en-US" dirty="0"/>
              <a:t> gravida </a:t>
            </a:r>
            <a:r>
              <a:rPr lang="en-US" dirty="0" err="1"/>
              <a:t>risus</a:t>
            </a:r>
            <a:r>
              <a:rPr lang="en-US" dirty="0"/>
              <a:t>. Nam </a:t>
            </a:r>
            <a:r>
              <a:rPr lang="en-US" dirty="0" err="1"/>
              <a:t>sapien</a:t>
            </a:r>
            <a:r>
              <a:rPr lang="en-US" dirty="0"/>
              <a:t> </a:t>
            </a:r>
            <a:r>
              <a:rPr lang="en-US" dirty="0" err="1"/>
              <a:t>ut</a:t>
            </a:r>
            <a:r>
              <a:rPr lang="en-US" dirty="0"/>
              <a:t> porta pulvinar. </a:t>
            </a:r>
            <a:r>
              <a:rPr lang="en-US" dirty="0" err="1"/>
              <a:t>Phasellus</a:t>
            </a:r>
            <a:r>
              <a:rPr lang="en-US" dirty="0"/>
              <a:t> </a:t>
            </a:r>
            <a:r>
              <a:rPr lang="en-US" dirty="0" err="1"/>
              <a:t>laoreet</a:t>
            </a:r>
            <a:r>
              <a:rPr lang="en-US" dirty="0"/>
              <a:t> </a:t>
            </a:r>
            <a:r>
              <a:rPr lang="en-US" dirty="0" err="1"/>
              <a:t>mollis</a:t>
            </a:r>
            <a:r>
              <a:rPr lang="en-US" dirty="0"/>
              <a:t> </a:t>
            </a:r>
            <a:r>
              <a:rPr lang="en-US" dirty="0" err="1"/>
              <a:t>neque</a:t>
            </a:r>
            <a:r>
              <a:rPr lang="en-US" dirty="0"/>
              <a:t> </a:t>
            </a:r>
            <a:r>
              <a:rPr lang="en-US" dirty="0" err="1"/>
              <a:t>vulputate</a:t>
            </a:r>
            <a:r>
              <a:rPr lang="en-US" dirty="0"/>
              <a:t> </a:t>
            </a:r>
            <a:r>
              <a:rPr lang="en-US" dirty="0" err="1"/>
              <a:t>efficitur</a:t>
            </a:r>
            <a:r>
              <a:rPr lang="en-US" dirty="0"/>
              <a:t>.</a:t>
            </a:r>
          </a:p>
        </p:txBody>
      </p:sp>
      <p:sp>
        <p:nvSpPr>
          <p:cNvPr id="9" name="Text Placeholder 11">
            <a:extLst>
              <a:ext uri="{FF2B5EF4-FFF2-40B4-BE49-F238E27FC236}">
                <a16:creationId xmlns:a16="http://schemas.microsoft.com/office/drawing/2014/main" id="{11D5F7C7-6AB1-79FE-EEB4-285A6CD6FAB0}"/>
              </a:ext>
            </a:extLst>
          </p:cNvPr>
          <p:cNvSpPr>
            <a:spLocks noGrp="1"/>
          </p:cNvSpPr>
          <p:nvPr>
            <p:ph type="body" sz="quarter" idx="31"/>
          </p:nvPr>
        </p:nvSpPr>
        <p:spPr>
          <a:xfrm>
            <a:off x="2743199" y="2368296"/>
            <a:ext cx="6345936" cy="625033"/>
          </a:xfrm>
        </p:spPr>
        <p:txBody>
          <a:bodyPr lIns="0" rIns="0" anchor="b">
            <a:noAutofit/>
          </a:bodyPr>
          <a:lstStyle>
            <a:lvl1pPr marL="0" indent="0">
              <a:buNone/>
              <a:defRPr sz="36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pic>
        <p:nvPicPr>
          <p:cNvPr id="12" name="Picture 11">
            <a:extLst>
              <a:ext uri="{FF2B5EF4-FFF2-40B4-BE49-F238E27FC236}">
                <a16:creationId xmlns:a16="http://schemas.microsoft.com/office/drawing/2014/main" id="{1FA8D461-DD73-1CF7-34F5-9277A6C8D7C4}"/>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pic>
        <p:nvPicPr>
          <p:cNvPr id="18" name="Picture 17" descr="Logo, company name&#10;&#10;AI-generated content may be incorrect.">
            <a:extLst>
              <a:ext uri="{FF2B5EF4-FFF2-40B4-BE49-F238E27FC236}">
                <a16:creationId xmlns:a16="http://schemas.microsoft.com/office/drawing/2014/main" id="{16C105B6-4985-4A72-86A8-294F7A2F107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20" name="Rectangle 19">
            <a:extLst>
              <a:ext uri="{FF2B5EF4-FFF2-40B4-BE49-F238E27FC236}">
                <a16:creationId xmlns:a16="http://schemas.microsoft.com/office/drawing/2014/main" id="{43DF65BB-D822-C07B-7887-79A08BCDCDA2}"/>
              </a:ext>
            </a:extLst>
          </p:cNvPr>
          <p:cNvSpPr/>
          <p:nvPr userDrawn="1"/>
        </p:nvSpPr>
        <p:spPr>
          <a:xfrm rot="16200000">
            <a:off x="2023503" y="2800073"/>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6">
            <a:extLst>
              <a:ext uri="{FF2B5EF4-FFF2-40B4-BE49-F238E27FC236}">
                <a16:creationId xmlns:a16="http://schemas.microsoft.com/office/drawing/2014/main" id="{C33017B2-0EE7-AFCB-DDA3-603399951CA8}"/>
              </a:ext>
            </a:extLst>
          </p:cNvPr>
          <p:cNvSpPr>
            <a:spLocks noGrp="1"/>
          </p:cNvSpPr>
          <p:nvPr>
            <p:ph type="dt" sz="half" idx="32"/>
          </p:nvPr>
        </p:nvSpPr>
        <p:spPr/>
        <p:txBody>
          <a:bodyPr/>
          <a:lstStyle/>
          <a:p>
            <a:pPr>
              <a:defRPr/>
            </a:pPr>
            <a:r>
              <a:rPr lang="en-US"/>
              <a:t>11/12/25</a:t>
            </a:r>
            <a:endParaRPr lang="en-US" dirty="0"/>
          </a:p>
        </p:txBody>
      </p:sp>
      <p:sp>
        <p:nvSpPr>
          <p:cNvPr id="8" name="Footer Placeholder 7">
            <a:extLst>
              <a:ext uri="{FF2B5EF4-FFF2-40B4-BE49-F238E27FC236}">
                <a16:creationId xmlns:a16="http://schemas.microsoft.com/office/drawing/2014/main" id="{F9B0F08A-229C-A4A7-860F-0A6886870548}"/>
              </a:ext>
            </a:extLst>
          </p:cNvPr>
          <p:cNvSpPr>
            <a:spLocks noGrp="1"/>
          </p:cNvSpPr>
          <p:nvPr>
            <p:ph type="ftr" sz="quarter" idx="33"/>
          </p:nvPr>
        </p:nvSpPr>
        <p:spPr/>
        <p:txBody>
          <a:bodyPr/>
          <a:lstStyle/>
          <a:p>
            <a:pPr>
              <a:defRPr/>
            </a:pPr>
            <a:r>
              <a:rPr lang="en-US"/>
              <a:t>Belomestnykh | HFCC-A RF systems plan</a:t>
            </a:r>
            <a:endParaRPr lang="en-US" dirty="0"/>
          </a:p>
        </p:txBody>
      </p:sp>
      <p:sp>
        <p:nvSpPr>
          <p:cNvPr id="10" name="Slide Number Placeholder 9">
            <a:extLst>
              <a:ext uri="{FF2B5EF4-FFF2-40B4-BE49-F238E27FC236}">
                <a16:creationId xmlns:a16="http://schemas.microsoft.com/office/drawing/2014/main" id="{34AD9F66-40DA-7542-0013-4B7B9B9BDCE9}"/>
              </a:ext>
            </a:extLst>
          </p:cNvPr>
          <p:cNvSpPr>
            <a:spLocks noGrp="1"/>
          </p:cNvSpPr>
          <p:nvPr>
            <p:ph type="sldNum" sz="quarter" idx="34"/>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3909471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line-paragraph">
    <p:bg>
      <p:bgPr>
        <a:solidFill>
          <a:schemeClr val="bg1"/>
        </a:solidFill>
        <a:effectLst/>
      </p:bgPr>
    </p:bg>
    <p:spTree>
      <p:nvGrpSpPr>
        <p:cNvPr id="1" name=""/>
        <p:cNvGrpSpPr/>
        <p:nvPr/>
      </p:nvGrpSpPr>
      <p:grpSpPr>
        <a:xfrm>
          <a:off x="0" y="0"/>
          <a:ext cx="0" cy="0"/>
          <a:chOff x="0" y="0"/>
          <a:chExt cx="0" cy="0"/>
        </a:xfrm>
      </p:grpSpPr>
      <p:pic>
        <p:nvPicPr>
          <p:cNvPr id="5" name="Picture 4" descr="Logo, company name&#10;&#10;AI-generated content may be incorrect.">
            <a:extLst>
              <a:ext uri="{FF2B5EF4-FFF2-40B4-BE49-F238E27FC236}">
                <a16:creationId xmlns:a16="http://schemas.microsoft.com/office/drawing/2014/main" id="{0F638F81-B8FB-5EFF-DFB1-9D0FF030B3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33626" y="2365733"/>
            <a:ext cx="4496423" cy="4492268"/>
          </a:xfrm>
          <a:prstGeom prst="rect">
            <a:avLst/>
          </a:prstGeom>
        </p:spPr>
      </p:pic>
      <p:sp>
        <p:nvSpPr>
          <p:cNvPr id="2" name="Text Placeholder 11">
            <a:extLst>
              <a:ext uri="{FF2B5EF4-FFF2-40B4-BE49-F238E27FC236}">
                <a16:creationId xmlns:a16="http://schemas.microsoft.com/office/drawing/2014/main" id="{8F21E745-BBC4-24D2-2D10-C3B2CD1C4B40}"/>
              </a:ext>
            </a:extLst>
          </p:cNvPr>
          <p:cNvSpPr>
            <a:spLocks noGrp="1"/>
          </p:cNvSpPr>
          <p:nvPr>
            <p:ph type="body" sz="quarter" idx="29" hasCustomPrompt="1"/>
          </p:nvPr>
        </p:nvSpPr>
        <p:spPr>
          <a:xfrm>
            <a:off x="2438401" y="2680962"/>
            <a:ext cx="2971800" cy="1496075"/>
          </a:xfrm>
        </p:spPr>
        <p:txBody>
          <a:bodyPr lIns="0" rIns="0" anchor="t">
            <a:noAutofit/>
          </a:bodyPr>
          <a:lstStyle>
            <a:lvl1pPr marL="0" indent="0">
              <a:buNone/>
              <a:defRPr sz="2400" b="1" i="0" spc="-5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This is a placeholder headline. Lorem ipsum dolor sit </a:t>
            </a:r>
            <a:r>
              <a:rPr lang="en-US" dirty="0" err="1"/>
              <a:t>amet</a:t>
            </a:r>
            <a:r>
              <a:rPr lang="en-US" dirty="0"/>
              <a:t>, nec cu </a:t>
            </a:r>
            <a:r>
              <a:rPr lang="en-US" dirty="0" err="1"/>
              <a:t>legimus</a:t>
            </a:r>
            <a:r>
              <a:rPr lang="en-US" dirty="0"/>
              <a:t>.</a:t>
            </a:r>
          </a:p>
        </p:txBody>
      </p:sp>
      <p:sp>
        <p:nvSpPr>
          <p:cNvPr id="3" name="Text Placeholder 13">
            <a:extLst>
              <a:ext uri="{FF2B5EF4-FFF2-40B4-BE49-F238E27FC236}">
                <a16:creationId xmlns:a16="http://schemas.microsoft.com/office/drawing/2014/main" id="{3DC7DBDA-7A10-5E60-3F1B-555A97E684BE}"/>
              </a:ext>
            </a:extLst>
          </p:cNvPr>
          <p:cNvSpPr>
            <a:spLocks noGrp="1"/>
          </p:cNvSpPr>
          <p:nvPr>
            <p:ph type="body" sz="quarter" idx="30" hasCustomPrompt="1"/>
          </p:nvPr>
        </p:nvSpPr>
        <p:spPr>
          <a:xfrm>
            <a:off x="5866544" y="2680962"/>
            <a:ext cx="3887056" cy="1496075"/>
          </a:xfrm>
          <a:noFill/>
          <a:ln>
            <a:noFill/>
          </a:ln>
        </p:spPr>
        <p:txBody>
          <a:bodyPr lIns="0" tIns="0" rIns="0" bIns="0" anchor="t" anchorCtr="0">
            <a:noAutofit/>
          </a:bodyPr>
          <a:lstStyle>
            <a:lvl1pPr marL="0" indent="0" algn="just">
              <a:lnSpc>
                <a:spcPct val="100000"/>
              </a:lnSpc>
              <a:buNone/>
              <a:defRPr lang="en-US" sz="1600" kern="1200" spc="-20" baseline="0" dirty="0">
                <a:solidFill>
                  <a:schemeClr val="tx1"/>
                </a:solidFill>
                <a:latin typeface="Helvetica" pitchFamily="2" charset="0"/>
                <a:ea typeface="+mn-ea"/>
                <a:cs typeface="+mn-cs"/>
              </a:defRPr>
            </a:lvl1pPr>
          </a:lstStyle>
          <a:p>
            <a:pPr lvl="0"/>
            <a:r>
              <a:rPr lang="en-US" dirty="0"/>
              <a:t>This is placeholder paragraph text.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Aenean </a:t>
            </a:r>
            <a:r>
              <a:rPr lang="en-US" dirty="0" err="1"/>
              <a:t>sagittis</a:t>
            </a:r>
            <a:r>
              <a:rPr lang="en-US" dirty="0"/>
              <a:t> ipsum non </a:t>
            </a:r>
            <a:r>
              <a:rPr lang="en-US" dirty="0" err="1"/>
              <a:t>mauris</a:t>
            </a:r>
            <a:r>
              <a:rPr lang="en-US" dirty="0"/>
              <a:t> </a:t>
            </a:r>
            <a:r>
              <a:rPr lang="en-US" dirty="0" err="1"/>
              <a:t>imperdiet</a:t>
            </a:r>
            <a:r>
              <a:rPr lang="en-US" dirty="0"/>
              <a:t> </a:t>
            </a:r>
            <a:r>
              <a:rPr lang="en-US" dirty="0" err="1"/>
              <a:t>congue</a:t>
            </a:r>
            <a:r>
              <a:rPr lang="en-US" dirty="0"/>
              <a:t>. </a:t>
            </a:r>
            <a:r>
              <a:rPr lang="en-US" dirty="0" err="1"/>
              <a:t>Fusce</a:t>
            </a:r>
            <a:r>
              <a:rPr lang="en-US" dirty="0"/>
              <a:t> </a:t>
            </a:r>
            <a:r>
              <a:rPr lang="en-US" dirty="0" err="1"/>
              <a:t>efficitur</a:t>
            </a:r>
            <a:r>
              <a:rPr lang="en-US" dirty="0"/>
              <a:t> </a:t>
            </a:r>
            <a:r>
              <a:rPr lang="en-US" dirty="0" err="1"/>
              <a:t>neque</a:t>
            </a:r>
            <a:r>
              <a:rPr lang="en-US" dirty="0"/>
              <a:t> sed ex </a:t>
            </a:r>
            <a:r>
              <a:rPr lang="en-US" dirty="0" err="1"/>
              <a:t>molestie</a:t>
            </a:r>
            <a:r>
              <a:rPr lang="en-US" dirty="0"/>
              <a:t>, a gravida </a:t>
            </a:r>
            <a:r>
              <a:rPr lang="en-US" dirty="0" err="1"/>
              <a:t>urna</a:t>
            </a:r>
            <a:r>
              <a:rPr lang="en-US" dirty="0"/>
              <a:t> </a:t>
            </a:r>
            <a:r>
              <a:rPr lang="en-US" dirty="0" err="1"/>
              <a:t>blandit</a:t>
            </a:r>
            <a:r>
              <a:rPr lang="en-US" dirty="0"/>
              <a:t>. Sed diam </a:t>
            </a:r>
            <a:r>
              <a:rPr lang="en-US" dirty="0" err="1"/>
              <a:t>purus</a:t>
            </a:r>
            <a:r>
              <a:rPr lang="en-US" dirty="0"/>
              <a:t>, gravida vel </a:t>
            </a:r>
            <a:r>
              <a:rPr lang="en-US" dirty="0" err="1"/>
              <a:t>lacus</a:t>
            </a:r>
            <a:r>
              <a:rPr lang="en-US" dirty="0"/>
              <a:t> ac, </a:t>
            </a:r>
            <a:r>
              <a:rPr lang="en-US" dirty="0" err="1"/>
              <a:t>condimentum</a:t>
            </a:r>
            <a:r>
              <a:rPr lang="en-US" dirty="0"/>
              <a:t> gravida </a:t>
            </a:r>
            <a:r>
              <a:rPr lang="en-US" dirty="0" err="1"/>
              <a:t>risus</a:t>
            </a:r>
            <a:r>
              <a:rPr lang="en-US" dirty="0"/>
              <a:t>. </a:t>
            </a:r>
          </a:p>
        </p:txBody>
      </p:sp>
      <p:pic>
        <p:nvPicPr>
          <p:cNvPr id="12" name="Picture 11">
            <a:extLst>
              <a:ext uri="{FF2B5EF4-FFF2-40B4-BE49-F238E27FC236}">
                <a16:creationId xmlns:a16="http://schemas.microsoft.com/office/drawing/2014/main" id="{C254DA6B-25F8-FB7A-310E-7B2261635813}"/>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pic>
        <p:nvPicPr>
          <p:cNvPr id="18" name="Picture 17" descr="Logo, company name&#10;&#10;AI-generated content may be incorrect.">
            <a:extLst>
              <a:ext uri="{FF2B5EF4-FFF2-40B4-BE49-F238E27FC236}">
                <a16:creationId xmlns:a16="http://schemas.microsoft.com/office/drawing/2014/main" id="{400B4D35-0B5E-5B93-DE8C-2ECCF2153C76}"/>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22" name="Rectangle 21">
            <a:extLst>
              <a:ext uri="{FF2B5EF4-FFF2-40B4-BE49-F238E27FC236}">
                <a16:creationId xmlns:a16="http://schemas.microsoft.com/office/drawing/2014/main" id="{1A3DA0C6-B1B1-9AB4-A879-03547B4E875C}"/>
              </a:ext>
            </a:extLst>
          </p:cNvPr>
          <p:cNvSpPr/>
          <p:nvPr userDrawn="1"/>
        </p:nvSpPr>
        <p:spPr>
          <a:xfrm rot="16200000">
            <a:off x="4495372" y="3415280"/>
            <a:ext cx="2286000"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7">
            <a:extLst>
              <a:ext uri="{FF2B5EF4-FFF2-40B4-BE49-F238E27FC236}">
                <a16:creationId xmlns:a16="http://schemas.microsoft.com/office/drawing/2014/main" id="{0E461A5B-FD12-3D01-3752-09D39717EAB1}"/>
              </a:ext>
            </a:extLst>
          </p:cNvPr>
          <p:cNvSpPr>
            <a:spLocks noGrp="1"/>
          </p:cNvSpPr>
          <p:nvPr>
            <p:ph type="dt" sz="half" idx="31"/>
          </p:nvPr>
        </p:nvSpPr>
        <p:spPr/>
        <p:txBody>
          <a:bodyPr/>
          <a:lstStyle/>
          <a:p>
            <a:pPr>
              <a:defRPr/>
            </a:pPr>
            <a:r>
              <a:rPr lang="en-US"/>
              <a:t>11/12/25</a:t>
            </a:r>
            <a:endParaRPr lang="en-US" dirty="0"/>
          </a:p>
        </p:txBody>
      </p:sp>
      <p:sp>
        <p:nvSpPr>
          <p:cNvPr id="9" name="Footer Placeholder 8">
            <a:extLst>
              <a:ext uri="{FF2B5EF4-FFF2-40B4-BE49-F238E27FC236}">
                <a16:creationId xmlns:a16="http://schemas.microsoft.com/office/drawing/2014/main" id="{72E9858C-0A87-39AF-9E78-4100CB3488A8}"/>
              </a:ext>
            </a:extLst>
          </p:cNvPr>
          <p:cNvSpPr>
            <a:spLocks noGrp="1"/>
          </p:cNvSpPr>
          <p:nvPr>
            <p:ph type="ftr" sz="quarter" idx="32"/>
          </p:nvPr>
        </p:nvSpPr>
        <p:spPr/>
        <p:txBody>
          <a:bodyPr/>
          <a:lstStyle/>
          <a:p>
            <a:pPr>
              <a:defRPr/>
            </a:pPr>
            <a:r>
              <a:rPr lang="en-US"/>
              <a:t>Belomestnykh | HFCC-A RF systems plan</a:t>
            </a:r>
            <a:endParaRPr lang="en-US" dirty="0"/>
          </a:p>
        </p:txBody>
      </p:sp>
      <p:sp>
        <p:nvSpPr>
          <p:cNvPr id="10" name="Slide Number Placeholder 9">
            <a:extLst>
              <a:ext uri="{FF2B5EF4-FFF2-40B4-BE49-F238E27FC236}">
                <a16:creationId xmlns:a16="http://schemas.microsoft.com/office/drawing/2014/main" id="{C0D434DA-FA5F-A3F0-73D1-B7D59CAE5539}"/>
              </a:ext>
            </a:extLst>
          </p:cNvPr>
          <p:cNvSpPr>
            <a:spLocks noGrp="1"/>
          </p:cNvSpPr>
          <p:nvPr>
            <p:ph type="sldNum" sz="quarter" idx="33"/>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682279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and-photos">
    <p:bg>
      <p:bgPr>
        <a:solidFill>
          <a:schemeClr val="bg1"/>
        </a:solidFill>
        <a:effectLst/>
      </p:bgPr>
    </p:bg>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25EDF766-7C4F-8198-CC00-1629745BA558}"/>
              </a:ext>
            </a:extLst>
          </p:cNvPr>
          <p:cNvSpPr>
            <a:spLocks noGrp="1"/>
          </p:cNvSpPr>
          <p:nvPr>
            <p:ph type="pic" sz="quarter" idx="18" hasCustomPrompt="1"/>
          </p:nvPr>
        </p:nvSpPr>
        <p:spPr>
          <a:xfrm>
            <a:off x="8833104" y="820351"/>
            <a:ext cx="2630312" cy="1628814"/>
          </a:xfrm>
          <a:solidFill>
            <a:srgbClr val="C3CAD1"/>
          </a:solidFill>
          <a:ln>
            <a:noFill/>
          </a:ln>
        </p:spPr>
        <p:txBody>
          <a:bodyPr lIns="0" tIns="1005840" rIns="0" anchor="t">
            <a:normAutofit/>
          </a:bodyPr>
          <a:lstStyle>
            <a:lvl1pPr marL="0" indent="0" algn="ctr">
              <a:buNone/>
              <a:defRPr sz="1400">
                <a:solidFill>
                  <a:schemeClr val="bg1">
                    <a:lumMod val="65000"/>
                  </a:schemeClr>
                </a:solidFill>
              </a:defRPr>
            </a:lvl1pPr>
          </a:lstStyle>
          <a:p>
            <a:r>
              <a:rPr lang="en-US" dirty="0"/>
              <a:t>Click icon to add image</a:t>
            </a:r>
          </a:p>
        </p:txBody>
      </p:sp>
      <p:sp>
        <p:nvSpPr>
          <p:cNvPr id="3" name="Text Placeholder 13">
            <a:extLst>
              <a:ext uri="{FF2B5EF4-FFF2-40B4-BE49-F238E27FC236}">
                <a16:creationId xmlns:a16="http://schemas.microsoft.com/office/drawing/2014/main" id="{426E1C92-EEF8-8158-7DFA-25D472890BE4}"/>
              </a:ext>
            </a:extLst>
          </p:cNvPr>
          <p:cNvSpPr>
            <a:spLocks noGrp="1"/>
          </p:cNvSpPr>
          <p:nvPr>
            <p:ph type="body" sz="quarter" idx="24" hasCustomPrompt="1"/>
          </p:nvPr>
        </p:nvSpPr>
        <p:spPr>
          <a:xfrm>
            <a:off x="8833104" y="2449165"/>
            <a:ext cx="2630312" cy="290296"/>
          </a:xfrm>
          <a:noFill/>
          <a:ln>
            <a:noFill/>
          </a:ln>
        </p:spPr>
        <p:txBody>
          <a:bodyPr lIns="0" tIns="0" rIns="0" bIns="0" anchor="ctr" anchorCtr="0">
            <a:noAutofit/>
          </a:bodyPr>
          <a:lstStyle>
            <a:lvl1pPr marL="0" indent="0">
              <a:lnSpc>
                <a:spcPct val="110000"/>
              </a:lnSpc>
              <a:buNone/>
              <a:defRPr sz="1200">
                <a:solidFill>
                  <a:schemeClr val="accent1"/>
                </a:solidFill>
              </a:defRPr>
            </a:lvl1pPr>
          </a:lstStyle>
          <a:p>
            <a:pPr lvl="0"/>
            <a:r>
              <a:rPr lang="en-US" dirty="0"/>
              <a:t>Click to add optional caption</a:t>
            </a:r>
          </a:p>
        </p:txBody>
      </p:sp>
      <p:sp>
        <p:nvSpPr>
          <p:cNvPr id="5" name="Text Placeholder 13">
            <a:extLst>
              <a:ext uri="{FF2B5EF4-FFF2-40B4-BE49-F238E27FC236}">
                <a16:creationId xmlns:a16="http://schemas.microsoft.com/office/drawing/2014/main" id="{1E4BB0C1-1719-763D-2504-E6EAD0B6EF05}"/>
              </a:ext>
            </a:extLst>
          </p:cNvPr>
          <p:cNvSpPr>
            <a:spLocks noGrp="1"/>
          </p:cNvSpPr>
          <p:nvPr>
            <p:ph type="body" sz="quarter" idx="26" hasCustomPrompt="1"/>
          </p:nvPr>
        </p:nvSpPr>
        <p:spPr>
          <a:xfrm>
            <a:off x="8833104" y="4457874"/>
            <a:ext cx="2630312" cy="290296"/>
          </a:xfrm>
          <a:noFill/>
          <a:ln>
            <a:noFill/>
          </a:ln>
        </p:spPr>
        <p:txBody>
          <a:bodyPr lIns="0" tIns="0" rIns="0" bIns="0" anchor="ctr" anchorCtr="0">
            <a:noAutofit/>
          </a:bodyPr>
          <a:lstStyle>
            <a:lvl1pPr marL="0" indent="0">
              <a:lnSpc>
                <a:spcPct val="110000"/>
              </a:lnSpc>
              <a:buNone/>
              <a:defRPr sz="1200">
                <a:solidFill>
                  <a:schemeClr val="accent1"/>
                </a:solidFill>
              </a:defRPr>
            </a:lvl1pPr>
          </a:lstStyle>
          <a:p>
            <a:pPr lvl="0"/>
            <a:r>
              <a:rPr lang="en-US" dirty="0"/>
              <a:t>Click to add optional caption</a:t>
            </a:r>
          </a:p>
        </p:txBody>
      </p:sp>
      <p:sp>
        <p:nvSpPr>
          <p:cNvPr id="8" name="Text Placeholder 13">
            <a:extLst>
              <a:ext uri="{FF2B5EF4-FFF2-40B4-BE49-F238E27FC236}">
                <a16:creationId xmlns:a16="http://schemas.microsoft.com/office/drawing/2014/main" id="{5F91DEBF-3B80-EC21-CD0E-574925D5D201}"/>
              </a:ext>
            </a:extLst>
          </p:cNvPr>
          <p:cNvSpPr>
            <a:spLocks noGrp="1"/>
          </p:cNvSpPr>
          <p:nvPr>
            <p:ph type="body" sz="quarter" idx="28" hasCustomPrompt="1"/>
          </p:nvPr>
        </p:nvSpPr>
        <p:spPr>
          <a:xfrm>
            <a:off x="8833104" y="6463327"/>
            <a:ext cx="2630312" cy="290296"/>
          </a:xfrm>
          <a:noFill/>
          <a:ln>
            <a:noFill/>
          </a:ln>
        </p:spPr>
        <p:txBody>
          <a:bodyPr lIns="0" tIns="0" rIns="0" bIns="0" anchor="ctr" anchorCtr="0">
            <a:noAutofit/>
          </a:bodyPr>
          <a:lstStyle>
            <a:lvl1pPr marL="0" indent="0">
              <a:lnSpc>
                <a:spcPct val="110000"/>
              </a:lnSpc>
              <a:buNone/>
              <a:defRPr sz="1200">
                <a:solidFill>
                  <a:schemeClr val="accent1"/>
                </a:solidFill>
              </a:defRPr>
            </a:lvl1pPr>
          </a:lstStyle>
          <a:p>
            <a:pPr lvl="0"/>
            <a:r>
              <a:rPr lang="en-US" dirty="0"/>
              <a:t>Click to add optional caption</a:t>
            </a:r>
          </a:p>
        </p:txBody>
      </p:sp>
      <p:sp>
        <p:nvSpPr>
          <p:cNvPr id="31" name="Picture Placeholder 5">
            <a:extLst>
              <a:ext uri="{FF2B5EF4-FFF2-40B4-BE49-F238E27FC236}">
                <a16:creationId xmlns:a16="http://schemas.microsoft.com/office/drawing/2014/main" id="{F2081C81-0D31-1D33-D5C7-E800F20CAB35}"/>
              </a:ext>
            </a:extLst>
          </p:cNvPr>
          <p:cNvSpPr>
            <a:spLocks noGrp="1"/>
          </p:cNvSpPr>
          <p:nvPr>
            <p:ph type="pic" sz="quarter" idx="29" hasCustomPrompt="1"/>
          </p:nvPr>
        </p:nvSpPr>
        <p:spPr>
          <a:xfrm>
            <a:off x="8833104" y="2829060"/>
            <a:ext cx="2630312" cy="1628814"/>
          </a:xfrm>
          <a:solidFill>
            <a:srgbClr val="C3CAD1"/>
          </a:solidFill>
          <a:ln>
            <a:noFill/>
          </a:ln>
        </p:spPr>
        <p:txBody>
          <a:bodyPr lIns="0" tIns="1005840" rIns="0" anchor="t">
            <a:normAutofit/>
          </a:bodyPr>
          <a:lstStyle>
            <a:lvl1pPr marL="0" indent="0" algn="ctr">
              <a:buNone/>
              <a:defRPr sz="1400">
                <a:solidFill>
                  <a:schemeClr val="bg1">
                    <a:lumMod val="65000"/>
                  </a:schemeClr>
                </a:solidFill>
              </a:defRPr>
            </a:lvl1pPr>
          </a:lstStyle>
          <a:p>
            <a:r>
              <a:rPr lang="en-US" dirty="0"/>
              <a:t>Click icon to add image</a:t>
            </a:r>
          </a:p>
        </p:txBody>
      </p:sp>
      <p:sp>
        <p:nvSpPr>
          <p:cNvPr id="33" name="Picture Placeholder 5">
            <a:extLst>
              <a:ext uri="{FF2B5EF4-FFF2-40B4-BE49-F238E27FC236}">
                <a16:creationId xmlns:a16="http://schemas.microsoft.com/office/drawing/2014/main" id="{CB5F92BD-A331-2033-6414-32DA4139D141}"/>
              </a:ext>
            </a:extLst>
          </p:cNvPr>
          <p:cNvSpPr>
            <a:spLocks noGrp="1"/>
          </p:cNvSpPr>
          <p:nvPr>
            <p:ph type="pic" sz="quarter" idx="30" hasCustomPrompt="1"/>
          </p:nvPr>
        </p:nvSpPr>
        <p:spPr>
          <a:xfrm>
            <a:off x="8833104" y="4834513"/>
            <a:ext cx="2630312" cy="1628814"/>
          </a:xfrm>
          <a:solidFill>
            <a:srgbClr val="C3CAD1"/>
          </a:solidFill>
          <a:ln>
            <a:noFill/>
          </a:ln>
        </p:spPr>
        <p:txBody>
          <a:bodyPr lIns="0" tIns="1005840" rIns="0" anchor="t">
            <a:normAutofit/>
          </a:bodyPr>
          <a:lstStyle>
            <a:lvl1pPr marL="0" indent="0" algn="ctr">
              <a:buNone/>
              <a:defRPr sz="1400">
                <a:solidFill>
                  <a:schemeClr val="bg1">
                    <a:lumMod val="65000"/>
                  </a:schemeClr>
                </a:solidFill>
              </a:defRPr>
            </a:lvl1pPr>
          </a:lstStyle>
          <a:p>
            <a:r>
              <a:rPr lang="en-US" dirty="0"/>
              <a:t>Click icon to add image</a:t>
            </a:r>
          </a:p>
        </p:txBody>
      </p:sp>
      <p:sp>
        <p:nvSpPr>
          <p:cNvPr id="11" name="Text Placeholder 12">
            <a:extLst>
              <a:ext uri="{FF2B5EF4-FFF2-40B4-BE49-F238E27FC236}">
                <a16:creationId xmlns:a16="http://schemas.microsoft.com/office/drawing/2014/main" id="{8BB65541-22E1-1824-D211-5F662B02BC91}"/>
              </a:ext>
            </a:extLst>
          </p:cNvPr>
          <p:cNvSpPr>
            <a:spLocks noGrp="1"/>
          </p:cNvSpPr>
          <p:nvPr>
            <p:ph type="body" sz="quarter" idx="38"/>
          </p:nvPr>
        </p:nvSpPr>
        <p:spPr>
          <a:xfrm>
            <a:off x="914399" y="1700783"/>
            <a:ext cx="7552944" cy="4655567"/>
          </a:xfrm>
        </p:spPr>
        <p:txBody>
          <a:bodyPr>
            <a:noAutofit/>
          </a:bodyPr>
          <a:lstStyle>
            <a:lvl1pPr>
              <a:defRPr spc="-20" baseline="0">
                <a:solidFill>
                  <a:schemeClr val="tx1"/>
                </a:solidFill>
              </a:defRPr>
            </a:lvl1pPr>
            <a:lvl2pPr>
              <a:defRPr sz="1600" spc="-20" baseline="0">
                <a:solidFill>
                  <a:schemeClr val="tx1"/>
                </a:solidFill>
              </a:defRPr>
            </a:lvl2pPr>
            <a:lvl3pPr>
              <a:defRPr spc="-20" baseline="0">
                <a:solidFill>
                  <a:schemeClr val="tx1"/>
                </a:solidFill>
              </a:defRPr>
            </a:lvl3pPr>
            <a:lvl4pPr>
              <a:defRPr spc="-20" baseline="0">
                <a:solidFill>
                  <a:schemeClr val="tx1"/>
                </a:solidFill>
              </a:defRPr>
            </a:lvl4pPr>
            <a:lvl5pPr>
              <a:defRPr spc="-2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5" name="Picture 14">
            <a:extLst>
              <a:ext uri="{FF2B5EF4-FFF2-40B4-BE49-F238E27FC236}">
                <a16:creationId xmlns:a16="http://schemas.microsoft.com/office/drawing/2014/main" id="{C2BA73D7-8F26-022A-C605-75C6FA96D3A9}"/>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23" name="Title Placeholder 1">
            <a:extLst>
              <a:ext uri="{FF2B5EF4-FFF2-40B4-BE49-F238E27FC236}">
                <a16:creationId xmlns:a16="http://schemas.microsoft.com/office/drawing/2014/main" id="{FA4F7EE0-B642-86A5-1F51-02D846ED29B6}"/>
              </a:ext>
            </a:extLst>
          </p:cNvPr>
          <p:cNvSpPr>
            <a:spLocks noGrp="1"/>
          </p:cNvSpPr>
          <p:nvPr>
            <p:ph type="title" hasCustomPrompt="1"/>
          </p:nvPr>
        </p:nvSpPr>
        <p:spPr>
          <a:xfrm>
            <a:off x="914398" y="365760"/>
            <a:ext cx="7552071"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24" name="Text Placeholder 19">
            <a:extLst>
              <a:ext uri="{FF2B5EF4-FFF2-40B4-BE49-F238E27FC236}">
                <a16:creationId xmlns:a16="http://schemas.microsoft.com/office/drawing/2014/main" id="{D6098F5F-613F-6068-B8EF-8517C054C557}"/>
              </a:ext>
            </a:extLst>
          </p:cNvPr>
          <p:cNvSpPr>
            <a:spLocks noGrp="1"/>
          </p:cNvSpPr>
          <p:nvPr>
            <p:ph type="body" sz="quarter" idx="37" hasCustomPrompt="1"/>
          </p:nvPr>
        </p:nvSpPr>
        <p:spPr>
          <a:xfrm>
            <a:off x="914399" y="820351"/>
            <a:ext cx="7552071" cy="596900"/>
          </a:xfrm>
        </p:spPr>
        <p:txBody>
          <a:bodyPr/>
          <a:lstStyle>
            <a:lvl1pPr marL="0" indent="0">
              <a:buNone/>
              <a:defRPr spc="-20" baseline="0">
                <a:solidFill>
                  <a:schemeClr val="tx1"/>
                </a:solidFill>
              </a:defRPr>
            </a:lvl1pPr>
          </a:lstStyle>
          <a:p>
            <a:pPr lvl="0"/>
            <a:r>
              <a:rPr lang="en-US" dirty="0"/>
              <a:t>Click to add subheading (optional)</a:t>
            </a:r>
          </a:p>
        </p:txBody>
      </p:sp>
      <p:pic>
        <p:nvPicPr>
          <p:cNvPr id="25" name="Picture 24" descr="Logo, company name&#10;&#10;AI-generated content may be incorrect.">
            <a:extLst>
              <a:ext uri="{FF2B5EF4-FFF2-40B4-BE49-F238E27FC236}">
                <a16:creationId xmlns:a16="http://schemas.microsoft.com/office/drawing/2014/main" id="{33D8ACCB-93FC-A368-F65D-A1E01234593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9" name="Date Placeholder 8">
            <a:extLst>
              <a:ext uri="{FF2B5EF4-FFF2-40B4-BE49-F238E27FC236}">
                <a16:creationId xmlns:a16="http://schemas.microsoft.com/office/drawing/2014/main" id="{9533E998-2B0C-F60B-FC6D-4335AB2165DC}"/>
              </a:ext>
            </a:extLst>
          </p:cNvPr>
          <p:cNvSpPr>
            <a:spLocks noGrp="1"/>
          </p:cNvSpPr>
          <p:nvPr>
            <p:ph type="dt" sz="half" idx="39"/>
          </p:nvPr>
        </p:nvSpPr>
        <p:spPr/>
        <p:txBody>
          <a:bodyPr/>
          <a:lstStyle/>
          <a:p>
            <a:pPr>
              <a:defRPr/>
            </a:pPr>
            <a:r>
              <a:rPr lang="en-US"/>
              <a:t>11/12/25</a:t>
            </a:r>
            <a:endParaRPr lang="en-US" dirty="0"/>
          </a:p>
        </p:txBody>
      </p:sp>
      <p:sp>
        <p:nvSpPr>
          <p:cNvPr id="10" name="Footer Placeholder 9">
            <a:extLst>
              <a:ext uri="{FF2B5EF4-FFF2-40B4-BE49-F238E27FC236}">
                <a16:creationId xmlns:a16="http://schemas.microsoft.com/office/drawing/2014/main" id="{8CDED783-2E63-0F10-1566-F3BA680D7FF5}"/>
              </a:ext>
            </a:extLst>
          </p:cNvPr>
          <p:cNvSpPr>
            <a:spLocks noGrp="1"/>
          </p:cNvSpPr>
          <p:nvPr>
            <p:ph type="ftr" sz="quarter" idx="40"/>
          </p:nvPr>
        </p:nvSpPr>
        <p:spPr/>
        <p:txBody>
          <a:bodyPr/>
          <a:lstStyle/>
          <a:p>
            <a:pPr>
              <a:defRPr/>
            </a:pPr>
            <a:r>
              <a:rPr lang="en-US"/>
              <a:t>Belomestnykh | HFCC-A RF systems plan</a:t>
            </a:r>
            <a:endParaRPr lang="en-US" dirty="0"/>
          </a:p>
        </p:txBody>
      </p:sp>
      <p:sp>
        <p:nvSpPr>
          <p:cNvPr id="12" name="Slide Number Placeholder 11">
            <a:extLst>
              <a:ext uri="{FF2B5EF4-FFF2-40B4-BE49-F238E27FC236}">
                <a16:creationId xmlns:a16="http://schemas.microsoft.com/office/drawing/2014/main" id="{E97FAA85-5895-B226-0E08-685A13E158F0}"/>
              </a:ext>
            </a:extLst>
          </p:cNvPr>
          <p:cNvSpPr>
            <a:spLocks noGrp="1"/>
          </p:cNvSpPr>
          <p:nvPr>
            <p:ph type="sldNum" sz="quarter" idx="41"/>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841264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photo-right-1">
    <p:bg>
      <p:bgPr>
        <a:solidFill>
          <a:schemeClr val="bg1"/>
        </a:solidFill>
        <a:effectLst/>
      </p:bgPr>
    </p:bg>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49909F63-04B4-4552-4C9B-34944CE80670}"/>
              </a:ext>
            </a:extLst>
          </p:cNvPr>
          <p:cNvPicPr>
            <a:picLocks noChangeAspect="1"/>
          </p:cNvPicPr>
          <p:nvPr userDrawn="1"/>
        </p:nvPicPr>
        <p:blipFill>
          <a:blip r:embed="rId2" cstate="screen">
            <a:extLst>
              <a:ext uri="{28A0092B-C50C-407E-A947-70E740481C1C}">
                <a14:useLocalDpi xmlns:a14="http://schemas.microsoft.com/office/drawing/2010/main"/>
              </a:ext>
            </a:extLst>
          </a:blip>
          <a:srcRect b="4126"/>
          <a:stretch/>
        </p:blipFill>
        <p:spPr>
          <a:xfrm>
            <a:off x="4103005" y="2425441"/>
            <a:ext cx="4423870" cy="4432559"/>
          </a:xfrm>
          <a:prstGeom prst="rect">
            <a:avLst/>
          </a:prstGeom>
        </p:spPr>
      </p:pic>
      <p:sp>
        <p:nvSpPr>
          <p:cNvPr id="5" name="Picture Placeholder 5">
            <a:extLst>
              <a:ext uri="{FF2B5EF4-FFF2-40B4-BE49-F238E27FC236}">
                <a16:creationId xmlns:a16="http://schemas.microsoft.com/office/drawing/2014/main" id="{B184D948-D65A-DC1D-AFEC-EB3C91F2BACC}"/>
              </a:ext>
            </a:extLst>
          </p:cNvPr>
          <p:cNvSpPr>
            <a:spLocks noGrp="1"/>
          </p:cNvSpPr>
          <p:nvPr>
            <p:ph type="pic" sz="quarter" idx="15" hasCustomPrompt="1"/>
          </p:nvPr>
        </p:nvSpPr>
        <p:spPr>
          <a:xfrm>
            <a:off x="7583424" y="0"/>
            <a:ext cx="4242816" cy="6858000"/>
          </a:xfrm>
          <a:prstGeom prst="rect">
            <a:avLst/>
          </a:prstGeom>
          <a:solidFill>
            <a:srgbClr val="C3CAD1"/>
          </a:solidFill>
          <a:ln>
            <a:noFill/>
          </a:ln>
        </p:spPr>
        <p:txBody>
          <a:bodyPr lIns="0" tIns="3657600" anchor="t"/>
          <a:lstStyle>
            <a:lvl1pPr marL="0" indent="0" algn="ctr">
              <a:buNone/>
              <a:defRPr>
                <a:solidFill>
                  <a:schemeClr val="bg1">
                    <a:lumMod val="65000"/>
                  </a:schemeClr>
                </a:solidFill>
              </a:defRPr>
            </a:lvl1pPr>
          </a:lstStyle>
          <a:p>
            <a:r>
              <a:rPr lang="en-US" dirty="0"/>
              <a:t>Click icon to add image</a:t>
            </a:r>
          </a:p>
        </p:txBody>
      </p:sp>
      <p:sp>
        <p:nvSpPr>
          <p:cNvPr id="12" name="Text Placeholder 11">
            <a:extLst>
              <a:ext uri="{FF2B5EF4-FFF2-40B4-BE49-F238E27FC236}">
                <a16:creationId xmlns:a16="http://schemas.microsoft.com/office/drawing/2014/main" id="{F6A6E3EA-A830-B168-79DF-164310C3A5B5}"/>
              </a:ext>
            </a:extLst>
          </p:cNvPr>
          <p:cNvSpPr>
            <a:spLocks noGrp="1"/>
          </p:cNvSpPr>
          <p:nvPr>
            <p:ph type="body" sz="quarter" idx="11"/>
          </p:nvPr>
        </p:nvSpPr>
        <p:spPr>
          <a:xfrm>
            <a:off x="1195460" y="1700784"/>
            <a:ext cx="5470513" cy="596900"/>
          </a:xfrm>
          <a:prstGeom prst="rect">
            <a:avLst/>
          </a:prstGeom>
        </p:spPr>
        <p:txBody>
          <a:bodyPr lIns="0" rIns="0" anchor="b">
            <a:noAutofit/>
          </a:bodyPr>
          <a:lstStyle>
            <a:lvl1pPr marL="0" indent="0">
              <a:buNone/>
              <a:defRPr sz="2400" b="1" i="0" spc="-5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4" name="Text Placeholder 13">
            <a:extLst>
              <a:ext uri="{FF2B5EF4-FFF2-40B4-BE49-F238E27FC236}">
                <a16:creationId xmlns:a16="http://schemas.microsoft.com/office/drawing/2014/main" id="{96E38EC1-AABA-F606-16BC-2EE603502268}"/>
              </a:ext>
            </a:extLst>
          </p:cNvPr>
          <p:cNvSpPr>
            <a:spLocks noGrp="1"/>
          </p:cNvSpPr>
          <p:nvPr>
            <p:ph type="body" sz="quarter" idx="12"/>
          </p:nvPr>
        </p:nvSpPr>
        <p:spPr>
          <a:xfrm>
            <a:off x="1195462" y="2325817"/>
            <a:ext cx="5470511" cy="696386"/>
          </a:xfrm>
          <a:prstGeom prst="rect">
            <a:avLst/>
          </a:prstGeom>
          <a:noFill/>
          <a:ln>
            <a:noFill/>
          </a:ln>
        </p:spPr>
        <p:txBody>
          <a:bodyPr lIns="0" tIns="0" rIns="0" bIns="0" anchor="t" anchorCtr="0">
            <a:noAutofit/>
          </a:bodyPr>
          <a:lstStyle>
            <a:lvl1pPr marL="0" indent="0">
              <a:lnSpc>
                <a:spcPct val="100000"/>
              </a:lnSpc>
              <a:spcAft>
                <a:spcPts val="0"/>
              </a:spcAft>
              <a:buNone/>
              <a:defRPr sz="1600">
                <a:solidFill>
                  <a:schemeClr val="tx1"/>
                </a:solidFill>
              </a:defRPr>
            </a:lvl1pPr>
          </a:lstStyle>
          <a:p>
            <a:pPr lvl="0"/>
            <a:r>
              <a:rPr lang="en-US"/>
              <a:t>Click to edit Master text styles</a:t>
            </a:r>
          </a:p>
        </p:txBody>
      </p:sp>
      <p:sp>
        <p:nvSpPr>
          <p:cNvPr id="3" name="Text Placeholder 13">
            <a:extLst>
              <a:ext uri="{FF2B5EF4-FFF2-40B4-BE49-F238E27FC236}">
                <a16:creationId xmlns:a16="http://schemas.microsoft.com/office/drawing/2014/main" id="{7C443C6E-C1D0-5FAA-AA07-CD776BA07A36}"/>
              </a:ext>
            </a:extLst>
          </p:cNvPr>
          <p:cNvSpPr>
            <a:spLocks noGrp="1"/>
          </p:cNvSpPr>
          <p:nvPr>
            <p:ph type="body" sz="quarter" idx="24" hasCustomPrompt="1"/>
          </p:nvPr>
        </p:nvSpPr>
        <p:spPr>
          <a:xfrm>
            <a:off x="7955280" y="6254496"/>
            <a:ext cx="3502152" cy="603504"/>
          </a:xfrm>
          <a:noFill/>
          <a:ln>
            <a:noFill/>
          </a:ln>
        </p:spPr>
        <p:txBody>
          <a:bodyPr lIns="0" tIns="0" rIns="0" bIns="137160" anchor="b" anchorCtr="0">
            <a:noAutofit/>
          </a:bodyPr>
          <a:lstStyle>
            <a:lvl1pPr marL="0" indent="0" algn="r">
              <a:lnSpc>
                <a:spcPct val="110000"/>
              </a:lnSpc>
              <a:buNone/>
              <a:defRPr sz="1200">
                <a:solidFill>
                  <a:schemeClr val="bg1"/>
                </a:solidFill>
              </a:defRPr>
            </a:lvl1pPr>
          </a:lstStyle>
          <a:p>
            <a:pPr lvl="0"/>
            <a:r>
              <a:rPr lang="en-US" dirty="0"/>
              <a:t>Click to add optional caption</a:t>
            </a:r>
          </a:p>
        </p:txBody>
      </p:sp>
      <p:pic>
        <p:nvPicPr>
          <p:cNvPr id="17" name="Picture 16">
            <a:extLst>
              <a:ext uri="{FF2B5EF4-FFF2-40B4-BE49-F238E27FC236}">
                <a16:creationId xmlns:a16="http://schemas.microsoft.com/office/drawing/2014/main" id="{C29948ED-E27D-5F98-EACD-DCAF63A4515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26" name="Title Placeholder 1">
            <a:extLst>
              <a:ext uri="{FF2B5EF4-FFF2-40B4-BE49-F238E27FC236}">
                <a16:creationId xmlns:a16="http://schemas.microsoft.com/office/drawing/2014/main" id="{8DD8DAC1-7288-EEB9-267E-4FABB681DE29}"/>
              </a:ext>
            </a:extLst>
          </p:cNvPr>
          <p:cNvSpPr>
            <a:spLocks noGrp="1"/>
          </p:cNvSpPr>
          <p:nvPr>
            <p:ph type="title" hasCustomPrompt="1"/>
          </p:nvPr>
        </p:nvSpPr>
        <p:spPr>
          <a:xfrm>
            <a:off x="914398" y="365760"/>
            <a:ext cx="5751575"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27" name="Text Placeholder 19">
            <a:extLst>
              <a:ext uri="{FF2B5EF4-FFF2-40B4-BE49-F238E27FC236}">
                <a16:creationId xmlns:a16="http://schemas.microsoft.com/office/drawing/2014/main" id="{69F9AB23-23AD-4331-6F10-124422E7587B}"/>
              </a:ext>
            </a:extLst>
          </p:cNvPr>
          <p:cNvSpPr>
            <a:spLocks noGrp="1"/>
          </p:cNvSpPr>
          <p:nvPr>
            <p:ph type="body" sz="quarter" idx="37" hasCustomPrompt="1"/>
          </p:nvPr>
        </p:nvSpPr>
        <p:spPr>
          <a:xfrm>
            <a:off x="914399" y="820351"/>
            <a:ext cx="5751575" cy="596900"/>
          </a:xfrm>
        </p:spPr>
        <p:txBody>
          <a:bodyPr/>
          <a:lstStyle>
            <a:lvl1pPr marL="0" indent="0">
              <a:buNone/>
              <a:defRPr spc="-20" baseline="0">
                <a:solidFill>
                  <a:schemeClr val="tx1"/>
                </a:solidFill>
              </a:defRPr>
            </a:lvl1pPr>
          </a:lstStyle>
          <a:p>
            <a:pPr lvl="0"/>
            <a:r>
              <a:rPr lang="en-US" dirty="0"/>
              <a:t>Click to add subheading (optional)</a:t>
            </a:r>
          </a:p>
        </p:txBody>
      </p:sp>
      <p:pic>
        <p:nvPicPr>
          <p:cNvPr id="28" name="Picture 27" descr="Logo, company name&#10;&#10;AI-generated content may be incorrect.">
            <a:extLst>
              <a:ext uri="{FF2B5EF4-FFF2-40B4-BE49-F238E27FC236}">
                <a16:creationId xmlns:a16="http://schemas.microsoft.com/office/drawing/2014/main" id="{A9F6B776-108B-4A96-9AA6-9F1EE6A1E8E7}"/>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16" name="Rectangle 15">
            <a:extLst>
              <a:ext uri="{FF2B5EF4-FFF2-40B4-BE49-F238E27FC236}">
                <a16:creationId xmlns:a16="http://schemas.microsoft.com/office/drawing/2014/main" id="{BF053A70-0654-457C-4676-5169A063CE3E}"/>
              </a:ext>
            </a:extLst>
          </p:cNvPr>
          <p:cNvSpPr/>
          <p:nvPr userDrawn="1"/>
        </p:nvSpPr>
        <p:spPr>
          <a:xfrm rot="16200000">
            <a:off x="462533" y="2102108"/>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11">
            <a:extLst>
              <a:ext uri="{FF2B5EF4-FFF2-40B4-BE49-F238E27FC236}">
                <a16:creationId xmlns:a16="http://schemas.microsoft.com/office/drawing/2014/main" id="{8B4756C2-06F2-8784-8F5F-FB522EFBA23C}"/>
              </a:ext>
            </a:extLst>
          </p:cNvPr>
          <p:cNvSpPr>
            <a:spLocks noGrp="1"/>
          </p:cNvSpPr>
          <p:nvPr>
            <p:ph type="body" sz="quarter" idx="38"/>
          </p:nvPr>
        </p:nvSpPr>
        <p:spPr>
          <a:xfrm>
            <a:off x="1195460" y="4668584"/>
            <a:ext cx="5470513" cy="596900"/>
          </a:xfrm>
          <a:prstGeom prst="rect">
            <a:avLst/>
          </a:prstGeom>
        </p:spPr>
        <p:txBody>
          <a:bodyPr lIns="0" rIns="0" anchor="b">
            <a:noAutofit/>
          </a:bodyPr>
          <a:lstStyle>
            <a:lvl1pPr marL="0" indent="0">
              <a:buNone/>
              <a:defRPr sz="2400" b="1" i="0" spc="-5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23" name="Text Placeholder 13">
            <a:extLst>
              <a:ext uri="{FF2B5EF4-FFF2-40B4-BE49-F238E27FC236}">
                <a16:creationId xmlns:a16="http://schemas.microsoft.com/office/drawing/2014/main" id="{345E30FA-B5D6-5E04-EF60-A0A70B81F999}"/>
              </a:ext>
            </a:extLst>
          </p:cNvPr>
          <p:cNvSpPr>
            <a:spLocks noGrp="1"/>
          </p:cNvSpPr>
          <p:nvPr>
            <p:ph type="body" sz="quarter" idx="39"/>
          </p:nvPr>
        </p:nvSpPr>
        <p:spPr>
          <a:xfrm>
            <a:off x="1195462" y="5293617"/>
            <a:ext cx="5470511" cy="696386"/>
          </a:xfrm>
          <a:prstGeom prst="rect">
            <a:avLst/>
          </a:prstGeom>
          <a:noFill/>
          <a:ln>
            <a:noFill/>
          </a:ln>
        </p:spPr>
        <p:txBody>
          <a:bodyPr lIns="0" tIns="0" rIns="0" bIns="0" anchor="t" anchorCtr="0">
            <a:noAutofit/>
          </a:bodyPr>
          <a:lstStyle>
            <a:lvl1pPr marL="0" indent="0">
              <a:lnSpc>
                <a:spcPct val="100000"/>
              </a:lnSpc>
              <a:spcAft>
                <a:spcPts val="0"/>
              </a:spcAft>
              <a:buNone/>
              <a:defRPr sz="1600">
                <a:solidFill>
                  <a:schemeClr val="tx1"/>
                </a:solidFill>
              </a:defRPr>
            </a:lvl1pPr>
          </a:lstStyle>
          <a:p>
            <a:pPr lvl="0"/>
            <a:r>
              <a:rPr lang="en-US"/>
              <a:t>Click to edit Master text styles</a:t>
            </a:r>
          </a:p>
        </p:txBody>
      </p:sp>
      <p:sp>
        <p:nvSpPr>
          <p:cNvPr id="24" name="Rectangle 23">
            <a:extLst>
              <a:ext uri="{FF2B5EF4-FFF2-40B4-BE49-F238E27FC236}">
                <a16:creationId xmlns:a16="http://schemas.microsoft.com/office/drawing/2014/main" id="{7A65EB0A-DB5D-B73A-3BDF-3A92FEB693B6}"/>
              </a:ext>
            </a:extLst>
          </p:cNvPr>
          <p:cNvSpPr/>
          <p:nvPr userDrawn="1"/>
        </p:nvSpPr>
        <p:spPr>
          <a:xfrm rot="16200000">
            <a:off x="462533" y="5069908"/>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11">
            <a:extLst>
              <a:ext uri="{FF2B5EF4-FFF2-40B4-BE49-F238E27FC236}">
                <a16:creationId xmlns:a16="http://schemas.microsoft.com/office/drawing/2014/main" id="{655DBDA5-637B-7431-81F3-8CC97736658E}"/>
              </a:ext>
            </a:extLst>
          </p:cNvPr>
          <p:cNvSpPr>
            <a:spLocks noGrp="1"/>
          </p:cNvSpPr>
          <p:nvPr>
            <p:ph type="body" sz="quarter" idx="40"/>
          </p:nvPr>
        </p:nvSpPr>
        <p:spPr>
          <a:xfrm>
            <a:off x="1195460" y="3188408"/>
            <a:ext cx="5470513" cy="596900"/>
          </a:xfrm>
          <a:prstGeom prst="rect">
            <a:avLst/>
          </a:prstGeom>
        </p:spPr>
        <p:txBody>
          <a:bodyPr lIns="0" rIns="0" anchor="b">
            <a:noAutofit/>
          </a:bodyPr>
          <a:lstStyle>
            <a:lvl1pPr marL="0" indent="0">
              <a:buNone/>
              <a:defRPr sz="2400" b="1" i="0" spc="-5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30" name="Text Placeholder 13">
            <a:extLst>
              <a:ext uri="{FF2B5EF4-FFF2-40B4-BE49-F238E27FC236}">
                <a16:creationId xmlns:a16="http://schemas.microsoft.com/office/drawing/2014/main" id="{E1BBFC49-6774-CB5D-A10C-1E64228B47E5}"/>
              </a:ext>
            </a:extLst>
          </p:cNvPr>
          <p:cNvSpPr>
            <a:spLocks noGrp="1"/>
          </p:cNvSpPr>
          <p:nvPr>
            <p:ph type="body" sz="quarter" idx="41"/>
          </p:nvPr>
        </p:nvSpPr>
        <p:spPr>
          <a:xfrm>
            <a:off x="1195462" y="3813441"/>
            <a:ext cx="5470511" cy="696386"/>
          </a:xfrm>
          <a:prstGeom prst="rect">
            <a:avLst/>
          </a:prstGeom>
          <a:noFill/>
          <a:ln>
            <a:noFill/>
          </a:ln>
        </p:spPr>
        <p:txBody>
          <a:bodyPr lIns="0" tIns="0" rIns="0" bIns="0" anchor="t" anchorCtr="0">
            <a:noAutofit/>
          </a:bodyPr>
          <a:lstStyle>
            <a:lvl1pPr marL="0" indent="0">
              <a:lnSpc>
                <a:spcPct val="100000"/>
              </a:lnSpc>
              <a:spcAft>
                <a:spcPts val="0"/>
              </a:spcAft>
              <a:buNone/>
              <a:defRPr sz="1600">
                <a:solidFill>
                  <a:schemeClr val="tx1"/>
                </a:solidFill>
              </a:defRPr>
            </a:lvl1pPr>
          </a:lstStyle>
          <a:p>
            <a:pPr lvl="0"/>
            <a:r>
              <a:rPr lang="en-US"/>
              <a:t>Click to edit Master text styles</a:t>
            </a:r>
          </a:p>
        </p:txBody>
      </p:sp>
      <p:sp>
        <p:nvSpPr>
          <p:cNvPr id="31" name="Rectangle 30">
            <a:extLst>
              <a:ext uri="{FF2B5EF4-FFF2-40B4-BE49-F238E27FC236}">
                <a16:creationId xmlns:a16="http://schemas.microsoft.com/office/drawing/2014/main" id="{AD3945AA-519A-1380-1CC1-79AE3549B70C}"/>
              </a:ext>
            </a:extLst>
          </p:cNvPr>
          <p:cNvSpPr/>
          <p:nvPr userDrawn="1"/>
        </p:nvSpPr>
        <p:spPr>
          <a:xfrm rot="16200000">
            <a:off x="462533" y="3589732"/>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7">
            <a:extLst>
              <a:ext uri="{FF2B5EF4-FFF2-40B4-BE49-F238E27FC236}">
                <a16:creationId xmlns:a16="http://schemas.microsoft.com/office/drawing/2014/main" id="{3820F791-B55A-8DF3-E9C3-DEA9E9C0BEC0}"/>
              </a:ext>
            </a:extLst>
          </p:cNvPr>
          <p:cNvSpPr>
            <a:spLocks noGrp="1"/>
          </p:cNvSpPr>
          <p:nvPr>
            <p:ph type="dt" sz="half" idx="42"/>
          </p:nvPr>
        </p:nvSpPr>
        <p:spPr/>
        <p:txBody>
          <a:bodyPr/>
          <a:lstStyle/>
          <a:p>
            <a:pPr>
              <a:defRPr/>
            </a:pPr>
            <a:r>
              <a:rPr lang="en-US"/>
              <a:t>11/12/25</a:t>
            </a:r>
            <a:endParaRPr lang="en-US" dirty="0"/>
          </a:p>
        </p:txBody>
      </p:sp>
      <p:sp>
        <p:nvSpPr>
          <p:cNvPr id="9" name="Footer Placeholder 8">
            <a:extLst>
              <a:ext uri="{FF2B5EF4-FFF2-40B4-BE49-F238E27FC236}">
                <a16:creationId xmlns:a16="http://schemas.microsoft.com/office/drawing/2014/main" id="{C0729F27-36E7-35AC-B79B-23F12C3C0496}"/>
              </a:ext>
            </a:extLst>
          </p:cNvPr>
          <p:cNvSpPr>
            <a:spLocks noGrp="1"/>
          </p:cNvSpPr>
          <p:nvPr>
            <p:ph type="ftr" sz="quarter" idx="43"/>
          </p:nvPr>
        </p:nvSpPr>
        <p:spPr/>
        <p:txBody>
          <a:bodyPr/>
          <a:lstStyle/>
          <a:p>
            <a:pPr>
              <a:defRPr/>
            </a:pPr>
            <a:r>
              <a:rPr lang="en-US"/>
              <a:t>Belomestnykh | HFCC-A RF systems plan</a:t>
            </a:r>
            <a:endParaRPr lang="en-US" dirty="0"/>
          </a:p>
        </p:txBody>
      </p:sp>
      <p:sp>
        <p:nvSpPr>
          <p:cNvPr id="10" name="Slide Number Placeholder 9">
            <a:extLst>
              <a:ext uri="{FF2B5EF4-FFF2-40B4-BE49-F238E27FC236}">
                <a16:creationId xmlns:a16="http://schemas.microsoft.com/office/drawing/2014/main" id="{9BE949B0-53E8-8ECF-9332-CAC08FBE7E60}"/>
              </a:ext>
            </a:extLst>
          </p:cNvPr>
          <p:cNvSpPr>
            <a:spLocks noGrp="1"/>
          </p:cNvSpPr>
          <p:nvPr>
            <p:ph type="sldNum" sz="quarter" idx="44"/>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1435245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photo-left-1">
    <p:bg>
      <p:bgPr>
        <a:solidFill>
          <a:schemeClr val="bg1"/>
        </a:solidFill>
        <a:effectLst/>
      </p:bgPr>
    </p:bg>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5698E98C-5EF4-E02E-4D04-D17E225EFBAE}"/>
              </a:ext>
            </a:extLst>
          </p:cNvPr>
          <p:cNvPicPr>
            <a:picLocks noChangeAspect="1"/>
          </p:cNvPicPr>
          <p:nvPr userDrawn="1"/>
        </p:nvPicPr>
        <p:blipFill>
          <a:blip r:embed="rId2" cstate="screen">
            <a:extLst>
              <a:ext uri="{28A0092B-C50C-407E-A947-70E740481C1C}">
                <a14:useLocalDpi xmlns:a14="http://schemas.microsoft.com/office/drawing/2010/main"/>
              </a:ext>
            </a:extLst>
          </a:blip>
          <a:srcRect r="13429" b="4126"/>
          <a:stretch/>
        </p:blipFill>
        <p:spPr>
          <a:xfrm>
            <a:off x="8362184" y="2425441"/>
            <a:ext cx="3829816" cy="4432559"/>
          </a:xfrm>
          <a:prstGeom prst="rect">
            <a:avLst/>
          </a:prstGeom>
        </p:spPr>
      </p:pic>
      <p:pic>
        <p:nvPicPr>
          <p:cNvPr id="7" name="Picture 6">
            <a:extLst>
              <a:ext uri="{FF2B5EF4-FFF2-40B4-BE49-F238E27FC236}">
                <a16:creationId xmlns:a16="http://schemas.microsoft.com/office/drawing/2014/main" id="{5A84E48D-8A24-7C48-B59C-D2F648C00A26}"/>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14" name="Picture Placeholder 5">
            <a:extLst>
              <a:ext uri="{FF2B5EF4-FFF2-40B4-BE49-F238E27FC236}">
                <a16:creationId xmlns:a16="http://schemas.microsoft.com/office/drawing/2014/main" id="{0C79311F-2C3F-C507-E765-5D7DA5DEDA87}"/>
              </a:ext>
            </a:extLst>
          </p:cNvPr>
          <p:cNvSpPr>
            <a:spLocks noGrp="1"/>
          </p:cNvSpPr>
          <p:nvPr>
            <p:ph type="pic" sz="quarter" idx="15" hasCustomPrompt="1"/>
          </p:nvPr>
        </p:nvSpPr>
        <p:spPr>
          <a:xfrm>
            <a:off x="0" y="0"/>
            <a:ext cx="4242816" cy="6858000"/>
          </a:xfrm>
          <a:prstGeom prst="rect">
            <a:avLst/>
          </a:prstGeom>
          <a:solidFill>
            <a:srgbClr val="C3CAD1"/>
          </a:solidFill>
          <a:ln>
            <a:noFill/>
          </a:ln>
        </p:spPr>
        <p:txBody>
          <a:bodyPr lIns="0" tIns="3657600" anchor="t"/>
          <a:lstStyle>
            <a:lvl1pPr marL="0" indent="0" algn="ctr">
              <a:buNone/>
              <a:defRPr>
                <a:solidFill>
                  <a:schemeClr val="bg1">
                    <a:lumMod val="65000"/>
                  </a:schemeClr>
                </a:solidFill>
              </a:defRPr>
            </a:lvl1pPr>
          </a:lstStyle>
          <a:p>
            <a:r>
              <a:rPr lang="en-US" dirty="0"/>
              <a:t>Click icon to add image</a:t>
            </a:r>
          </a:p>
        </p:txBody>
      </p:sp>
      <p:sp>
        <p:nvSpPr>
          <p:cNvPr id="15" name="Text Placeholder 13">
            <a:extLst>
              <a:ext uri="{FF2B5EF4-FFF2-40B4-BE49-F238E27FC236}">
                <a16:creationId xmlns:a16="http://schemas.microsoft.com/office/drawing/2014/main" id="{B9480AD7-FFD4-EBEA-C887-D69213310463}"/>
              </a:ext>
            </a:extLst>
          </p:cNvPr>
          <p:cNvSpPr>
            <a:spLocks noGrp="1"/>
          </p:cNvSpPr>
          <p:nvPr>
            <p:ph type="body" sz="quarter" idx="24" hasCustomPrompt="1"/>
          </p:nvPr>
        </p:nvSpPr>
        <p:spPr>
          <a:xfrm>
            <a:off x="371856" y="6254496"/>
            <a:ext cx="3502152" cy="603504"/>
          </a:xfrm>
          <a:noFill/>
          <a:ln>
            <a:noFill/>
          </a:ln>
        </p:spPr>
        <p:txBody>
          <a:bodyPr lIns="0" tIns="0" rIns="0" bIns="137160" anchor="b" anchorCtr="0">
            <a:noAutofit/>
          </a:bodyPr>
          <a:lstStyle>
            <a:lvl1pPr marL="0" indent="0" algn="l">
              <a:lnSpc>
                <a:spcPct val="110000"/>
              </a:lnSpc>
              <a:buNone/>
              <a:defRPr sz="1200">
                <a:solidFill>
                  <a:schemeClr val="bg1"/>
                </a:solidFill>
              </a:defRPr>
            </a:lvl1pPr>
          </a:lstStyle>
          <a:p>
            <a:pPr lvl="0"/>
            <a:r>
              <a:rPr lang="en-US" dirty="0"/>
              <a:t>Click to add optional caption</a:t>
            </a:r>
          </a:p>
        </p:txBody>
      </p:sp>
      <p:sp>
        <p:nvSpPr>
          <p:cNvPr id="16" name="Title Placeholder 1">
            <a:extLst>
              <a:ext uri="{FF2B5EF4-FFF2-40B4-BE49-F238E27FC236}">
                <a16:creationId xmlns:a16="http://schemas.microsoft.com/office/drawing/2014/main" id="{614BAE17-7F11-EB6F-1C51-5B3FF6C6528C}"/>
              </a:ext>
            </a:extLst>
          </p:cNvPr>
          <p:cNvSpPr>
            <a:spLocks noGrp="1"/>
          </p:cNvSpPr>
          <p:nvPr>
            <p:ph type="title" hasCustomPrompt="1"/>
          </p:nvPr>
        </p:nvSpPr>
        <p:spPr>
          <a:xfrm>
            <a:off x="5157217" y="365760"/>
            <a:ext cx="5760720"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17" name="Text Placeholder 19">
            <a:extLst>
              <a:ext uri="{FF2B5EF4-FFF2-40B4-BE49-F238E27FC236}">
                <a16:creationId xmlns:a16="http://schemas.microsoft.com/office/drawing/2014/main" id="{B8A6A485-675C-EE94-911E-0B54B90E6832}"/>
              </a:ext>
            </a:extLst>
          </p:cNvPr>
          <p:cNvSpPr>
            <a:spLocks noGrp="1"/>
          </p:cNvSpPr>
          <p:nvPr>
            <p:ph type="body" sz="quarter" idx="37" hasCustomPrompt="1"/>
          </p:nvPr>
        </p:nvSpPr>
        <p:spPr>
          <a:xfrm>
            <a:off x="5157217" y="822960"/>
            <a:ext cx="5760720" cy="596900"/>
          </a:xfrm>
        </p:spPr>
        <p:txBody>
          <a:bodyPr/>
          <a:lstStyle>
            <a:lvl1pPr marL="0" indent="0">
              <a:buNone/>
              <a:defRPr spc="-20" baseline="0">
                <a:solidFill>
                  <a:schemeClr val="tx1"/>
                </a:solidFill>
              </a:defRPr>
            </a:lvl1pPr>
          </a:lstStyle>
          <a:p>
            <a:pPr lvl="0"/>
            <a:r>
              <a:rPr lang="en-US" dirty="0"/>
              <a:t>Click to add subheading (optional)</a:t>
            </a:r>
          </a:p>
        </p:txBody>
      </p:sp>
      <p:pic>
        <p:nvPicPr>
          <p:cNvPr id="18" name="Picture 17" descr="Logo, company name&#10;&#10;AI-generated content may be incorrect.">
            <a:extLst>
              <a:ext uri="{FF2B5EF4-FFF2-40B4-BE49-F238E27FC236}">
                <a16:creationId xmlns:a16="http://schemas.microsoft.com/office/drawing/2014/main" id="{3A04F070-8450-0E87-18DD-3192DA8CDC2A}"/>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608576" y="347472"/>
            <a:ext cx="415981" cy="415981"/>
          </a:xfrm>
          <a:prstGeom prst="rect">
            <a:avLst/>
          </a:prstGeom>
        </p:spPr>
      </p:pic>
      <p:sp>
        <p:nvSpPr>
          <p:cNvPr id="3" name="Text Placeholder 11">
            <a:extLst>
              <a:ext uri="{FF2B5EF4-FFF2-40B4-BE49-F238E27FC236}">
                <a16:creationId xmlns:a16="http://schemas.microsoft.com/office/drawing/2014/main" id="{08F951B0-68BF-2192-D399-475E494C0592}"/>
              </a:ext>
            </a:extLst>
          </p:cNvPr>
          <p:cNvSpPr>
            <a:spLocks noGrp="1"/>
          </p:cNvSpPr>
          <p:nvPr>
            <p:ph type="body" sz="quarter" idx="38"/>
          </p:nvPr>
        </p:nvSpPr>
        <p:spPr>
          <a:xfrm>
            <a:off x="5447424" y="1700784"/>
            <a:ext cx="5470513" cy="596900"/>
          </a:xfrm>
          <a:prstGeom prst="rect">
            <a:avLst/>
          </a:prstGeom>
        </p:spPr>
        <p:txBody>
          <a:bodyPr lIns="0" rIns="0" anchor="b">
            <a:noAutofit/>
          </a:bodyPr>
          <a:lstStyle>
            <a:lvl1pPr marL="0" indent="0">
              <a:buNone/>
              <a:defRPr sz="2400" b="1" i="0" spc="-5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4" name="Text Placeholder 13">
            <a:extLst>
              <a:ext uri="{FF2B5EF4-FFF2-40B4-BE49-F238E27FC236}">
                <a16:creationId xmlns:a16="http://schemas.microsoft.com/office/drawing/2014/main" id="{B9827FE2-9D0B-A5AD-BAFA-F72DC18F31CD}"/>
              </a:ext>
            </a:extLst>
          </p:cNvPr>
          <p:cNvSpPr>
            <a:spLocks noGrp="1"/>
          </p:cNvSpPr>
          <p:nvPr>
            <p:ph type="body" sz="quarter" idx="39"/>
          </p:nvPr>
        </p:nvSpPr>
        <p:spPr>
          <a:xfrm>
            <a:off x="5447426" y="2325817"/>
            <a:ext cx="5470511" cy="696386"/>
          </a:xfrm>
          <a:prstGeom prst="rect">
            <a:avLst/>
          </a:prstGeom>
          <a:noFill/>
          <a:ln>
            <a:noFill/>
          </a:ln>
        </p:spPr>
        <p:txBody>
          <a:bodyPr lIns="0" tIns="0" rIns="0" bIns="0" anchor="t" anchorCtr="0">
            <a:noAutofit/>
          </a:bodyPr>
          <a:lstStyle>
            <a:lvl1pPr marL="0" indent="0">
              <a:lnSpc>
                <a:spcPct val="100000"/>
              </a:lnSpc>
              <a:spcAft>
                <a:spcPts val="0"/>
              </a:spcAft>
              <a:buNone/>
              <a:defRPr sz="1600">
                <a:solidFill>
                  <a:schemeClr val="tx1"/>
                </a:solidFill>
              </a:defRPr>
            </a:lvl1pPr>
          </a:lstStyle>
          <a:p>
            <a:pPr lvl="0"/>
            <a:r>
              <a:rPr lang="en-US"/>
              <a:t>Click to edit Master text styles</a:t>
            </a:r>
          </a:p>
        </p:txBody>
      </p:sp>
      <p:sp>
        <p:nvSpPr>
          <p:cNvPr id="5" name="Rectangle 4">
            <a:extLst>
              <a:ext uri="{FF2B5EF4-FFF2-40B4-BE49-F238E27FC236}">
                <a16:creationId xmlns:a16="http://schemas.microsoft.com/office/drawing/2014/main" id="{6041A4D8-AE7D-2DE6-B0CA-43D09F97FEC4}"/>
              </a:ext>
            </a:extLst>
          </p:cNvPr>
          <p:cNvSpPr/>
          <p:nvPr userDrawn="1"/>
        </p:nvSpPr>
        <p:spPr>
          <a:xfrm rot="16200000">
            <a:off x="4714497" y="2102108"/>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1">
            <a:extLst>
              <a:ext uri="{FF2B5EF4-FFF2-40B4-BE49-F238E27FC236}">
                <a16:creationId xmlns:a16="http://schemas.microsoft.com/office/drawing/2014/main" id="{7600CE08-B13C-E59B-FBAD-E6C38D06A2B1}"/>
              </a:ext>
            </a:extLst>
          </p:cNvPr>
          <p:cNvSpPr>
            <a:spLocks noGrp="1"/>
          </p:cNvSpPr>
          <p:nvPr>
            <p:ph type="body" sz="quarter" idx="40"/>
          </p:nvPr>
        </p:nvSpPr>
        <p:spPr>
          <a:xfrm>
            <a:off x="5447424" y="4668584"/>
            <a:ext cx="5470513" cy="596900"/>
          </a:xfrm>
          <a:prstGeom prst="rect">
            <a:avLst/>
          </a:prstGeom>
        </p:spPr>
        <p:txBody>
          <a:bodyPr lIns="0" rIns="0" anchor="b">
            <a:noAutofit/>
          </a:bodyPr>
          <a:lstStyle>
            <a:lvl1pPr marL="0" indent="0">
              <a:buNone/>
              <a:defRPr sz="2400" b="1" i="0" spc="-5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8" name="Text Placeholder 13">
            <a:extLst>
              <a:ext uri="{FF2B5EF4-FFF2-40B4-BE49-F238E27FC236}">
                <a16:creationId xmlns:a16="http://schemas.microsoft.com/office/drawing/2014/main" id="{AD938516-005A-EF48-88B3-4A3A61AF594C}"/>
              </a:ext>
            </a:extLst>
          </p:cNvPr>
          <p:cNvSpPr>
            <a:spLocks noGrp="1"/>
          </p:cNvSpPr>
          <p:nvPr>
            <p:ph type="body" sz="quarter" idx="41"/>
          </p:nvPr>
        </p:nvSpPr>
        <p:spPr>
          <a:xfrm>
            <a:off x="5447426" y="5293617"/>
            <a:ext cx="5470511" cy="696386"/>
          </a:xfrm>
          <a:prstGeom prst="rect">
            <a:avLst/>
          </a:prstGeom>
          <a:noFill/>
          <a:ln>
            <a:noFill/>
          </a:ln>
        </p:spPr>
        <p:txBody>
          <a:bodyPr lIns="0" tIns="0" rIns="0" bIns="0" anchor="t" anchorCtr="0">
            <a:noAutofit/>
          </a:bodyPr>
          <a:lstStyle>
            <a:lvl1pPr marL="0" indent="0">
              <a:lnSpc>
                <a:spcPct val="100000"/>
              </a:lnSpc>
              <a:spcAft>
                <a:spcPts val="0"/>
              </a:spcAft>
              <a:buNone/>
              <a:defRPr sz="1600">
                <a:solidFill>
                  <a:schemeClr val="tx1"/>
                </a:solidFill>
              </a:defRPr>
            </a:lvl1pPr>
          </a:lstStyle>
          <a:p>
            <a:pPr lvl="0"/>
            <a:r>
              <a:rPr lang="en-US"/>
              <a:t>Click to edit Master text styles</a:t>
            </a:r>
          </a:p>
        </p:txBody>
      </p:sp>
      <p:sp>
        <p:nvSpPr>
          <p:cNvPr id="9" name="Rectangle 8">
            <a:extLst>
              <a:ext uri="{FF2B5EF4-FFF2-40B4-BE49-F238E27FC236}">
                <a16:creationId xmlns:a16="http://schemas.microsoft.com/office/drawing/2014/main" id="{6CF86095-AE0D-275B-D134-0696CF70918D}"/>
              </a:ext>
            </a:extLst>
          </p:cNvPr>
          <p:cNvSpPr/>
          <p:nvPr userDrawn="1"/>
        </p:nvSpPr>
        <p:spPr>
          <a:xfrm rot="16200000">
            <a:off x="4714497" y="5069908"/>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1">
            <a:extLst>
              <a:ext uri="{FF2B5EF4-FFF2-40B4-BE49-F238E27FC236}">
                <a16:creationId xmlns:a16="http://schemas.microsoft.com/office/drawing/2014/main" id="{9B698B8A-3C1A-BCD7-104F-5ED3C11432B0}"/>
              </a:ext>
            </a:extLst>
          </p:cNvPr>
          <p:cNvSpPr>
            <a:spLocks noGrp="1"/>
          </p:cNvSpPr>
          <p:nvPr>
            <p:ph type="body" sz="quarter" idx="42"/>
          </p:nvPr>
        </p:nvSpPr>
        <p:spPr>
          <a:xfrm>
            <a:off x="5447424" y="3188408"/>
            <a:ext cx="5470513" cy="596900"/>
          </a:xfrm>
          <a:prstGeom prst="rect">
            <a:avLst/>
          </a:prstGeom>
        </p:spPr>
        <p:txBody>
          <a:bodyPr lIns="0" rIns="0" anchor="b">
            <a:noAutofit/>
          </a:bodyPr>
          <a:lstStyle>
            <a:lvl1pPr marL="0" indent="0">
              <a:buNone/>
              <a:defRPr sz="2400" b="1" i="0" spc="-5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1" name="Text Placeholder 13">
            <a:extLst>
              <a:ext uri="{FF2B5EF4-FFF2-40B4-BE49-F238E27FC236}">
                <a16:creationId xmlns:a16="http://schemas.microsoft.com/office/drawing/2014/main" id="{9402C06F-000D-03EE-5EF2-6F903053076A}"/>
              </a:ext>
            </a:extLst>
          </p:cNvPr>
          <p:cNvSpPr>
            <a:spLocks noGrp="1"/>
          </p:cNvSpPr>
          <p:nvPr>
            <p:ph type="body" sz="quarter" idx="43"/>
          </p:nvPr>
        </p:nvSpPr>
        <p:spPr>
          <a:xfrm>
            <a:off x="5447426" y="3813441"/>
            <a:ext cx="5470511" cy="696386"/>
          </a:xfrm>
          <a:prstGeom prst="rect">
            <a:avLst/>
          </a:prstGeom>
          <a:noFill/>
          <a:ln>
            <a:noFill/>
          </a:ln>
        </p:spPr>
        <p:txBody>
          <a:bodyPr lIns="0" tIns="0" rIns="0" bIns="0" anchor="t" anchorCtr="0">
            <a:noAutofit/>
          </a:bodyPr>
          <a:lstStyle>
            <a:lvl1pPr marL="0" indent="0">
              <a:lnSpc>
                <a:spcPct val="100000"/>
              </a:lnSpc>
              <a:spcAft>
                <a:spcPts val="0"/>
              </a:spcAft>
              <a:buNone/>
              <a:defRPr sz="1600">
                <a:solidFill>
                  <a:schemeClr val="tx1"/>
                </a:solidFill>
              </a:defRPr>
            </a:lvl1pPr>
          </a:lstStyle>
          <a:p>
            <a:pPr lvl="0"/>
            <a:r>
              <a:rPr lang="en-US"/>
              <a:t>Click to edit Master text styles</a:t>
            </a:r>
          </a:p>
        </p:txBody>
      </p:sp>
      <p:sp>
        <p:nvSpPr>
          <p:cNvPr id="12" name="Rectangle 11">
            <a:extLst>
              <a:ext uri="{FF2B5EF4-FFF2-40B4-BE49-F238E27FC236}">
                <a16:creationId xmlns:a16="http://schemas.microsoft.com/office/drawing/2014/main" id="{5BA60C1D-8AE1-014F-A846-87B67F7C9205}"/>
              </a:ext>
            </a:extLst>
          </p:cNvPr>
          <p:cNvSpPr/>
          <p:nvPr userDrawn="1"/>
        </p:nvSpPr>
        <p:spPr>
          <a:xfrm rot="16200000">
            <a:off x="4714497" y="3589732"/>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lide Number Placeholder 22">
            <a:extLst>
              <a:ext uri="{FF2B5EF4-FFF2-40B4-BE49-F238E27FC236}">
                <a16:creationId xmlns:a16="http://schemas.microsoft.com/office/drawing/2014/main" id="{77705BBE-9146-D4F3-393A-D16CB1EA85F1}"/>
              </a:ext>
            </a:extLst>
          </p:cNvPr>
          <p:cNvSpPr>
            <a:spLocks noGrp="1"/>
          </p:cNvSpPr>
          <p:nvPr>
            <p:ph type="sldNum" sz="quarter" idx="46"/>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590883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photo-right-2">
    <p:bg>
      <p:bgPr>
        <a:solidFill>
          <a:schemeClr val="bg1"/>
        </a:solidFill>
        <a:effectLst/>
      </p:bgPr>
    </p:bg>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C05AC3D5-5EFB-46A1-48B0-7DE42AE176C0}"/>
              </a:ext>
            </a:extLst>
          </p:cNvPr>
          <p:cNvPicPr>
            <a:picLocks noChangeAspect="1"/>
          </p:cNvPicPr>
          <p:nvPr userDrawn="1"/>
        </p:nvPicPr>
        <p:blipFill>
          <a:blip r:embed="rId2" cstate="screen">
            <a:extLst>
              <a:ext uri="{28A0092B-C50C-407E-A947-70E740481C1C}">
                <a14:useLocalDpi xmlns:a14="http://schemas.microsoft.com/office/drawing/2010/main"/>
              </a:ext>
            </a:extLst>
          </a:blip>
          <a:srcRect t="-1" r="21412" b="3671"/>
          <a:stretch/>
        </p:blipFill>
        <p:spPr>
          <a:xfrm>
            <a:off x="4103005" y="2425441"/>
            <a:ext cx="3476609" cy="4453623"/>
          </a:xfrm>
          <a:prstGeom prst="rect">
            <a:avLst/>
          </a:prstGeom>
        </p:spPr>
      </p:pic>
      <p:sp>
        <p:nvSpPr>
          <p:cNvPr id="14" name="Text Placeholder 12">
            <a:extLst>
              <a:ext uri="{FF2B5EF4-FFF2-40B4-BE49-F238E27FC236}">
                <a16:creationId xmlns:a16="http://schemas.microsoft.com/office/drawing/2014/main" id="{E4092E7B-EB81-9C0D-8F1F-0FB83D8AC767}"/>
              </a:ext>
            </a:extLst>
          </p:cNvPr>
          <p:cNvSpPr>
            <a:spLocks noGrp="1"/>
          </p:cNvSpPr>
          <p:nvPr>
            <p:ph type="body" sz="quarter" idx="38"/>
          </p:nvPr>
        </p:nvSpPr>
        <p:spPr>
          <a:xfrm>
            <a:off x="913702" y="1700784"/>
            <a:ext cx="5751575" cy="4242816"/>
          </a:xfrm>
        </p:spPr>
        <p:txBody>
          <a:bodyPr>
            <a:noAutofit/>
          </a:bodyPr>
          <a:lstStyle>
            <a:lvl1pPr>
              <a:defRPr spc="-20" baseline="0">
                <a:solidFill>
                  <a:schemeClr val="tx1"/>
                </a:solidFill>
              </a:defRPr>
            </a:lvl1pPr>
            <a:lvl2pPr>
              <a:defRPr sz="1600" spc="-20" baseline="0">
                <a:solidFill>
                  <a:schemeClr val="tx1"/>
                </a:solidFill>
              </a:defRPr>
            </a:lvl2pPr>
            <a:lvl3pPr>
              <a:defRPr spc="-20" baseline="0">
                <a:solidFill>
                  <a:schemeClr val="tx1"/>
                </a:solidFill>
              </a:defRPr>
            </a:lvl3pPr>
            <a:lvl4pPr>
              <a:defRPr spc="-20" baseline="0">
                <a:solidFill>
                  <a:schemeClr val="tx1"/>
                </a:solidFill>
              </a:defRPr>
            </a:lvl4pPr>
            <a:lvl5pPr>
              <a:defRPr spc="-2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62BB331D-3283-1926-DB5A-5D22443CFE6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11" name="Title Placeholder 1">
            <a:extLst>
              <a:ext uri="{FF2B5EF4-FFF2-40B4-BE49-F238E27FC236}">
                <a16:creationId xmlns:a16="http://schemas.microsoft.com/office/drawing/2014/main" id="{B5F61D50-E0EA-DD3E-9A15-5F1540B241BD}"/>
              </a:ext>
            </a:extLst>
          </p:cNvPr>
          <p:cNvSpPr>
            <a:spLocks noGrp="1"/>
          </p:cNvSpPr>
          <p:nvPr>
            <p:ph type="title" hasCustomPrompt="1"/>
          </p:nvPr>
        </p:nvSpPr>
        <p:spPr>
          <a:xfrm>
            <a:off x="914398" y="365760"/>
            <a:ext cx="5751575"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12" name="Text Placeholder 19">
            <a:extLst>
              <a:ext uri="{FF2B5EF4-FFF2-40B4-BE49-F238E27FC236}">
                <a16:creationId xmlns:a16="http://schemas.microsoft.com/office/drawing/2014/main" id="{C589D903-C7CC-24AC-FE3E-DBF6FBD21EA4}"/>
              </a:ext>
            </a:extLst>
          </p:cNvPr>
          <p:cNvSpPr>
            <a:spLocks noGrp="1"/>
          </p:cNvSpPr>
          <p:nvPr>
            <p:ph type="body" sz="quarter" idx="37" hasCustomPrompt="1"/>
          </p:nvPr>
        </p:nvSpPr>
        <p:spPr>
          <a:xfrm>
            <a:off x="914399" y="820351"/>
            <a:ext cx="5751575" cy="596900"/>
          </a:xfrm>
        </p:spPr>
        <p:txBody>
          <a:bodyPr/>
          <a:lstStyle>
            <a:lvl1pPr marL="0" indent="0">
              <a:buNone/>
              <a:defRPr spc="-20" baseline="0">
                <a:solidFill>
                  <a:schemeClr val="tx1"/>
                </a:solidFill>
              </a:defRPr>
            </a:lvl1pPr>
          </a:lstStyle>
          <a:p>
            <a:pPr lvl="0"/>
            <a:r>
              <a:rPr lang="en-US" dirty="0"/>
              <a:t>Click to add subheading (optional)</a:t>
            </a:r>
          </a:p>
        </p:txBody>
      </p:sp>
      <p:pic>
        <p:nvPicPr>
          <p:cNvPr id="13" name="Picture 12" descr="Logo, company name&#10;&#10;AI-generated content may be incorrect.">
            <a:extLst>
              <a:ext uri="{FF2B5EF4-FFF2-40B4-BE49-F238E27FC236}">
                <a16:creationId xmlns:a16="http://schemas.microsoft.com/office/drawing/2014/main" id="{1D58EF1F-7C81-3196-E6F7-D0C92C5218E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15" name="Picture Placeholder 5">
            <a:extLst>
              <a:ext uri="{FF2B5EF4-FFF2-40B4-BE49-F238E27FC236}">
                <a16:creationId xmlns:a16="http://schemas.microsoft.com/office/drawing/2014/main" id="{FC8B54C3-472A-4B45-CECF-57ABE3B649A8}"/>
              </a:ext>
            </a:extLst>
          </p:cNvPr>
          <p:cNvSpPr>
            <a:spLocks noGrp="1"/>
          </p:cNvSpPr>
          <p:nvPr>
            <p:ph type="pic" sz="quarter" idx="15" hasCustomPrompt="1"/>
          </p:nvPr>
        </p:nvSpPr>
        <p:spPr>
          <a:xfrm>
            <a:off x="7583424" y="0"/>
            <a:ext cx="4242816" cy="6858000"/>
          </a:xfrm>
          <a:prstGeom prst="rect">
            <a:avLst/>
          </a:prstGeom>
          <a:solidFill>
            <a:srgbClr val="C3CAD1"/>
          </a:solidFill>
          <a:ln>
            <a:noFill/>
          </a:ln>
        </p:spPr>
        <p:txBody>
          <a:bodyPr lIns="0" tIns="3657600" anchor="t"/>
          <a:lstStyle>
            <a:lvl1pPr marL="0" indent="0" algn="ctr">
              <a:buNone/>
              <a:defRPr>
                <a:solidFill>
                  <a:schemeClr val="bg1">
                    <a:lumMod val="65000"/>
                  </a:schemeClr>
                </a:solidFill>
              </a:defRPr>
            </a:lvl1pPr>
          </a:lstStyle>
          <a:p>
            <a:r>
              <a:rPr lang="en-US" dirty="0"/>
              <a:t>Click icon to add image</a:t>
            </a:r>
          </a:p>
        </p:txBody>
      </p:sp>
      <p:sp>
        <p:nvSpPr>
          <p:cNvPr id="16" name="Text Placeholder 13">
            <a:extLst>
              <a:ext uri="{FF2B5EF4-FFF2-40B4-BE49-F238E27FC236}">
                <a16:creationId xmlns:a16="http://schemas.microsoft.com/office/drawing/2014/main" id="{4AA3BFD7-9096-F068-222A-2881944B7BB2}"/>
              </a:ext>
            </a:extLst>
          </p:cNvPr>
          <p:cNvSpPr>
            <a:spLocks noGrp="1"/>
          </p:cNvSpPr>
          <p:nvPr>
            <p:ph type="body" sz="quarter" idx="24" hasCustomPrompt="1"/>
          </p:nvPr>
        </p:nvSpPr>
        <p:spPr>
          <a:xfrm>
            <a:off x="7955280" y="6254496"/>
            <a:ext cx="3502152" cy="603504"/>
          </a:xfrm>
          <a:noFill/>
          <a:ln>
            <a:noFill/>
          </a:ln>
        </p:spPr>
        <p:txBody>
          <a:bodyPr lIns="0" tIns="0" rIns="0" bIns="137160" anchor="b" anchorCtr="0">
            <a:noAutofit/>
          </a:bodyPr>
          <a:lstStyle>
            <a:lvl1pPr marL="0" indent="0" algn="r">
              <a:lnSpc>
                <a:spcPct val="110000"/>
              </a:lnSpc>
              <a:buNone/>
              <a:defRPr sz="1200">
                <a:solidFill>
                  <a:schemeClr val="bg1"/>
                </a:solidFill>
              </a:defRPr>
            </a:lvl1pPr>
          </a:lstStyle>
          <a:p>
            <a:pPr lvl="0"/>
            <a:r>
              <a:rPr lang="en-US" dirty="0"/>
              <a:t>Click to add optional caption</a:t>
            </a:r>
          </a:p>
        </p:txBody>
      </p:sp>
      <p:sp>
        <p:nvSpPr>
          <p:cNvPr id="6" name="Date Placeholder 5">
            <a:extLst>
              <a:ext uri="{FF2B5EF4-FFF2-40B4-BE49-F238E27FC236}">
                <a16:creationId xmlns:a16="http://schemas.microsoft.com/office/drawing/2014/main" id="{7B91485E-E19F-6302-348B-C0C66564B455}"/>
              </a:ext>
            </a:extLst>
          </p:cNvPr>
          <p:cNvSpPr>
            <a:spLocks noGrp="1"/>
          </p:cNvSpPr>
          <p:nvPr>
            <p:ph type="dt" sz="half" idx="39"/>
          </p:nvPr>
        </p:nvSpPr>
        <p:spPr/>
        <p:txBody>
          <a:bodyPr/>
          <a:lstStyle/>
          <a:p>
            <a:pPr>
              <a:defRPr/>
            </a:pPr>
            <a:r>
              <a:rPr lang="en-US"/>
              <a:t>11/12/25</a:t>
            </a:r>
            <a:endParaRPr lang="en-US" dirty="0"/>
          </a:p>
        </p:txBody>
      </p:sp>
      <p:sp>
        <p:nvSpPr>
          <p:cNvPr id="7" name="Footer Placeholder 6">
            <a:extLst>
              <a:ext uri="{FF2B5EF4-FFF2-40B4-BE49-F238E27FC236}">
                <a16:creationId xmlns:a16="http://schemas.microsoft.com/office/drawing/2014/main" id="{C72EDEEF-46E0-9A6F-15BB-EA74A6A8B232}"/>
              </a:ext>
            </a:extLst>
          </p:cNvPr>
          <p:cNvSpPr>
            <a:spLocks noGrp="1"/>
          </p:cNvSpPr>
          <p:nvPr>
            <p:ph type="ftr" sz="quarter" idx="40"/>
          </p:nvPr>
        </p:nvSpPr>
        <p:spPr/>
        <p:txBody>
          <a:bodyPr/>
          <a:lstStyle/>
          <a:p>
            <a:pPr>
              <a:defRPr/>
            </a:pPr>
            <a:r>
              <a:rPr lang="en-US"/>
              <a:t>Belomestnykh | HFCC-A RF systems plan</a:t>
            </a:r>
            <a:endParaRPr lang="en-US" dirty="0"/>
          </a:p>
        </p:txBody>
      </p:sp>
      <p:sp>
        <p:nvSpPr>
          <p:cNvPr id="8" name="Slide Number Placeholder 7">
            <a:extLst>
              <a:ext uri="{FF2B5EF4-FFF2-40B4-BE49-F238E27FC236}">
                <a16:creationId xmlns:a16="http://schemas.microsoft.com/office/drawing/2014/main" id="{3F5603C5-F7E9-135D-08CF-E5B794439925}"/>
              </a:ext>
            </a:extLst>
          </p:cNvPr>
          <p:cNvSpPr>
            <a:spLocks noGrp="1"/>
          </p:cNvSpPr>
          <p:nvPr>
            <p:ph type="sldNum" sz="quarter" idx="41"/>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248164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04058F-D2D1-26D0-EB49-9010DA209D59}"/>
              </a:ext>
            </a:extLst>
          </p:cNvPr>
          <p:cNvSpPr>
            <a:spLocks noGrp="1"/>
          </p:cNvSpPr>
          <p:nvPr>
            <p:ph type="title"/>
          </p:nvPr>
        </p:nvSpPr>
        <p:spPr>
          <a:xfrm>
            <a:off x="969264" y="306022"/>
            <a:ext cx="10853928" cy="433527"/>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C9889ED-333F-2A3E-CA42-C76F3A9D8630}"/>
              </a:ext>
            </a:extLst>
          </p:cNvPr>
          <p:cNvSpPr>
            <a:spLocks noGrp="1"/>
          </p:cNvSpPr>
          <p:nvPr>
            <p:ph type="body" idx="1"/>
          </p:nvPr>
        </p:nvSpPr>
        <p:spPr>
          <a:xfrm>
            <a:off x="915924" y="1700784"/>
            <a:ext cx="10360152" cy="429768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a:extLst>
              <a:ext uri="{FF2B5EF4-FFF2-40B4-BE49-F238E27FC236}">
                <a16:creationId xmlns:a16="http://schemas.microsoft.com/office/drawing/2014/main" id="{0786C5C5-BA40-ED91-0B8F-3E5B695BC2FA}"/>
              </a:ext>
            </a:extLst>
          </p:cNvPr>
          <p:cNvPicPr>
            <a:picLocks noChangeAspect="1"/>
          </p:cNvPicPr>
          <p:nvPr userDrawn="1"/>
        </p:nvPicPr>
        <p:blipFill>
          <a:blip r:embed="rId24"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6" name="Slide Number Placeholder 9">
            <a:extLst>
              <a:ext uri="{FF2B5EF4-FFF2-40B4-BE49-F238E27FC236}">
                <a16:creationId xmlns:a16="http://schemas.microsoft.com/office/drawing/2014/main" id="{4394AAFE-E3DF-B28D-63BF-3EFB9EF59BC9}"/>
              </a:ext>
            </a:extLst>
          </p:cNvPr>
          <p:cNvSpPr>
            <a:spLocks noGrp="1"/>
          </p:cNvSpPr>
          <p:nvPr>
            <p:ph type="sldNum" sz="quarter" idx="4"/>
          </p:nvPr>
        </p:nvSpPr>
        <p:spPr>
          <a:xfrm>
            <a:off x="11830050" y="6356350"/>
            <a:ext cx="358919" cy="365125"/>
          </a:xfrm>
          <a:prstGeom prst="rect">
            <a:avLst/>
          </a:prstGeom>
        </p:spPr>
        <p:txBody>
          <a:bodyPr vert="horz" lIns="0" tIns="0" rIns="0" bIns="0" rtlCol="0" anchor="b"/>
          <a:lstStyle>
            <a:lvl1pPr algn="ctr">
              <a:defRPr sz="900" b="1" i="0">
                <a:solidFill>
                  <a:schemeClr val="bg1"/>
                </a:solidFill>
                <a:latin typeface="Helvetica" pitchFamily="2" charset="0"/>
              </a:defRPr>
            </a:lvl1pPr>
          </a:lstStyle>
          <a:p>
            <a:fld id="{F4BAA12D-5F28-3140-935A-44BF4B54B6B6}" type="slidenum">
              <a:rPr lang="en-US" smtClean="0"/>
              <a:pPr/>
              <a:t>‹#›</a:t>
            </a:fld>
            <a:endParaRPr lang="en-US" dirty="0"/>
          </a:p>
        </p:txBody>
      </p:sp>
      <p:sp>
        <p:nvSpPr>
          <p:cNvPr id="10" name="Date Placeholder 3">
            <a:extLst>
              <a:ext uri="{FF2B5EF4-FFF2-40B4-BE49-F238E27FC236}">
                <a16:creationId xmlns:a16="http://schemas.microsoft.com/office/drawing/2014/main" id="{2CE553BB-E886-DE6F-F16C-696C36EA8549}"/>
              </a:ext>
            </a:extLst>
          </p:cNvPr>
          <p:cNvSpPr>
            <a:spLocks noGrp="1"/>
          </p:cNvSpPr>
          <p:nvPr>
            <p:ph type="dt" sz="half" idx="2"/>
          </p:nvPr>
        </p:nvSpPr>
        <p:spPr>
          <a:xfrm>
            <a:off x="365760" y="6357618"/>
            <a:ext cx="675368" cy="365760"/>
          </a:xfrm>
          <a:prstGeom prst="rect">
            <a:avLst/>
          </a:prstGeom>
        </p:spPr>
        <p:txBody>
          <a:bodyPr vert="horz" wrap="square" lIns="0" tIns="0" rIns="0" bIns="0" numCol="1" anchor="b" anchorCtr="0" compatLnSpc="1">
            <a:prstTxWarp prst="textNoShape">
              <a:avLst/>
            </a:prstTxWarp>
          </a:bodyPr>
          <a:lstStyle>
            <a:lvl1pPr algn="l">
              <a:defRPr sz="900" smtClean="0">
                <a:solidFill>
                  <a:schemeClr val="accent1"/>
                </a:solidFill>
                <a:latin typeface="Helvetica" charset="0"/>
                <a:cs typeface="ＭＳ Ｐゴシック" charset="0"/>
              </a:defRPr>
            </a:lvl1pPr>
          </a:lstStyle>
          <a:p>
            <a:pPr>
              <a:defRPr/>
            </a:pPr>
            <a:r>
              <a:rPr lang="en-US"/>
              <a:t>11/12/25</a:t>
            </a:r>
            <a:endParaRPr lang="en-US" dirty="0"/>
          </a:p>
        </p:txBody>
      </p:sp>
      <p:sp>
        <p:nvSpPr>
          <p:cNvPr id="12" name="Footer Placeholder 8">
            <a:extLst>
              <a:ext uri="{FF2B5EF4-FFF2-40B4-BE49-F238E27FC236}">
                <a16:creationId xmlns:a16="http://schemas.microsoft.com/office/drawing/2014/main" id="{7D89A822-DC7D-79CA-3EF6-AF26B05C52B0}"/>
              </a:ext>
            </a:extLst>
          </p:cNvPr>
          <p:cNvSpPr>
            <a:spLocks noGrp="1"/>
          </p:cNvSpPr>
          <p:nvPr>
            <p:ph type="ftr" sz="quarter" idx="3"/>
          </p:nvPr>
        </p:nvSpPr>
        <p:spPr>
          <a:xfrm>
            <a:off x="1163212" y="6356350"/>
            <a:ext cx="4542643" cy="365760"/>
          </a:xfrm>
          <a:prstGeom prst="rect">
            <a:avLst/>
          </a:prstGeom>
        </p:spPr>
        <p:txBody>
          <a:bodyPr lIns="0" tIns="0" rIns="0" bIns="0" anchor="b"/>
          <a:lstStyle>
            <a:lvl1pPr marL="0" algn="l" defTabSz="914400" rtl="0" eaLnBrk="1" latinLnBrk="0" hangingPunct="1">
              <a:defRPr lang="en-US" sz="900" kern="1200" smtClean="0">
                <a:solidFill>
                  <a:schemeClr val="accent1"/>
                </a:solidFill>
                <a:latin typeface="Helvetica" charset="0"/>
                <a:ea typeface="+mn-ea"/>
                <a:cs typeface="ＭＳ Ｐゴシック" charset="0"/>
              </a:defRPr>
            </a:lvl1pPr>
          </a:lstStyle>
          <a:p>
            <a:pPr>
              <a:defRPr/>
            </a:pPr>
            <a:r>
              <a:rPr lang="en-US"/>
              <a:t>Belomestnykh | HFCC-A RF systems plan</a:t>
            </a:r>
            <a:endParaRPr lang="en-US" dirty="0"/>
          </a:p>
        </p:txBody>
      </p:sp>
    </p:spTree>
    <p:extLst>
      <p:ext uri="{BB962C8B-B14F-4D97-AF65-F5344CB8AC3E}">
        <p14:creationId xmlns:p14="http://schemas.microsoft.com/office/powerpoint/2010/main" val="711206077"/>
      </p:ext>
    </p:extLst>
  </p:cSld>
  <p:clrMap bg1="lt1" tx1="dk1" bg2="lt2" tx2="dk2" accent1="accent1" accent2="accent2" accent3="accent3" accent4="accent4" accent5="accent5" accent6="accent6" hlink="hlink" folHlink="folHlink"/>
  <p:sldLayoutIdLst>
    <p:sldLayoutId id="2147483863" r:id="rId1"/>
    <p:sldLayoutId id="2147483747" r:id="rId2"/>
    <p:sldLayoutId id="2147483748" r:id="rId3"/>
    <p:sldLayoutId id="2147483964" r:id="rId4"/>
    <p:sldLayoutId id="2147483965" r:id="rId5"/>
    <p:sldLayoutId id="2147483785" r:id="rId6"/>
    <p:sldLayoutId id="2147483814" r:id="rId7"/>
    <p:sldLayoutId id="2147483816" r:id="rId8"/>
    <p:sldLayoutId id="2147483786" r:id="rId9"/>
    <p:sldLayoutId id="2147483787" r:id="rId10"/>
    <p:sldLayoutId id="2147483742" r:id="rId11"/>
    <p:sldLayoutId id="2147483744" r:id="rId12"/>
    <p:sldLayoutId id="2147483781" r:id="rId13"/>
    <p:sldLayoutId id="2147483784" r:id="rId14"/>
    <p:sldLayoutId id="2147483756" r:id="rId15"/>
    <p:sldLayoutId id="2147483759" r:id="rId16"/>
    <p:sldLayoutId id="2147483791" r:id="rId17"/>
    <p:sldLayoutId id="2147483788" r:id="rId18"/>
    <p:sldLayoutId id="2147483778" r:id="rId19"/>
    <p:sldLayoutId id="2147483813" r:id="rId20"/>
    <p:sldLayoutId id="2147483815" r:id="rId21"/>
    <p:sldLayoutId id="2147483864" r:id="rId22"/>
  </p:sldLayoutIdLst>
  <p:hf hdr="0"/>
  <p:txStyles>
    <p:titleStyle>
      <a:lvl1pPr algn="l" defTabSz="914400" rtl="0" eaLnBrk="1" latinLnBrk="0" hangingPunct="1">
        <a:lnSpc>
          <a:spcPct val="85000"/>
        </a:lnSpc>
        <a:spcBef>
          <a:spcPct val="0"/>
        </a:spcBef>
        <a:buNone/>
        <a:defRPr sz="3600" b="1" i="0" kern="1200" spc="-50" baseline="0">
          <a:solidFill>
            <a:schemeClr val="tx1"/>
          </a:solidFill>
          <a:latin typeface="Helvetica" pitchFamily="2" charset="0"/>
          <a:ea typeface="+mj-ea"/>
          <a:cs typeface="+mj-cs"/>
        </a:defRPr>
      </a:lvl1pPr>
    </p:titleStyle>
    <p:bodyStyle>
      <a:lvl1pPr marL="2286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04058F-D2D1-26D0-EB49-9010DA209D59}"/>
              </a:ext>
            </a:extLst>
          </p:cNvPr>
          <p:cNvSpPr>
            <a:spLocks noGrp="1"/>
          </p:cNvSpPr>
          <p:nvPr>
            <p:ph type="title"/>
          </p:nvPr>
        </p:nvSpPr>
        <p:spPr>
          <a:xfrm>
            <a:off x="969264" y="306022"/>
            <a:ext cx="10853928" cy="433527"/>
          </a:xfrm>
          <a:prstGeom prst="rect">
            <a:avLst/>
          </a:prstGeom>
        </p:spPr>
        <p:txBody>
          <a:bodyPr vert="horz" lIns="0" tIns="0" rIns="0" bIns="0" rtlCol="0" anchor="t">
            <a:noAutofit/>
          </a:bodyPr>
          <a:lstStyle/>
          <a:p>
            <a:r>
              <a:rPr lang="en-US" dirty="0"/>
              <a:t>Click to edit Master title style</a:t>
            </a:r>
          </a:p>
        </p:txBody>
      </p:sp>
      <p:sp>
        <p:nvSpPr>
          <p:cNvPr id="3" name="Text Placeholder 2">
            <a:extLst>
              <a:ext uri="{FF2B5EF4-FFF2-40B4-BE49-F238E27FC236}">
                <a16:creationId xmlns:a16="http://schemas.microsoft.com/office/drawing/2014/main" id="{EC9889ED-333F-2A3E-CA42-C76F3A9D8630}"/>
              </a:ext>
            </a:extLst>
          </p:cNvPr>
          <p:cNvSpPr>
            <a:spLocks noGrp="1"/>
          </p:cNvSpPr>
          <p:nvPr>
            <p:ph type="body" idx="1"/>
          </p:nvPr>
        </p:nvSpPr>
        <p:spPr>
          <a:xfrm>
            <a:off x="915924" y="1700784"/>
            <a:ext cx="10360152" cy="429768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DDDF5A06-F641-5EC3-D719-B34F1834A66B}"/>
              </a:ext>
            </a:extLst>
          </p:cNvPr>
          <p:cNvPicPr>
            <a:picLocks noChangeAspect="1"/>
          </p:cNvPicPr>
          <p:nvPr userDrawn="1"/>
        </p:nvPicPr>
        <p:blipFill>
          <a:blip r:embed="rId9"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9" name="Slide Number Placeholder 9">
            <a:extLst>
              <a:ext uri="{FF2B5EF4-FFF2-40B4-BE49-F238E27FC236}">
                <a16:creationId xmlns:a16="http://schemas.microsoft.com/office/drawing/2014/main" id="{F04EE99E-B369-AEF4-31C2-D04F8CDD013C}"/>
              </a:ext>
            </a:extLst>
          </p:cNvPr>
          <p:cNvSpPr>
            <a:spLocks noGrp="1"/>
          </p:cNvSpPr>
          <p:nvPr>
            <p:ph type="sldNum" sz="quarter" idx="4"/>
          </p:nvPr>
        </p:nvSpPr>
        <p:spPr>
          <a:xfrm>
            <a:off x="11830050" y="6356350"/>
            <a:ext cx="358919" cy="365125"/>
          </a:xfrm>
          <a:prstGeom prst="rect">
            <a:avLst/>
          </a:prstGeom>
        </p:spPr>
        <p:txBody>
          <a:bodyPr vert="horz" lIns="0" tIns="0" rIns="0" bIns="0" rtlCol="0" anchor="b"/>
          <a:lstStyle>
            <a:lvl1pPr algn="ctr">
              <a:defRPr sz="900" b="1" i="0">
                <a:solidFill>
                  <a:schemeClr val="bg1"/>
                </a:solidFill>
                <a:latin typeface="Helvetica" pitchFamily="2" charset="0"/>
              </a:defRPr>
            </a:lvl1pPr>
          </a:lstStyle>
          <a:p>
            <a:fld id="{F4BAA12D-5F28-3140-935A-44BF4B54B6B6}" type="slidenum">
              <a:rPr lang="en-US" smtClean="0"/>
              <a:pPr/>
              <a:t>‹#›</a:t>
            </a:fld>
            <a:endParaRPr lang="en-US" dirty="0"/>
          </a:p>
        </p:txBody>
      </p:sp>
      <p:sp>
        <p:nvSpPr>
          <p:cNvPr id="10" name="Date Placeholder 3">
            <a:extLst>
              <a:ext uri="{FF2B5EF4-FFF2-40B4-BE49-F238E27FC236}">
                <a16:creationId xmlns:a16="http://schemas.microsoft.com/office/drawing/2014/main" id="{8FD664DD-4B4F-B6F9-44D8-026688A69C91}"/>
              </a:ext>
            </a:extLst>
          </p:cNvPr>
          <p:cNvSpPr>
            <a:spLocks noGrp="1"/>
          </p:cNvSpPr>
          <p:nvPr>
            <p:ph type="dt" sz="half" idx="2"/>
          </p:nvPr>
        </p:nvSpPr>
        <p:spPr>
          <a:xfrm>
            <a:off x="365760" y="6357618"/>
            <a:ext cx="675368" cy="365760"/>
          </a:xfrm>
          <a:prstGeom prst="rect">
            <a:avLst/>
          </a:prstGeom>
        </p:spPr>
        <p:txBody>
          <a:bodyPr vert="horz" wrap="square" lIns="0" tIns="0" rIns="0" bIns="0" numCol="1" anchor="b" anchorCtr="0" compatLnSpc="1">
            <a:prstTxWarp prst="textNoShape">
              <a:avLst/>
            </a:prstTxWarp>
          </a:bodyPr>
          <a:lstStyle>
            <a:lvl1pPr algn="l">
              <a:defRPr sz="900" smtClean="0">
                <a:solidFill>
                  <a:schemeClr val="accent1"/>
                </a:solidFill>
                <a:latin typeface="Helvetica" charset="0"/>
                <a:cs typeface="ＭＳ Ｐゴシック" charset="0"/>
              </a:defRPr>
            </a:lvl1pPr>
          </a:lstStyle>
          <a:p>
            <a:pPr>
              <a:defRPr/>
            </a:pPr>
            <a:r>
              <a:rPr lang="en-US"/>
              <a:t>11/12/25</a:t>
            </a:r>
            <a:endParaRPr lang="en-US" dirty="0"/>
          </a:p>
        </p:txBody>
      </p:sp>
      <p:sp>
        <p:nvSpPr>
          <p:cNvPr id="11" name="Footer Placeholder 8">
            <a:extLst>
              <a:ext uri="{FF2B5EF4-FFF2-40B4-BE49-F238E27FC236}">
                <a16:creationId xmlns:a16="http://schemas.microsoft.com/office/drawing/2014/main" id="{E736E786-2843-9B52-0847-6BFC3D1CBCAD}"/>
              </a:ext>
            </a:extLst>
          </p:cNvPr>
          <p:cNvSpPr>
            <a:spLocks noGrp="1"/>
          </p:cNvSpPr>
          <p:nvPr>
            <p:ph type="ftr" sz="quarter" idx="3"/>
          </p:nvPr>
        </p:nvSpPr>
        <p:spPr>
          <a:xfrm>
            <a:off x="1163212" y="6356350"/>
            <a:ext cx="4542643" cy="365760"/>
          </a:xfrm>
          <a:prstGeom prst="rect">
            <a:avLst/>
          </a:prstGeom>
        </p:spPr>
        <p:txBody>
          <a:bodyPr lIns="0" tIns="0" rIns="0" bIns="0" anchor="b"/>
          <a:lstStyle>
            <a:lvl1pPr marL="0" algn="l" defTabSz="914400" rtl="0" eaLnBrk="1" latinLnBrk="0" hangingPunct="1">
              <a:defRPr lang="en-US" sz="900" kern="1200" smtClean="0">
                <a:solidFill>
                  <a:schemeClr val="accent1"/>
                </a:solidFill>
                <a:latin typeface="Helvetica" charset="0"/>
                <a:ea typeface="+mn-ea"/>
                <a:cs typeface="ＭＳ Ｐゴシック" charset="0"/>
              </a:defRPr>
            </a:lvl1pPr>
          </a:lstStyle>
          <a:p>
            <a:pPr>
              <a:defRPr/>
            </a:pPr>
            <a:r>
              <a:rPr lang="en-US"/>
              <a:t>Belomestnykh | HFCC-A RF systems plan</a:t>
            </a:r>
            <a:endParaRPr lang="en-US" dirty="0"/>
          </a:p>
        </p:txBody>
      </p:sp>
    </p:spTree>
    <p:extLst>
      <p:ext uri="{BB962C8B-B14F-4D97-AF65-F5344CB8AC3E}">
        <p14:creationId xmlns:p14="http://schemas.microsoft.com/office/powerpoint/2010/main" val="4133648019"/>
      </p:ext>
    </p:extLst>
  </p:cSld>
  <p:clrMap bg1="lt1" tx1="dk1" bg2="lt2" tx2="dk2" accent1="accent1" accent2="accent2" accent3="accent3" accent4="accent4" accent5="accent5" accent6="accent6" hlink="hlink" folHlink="folHlink"/>
  <p:sldLayoutIdLst>
    <p:sldLayoutId id="2147483710" r:id="rId1"/>
    <p:sldLayoutId id="2147483715" r:id="rId2"/>
    <p:sldLayoutId id="2147483716" r:id="rId3"/>
    <p:sldLayoutId id="2147483970" r:id="rId4"/>
    <p:sldLayoutId id="2147483971" r:id="rId5"/>
    <p:sldLayoutId id="2147483972" r:id="rId6"/>
    <p:sldLayoutId id="2147483973" r:id="rId7"/>
  </p:sldLayoutIdLst>
  <p:hf hdr="0"/>
  <p:txStyles>
    <p:titleStyle>
      <a:lvl1pPr algn="l" defTabSz="914400" rtl="0" eaLnBrk="1" latinLnBrk="0" hangingPunct="1">
        <a:lnSpc>
          <a:spcPct val="85000"/>
        </a:lnSpc>
        <a:spcBef>
          <a:spcPct val="0"/>
        </a:spcBef>
        <a:buNone/>
        <a:defRPr sz="3600" b="1" i="0" kern="1200" spc="-50" baseline="0">
          <a:solidFill>
            <a:schemeClr val="tx1"/>
          </a:solidFill>
          <a:latin typeface="Helvetica" pitchFamily="2" charset="0"/>
          <a:ea typeface="+mj-ea"/>
          <a:cs typeface="+mj-cs"/>
        </a:defRPr>
      </a:lvl1pPr>
    </p:titleStyle>
    <p:bodyStyle>
      <a:lvl1pPr marL="2286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emf"/><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 Id="rId5" Type="http://schemas.openxmlformats.org/officeDocument/2006/relationships/image" Target="../media/image19.emf"/><Relationship Id="rId4" Type="http://schemas.openxmlformats.org/officeDocument/2006/relationships/image" Target="../media/image15.tiff"/></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https://im-possible.info/images/art/delprete/the-master-of-illusions/045.jpg" TargetMode="External"/><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hyperlink" Target="https://higgsfactory.slac.stanford.edu/about"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69230-1F0C-F08B-F8D1-4F09BE982701}"/>
              </a:ext>
            </a:extLst>
          </p:cNvPr>
          <p:cNvSpPr>
            <a:spLocks noGrp="1"/>
          </p:cNvSpPr>
          <p:nvPr>
            <p:ph type="title"/>
          </p:nvPr>
        </p:nvSpPr>
        <p:spPr>
          <a:xfrm>
            <a:off x="914400" y="2530888"/>
            <a:ext cx="10003536" cy="2388558"/>
          </a:xfrm>
        </p:spPr>
        <p:txBody>
          <a:bodyPr>
            <a:normAutofit/>
          </a:bodyPr>
          <a:lstStyle/>
          <a:p>
            <a:r>
              <a:rPr lang="en-US" dirty="0"/>
              <a:t>HFCC-A RF systems plan</a:t>
            </a:r>
          </a:p>
        </p:txBody>
      </p:sp>
      <p:sp>
        <p:nvSpPr>
          <p:cNvPr id="4" name="Text Placeholder 3">
            <a:extLst>
              <a:ext uri="{FF2B5EF4-FFF2-40B4-BE49-F238E27FC236}">
                <a16:creationId xmlns:a16="http://schemas.microsoft.com/office/drawing/2014/main" id="{193C9EA7-4287-6D04-62E1-63AD0BECCB26}"/>
              </a:ext>
            </a:extLst>
          </p:cNvPr>
          <p:cNvSpPr>
            <a:spLocks noGrp="1"/>
          </p:cNvSpPr>
          <p:nvPr>
            <p:ph type="body" sz="quarter" idx="13"/>
          </p:nvPr>
        </p:nvSpPr>
        <p:spPr>
          <a:xfrm>
            <a:off x="914401" y="5115756"/>
            <a:ext cx="10003536" cy="278477"/>
          </a:xfrm>
        </p:spPr>
        <p:txBody>
          <a:bodyPr/>
          <a:lstStyle/>
          <a:p>
            <a:r>
              <a:rPr lang="en-US" dirty="0"/>
              <a:t>Sergey Belomestnykh</a:t>
            </a:r>
          </a:p>
        </p:txBody>
      </p:sp>
      <p:sp>
        <p:nvSpPr>
          <p:cNvPr id="6" name="Text Placeholder 5">
            <a:extLst>
              <a:ext uri="{FF2B5EF4-FFF2-40B4-BE49-F238E27FC236}">
                <a16:creationId xmlns:a16="http://schemas.microsoft.com/office/drawing/2014/main" id="{74DF9DFB-54E9-184A-7F50-BF325F79EAD8}"/>
              </a:ext>
            </a:extLst>
          </p:cNvPr>
          <p:cNvSpPr>
            <a:spLocks noGrp="1"/>
          </p:cNvSpPr>
          <p:nvPr>
            <p:ph type="body" sz="quarter" idx="14"/>
          </p:nvPr>
        </p:nvSpPr>
        <p:spPr>
          <a:xfrm>
            <a:off x="914400" y="2175056"/>
            <a:ext cx="10003536" cy="236324"/>
          </a:xfrm>
        </p:spPr>
        <p:txBody>
          <a:bodyPr/>
          <a:lstStyle/>
          <a:p>
            <a:r>
              <a:rPr lang="en-US" dirty="0"/>
              <a:t>November 12, 2025</a:t>
            </a:r>
          </a:p>
        </p:txBody>
      </p:sp>
      <p:sp>
        <p:nvSpPr>
          <p:cNvPr id="11" name="Google Shape;84;p1">
            <a:extLst>
              <a:ext uri="{FF2B5EF4-FFF2-40B4-BE49-F238E27FC236}">
                <a16:creationId xmlns:a16="http://schemas.microsoft.com/office/drawing/2014/main" id="{A48623C9-0118-4338-C20D-AB799E1DC569}"/>
              </a:ext>
            </a:extLst>
          </p:cNvPr>
          <p:cNvSpPr/>
          <p:nvPr/>
        </p:nvSpPr>
        <p:spPr>
          <a:xfrm>
            <a:off x="8303046" y="6050253"/>
            <a:ext cx="3888954"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dirty="0">
                <a:latin typeface="Arial"/>
                <a:ea typeface="Arial"/>
                <a:cs typeface="Arial"/>
                <a:sym typeface="Arial"/>
              </a:rPr>
              <a:t>SRF Frontiers Workshop</a:t>
            </a:r>
          </a:p>
          <a:p>
            <a:pPr marL="0" marR="0" lvl="0" indent="0" algn="l" rtl="0">
              <a:spcBef>
                <a:spcPts val="0"/>
              </a:spcBef>
              <a:spcAft>
                <a:spcPts val="0"/>
              </a:spcAft>
              <a:buNone/>
            </a:pPr>
            <a:r>
              <a:rPr lang="en-US" b="1" dirty="0" err="1">
                <a:latin typeface="Arial"/>
                <a:ea typeface="Calibri"/>
                <a:cs typeface="Arial"/>
                <a:sym typeface="Arial"/>
              </a:rPr>
              <a:t>JLab</a:t>
            </a:r>
            <a:r>
              <a:rPr lang="en-US" b="1" dirty="0">
                <a:latin typeface="Arial"/>
                <a:ea typeface="Calibri"/>
                <a:cs typeface="Arial"/>
                <a:sym typeface="Arial"/>
              </a:rPr>
              <a:t>, Nov 12-14,2025</a:t>
            </a:r>
            <a:endParaRPr sz="1800" b="1" dirty="0">
              <a:latin typeface="Calibri"/>
              <a:ea typeface="Calibri"/>
              <a:cs typeface="Calibri"/>
              <a:sym typeface="Calibri"/>
            </a:endParaRPr>
          </a:p>
        </p:txBody>
      </p:sp>
      <p:sp>
        <p:nvSpPr>
          <p:cNvPr id="5" name="TextBox 4">
            <a:extLst>
              <a:ext uri="{FF2B5EF4-FFF2-40B4-BE49-F238E27FC236}">
                <a16:creationId xmlns:a16="http://schemas.microsoft.com/office/drawing/2014/main" id="{31245C41-1C6D-CDF7-A006-82DA73666B14}"/>
              </a:ext>
            </a:extLst>
          </p:cNvPr>
          <p:cNvSpPr txBox="1"/>
          <p:nvPr/>
        </p:nvSpPr>
        <p:spPr>
          <a:xfrm>
            <a:off x="8592143" y="157454"/>
            <a:ext cx="3310759" cy="369332"/>
          </a:xfrm>
          <a:prstGeom prst="rect">
            <a:avLst/>
          </a:prstGeom>
          <a:noFill/>
        </p:spPr>
        <p:txBody>
          <a:bodyPr wrap="square">
            <a:spAutoFit/>
          </a:bodyPr>
          <a:lstStyle/>
          <a:p>
            <a:r>
              <a:rPr lang="en-US" b="0" i="0" u="none" strike="noStrike" dirty="0">
                <a:solidFill>
                  <a:srgbClr val="212121"/>
                </a:solidFill>
                <a:effectLst/>
                <a:latin typeface="Aptos" panose="020B0004020202020204" pitchFamily="34" charset="0"/>
              </a:rPr>
              <a:t>FERMILAB-SLIDES-25-0302-TD</a:t>
            </a:r>
            <a:endParaRPr lang="en-US" dirty="0"/>
          </a:p>
        </p:txBody>
      </p:sp>
    </p:spTree>
    <p:extLst>
      <p:ext uri="{BB962C8B-B14F-4D97-AF65-F5344CB8AC3E}">
        <p14:creationId xmlns:p14="http://schemas.microsoft.com/office/powerpoint/2010/main" val="29343088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7E39C-3550-EE5F-F5FE-C2AC96B88173}"/>
              </a:ext>
            </a:extLst>
          </p:cNvPr>
          <p:cNvSpPr>
            <a:spLocks noGrp="1"/>
          </p:cNvSpPr>
          <p:nvPr>
            <p:ph type="title"/>
          </p:nvPr>
        </p:nvSpPr>
        <p:spPr>
          <a:xfrm>
            <a:off x="914400" y="4775545"/>
            <a:ext cx="10003536" cy="834011"/>
          </a:xfrm>
        </p:spPr>
        <p:txBody>
          <a:bodyPr/>
          <a:lstStyle/>
          <a:p>
            <a:r>
              <a:rPr lang="en-US" dirty="0"/>
              <a:t>SRF at FCC-ee and ongoing R&amp;D</a:t>
            </a:r>
          </a:p>
        </p:txBody>
      </p:sp>
      <p:sp>
        <p:nvSpPr>
          <p:cNvPr id="3" name="Text Placeholder 2">
            <a:extLst>
              <a:ext uri="{FF2B5EF4-FFF2-40B4-BE49-F238E27FC236}">
                <a16:creationId xmlns:a16="http://schemas.microsoft.com/office/drawing/2014/main" id="{46581A95-1706-18C8-69A4-241BD2617ACA}"/>
              </a:ext>
            </a:extLst>
          </p:cNvPr>
          <p:cNvSpPr>
            <a:spLocks noGrp="1"/>
          </p:cNvSpPr>
          <p:nvPr>
            <p:ph type="body" sz="quarter" idx="10"/>
          </p:nvPr>
        </p:nvSpPr>
        <p:spPr/>
        <p:txBody>
          <a:bodyPr/>
          <a:lstStyle/>
          <a:p>
            <a:r>
              <a:rPr lang="en-US" dirty="0"/>
              <a:t>2</a:t>
            </a:r>
          </a:p>
        </p:txBody>
      </p:sp>
    </p:spTree>
    <p:extLst>
      <p:ext uri="{BB962C8B-B14F-4D97-AF65-F5344CB8AC3E}">
        <p14:creationId xmlns:p14="http://schemas.microsoft.com/office/powerpoint/2010/main" val="15671316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17698-D337-BD08-DF5E-109268CBCEE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12F747A-0443-FF5D-71DC-7483C26989B3}"/>
              </a:ext>
            </a:extLst>
          </p:cNvPr>
          <p:cNvSpPr>
            <a:spLocks noGrp="1"/>
          </p:cNvSpPr>
          <p:nvPr>
            <p:ph type="title"/>
          </p:nvPr>
        </p:nvSpPr>
        <p:spPr/>
        <p:txBody>
          <a:bodyPr/>
          <a:lstStyle/>
          <a:p>
            <a:r>
              <a:rPr lang="en-US" dirty="0"/>
              <a:t>Location of SRF systems in FCC-ee tunnel</a:t>
            </a:r>
          </a:p>
        </p:txBody>
      </p:sp>
      <p:sp>
        <p:nvSpPr>
          <p:cNvPr id="10" name="Date Placeholder 9">
            <a:extLst>
              <a:ext uri="{FF2B5EF4-FFF2-40B4-BE49-F238E27FC236}">
                <a16:creationId xmlns:a16="http://schemas.microsoft.com/office/drawing/2014/main" id="{82791032-AC72-25E4-237D-ACCDBE27FF34}"/>
              </a:ext>
            </a:extLst>
          </p:cNvPr>
          <p:cNvSpPr>
            <a:spLocks noGrp="1"/>
          </p:cNvSpPr>
          <p:nvPr>
            <p:ph type="dt" sz="half" idx="38"/>
          </p:nvPr>
        </p:nvSpPr>
        <p:spPr/>
        <p:txBody>
          <a:bodyPr/>
          <a:lstStyle/>
          <a:p>
            <a:pPr>
              <a:defRPr/>
            </a:pPr>
            <a:r>
              <a:rPr lang="en-US"/>
              <a:t>11/12/25</a:t>
            </a:r>
            <a:endParaRPr lang="en-US" dirty="0"/>
          </a:p>
        </p:txBody>
      </p:sp>
      <p:sp>
        <p:nvSpPr>
          <p:cNvPr id="11" name="Footer Placeholder 10">
            <a:extLst>
              <a:ext uri="{FF2B5EF4-FFF2-40B4-BE49-F238E27FC236}">
                <a16:creationId xmlns:a16="http://schemas.microsoft.com/office/drawing/2014/main" id="{DAD167A5-B588-3773-40F3-D7AC558AC5E6}"/>
              </a:ext>
            </a:extLst>
          </p:cNvPr>
          <p:cNvSpPr>
            <a:spLocks noGrp="1"/>
          </p:cNvSpPr>
          <p:nvPr>
            <p:ph type="ftr" sz="quarter" idx="39"/>
          </p:nvPr>
        </p:nvSpPr>
        <p:spPr/>
        <p:txBody>
          <a:bodyPr/>
          <a:lstStyle/>
          <a:p>
            <a:pPr>
              <a:defRPr/>
            </a:pPr>
            <a:r>
              <a:rPr lang="en-US"/>
              <a:t>Belomestnykh | HFCC-A RF systems plan</a:t>
            </a:r>
            <a:endParaRPr lang="en-US" dirty="0"/>
          </a:p>
        </p:txBody>
      </p:sp>
      <p:sp>
        <p:nvSpPr>
          <p:cNvPr id="18" name="Slide Number Placeholder 17">
            <a:extLst>
              <a:ext uri="{FF2B5EF4-FFF2-40B4-BE49-F238E27FC236}">
                <a16:creationId xmlns:a16="http://schemas.microsoft.com/office/drawing/2014/main" id="{DF33CC57-7660-833E-2691-57753A947561}"/>
              </a:ext>
            </a:extLst>
          </p:cNvPr>
          <p:cNvSpPr>
            <a:spLocks noGrp="1"/>
          </p:cNvSpPr>
          <p:nvPr>
            <p:ph type="sldNum" sz="quarter" idx="40"/>
          </p:nvPr>
        </p:nvSpPr>
        <p:spPr/>
        <p:txBody>
          <a:bodyPr/>
          <a:lstStyle/>
          <a:p>
            <a:fld id="{F4BAA12D-5F28-3140-935A-44BF4B54B6B6}" type="slidenum">
              <a:rPr lang="en-US" smtClean="0"/>
              <a:pPr/>
              <a:t>11</a:t>
            </a:fld>
            <a:endParaRPr lang="en-US" dirty="0"/>
          </a:p>
        </p:txBody>
      </p:sp>
      <p:pic>
        <p:nvPicPr>
          <p:cNvPr id="7" name="Picture 6" descr="A diagram of a circular object with different colored objects&#10;&#10;Description automatically generated">
            <a:extLst>
              <a:ext uri="{FF2B5EF4-FFF2-40B4-BE49-F238E27FC236}">
                <a16:creationId xmlns:a16="http://schemas.microsoft.com/office/drawing/2014/main" id="{2A37F225-E2BC-1D56-80EA-1A23FB791A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7313" y="1301442"/>
            <a:ext cx="6232033" cy="4515966"/>
          </a:xfrm>
          <a:prstGeom prst="rect">
            <a:avLst/>
          </a:prstGeom>
        </p:spPr>
      </p:pic>
      <p:sp>
        <p:nvSpPr>
          <p:cNvPr id="9" name="TextBox 8">
            <a:extLst>
              <a:ext uri="{FF2B5EF4-FFF2-40B4-BE49-F238E27FC236}">
                <a16:creationId xmlns:a16="http://schemas.microsoft.com/office/drawing/2014/main" id="{049E6BAC-DC67-741C-8E65-ED8F2F5C74AB}"/>
              </a:ext>
            </a:extLst>
          </p:cNvPr>
          <p:cNvSpPr txBox="1"/>
          <p:nvPr/>
        </p:nvSpPr>
        <p:spPr>
          <a:xfrm>
            <a:off x="2040230" y="2273292"/>
            <a:ext cx="1778109" cy="584775"/>
          </a:xfrm>
          <a:prstGeom prst="rect">
            <a:avLst/>
          </a:prstGeom>
          <a:noFill/>
        </p:spPr>
        <p:txBody>
          <a:bodyPr wrap="square" lIns="91440" tIns="45720" rIns="91440" bIns="45720" rtlCol="0" anchor="t">
            <a:spAutoFit/>
          </a:bodyPr>
          <a:lstStyle/>
          <a:p>
            <a:r>
              <a:rPr lang="en-US" sz="1600" dirty="0"/>
              <a:t> Booster </a:t>
            </a:r>
            <a:endParaRPr lang="en-GB" sz="1600" dirty="0"/>
          </a:p>
          <a:p>
            <a:r>
              <a:rPr lang="en-US" sz="1600" dirty="0"/>
              <a:t>800 MHz cavities</a:t>
            </a:r>
            <a:endParaRPr lang="en-GB" sz="1600" dirty="0">
              <a:cs typeface="Arial"/>
            </a:endParaRPr>
          </a:p>
        </p:txBody>
      </p:sp>
      <p:sp>
        <p:nvSpPr>
          <p:cNvPr id="12" name="TextBox 11">
            <a:extLst>
              <a:ext uri="{FF2B5EF4-FFF2-40B4-BE49-F238E27FC236}">
                <a16:creationId xmlns:a16="http://schemas.microsoft.com/office/drawing/2014/main" id="{7173AF07-71D4-999E-BE9C-D8CEC06DBF94}"/>
              </a:ext>
            </a:extLst>
          </p:cNvPr>
          <p:cNvSpPr txBox="1"/>
          <p:nvPr/>
        </p:nvSpPr>
        <p:spPr>
          <a:xfrm>
            <a:off x="1163212" y="4489174"/>
            <a:ext cx="2665437" cy="584775"/>
          </a:xfrm>
          <a:prstGeom prst="rect">
            <a:avLst/>
          </a:prstGeom>
          <a:noFill/>
        </p:spPr>
        <p:txBody>
          <a:bodyPr wrap="square" lIns="91440" tIns="45720" rIns="91440" bIns="45720" rtlCol="0" anchor="t">
            <a:spAutoFit/>
          </a:bodyPr>
          <a:lstStyle/>
          <a:p>
            <a:pPr algn="ctr"/>
            <a:r>
              <a:rPr lang="en-US" sz="1600"/>
              <a:t>Collider </a:t>
            </a:r>
            <a:endParaRPr lang="en-GB" sz="1600">
              <a:cs typeface="Arial"/>
            </a:endParaRPr>
          </a:p>
          <a:p>
            <a:pPr algn="ctr"/>
            <a:r>
              <a:rPr lang="en-US" sz="1600"/>
              <a:t>400 &amp; 800 MHz cavities</a:t>
            </a:r>
            <a:endParaRPr lang="en-GB" sz="1600">
              <a:cs typeface="Arial"/>
            </a:endParaRPr>
          </a:p>
        </p:txBody>
      </p:sp>
      <p:sp>
        <p:nvSpPr>
          <p:cNvPr id="19" name="Oval 18">
            <a:extLst>
              <a:ext uri="{FF2B5EF4-FFF2-40B4-BE49-F238E27FC236}">
                <a16:creationId xmlns:a16="http://schemas.microsoft.com/office/drawing/2014/main" id="{73EB8146-C074-6EDE-BF0A-A713386A6447}"/>
              </a:ext>
            </a:extLst>
          </p:cNvPr>
          <p:cNvSpPr/>
          <p:nvPr/>
        </p:nvSpPr>
        <p:spPr>
          <a:xfrm>
            <a:off x="3818339" y="2424118"/>
            <a:ext cx="1368152" cy="93610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BD9B11AF-3820-3932-E209-36831275DC9E}"/>
              </a:ext>
            </a:extLst>
          </p:cNvPr>
          <p:cNvSpPr/>
          <p:nvPr/>
        </p:nvSpPr>
        <p:spPr>
          <a:xfrm>
            <a:off x="3994129" y="4482898"/>
            <a:ext cx="1368152" cy="93610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60">
            <a:extLst>
              <a:ext uri="{FF2B5EF4-FFF2-40B4-BE49-F238E27FC236}">
                <a16:creationId xmlns:a16="http://schemas.microsoft.com/office/drawing/2014/main" id="{B53F6904-14F3-D8ED-4FD2-F5F59703CF65}"/>
              </a:ext>
            </a:extLst>
          </p:cNvPr>
          <p:cNvSpPr txBox="1"/>
          <p:nvPr/>
        </p:nvSpPr>
        <p:spPr>
          <a:xfrm>
            <a:off x="64285" y="6056536"/>
            <a:ext cx="3353028" cy="307777"/>
          </a:xfrm>
          <a:prstGeom prst="rect">
            <a:avLst/>
          </a:prstGeom>
          <a:solidFill>
            <a:srgbClr val="FFC00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400" dirty="0"/>
              <a:t>Courtesy </a:t>
            </a:r>
            <a:r>
              <a:rPr lang="en-GB" sz="1400" dirty="0"/>
              <a:t>A. </a:t>
            </a:r>
            <a:r>
              <a:rPr lang="en-GB" sz="1400" dirty="0" err="1"/>
              <a:t>Navascues</a:t>
            </a:r>
            <a:r>
              <a:rPr lang="en-GB" sz="1400" dirty="0"/>
              <a:t> </a:t>
            </a:r>
            <a:r>
              <a:rPr lang="en-GB" sz="1400" dirty="0" err="1"/>
              <a:t>Cornago</a:t>
            </a:r>
            <a:r>
              <a:rPr lang="en-GB" sz="1400" dirty="0"/>
              <a:t> (CERN) </a:t>
            </a:r>
          </a:p>
        </p:txBody>
      </p:sp>
    </p:spTree>
    <p:extLst>
      <p:ext uri="{BB962C8B-B14F-4D97-AF65-F5344CB8AC3E}">
        <p14:creationId xmlns:p14="http://schemas.microsoft.com/office/powerpoint/2010/main" val="20671744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3EF5D2-F63E-1EEB-D33D-208AB2C570C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0E6163D-B1C8-CAD1-01F6-6884BD398610}"/>
              </a:ext>
            </a:extLst>
          </p:cNvPr>
          <p:cNvSpPr>
            <a:spLocks noGrp="1"/>
          </p:cNvSpPr>
          <p:nvPr>
            <p:ph type="title"/>
          </p:nvPr>
        </p:nvSpPr>
        <p:spPr/>
        <p:txBody>
          <a:bodyPr/>
          <a:lstStyle/>
          <a:p>
            <a:r>
              <a:rPr lang="en-US" dirty="0"/>
              <a:t>Baseline parameters</a:t>
            </a:r>
          </a:p>
        </p:txBody>
      </p:sp>
      <p:sp>
        <p:nvSpPr>
          <p:cNvPr id="10" name="Date Placeholder 9">
            <a:extLst>
              <a:ext uri="{FF2B5EF4-FFF2-40B4-BE49-F238E27FC236}">
                <a16:creationId xmlns:a16="http://schemas.microsoft.com/office/drawing/2014/main" id="{23C116B2-36B7-6374-F205-5E81A632FBED}"/>
              </a:ext>
            </a:extLst>
          </p:cNvPr>
          <p:cNvSpPr>
            <a:spLocks noGrp="1"/>
          </p:cNvSpPr>
          <p:nvPr>
            <p:ph type="dt" sz="half" idx="38"/>
          </p:nvPr>
        </p:nvSpPr>
        <p:spPr/>
        <p:txBody>
          <a:bodyPr/>
          <a:lstStyle/>
          <a:p>
            <a:pPr>
              <a:defRPr/>
            </a:pPr>
            <a:r>
              <a:rPr lang="en-US"/>
              <a:t>11/12/25</a:t>
            </a:r>
            <a:endParaRPr lang="en-US" dirty="0"/>
          </a:p>
        </p:txBody>
      </p:sp>
      <p:sp>
        <p:nvSpPr>
          <p:cNvPr id="11" name="Footer Placeholder 10">
            <a:extLst>
              <a:ext uri="{FF2B5EF4-FFF2-40B4-BE49-F238E27FC236}">
                <a16:creationId xmlns:a16="http://schemas.microsoft.com/office/drawing/2014/main" id="{B7330586-6917-8369-EFFA-5E68091E75B3}"/>
              </a:ext>
            </a:extLst>
          </p:cNvPr>
          <p:cNvSpPr>
            <a:spLocks noGrp="1"/>
          </p:cNvSpPr>
          <p:nvPr>
            <p:ph type="ftr" sz="quarter" idx="39"/>
          </p:nvPr>
        </p:nvSpPr>
        <p:spPr/>
        <p:txBody>
          <a:bodyPr/>
          <a:lstStyle/>
          <a:p>
            <a:pPr>
              <a:defRPr/>
            </a:pPr>
            <a:r>
              <a:rPr lang="en-US"/>
              <a:t>Belomestnykh | HFCC-A RF systems plan</a:t>
            </a:r>
            <a:endParaRPr lang="en-US" dirty="0"/>
          </a:p>
        </p:txBody>
      </p:sp>
      <p:sp>
        <p:nvSpPr>
          <p:cNvPr id="4" name="Slide Number Placeholder 3">
            <a:extLst>
              <a:ext uri="{FF2B5EF4-FFF2-40B4-BE49-F238E27FC236}">
                <a16:creationId xmlns:a16="http://schemas.microsoft.com/office/drawing/2014/main" id="{14F71754-8BB5-4DDB-D288-7D9222F9EFED}"/>
              </a:ext>
            </a:extLst>
          </p:cNvPr>
          <p:cNvSpPr>
            <a:spLocks noGrp="1"/>
          </p:cNvSpPr>
          <p:nvPr>
            <p:ph type="sldNum" sz="quarter" idx="40"/>
          </p:nvPr>
        </p:nvSpPr>
        <p:spPr/>
        <p:txBody>
          <a:bodyPr/>
          <a:lstStyle/>
          <a:p>
            <a:fld id="{F4BAA12D-5F28-3140-935A-44BF4B54B6B6}" type="slidenum">
              <a:rPr lang="en-US" smtClean="0"/>
              <a:pPr/>
              <a:t>12</a:t>
            </a:fld>
            <a:endParaRPr lang="en-US" dirty="0"/>
          </a:p>
        </p:txBody>
      </p:sp>
      <p:pic>
        <p:nvPicPr>
          <p:cNvPr id="17" name="Picture 16">
            <a:extLst>
              <a:ext uri="{FF2B5EF4-FFF2-40B4-BE49-F238E27FC236}">
                <a16:creationId xmlns:a16="http://schemas.microsoft.com/office/drawing/2014/main" id="{B8ABE88C-BC87-CF31-8948-8E2BA38461FD}"/>
              </a:ext>
            </a:extLst>
          </p:cNvPr>
          <p:cNvPicPr>
            <a:picLocks noChangeAspect="1"/>
          </p:cNvPicPr>
          <p:nvPr/>
        </p:nvPicPr>
        <p:blipFill>
          <a:blip r:embed="rId2"/>
          <a:stretch>
            <a:fillRect/>
          </a:stretch>
        </p:blipFill>
        <p:spPr>
          <a:xfrm>
            <a:off x="240386" y="1294086"/>
            <a:ext cx="6919517" cy="5117224"/>
          </a:xfrm>
          <a:prstGeom prst="rect">
            <a:avLst/>
          </a:prstGeom>
        </p:spPr>
      </p:pic>
      <p:sp>
        <p:nvSpPr>
          <p:cNvPr id="18" name="TextBox 17">
            <a:extLst>
              <a:ext uri="{FF2B5EF4-FFF2-40B4-BE49-F238E27FC236}">
                <a16:creationId xmlns:a16="http://schemas.microsoft.com/office/drawing/2014/main" id="{B95156E7-1726-FBF2-ECD7-B90E6FE324C7}"/>
              </a:ext>
            </a:extLst>
          </p:cNvPr>
          <p:cNvSpPr txBox="1"/>
          <p:nvPr/>
        </p:nvSpPr>
        <p:spPr>
          <a:xfrm>
            <a:off x="7275513" y="1696638"/>
            <a:ext cx="4411987" cy="2585323"/>
          </a:xfrm>
          <a:prstGeom prst="rect">
            <a:avLst/>
          </a:prstGeom>
          <a:noFill/>
        </p:spPr>
        <p:txBody>
          <a:bodyPr wrap="square" rtlCol="0">
            <a:spAutoFit/>
          </a:bodyPr>
          <a:lstStyle/>
          <a:p>
            <a:pPr algn="l"/>
            <a:r>
              <a:rPr lang="en-US" b="1" dirty="0"/>
              <a:t>The same 2-cell Nb/Cu cavities and CM for Z, W, ZH. All installed at the very beginning.</a:t>
            </a:r>
          </a:p>
          <a:p>
            <a:pPr marL="228600" indent="-228600" algn="l">
              <a:buFont typeface="Arial" panose="020B0604020202020204" pitchFamily="34" charset="0"/>
              <a:buChar char="•"/>
            </a:pPr>
            <a:endParaRPr lang="en-US" b="1" dirty="0"/>
          </a:p>
          <a:p>
            <a:pPr marL="228600" indent="-228600" algn="l">
              <a:buFont typeface="Arial" panose="020B0604020202020204" pitchFamily="34" charset="0"/>
              <a:buChar char="•"/>
            </a:pPr>
            <a:r>
              <a:rPr lang="en-US" b="1" dirty="0">
                <a:solidFill>
                  <a:schemeClr val="tx2">
                    <a:lumMod val="75000"/>
                    <a:lumOff val="25000"/>
                  </a:schemeClr>
                </a:solidFill>
              </a:rPr>
              <a:t>400 MHz 2-cell cavity for all working points (Pt H, 66 CMs)</a:t>
            </a:r>
          </a:p>
          <a:p>
            <a:pPr algn="l"/>
            <a:endParaRPr lang="en-US" b="1" dirty="0">
              <a:solidFill>
                <a:schemeClr val="accent4"/>
              </a:solidFill>
            </a:endParaRPr>
          </a:p>
          <a:p>
            <a:pPr marL="228600" indent="-228600" algn="l">
              <a:buFont typeface="Arial" panose="020B0604020202020204" pitchFamily="34" charset="0"/>
              <a:buChar char="•"/>
            </a:pPr>
            <a:r>
              <a:rPr lang="en-US" b="1" dirty="0">
                <a:solidFill>
                  <a:srgbClr val="00B050"/>
                </a:solidFill>
              </a:rPr>
              <a:t>800 MHz 6-cell cavity (Pt H, 102 CMs)</a:t>
            </a:r>
          </a:p>
          <a:p>
            <a:pPr algn="l"/>
            <a:endParaRPr lang="en-GB" b="1" dirty="0"/>
          </a:p>
        </p:txBody>
      </p:sp>
      <p:sp>
        <p:nvSpPr>
          <p:cNvPr id="19" name="TextBox 18">
            <a:extLst>
              <a:ext uri="{FF2B5EF4-FFF2-40B4-BE49-F238E27FC236}">
                <a16:creationId xmlns:a16="http://schemas.microsoft.com/office/drawing/2014/main" id="{7E1CEB34-82A8-3FCE-9668-B6FB62CB086A}"/>
              </a:ext>
            </a:extLst>
          </p:cNvPr>
          <p:cNvSpPr txBox="1"/>
          <p:nvPr/>
        </p:nvSpPr>
        <p:spPr>
          <a:xfrm>
            <a:off x="7275513" y="4478477"/>
            <a:ext cx="4411987" cy="646331"/>
          </a:xfrm>
          <a:prstGeom prst="rect">
            <a:avLst/>
          </a:prstGeom>
          <a:noFill/>
        </p:spPr>
        <p:txBody>
          <a:bodyPr wrap="square" rtlCol="0">
            <a:spAutoFit/>
          </a:bodyPr>
          <a:lstStyle/>
          <a:p>
            <a:pPr algn="l"/>
            <a:endParaRPr lang="en-US" b="1" dirty="0"/>
          </a:p>
          <a:p>
            <a:pPr marL="228600" indent="-228600" algn="l">
              <a:buFont typeface="Arial" panose="020B0604020202020204" pitchFamily="34" charset="0"/>
              <a:buChar char="•"/>
            </a:pPr>
            <a:r>
              <a:rPr lang="en-US" b="1" dirty="0">
                <a:solidFill>
                  <a:srgbClr val="00B050"/>
                </a:solidFill>
              </a:rPr>
              <a:t>800 MHz 6 cell cavity (Pt L, 112 CMs)</a:t>
            </a:r>
          </a:p>
        </p:txBody>
      </p:sp>
      <p:pic>
        <p:nvPicPr>
          <p:cNvPr id="20" name="Picture 19" descr="A close-up of a silver object&#10;&#10;Description automatically generated">
            <a:extLst>
              <a:ext uri="{FF2B5EF4-FFF2-40B4-BE49-F238E27FC236}">
                <a16:creationId xmlns:a16="http://schemas.microsoft.com/office/drawing/2014/main" id="{3FDB1CB6-017F-5527-C17D-451BB46C8E3D}"/>
              </a:ext>
            </a:extLst>
          </p:cNvPr>
          <p:cNvPicPr>
            <a:picLocks noChangeAspect="1"/>
          </p:cNvPicPr>
          <p:nvPr/>
        </p:nvPicPr>
        <p:blipFill rotWithShape="1">
          <a:blip r:embed="rId3">
            <a:extLst>
              <a:ext uri="{28A0092B-C50C-407E-A947-70E740481C1C}">
                <a14:useLocalDpi xmlns:a14="http://schemas.microsoft.com/office/drawing/2010/main" val="0"/>
              </a:ext>
            </a:extLst>
          </a:blip>
          <a:srcRect l="3492" t="32644" r="10331" b="13335"/>
          <a:stretch/>
        </p:blipFill>
        <p:spPr>
          <a:xfrm>
            <a:off x="4644894" y="982018"/>
            <a:ext cx="1955135" cy="595852"/>
          </a:xfrm>
          <a:prstGeom prst="rect">
            <a:avLst/>
          </a:prstGeom>
        </p:spPr>
      </p:pic>
      <p:pic>
        <p:nvPicPr>
          <p:cNvPr id="21" name="Picture 20">
            <a:extLst>
              <a:ext uri="{FF2B5EF4-FFF2-40B4-BE49-F238E27FC236}">
                <a16:creationId xmlns:a16="http://schemas.microsoft.com/office/drawing/2014/main" id="{67E224BD-63AC-38DA-7D3C-318D6EE4FE8F}"/>
              </a:ext>
            </a:extLst>
          </p:cNvPr>
          <p:cNvPicPr>
            <a:picLocks noChangeAspect="1"/>
          </p:cNvPicPr>
          <p:nvPr/>
        </p:nvPicPr>
        <p:blipFill>
          <a:blip r:embed="rId4"/>
          <a:srcRect t="11650"/>
          <a:stretch/>
        </p:blipFill>
        <p:spPr>
          <a:xfrm>
            <a:off x="1924174" y="878311"/>
            <a:ext cx="1510359" cy="887500"/>
          </a:xfrm>
          <a:prstGeom prst="rect">
            <a:avLst/>
          </a:prstGeom>
        </p:spPr>
      </p:pic>
      <p:sp>
        <p:nvSpPr>
          <p:cNvPr id="22" name="Arrow: Curved Left 29">
            <a:extLst>
              <a:ext uri="{FF2B5EF4-FFF2-40B4-BE49-F238E27FC236}">
                <a16:creationId xmlns:a16="http://schemas.microsoft.com/office/drawing/2014/main" id="{433620F0-5553-8C7E-8401-A6FA22B94121}"/>
              </a:ext>
            </a:extLst>
          </p:cNvPr>
          <p:cNvSpPr/>
          <p:nvPr/>
        </p:nvSpPr>
        <p:spPr>
          <a:xfrm>
            <a:off x="9102036" y="4000183"/>
            <a:ext cx="379470" cy="762659"/>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3" name="TextBox 22">
            <a:extLst>
              <a:ext uri="{FF2B5EF4-FFF2-40B4-BE49-F238E27FC236}">
                <a16:creationId xmlns:a16="http://schemas.microsoft.com/office/drawing/2014/main" id="{D115E179-79ED-B75F-B167-A8D768BD3953}"/>
              </a:ext>
            </a:extLst>
          </p:cNvPr>
          <p:cNvSpPr txBox="1"/>
          <p:nvPr/>
        </p:nvSpPr>
        <p:spPr>
          <a:xfrm>
            <a:off x="9696593" y="4086963"/>
            <a:ext cx="1181610" cy="584775"/>
          </a:xfrm>
          <a:prstGeom prst="rect">
            <a:avLst/>
          </a:prstGeom>
          <a:solidFill>
            <a:srgbClr val="FFFF00"/>
          </a:solidFill>
        </p:spPr>
        <p:txBody>
          <a:bodyPr wrap="square" rtlCol="0">
            <a:spAutoFit/>
          </a:bodyPr>
          <a:lstStyle/>
          <a:p>
            <a:pPr algn="ctr"/>
            <a:r>
              <a:rPr lang="en-US" sz="1600" b="1" dirty="0">
                <a:solidFill>
                  <a:srgbClr val="FF0000"/>
                </a:solidFill>
              </a:rPr>
              <a:t>The same CM design</a:t>
            </a:r>
            <a:endParaRPr lang="en-GB" sz="1600" b="1" dirty="0">
              <a:solidFill>
                <a:srgbClr val="FF0000"/>
              </a:solidFill>
            </a:endParaRPr>
          </a:p>
        </p:txBody>
      </p:sp>
      <p:sp>
        <p:nvSpPr>
          <p:cNvPr id="25" name="TextBox 60">
            <a:extLst>
              <a:ext uri="{FF2B5EF4-FFF2-40B4-BE49-F238E27FC236}">
                <a16:creationId xmlns:a16="http://schemas.microsoft.com/office/drawing/2014/main" id="{DEBA8854-7C39-80D9-8647-2A336D77A432}"/>
              </a:ext>
            </a:extLst>
          </p:cNvPr>
          <p:cNvSpPr txBox="1"/>
          <p:nvPr/>
        </p:nvSpPr>
        <p:spPr>
          <a:xfrm>
            <a:off x="9365897" y="6103533"/>
            <a:ext cx="2125434" cy="307777"/>
          </a:xfrm>
          <a:prstGeom prst="rect">
            <a:avLst/>
          </a:prstGeom>
          <a:solidFill>
            <a:srgbClr val="FFC00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400" dirty="0"/>
              <a:t>Courtesy </a:t>
            </a:r>
            <a:r>
              <a:rPr lang="en-GB" sz="1400" dirty="0"/>
              <a:t>CERN RF team</a:t>
            </a:r>
          </a:p>
        </p:txBody>
      </p:sp>
    </p:spTree>
    <p:extLst>
      <p:ext uri="{BB962C8B-B14F-4D97-AF65-F5344CB8AC3E}">
        <p14:creationId xmlns:p14="http://schemas.microsoft.com/office/powerpoint/2010/main" val="3947011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1CBD8F-EDFB-058C-B826-A59F34F00FC9}"/>
            </a:ext>
          </a:extLst>
        </p:cNvPr>
        <p:cNvGrpSpPr/>
        <p:nvPr/>
      </p:nvGrpSpPr>
      <p:grpSpPr>
        <a:xfrm>
          <a:off x="0" y="0"/>
          <a:ext cx="0" cy="0"/>
          <a:chOff x="0" y="0"/>
          <a:chExt cx="0" cy="0"/>
        </a:xfrm>
      </p:grpSpPr>
      <p:pic>
        <p:nvPicPr>
          <p:cNvPr id="51" name="Picture 50" descr="A long blue tube with holes&#10;&#10;AI-generated content may be incorrect.">
            <a:extLst>
              <a:ext uri="{FF2B5EF4-FFF2-40B4-BE49-F238E27FC236}">
                <a16:creationId xmlns:a16="http://schemas.microsoft.com/office/drawing/2014/main" id="{95B669E8-358B-1067-C142-8E5A4774E318}"/>
              </a:ext>
            </a:extLst>
          </p:cNvPr>
          <p:cNvPicPr>
            <a:picLocks noChangeAspect="1"/>
          </p:cNvPicPr>
          <p:nvPr/>
        </p:nvPicPr>
        <p:blipFill>
          <a:blip r:embed="rId2">
            <a:extLst>
              <a:ext uri="{28A0092B-C50C-407E-A947-70E740481C1C}">
                <a14:useLocalDpi xmlns:a14="http://schemas.microsoft.com/office/drawing/2010/main" val="0"/>
              </a:ext>
            </a:extLst>
          </a:blip>
          <a:srcRect l="4530" t="21481" r="3911" b="17223"/>
          <a:stretch/>
        </p:blipFill>
        <p:spPr>
          <a:xfrm rot="20608020">
            <a:off x="6604621" y="1030879"/>
            <a:ext cx="4057072" cy="1530830"/>
          </a:xfrm>
          <a:prstGeom prst="rect">
            <a:avLst/>
          </a:prstGeom>
        </p:spPr>
      </p:pic>
      <p:sp>
        <p:nvSpPr>
          <p:cNvPr id="3" name="Title 2">
            <a:extLst>
              <a:ext uri="{FF2B5EF4-FFF2-40B4-BE49-F238E27FC236}">
                <a16:creationId xmlns:a16="http://schemas.microsoft.com/office/drawing/2014/main" id="{0E6BB5EE-4735-3FAC-30C9-C717FD75D6A7}"/>
              </a:ext>
            </a:extLst>
          </p:cNvPr>
          <p:cNvSpPr>
            <a:spLocks noGrp="1"/>
          </p:cNvSpPr>
          <p:nvPr>
            <p:ph type="title"/>
          </p:nvPr>
        </p:nvSpPr>
        <p:spPr/>
        <p:txBody>
          <a:bodyPr/>
          <a:lstStyle/>
          <a:p>
            <a:r>
              <a:rPr lang="en-US" dirty="0"/>
              <a:t>800 MHz CM design</a:t>
            </a:r>
          </a:p>
        </p:txBody>
      </p:sp>
      <p:sp>
        <p:nvSpPr>
          <p:cNvPr id="10" name="Date Placeholder 9">
            <a:extLst>
              <a:ext uri="{FF2B5EF4-FFF2-40B4-BE49-F238E27FC236}">
                <a16:creationId xmlns:a16="http://schemas.microsoft.com/office/drawing/2014/main" id="{F1246109-023E-0413-8C00-2984D9DF5F99}"/>
              </a:ext>
            </a:extLst>
          </p:cNvPr>
          <p:cNvSpPr>
            <a:spLocks noGrp="1"/>
          </p:cNvSpPr>
          <p:nvPr>
            <p:ph type="dt" sz="half" idx="38"/>
          </p:nvPr>
        </p:nvSpPr>
        <p:spPr/>
        <p:txBody>
          <a:bodyPr/>
          <a:lstStyle/>
          <a:p>
            <a:pPr>
              <a:defRPr/>
            </a:pPr>
            <a:r>
              <a:rPr lang="en-US"/>
              <a:t>11/12/25</a:t>
            </a:r>
            <a:endParaRPr lang="en-US" dirty="0"/>
          </a:p>
        </p:txBody>
      </p:sp>
      <p:sp>
        <p:nvSpPr>
          <p:cNvPr id="11" name="Footer Placeholder 10">
            <a:extLst>
              <a:ext uri="{FF2B5EF4-FFF2-40B4-BE49-F238E27FC236}">
                <a16:creationId xmlns:a16="http://schemas.microsoft.com/office/drawing/2014/main" id="{55776F01-ECFE-7114-DE52-08AC25CC909C}"/>
              </a:ext>
            </a:extLst>
          </p:cNvPr>
          <p:cNvSpPr>
            <a:spLocks noGrp="1"/>
          </p:cNvSpPr>
          <p:nvPr>
            <p:ph type="ftr" sz="quarter" idx="39"/>
          </p:nvPr>
        </p:nvSpPr>
        <p:spPr/>
        <p:txBody>
          <a:bodyPr/>
          <a:lstStyle/>
          <a:p>
            <a:pPr>
              <a:defRPr/>
            </a:pPr>
            <a:r>
              <a:rPr lang="en-US"/>
              <a:t>Belomestnykh | HFCC-A RF systems plan</a:t>
            </a:r>
            <a:endParaRPr lang="en-US" dirty="0"/>
          </a:p>
        </p:txBody>
      </p:sp>
      <p:sp>
        <p:nvSpPr>
          <p:cNvPr id="4" name="Slide Number Placeholder 3">
            <a:extLst>
              <a:ext uri="{FF2B5EF4-FFF2-40B4-BE49-F238E27FC236}">
                <a16:creationId xmlns:a16="http://schemas.microsoft.com/office/drawing/2014/main" id="{85CF0DF8-0F53-9811-1336-E44DC4118D0F}"/>
              </a:ext>
            </a:extLst>
          </p:cNvPr>
          <p:cNvSpPr>
            <a:spLocks noGrp="1"/>
          </p:cNvSpPr>
          <p:nvPr>
            <p:ph type="sldNum" sz="quarter" idx="40"/>
          </p:nvPr>
        </p:nvSpPr>
        <p:spPr/>
        <p:txBody>
          <a:bodyPr/>
          <a:lstStyle/>
          <a:p>
            <a:fld id="{F4BAA12D-5F28-3140-935A-44BF4B54B6B6}" type="slidenum">
              <a:rPr lang="en-US" smtClean="0"/>
              <a:pPr/>
              <a:t>13</a:t>
            </a:fld>
            <a:endParaRPr lang="en-US" dirty="0"/>
          </a:p>
        </p:txBody>
      </p:sp>
      <p:sp>
        <p:nvSpPr>
          <p:cNvPr id="9" name="Text Placeholder 1">
            <a:extLst>
              <a:ext uri="{FF2B5EF4-FFF2-40B4-BE49-F238E27FC236}">
                <a16:creationId xmlns:a16="http://schemas.microsoft.com/office/drawing/2014/main" id="{371C0497-02FC-4561-2131-3408372C8505}"/>
              </a:ext>
            </a:extLst>
          </p:cNvPr>
          <p:cNvSpPr>
            <a:spLocks noGrp="1"/>
          </p:cNvSpPr>
          <p:nvPr>
            <p:ph type="body" sz="quarter" idx="10"/>
          </p:nvPr>
        </p:nvSpPr>
        <p:spPr>
          <a:xfrm>
            <a:off x="491978" y="882870"/>
            <a:ext cx="10775111" cy="433527"/>
          </a:xfrm>
        </p:spPr>
        <p:txBody>
          <a:bodyPr/>
          <a:lstStyle/>
          <a:p>
            <a:pPr marL="0" indent="0">
              <a:buNone/>
            </a:pPr>
            <a:r>
              <a:rPr lang="en-US" sz="1800" b="1" dirty="0"/>
              <a:t>Inspired by the PIP-II cryomodule design concept, collaboration with CERN</a:t>
            </a:r>
          </a:p>
        </p:txBody>
      </p:sp>
      <p:grpSp>
        <p:nvGrpSpPr>
          <p:cNvPr id="46" name="Group 45">
            <a:extLst>
              <a:ext uri="{FF2B5EF4-FFF2-40B4-BE49-F238E27FC236}">
                <a16:creationId xmlns:a16="http://schemas.microsoft.com/office/drawing/2014/main" id="{3289D93E-9BDA-D313-4A8B-8087A23C6FCD}"/>
              </a:ext>
            </a:extLst>
          </p:cNvPr>
          <p:cNvGrpSpPr/>
          <p:nvPr/>
        </p:nvGrpSpPr>
        <p:grpSpPr>
          <a:xfrm>
            <a:off x="202046" y="1146256"/>
            <a:ext cx="5122576" cy="2561273"/>
            <a:chOff x="365760" y="1558134"/>
            <a:chExt cx="5122576" cy="2561273"/>
          </a:xfrm>
        </p:grpSpPr>
        <p:pic>
          <p:nvPicPr>
            <p:cNvPr id="12" name="Picture 11">
              <a:extLst>
                <a:ext uri="{FF2B5EF4-FFF2-40B4-BE49-F238E27FC236}">
                  <a16:creationId xmlns:a16="http://schemas.microsoft.com/office/drawing/2014/main" id="{7E1D8551-2628-2AB9-F6D9-FCAB4EF2A291}"/>
                </a:ext>
              </a:extLst>
            </p:cNvPr>
            <p:cNvPicPr>
              <a:picLocks noChangeAspect="1"/>
            </p:cNvPicPr>
            <p:nvPr/>
          </p:nvPicPr>
          <p:blipFill>
            <a:blip r:embed="rId3"/>
            <a:srcRect t="12699" b="8204"/>
            <a:stretch>
              <a:fillRect/>
            </a:stretch>
          </p:blipFill>
          <p:spPr>
            <a:xfrm>
              <a:off x="365760" y="1558134"/>
              <a:ext cx="5122576" cy="2299663"/>
            </a:xfrm>
            <a:prstGeom prst="rect">
              <a:avLst/>
            </a:prstGeom>
          </p:spPr>
        </p:pic>
        <p:sp>
          <p:nvSpPr>
            <p:cNvPr id="13" name="TextBox 12">
              <a:extLst>
                <a:ext uri="{FF2B5EF4-FFF2-40B4-BE49-F238E27FC236}">
                  <a16:creationId xmlns:a16="http://schemas.microsoft.com/office/drawing/2014/main" id="{46853CE6-4F75-CC1E-7749-500CD8379660}"/>
                </a:ext>
              </a:extLst>
            </p:cNvPr>
            <p:cNvSpPr txBox="1"/>
            <p:nvPr/>
          </p:nvSpPr>
          <p:spPr>
            <a:xfrm>
              <a:off x="491978" y="3857797"/>
              <a:ext cx="2230201" cy="261610"/>
            </a:xfrm>
            <a:prstGeom prst="rect">
              <a:avLst/>
            </a:prstGeom>
            <a:solidFill>
              <a:srgbClr val="FFC000"/>
            </a:solidFill>
          </p:spPr>
          <p:txBody>
            <a:bodyPr wrap="square" rtlCol="0">
              <a:spAutoFit/>
            </a:bodyPr>
            <a:lstStyle/>
            <a:p>
              <a:pPr algn="l"/>
              <a:r>
                <a:rPr lang="en-US" sz="1100" dirty="0"/>
                <a:t>Courtesy D. Passarelli (Fermilab)</a:t>
              </a:r>
              <a:endParaRPr lang="en-GB" sz="1100" dirty="0"/>
            </a:p>
          </p:txBody>
        </p:sp>
        <p:sp>
          <p:nvSpPr>
            <p:cNvPr id="14" name="TextBox 13">
              <a:extLst>
                <a:ext uri="{FF2B5EF4-FFF2-40B4-BE49-F238E27FC236}">
                  <a16:creationId xmlns:a16="http://schemas.microsoft.com/office/drawing/2014/main" id="{7AE6AA78-D8FB-3403-78B4-1ACFB0F78D0A}"/>
                </a:ext>
              </a:extLst>
            </p:cNvPr>
            <p:cNvSpPr txBox="1"/>
            <p:nvPr/>
          </p:nvSpPr>
          <p:spPr>
            <a:xfrm>
              <a:off x="491978" y="1672119"/>
              <a:ext cx="1914002" cy="276999"/>
            </a:xfrm>
            <a:prstGeom prst="rect">
              <a:avLst/>
            </a:prstGeom>
            <a:solidFill>
              <a:schemeClr val="bg1"/>
            </a:solidFill>
          </p:spPr>
          <p:txBody>
            <a:bodyPr wrap="square" rtlCol="0">
              <a:spAutoFit/>
            </a:bodyPr>
            <a:lstStyle/>
            <a:p>
              <a:pPr algn="l"/>
              <a:r>
                <a:rPr lang="en-US" sz="1200" b="1" dirty="0">
                  <a:solidFill>
                    <a:srgbClr val="FF0000"/>
                  </a:solidFill>
                </a:rPr>
                <a:t>PIP-II LB650 cryomodule</a:t>
              </a:r>
              <a:endParaRPr lang="en-GB" sz="1200" b="1" dirty="0">
                <a:solidFill>
                  <a:srgbClr val="FF0000"/>
                </a:solidFill>
              </a:endParaRPr>
            </a:p>
          </p:txBody>
        </p:sp>
      </p:grpSp>
      <p:sp>
        <p:nvSpPr>
          <p:cNvPr id="47" name="Arrow: Down 37">
            <a:extLst>
              <a:ext uri="{FF2B5EF4-FFF2-40B4-BE49-F238E27FC236}">
                <a16:creationId xmlns:a16="http://schemas.microsoft.com/office/drawing/2014/main" id="{D739A359-5044-B519-5EBE-C55FFEFA0D89}"/>
              </a:ext>
            </a:extLst>
          </p:cNvPr>
          <p:cNvSpPr/>
          <p:nvPr/>
        </p:nvSpPr>
        <p:spPr>
          <a:xfrm>
            <a:off x="3434533" y="3393634"/>
            <a:ext cx="288032" cy="57158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 name="Text Placeholder 1">
            <a:extLst>
              <a:ext uri="{FF2B5EF4-FFF2-40B4-BE49-F238E27FC236}">
                <a16:creationId xmlns:a16="http://schemas.microsoft.com/office/drawing/2014/main" id="{3B18BB0E-DA5B-C784-2D0C-98A69DB5E34A}"/>
              </a:ext>
            </a:extLst>
          </p:cNvPr>
          <p:cNvSpPr txBox="1">
            <a:spLocks/>
          </p:cNvSpPr>
          <p:nvPr/>
        </p:nvSpPr>
        <p:spPr>
          <a:xfrm>
            <a:off x="6200690" y="2428629"/>
            <a:ext cx="5560387" cy="3777841"/>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Char char="§"/>
            </a:pPr>
            <a:r>
              <a:rPr lang="en-US" sz="1600" dirty="0"/>
              <a:t>Four 6-cell elliptical cavities (new RF design by CERN)</a:t>
            </a:r>
          </a:p>
          <a:p>
            <a:pPr>
              <a:buFont typeface="Wingdings" pitchFamily="2" charset="2"/>
              <a:buChar char="§"/>
            </a:pPr>
            <a:endParaRPr lang="en-US" sz="1600" dirty="0"/>
          </a:p>
          <a:p>
            <a:pPr>
              <a:buFont typeface="Wingdings" pitchFamily="2" charset="2"/>
              <a:buChar char="§"/>
            </a:pPr>
            <a:endParaRPr lang="en-US" sz="1600" dirty="0"/>
          </a:p>
          <a:p>
            <a:pPr>
              <a:buFont typeface="Wingdings" pitchFamily="2" charset="2"/>
              <a:buChar char="§"/>
            </a:pPr>
            <a:r>
              <a:rPr lang="en-US" sz="1600" dirty="0"/>
              <a:t>Baseline: bulk Nb, electropolished, N-doped or mid-T baked</a:t>
            </a:r>
          </a:p>
          <a:p>
            <a:pPr>
              <a:buFont typeface="Wingdings" pitchFamily="2" charset="2"/>
              <a:buChar char="§"/>
            </a:pPr>
            <a:r>
              <a:rPr lang="en-US" sz="1600" dirty="0"/>
              <a:t>Mechanical design of the dressed cavity in progress at Fermilab</a:t>
            </a:r>
          </a:p>
          <a:p>
            <a:pPr>
              <a:buFont typeface="Wingdings" pitchFamily="2" charset="2"/>
              <a:buChar char="§"/>
            </a:pPr>
            <a:r>
              <a:rPr lang="en-US" sz="1600" dirty="0"/>
              <a:t>FPC: new CERN design</a:t>
            </a:r>
          </a:p>
          <a:p>
            <a:pPr>
              <a:buFont typeface="Wingdings" pitchFamily="2" charset="2"/>
              <a:buChar char="§"/>
            </a:pPr>
            <a:r>
              <a:rPr lang="en-US" sz="1600" dirty="0"/>
              <a:t>HOM couplers: LHC/crab design or a modification</a:t>
            </a:r>
          </a:p>
          <a:p>
            <a:pPr>
              <a:buFont typeface="Wingdings" pitchFamily="2" charset="2"/>
              <a:buChar char="§"/>
            </a:pPr>
            <a:r>
              <a:rPr lang="en-US" sz="1600" dirty="0"/>
              <a:t>Strongback support and insertion scheme similar to PIP-II</a:t>
            </a:r>
          </a:p>
          <a:p>
            <a:pPr>
              <a:buFont typeface="Wingdings" pitchFamily="2" charset="2"/>
              <a:buChar char="§"/>
            </a:pPr>
            <a:r>
              <a:rPr lang="en-US" sz="1600" dirty="0"/>
              <a:t>Some open questions: pressure vessel code compliance, fast cooldown, tuner design around HOM coupler ports …</a:t>
            </a:r>
          </a:p>
          <a:p>
            <a:pPr>
              <a:buFont typeface="Wingdings" pitchFamily="2" charset="2"/>
              <a:buChar char="§"/>
            </a:pPr>
            <a:endParaRPr lang="en-US" sz="1600" dirty="0"/>
          </a:p>
        </p:txBody>
      </p:sp>
      <p:pic>
        <p:nvPicPr>
          <p:cNvPr id="49" name="Picture 48" descr="A close-up of a silver object&#10;&#10;Description automatically generated">
            <a:extLst>
              <a:ext uri="{FF2B5EF4-FFF2-40B4-BE49-F238E27FC236}">
                <a16:creationId xmlns:a16="http://schemas.microsoft.com/office/drawing/2014/main" id="{1D5389AA-CA11-E934-5A6E-7F6319F029ED}"/>
              </a:ext>
            </a:extLst>
          </p:cNvPr>
          <p:cNvPicPr>
            <a:picLocks noChangeAspect="1"/>
          </p:cNvPicPr>
          <p:nvPr/>
        </p:nvPicPr>
        <p:blipFill rotWithShape="1">
          <a:blip r:embed="rId4">
            <a:extLst>
              <a:ext uri="{28A0092B-C50C-407E-A947-70E740481C1C}">
                <a14:useLocalDpi xmlns:a14="http://schemas.microsoft.com/office/drawing/2010/main" val="0"/>
              </a:ext>
            </a:extLst>
          </a:blip>
          <a:srcRect l="3492" t="32644" r="10331" b="13335"/>
          <a:stretch/>
        </p:blipFill>
        <p:spPr>
          <a:xfrm>
            <a:off x="7619029" y="2775827"/>
            <a:ext cx="1876159" cy="571783"/>
          </a:xfrm>
          <a:prstGeom prst="rect">
            <a:avLst/>
          </a:prstGeom>
        </p:spPr>
      </p:pic>
      <p:pic>
        <p:nvPicPr>
          <p:cNvPr id="52" name="Picture 51">
            <a:extLst>
              <a:ext uri="{FF2B5EF4-FFF2-40B4-BE49-F238E27FC236}">
                <a16:creationId xmlns:a16="http://schemas.microsoft.com/office/drawing/2014/main" id="{165D182F-4084-C261-A3B1-740935D8E4F7}"/>
              </a:ext>
            </a:extLst>
          </p:cNvPr>
          <p:cNvPicPr>
            <a:picLocks noChangeAspect="1"/>
          </p:cNvPicPr>
          <p:nvPr/>
        </p:nvPicPr>
        <p:blipFill>
          <a:blip r:embed="rId5"/>
          <a:stretch>
            <a:fillRect/>
          </a:stretch>
        </p:blipFill>
        <p:spPr>
          <a:xfrm>
            <a:off x="-9269" y="3965218"/>
            <a:ext cx="6304549" cy="2423951"/>
          </a:xfrm>
          <a:prstGeom prst="rect">
            <a:avLst/>
          </a:prstGeom>
        </p:spPr>
      </p:pic>
    </p:spTree>
    <p:extLst>
      <p:ext uri="{BB962C8B-B14F-4D97-AF65-F5344CB8AC3E}">
        <p14:creationId xmlns:p14="http://schemas.microsoft.com/office/powerpoint/2010/main" val="38258551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64BDCF-F8DF-06C0-D9AE-C92BFAD991E9}"/>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E13A9F11-C7B1-C197-D398-A0F3E1EB3B26}"/>
              </a:ext>
            </a:extLst>
          </p:cNvPr>
          <p:cNvPicPr>
            <a:picLocks noChangeAspect="1"/>
          </p:cNvPicPr>
          <p:nvPr/>
        </p:nvPicPr>
        <p:blipFill>
          <a:blip r:embed="rId2"/>
          <a:stretch>
            <a:fillRect/>
          </a:stretch>
        </p:blipFill>
        <p:spPr>
          <a:xfrm rot="21330783">
            <a:off x="1438217" y="968261"/>
            <a:ext cx="4392423" cy="1764082"/>
          </a:xfrm>
          <a:prstGeom prst="rect">
            <a:avLst/>
          </a:prstGeom>
        </p:spPr>
      </p:pic>
      <p:sp>
        <p:nvSpPr>
          <p:cNvPr id="3" name="Title 2">
            <a:extLst>
              <a:ext uri="{FF2B5EF4-FFF2-40B4-BE49-F238E27FC236}">
                <a16:creationId xmlns:a16="http://schemas.microsoft.com/office/drawing/2014/main" id="{5532F8BA-6402-4623-1EAC-4136DBAFE977}"/>
              </a:ext>
            </a:extLst>
          </p:cNvPr>
          <p:cNvSpPr>
            <a:spLocks noGrp="1"/>
          </p:cNvSpPr>
          <p:nvPr>
            <p:ph type="title"/>
          </p:nvPr>
        </p:nvSpPr>
        <p:spPr/>
        <p:txBody>
          <a:bodyPr/>
          <a:lstStyle/>
          <a:p>
            <a:r>
              <a:rPr lang="en-US" dirty="0"/>
              <a:t>Dressed 6-cell cavity design</a:t>
            </a:r>
          </a:p>
        </p:txBody>
      </p:sp>
      <p:sp>
        <p:nvSpPr>
          <p:cNvPr id="10" name="Date Placeholder 9">
            <a:extLst>
              <a:ext uri="{FF2B5EF4-FFF2-40B4-BE49-F238E27FC236}">
                <a16:creationId xmlns:a16="http://schemas.microsoft.com/office/drawing/2014/main" id="{E2238787-3C25-545B-B9EB-545141F5FAF3}"/>
              </a:ext>
            </a:extLst>
          </p:cNvPr>
          <p:cNvSpPr>
            <a:spLocks noGrp="1"/>
          </p:cNvSpPr>
          <p:nvPr>
            <p:ph type="dt" sz="half" idx="38"/>
          </p:nvPr>
        </p:nvSpPr>
        <p:spPr/>
        <p:txBody>
          <a:bodyPr/>
          <a:lstStyle/>
          <a:p>
            <a:pPr>
              <a:defRPr/>
            </a:pPr>
            <a:r>
              <a:rPr lang="en-US"/>
              <a:t>11/12/25</a:t>
            </a:r>
            <a:endParaRPr lang="en-US" dirty="0"/>
          </a:p>
        </p:txBody>
      </p:sp>
      <p:sp>
        <p:nvSpPr>
          <p:cNvPr id="11" name="Footer Placeholder 10">
            <a:extLst>
              <a:ext uri="{FF2B5EF4-FFF2-40B4-BE49-F238E27FC236}">
                <a16:creationId xmlns:a16="http://schemas.microsoft.com/office/drawing/2014/main" id="{543F8F48-0630-D45E-85F9-FC726CEDB23B}"/>
              </a:ext>
            </a:extLst>
          </p:cNvPr>
          <p:cNvSpPr>
            <a:spLocks noGrp="1"/>
          </p:cNvSpPr>
          <p:nvPr>
            <p:ph type="ftr" sz="quarter" idx="39"/>
          </p:nvPr>
        </p:nvSpPr>
        <p:spPr/>
        <p:txBody>
          <a:bodyPr/>
          <a:lstStyle/>
          <a:p>
            <a:pPr>
              <a:defRPr/>
            </a:pPr>
            <a:r>
              <a:rPr lang="en-US"/>
              <a:t>Belomestnykh | HFCC-A RF systems plan</a:t>
            </a:r>
            <a:endParaRPr lang="en-US" dirty="0"/>
          </a:p>
        </p:txBody>
      </p:sp>
      <p:sp>
        <p:nvSpPr>
          <p:cNvPr id="4" name="Slide Number Placeholder 3">
            <a:extLst>
              <a:ext uri="{FF2B5EF4-FFF2-40B4-BE49-F238E27FC236}">
                <a16:creationId xmlns:a16="http://schemas.microsoft.com/office/drawing/2014/main" id="{7F5F1F7C-5028-FD28-3482-D6652110238F}"/>
              </a:ext>
            </a:extLst>
          </p:cNvPr>
          <p:cNvSpPr>
            <a:spLocks noGrp="1"/>
          </p:cNvSpPr>
          <p:nvPr>
            <p:ph type="sldNum" sz="quarter" idx="40"/>
          </p:nvPr>
        </p:nvSpPr>
        <p:spPr/>
        <p:txBody>
          <a:bodyPr/>
          <a:lstStyle/>
          <a:p>
            <a:fld id="{F4BAA12D-5F28-3140-935A-44BF4B54B6B6}" type="slidenum">
              <a:rPr lang="en-US" smtClean="0"/>
              <a:pPr/>
              <a:t>14</a:t>
            </a:fld>
            <a:endParaRPr lang="en-US" dirty="0"/>
          </a:p>
        </p:txBody>
      </p:sp>
      <p:sp>
        <p:nvSpPr>
          <p:cNvPr id="48" name="Text Placeholder 1">
            <a:extLst>
              <a:ext uri="{FF2B5EF4-FFF2-40B4-BE49-F238E27FC236}">
                <a16:creationId xmlns:a16="http://schemas.microsoft.com/office/drawing/2014/main" id="{FDC92558-999D-7B01-2B23-C4B767BC5C76}"/>
              </a:ext>
            </a:extLst>
          </p:cNvPr>
          <p:cNvSpPr txBox="1">
            <a:spLocks/>
          </p:cNvSpPr>
          <p:nvPr/>
        </p:nvSpPr>
        <p:spPr>
          <a:xfrm>
            <a:off x="452967" y="2697381"/>
            <a:ext cx="7066641" cy="3419640"/>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Char char="§"/>
            </a:pPr>
            <a:r>
              <a:rPr lang="en-US" sz="1800" dirty="0"/>
              <a:t>Initial design proposed by CERN</a:t>
            </a:r>
          </a:p>
          <a:p>
            <a:pPr>
              <a:buFont typeface="Wingdings" pitchFamily="2" charset="2"/>
              <a:buChar char="§"/>
            </a:pPr>
            <a:r>
              <a:rPr lang="en-US" sz="1800" dirty="0"/>
              <a:t>Fermilab is contributing based on experience with PIP-II and LCLS-II</a:t>
            </a:r>
          </a:p>
          <a:p>
            <a:pPr>
              <a:buFont typeface="Wingdings" pitchFamily="2" charset="2"/>
              <a:buChar char="§"/>
            </a:pPr>
            <a:r>
              <a:rPr lang="en-US" sz="1800" dirty="0"/>
              <a:t>Progress on conceptual mechanical designs</a:t>
            </a:r>
          </a:p>
          <a:p>
            <a:pPr lvl="1">
              <a:buFont typeface="Courier New" panose="02070309020205020404" pitchFamily="49" charset="0"/>
              <a:buChar char="o"/>
            </a:pPr>
            <a:r>
              <a:rPr lang="en-US" dirty="0"/>
              <a:t>Complex higher order mode (HOM) port design</a:t>
            </a:r>
          </a:p>
          <a:p>
            <a:pPr lvl="1">
              <a:buFont typeface="Courier New" panose="02070309020205020404" pitchFamily="49" charset="0"/>
              <a:buChar char="o"/>
            </a:pPr>
            <a:r>
              <a:rPr lang="en-US" dirty="0"/>
              <a:t>Single cavity design for booster and collider</a:t>
            </a:r>
          </a:p>
          <a:p>
            <a:pPr lvl="1">
              <a:buFont typeface="Courier New" panose="02070309020205020404" pitchFamily="49" charset="0"/>
              <a:buChar char="o"/>
            </a:pPr>
            <a:r>
              <a:rPr lang="en-US" dirty="0"/>
              <a:t>Potential need for active cooling on the HOM ports, studies ongoing</a:t>
            </a:r>
          </a:p>
          <a:p>
            <a:pPr>
              <a:buFont typeface="Wingdings" pitchFamily="2" charset="2"/>
              <a:buChar char="§"/>
            </a:pPr>
            <a:r>
              <a:rPr lang="en-US" sz="1800" dirty="0"/>
              <a:t>Tuner design to be based on modified PIP-II double-lever design; leveraging FNAL experience with manufacturing/QA testing these in production quantities</a:t>
            </a:r>
          </a:p>
          <a:p>
            <a:pPr>
              <a:buFont typeface="Wingdings" pitchFamily="2" charset="2"/>
              <a:buChar char="§"/>
            </a:pPr>
            <a:r>
              <a:rPr lang="en-US" sz="1800" dirty="0"/>
              <a:t>Detailed weld map, fabrication plans to be optimized </a:t>
            </a:r>
          </a:p>
        </p:txBody>
      </p:sp>
      <p:pic>
        <p:nvPicPr>
          <p:cNvPr id="6" name="Picture 5">
            <a:extLst>
              <a:ext uri="{FF2B5EF4-FFF2-40B4-BE49-F238E27FC236}">
                <a16:creationId xmlns:a16="http://schemas.microsoft.com/office/drawing/2014/main" id="{EBF91706-9322-79AD-E92F-3644F9088902}"/>
              </a:ext>
            </a:extLst>
          </p:cNvPr>
          <p:cNvPicPr>
            <a:picLocks noChangeAspect="1"/>
          </p:cNvPicPr>
          <p:nvPr/>
        </p:nvPicPr>
        <p:blipFill>
          <a:blip r:embed="rId3"/>
          <a:stretch>
            <a:fillRect/>
          </a:stretch>
        </p:blipFill>
        <p:spPr>
          <a:xfrm>
            <a:off x="9727793" y="3743277"/>
            <a:ext cx="1855897" cy="2003974"/>
          </a:xfrm>
          <a:prstGeom prst="rect">
            <a:avLst/>
          </a:prstGeom>
        </p:spPr>
      </p:pic>
      <p:pic>
        <p:nvPicPr>
          <p:cNvPr id="7" name="Picture 6">
            <a:extLst>
              <a:ext uri="{FF2B5EF4-FFF2-40B4-BE49-F238E27FC236}">
                <a16:creationId xmlns:a16="http://schemas.microsoft.com/office/drawing/2014/main" id="{9EDCFB45-BE07-A975-4960-CD5EE7E9DD24}"/>
              </a:ext>
            </a:extLst>
          </p:cNvPr>
          <p:cNvPicPr>
            <a:picLocks noChangeAspect="1"/>
          </p:cNvPicPr>
          <p:nvPr/>
        </p:nvPicPr>
        <p:blipFill>
          <a:blip r:embed="rId4"/>
          <a:stretch>
            <a:fillRect/>
          </a:stretch>
        </p:blipFill>
        <p:spPr>
          <a:xfrm>
            <a:off x="7592658" y="3574815"/>
            <a:ext cx="1771066" cy="2220147"/>
          </a:xfrm>
          <a:prstGeom prst="rect">
            <a:avLst/>
          </a:prstGeom>
        </p:spPr>
      </p:pic>
      <p:pic>
        <p:nvPicPr>
          <p:cNvPr id="8" name="Picture 7">
            <a:extLst>
              <a:ext uri="{FF2B5EF4-FFF2-40B4-BE49-F238E27FC236}">
                <a16:creationId xmlns:a16="http://schemas.microsoft.com/office/drawing/2014/main" id="{7D3DCF10-C8BB-58C7-C102-44D679093378}"/>
              </a:ext>
            </a:extLst>
          </p:cNvPr>
          <p:cNvPicPr>
            <a:picLocks noChangeAspect="1"/>
          </p:cNvPicPr>
          <p:nvPr/>
        </p:nvPicPr>
        <p:blipFill>
          <a:blip r:embed="rId5"/>
          <a:stretch>
            <a:fillRect/>
          </a:stretch>
        </p:blipFill>
        <p:spPr>
          <a:xfrm>
            <a:off x="9945488" y="965855"/>
            <a:ext cx="1793545" cy="2148869"/>
          </a:xfrm>
          <a:prstGeom prst="rect">
            <a:avLst/>
          </a:prstGeom>
        </p:spPr>
      </p:pic>
      <p:pic>
        <p:nvPicPr>
          <p:cNvPr id="15" name="Picture 14" descr="A picture containing schematic&#10;&#10;AI-generated content may be incorrect.">
            <a:extLst>
              <a:ext uri="{FF2B5EF4-FFF2-40B4-BE49-F238E27FC236}">
                <a16:creationId xmlns:a16="http://schemas.microsoft.com/office/drawing/2014/main" id="{2F51CDDF-4AA3-47B2-BF3A-E04174FAA1DD}"/>
              </a:ext>
            </a:extLst>
          </p:cNvPr>
          <p:cNvPicPr>
            <a:picLocks noChangeAspect="1"/>
          </p:cNvPicPr>
          <p:nvPr/>
        </p:nvPicPr>
        <p:blipFill>
          <a:blip r:embed="rId6"/>
          <a:stretch>
            <a:fillRect/>
          </a:stretch>
        </p:blipFill>
        <p:spPr>
          <a:xfrm>
            <a:off x="7592658" y="1063038"/>
            <a:ext cx="2013889" cy="2148868"/>
          </a:xfrm>
          <a:prstGeom prst="rect">
            <a:avLst/>
          </a:prstGeom>
        </p:spPr>
      </p:pic>
      <p:sp>
        <p:nvSpPr>
          <p:cNvPr id="17" name="TextBox 16">
            <a:extLst>
              <a:ext uri="{FF2B5EF4-FFF2-40B4-BE49-F238E27FC236}">
                <a16:creationId xmlns:a16="http://schemas.microsoft.com/office/drawing/2014/main" id="{227B2579-FA56-0AAD-39A8-25D1642C5D51}"/>
              </a:ext>
            </a:extLst>
          </p:cNvPr>
          <p:cNvSpPr txBox="1"/>
          <p:nvPr/>
        </p:nvSpPr>
        <p:spPr>
          <a:xfrm>
            <a:off x="9727793" y="6225545"/>
            <a:ext cx="1986576" cy="261610"/>
          </a:xfrm>
          <a:prstGeom prst="rect">
            <a:avLst/>
          </a:prstGeom>
          <a:solidFill>
            <a:srgbClr val="FFC000"/>
          </a:solidFill>
        </p:spPr>
        <p:txBody>
          <a:bodyPr wrap="square" rtlCol="0">
            <a:spAutoFit/>
          </a:bodyPr>
          <a:lstStyle/>
          <a:p>
            <a:pPr algn="l"/>
            <a:r>
              <a:rPr lang="en-US" sz="1100" dirty="0"/>
              <a:t>Courtesy M. Parise (Fermilab)</a:t>
            </a:r>
            <a:endParaRPr lang="en-GB" sz="1100" dirty="0"/>
          </a:p>
        </p:txBody>
      </p:sp>
    </p:spTree>
    <p:extLst>
      <p:ext uri="{BB962C8B-B14F-4D97-AF65-F5344CB8AC3E}">
        <p14:creationId xmlns:p14="http://schemas.microsoft.com/office/powerpoint/2010/main" val="232173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4B84F-F932-17FA-0E46-B8ABDA6717C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314BCFB-C9F6-AA06-9945-5D33EC995E9B}"/>
              </a:ext>
            </a:extLst>
          </p:cNvPr>
          <p:cNvSpPr>
            <a:spLocks noGrp="1"/>
          </p:cNvSpPr>
          <p:nvPr>
            <p:ph type="title"/>
          </p:nvPr>
        </p:nvSpPr>
        <p:spPr/>
        <p:txBody>
          <a:bodyPr/>
          <a:lstStyle/>
          <a:p>
            <a:r>
              <a:rPr lang="en-US" dirty="0"/>
              <a:t>Single-cell cavity and surface processing R&amp;D</a:t>
            </a:r>
          </a:p>
        </p:txBody>
      </p:sp>
      <p:sp>
        <p:nvSpPr>
          <p:cNvPr id="10" name="Date Placeholder 9">
            <a:extLst>
              <a:ext uri="{FF2B5EF4-FFF2-40B4-BE49-F238E27FC236}">
                <a16:creationId xmlns:a16="http://schemas.microsoft.com/office/drawing/2014/main" id="{4F4CFACD-ED67-4F41-922E-346AF0055A62}"/>
              </a:ext>
            </a:extLst>
          </p:cNvPr>
          <p:cNvSpPr>
            <a:spLocks noGrp="1"/>
          </p:cNvSpPr>
          <p:nvPr>
            <p:ph type="dt" sz="half" idx="38"/>
          </p:nvPr>
        </p:nvSpPr>
        <p:spPr/>
        <p:txBody>
          <a:bodyPr/>
          <a:lstStyle/>
          <a:p>
            <a:pPr>
              <a:defRPr/>
            </a:pPr>
            <a:r>
              <a:rPr lang="en-US"/>
              <a:t>11/12/25</a:t>
            </a:r>
            <a:endParaRPr lang="en-US" dirty="0"/>
          </a:p>
        </p:txBody>
      </p:sp>
      <p:sp>
        <p:nvSpPr>
          <p:cNvPr id="11" name="Footer Placeholder 10">
            <a:extLst>
              <a:ext uri="{FF2B5EF4-FFF2-40B4-BE49-F238E27FC236}">
                <a16:creationId xmlns:a16="http://schemas.microsoft.com/office/drawing/2014/main" id="{6705C0A6-9A1F-452C-B5C7-EF428D501940}"/>
              </a:ext>
            </a:extLst>
          </p:cNvPr>
          <p:cNvSpPr>
            <a:spLocks noGrp="1"/>
          </p:cNvSpPr>
          <p:nvPr>
            <p:ph type="ftr" sz="quarter" idx="39"/>
          </p:nvPr>
        </p:nvSpPr>
        <p:spPr/>
        <p:txBody>
          <a:bodyPr/>
          <a:lstStyle/>
          <a:p>
            <a:pPr>
              <a:defRPr/>
            </a:pPr>
            <a:r>
              <a:rPr lang="en-US"/>
              <a:t>Belomestnykh | HFCC-A RF systems plan</a:t>
            </a:r>
            <a:endParaRPr lang="en-US" dirty="0"/>
          </a:p>
        </p:txBody>
      </p:sp>
      <p:sp>
        <p:nvSpPr>
          <p:cNvPr id="4" name="Slide Number Placeholder 3">
            <a:extLst>
              <a:ext uri="{FF2B5EF4-FFF2-40B4-BE49-F238E27FC236}">
                <a16:creationId xmlns:a16="http://schemas.microsoft.com/office/drawing/2014/main" id="{72B7281E-C009-E74A-BE3B-129A1662508A}"/>
              </a:ext>
            </a:extLst>
          </p:cNvPr>
          <p:cNvSpPr>
            <a:spLocks noGrp="1"/>
          </p:cNvSpPr>
          <p:nvPr>
            <p:ph type="sldNum" sz="quarter" idx="40"/>
          </p:nvPr>
        </p:nvSpPr>
        <p:spPr/>
        <p:txBody>
          <a:bodyPr/>
          <a:lstStyle/>
          <a:p>
            <a:fld id="{F4BAA12D-5F28-3140-935A-44BF4B54B6B6}" type="slidenum">
              <a:rPr lang="en-US" smtClean="0"/>
              <a:pPr/>
              <a:t>15</a:t>
            </a:fld>
            <a:endParaRPr lang="en-US" dirty="0"/>
          </a:p>
        </p:txBody>
      </p:sp>
      <p:sp>
        <p:nvSpPr>
          <p:cNvPr id="48" name="Text Placeholder 1">
            <a:extLst>
              <a:ext uri="{FF2B5EF4-FFF2-40B4-BE49-F238E27FC236}">
                <a16:creationId xmlns:a16="http://schemas.microsoft.com/office/drawing/2014/main" id="{CBCDB13D-048B-5FA0-1661-A269F40B7EF2}"/>
              </a:ext>
            </a:extLst>
          </p:cNvPr>
          <p:cNvSpPr txBox="1">
            <a:spLocks/>
          </p:cNvSpPr>
          <p:nvPr/>
        </p:nvSpPr>
        <p:spPr>
          <a:xfrm>
            <a:off x="546417" y="1295764"/>
            <a:ext cx="10626079" cy="4642581"/>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Char char="§"/>
            </a:pPr>
            <a:r>
              <a:rPr lang="en-US" sz="1800" dirty="0"/>
              <a:t>For FCC SRF cavity surface processing R&amp;D we designed a single-cell 800 MHz cavity</a:t>
            </a:r>
          </a:p>
          <a:p>
            <a:pPr>
              <a:buFont typeface="Wingdings" pitchFamily="2" charset="2"/>
              <a:buChar char="§"/>
            </a:pPr>
            <a:r>
              <a:rPr lang="en-US" sz="1800" dirty="0"/>
              <a:t>FNAL mechanical design based on CERN RF design (end cells)</a:t>
            </a:r>
          </a:p>
          <a:p>
            <a:pPr>
              <a:buFont typeface="Wingdings" pitchFamily="2" charset="2"/>
              <a:buChar char="§"/>
            </a:pPr>
            <a:r>
              <a:rPr lang="en-US" sz="1800" dirty="0"/>
              <a:t>Compatible with high temperature; Nb</a:t>
            </a:r>
            <a:r>
              <a:rPr lang="en-US" sz="1800" baseline="-25000" dirty="0"/>
              <a:t>3</a:t>
            </a:r>
            <a:r>
              <a:rPr lang="en-US" sz="1800" dirty="0"/>
              <a:t>Sn cavity R&amp;D</a:t>
            </a:r>
          </a:p>
          <a:p>
            <a:pPr>
              <a:buFont typeface="Wingdings" pitchFamily="2" charset="2"/>
              <a:buChar char="§"/>
            </a:pPr>
            <a:r>
              <a:rPr lang="en-US" sz="1800" dirty="0"/>
              <a:t>Nb procurement exercise</a:t>
            </a:r>
          </a:p>
          <a:p>
            <a:pPr>
              <a:buFont typeface="Wingdings" pitchFamily="2" charset="2"/>
              <a:buChar char="§"/>
            </a:pPr>
            <a:r>
              <a:rPr lang="en-US" sz="1800" dirty="0"/>
              <a:t>CERN is fabricating 10 cavitied in-house, will distribute them between FNAL, Cornell, and </a:t>
            </a:r>
            <a:r>
              <a:rPr lang="en-US" sz="1800" dirty="0" err="1"/>
              <a:t>IJClab</a:t>
            </a:r>
            <a:r>
              <a:rPr lang="en-US" sz="1800" dirty="0"/>
              <a:t> for bulk surface processing, surface treatment development, and RF testing</a:t>
            </a:r>
          </a:p>
        </p:txBody>
      </p:sp>
      <p:pic>
        <p:nvPicPr>
          <p:cNvPr id="2" name="Picture 1">
            <a:extLst>
              <a:ext uri="{FF2B5EF4-FFF2-40B4-BE49-F238E27FC236}">
                <a16:creationId xmlns:a16="http://schemas.microsoft.com/office/drawing/2014/main" id="{A6C67C2E-EC41-6AD4-1AC7-C831699BFF52}"/>
              </a:ext>
            </a:extLst>
          </p:cNvPr>
          <p:cNvPicPr>
            <a:picLocks noChangeAspect="1"/>
          </p:cNvPicPr>
          <p:nvPr/>
        </p:nvPicPr>
        <p:blipFill>
          <a:blip r:embed="rId2"/>
          <a:stretch>
            <a:fillRect/>
          </a:stretch>
        </p:blipFill>
        <p:spPr>
          <a:xfrm>
            <a:off x="264937" y="3414394"/>
            <a:ext cx="5646657" cy="2941956"/>
          </a:xfrm>
          <a:prstGeom prst="rect">
            <a:avLst/>
          </a:prstGeom>
        </p:spPr>
      </p:pic>
      <mc:AlternateContent xmlns:mc="http://schemas.openxmlformats.org/markup-compatibility/2006">
        <mc:Choice xmlns:a14="http://schemas.microsoft.com/office/drawing/2010/main" Requires="a14">
          <p:graphicFrame>
            <p:nvGraphicFramePr>
              <p:cNvPr id="9" name="Table 8">
                <a:extLst>
                  <a:ext uri="{FF2B5EF4-FFF2-40B4-BE49-F238E27FC236}">
                    <a16:creationId xmlns:a16="http://schemas.microsoft.com/office/drawing/2014/main" id="{52C6C974-B1E6-2EDB-856B-BDEA179454CE}"/>
                  </a:ext>
                </a:extLst>
              </p:cNvPr>
              <p:cNvGraphicFramePr>
                <a:graphicFrameLocks noGrp="1"/>
              </p:cNvGraphicFramePr>
              <p:nvPr>
                <p:extLst>
                  <p:ext uri="{D42A27DB-BD31-4B8C-83A1-F6EECF244321}">
                    <p14:modId xmlns:p14="http://schemas.microsoft.com/office/powerpoint/2010/main" val="604481771"/>
                  </p:ext>
                </p:extLst>
              </p:nvPr>
            </p:nvGraphicFramePr>
            <p:xfrm>
              <a:off x="6912956" y="3942143"/>
              <a:ext cx="3995835" cy="1886458"/>
            </p:xfrm>
            <a:graphic>
              <a:graphicData uri="http://schemas.openxmlformats.org/drawingml/2006/table">
                <a:tbl>
                  <a:tblPr firstRow="1" bandRow="1">
                    <a:tableStyleId>{5C22544A-7EE6-4342-B048-85BDC9FD1C3A}</a:tableStyleId>
                  </a:tblPr>
                  <a:tblGrid>
                    <a:gridCol w="1859307">
                      <a:extLst>
                        <a:ext uri="{9D8B030D-6E8A-4147-A177-3AD203B41FA5}">
                          <a16:colId xmlns:a16="http://schemas.microsoft.com/office/drawing/2014/main" val="1553624236"/>
                        </a:ext>
                      </a:extLst>
                    </a:gridCol>
                    <a:gridCol w="2136528">
                      <a:extLst>
                        <a:ext uri="{9D8B030D-6E8A-4147-A177-3AD203B41FA5}">
                          <a16:colId xmlns:a16="http://schemas.microsoft.com/office/drawing/2014/main" val="2403425942"/>
                        </a:ext>
                      </a:extLst>
                    </a:gridCol>
                  </a:tblGrid>
                  <a:tr h="370840">
                    <a:tc gridSpan="2">
                      <a:txBody>
                        <a:bodyPr/>
                        <a:lstStyle/>
                        <a:p>
                          <a:pPr algn="ctr"/>
                          <a:r>
                            <a:rPr lang="en-US" dirty="0"/>
                            <a:t>800 MHz cavity performance goals</a:t>
                          </a:r>
                        </a:p>
                      </a:txBody>
                      <a:tcPr/>
                    </a:tc>
                    <a:tc hMerge="1">
                      <a:txBody>
                        <a:bodyPr/>
                        <a:lstStyle/>
                        <a:p>
                          <a:endParaRPr lang="en-US" dirty="0"/>
                        </a:p>
                      </a:txBody>
                      <a:tcPr/>
                    </a:tc>
                    <a:extLst>
                      <a:ext uri="{0D108BD9-81ED-4DB2-BD59-A6C34878D82A}">
                        <a16:rowId xmlns:a16="http://schemas.microsoft.com/office/drawing/2014/main" val="35757581"/>
                      </a:ext>
                    </a:extLst>
                  </a:tr>
                  <a:tr h="370840">
                    <a:tc>
                      <a:txBody>
                        <a:bodyPr/>
                        <a:lstStyle/>
                        <a:p>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0</m:t>
                                    </m:r>
                                  </m:sub>
                                </m:sSub>
                              </m:oMath>
                            </m:oMathPara>
                          </a14:m>
                          <a:endParaRPr lang="en-US" dirty="0"/>
                        </a:p>
                      </a:txBody>
                      <a:tcPr/>
                    </a:tc>
                    <a:tc>
                      <a:txBody>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10</m:t>
                                    </m:r>
                                  </m:sup>
                                </m:sSup>
                                <m:r>
                                  <a:rPr lang="en-US" b="0" i="1" smtClean="0">
                                    <a:latin typeface="Cambria Math" panose="02040503050406030204" pitchFamily="18" charset="0"/>
                                    <a:ea typeface="Cambria Math" panose="02040503050406030204" pitchFamily="18" charset="0"/>
                                  </a:rPr>
                                  <m:t> </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6</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10</m:t>
                                        </m:r>
                                      </m:sup>
                                    </m:sSup>
                                  </m:e>
                                </m:d>
                              </m:oMath>
                            </m:oMathPara>
                          </a14:m>
                          <a:endParaRPr lang="en-US" dirty="0"/>
                        </a:p>
                      </a:txBody>
                      <a:tcPr/>
                    </a:tc>
                    <a:extLst>
                      <a:ext uri="{0D108BD9-81ED-4DB2-BD59-A6C34878D82A}">
                        <a16:rowId xmlns:a16="http://schemas.microsoft.com/office/drawing/2014/main" val="748245320"/>
                      </a:ext>
                    </a:extLst>
                  </a:tr>
                  <a:tr h="370840">
                    <a:tc>
                      <a:txBody>
                        <a:bodyPr/>
                        <a:lstStyle/>
                        <a:p>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𝑎𝑐𝑐</m:t>
                                    </m:r>
                                  </m:sub>
                                </m:sSub>
                              </m:oMath>
                            </m:oMathPara>
                          </a14:m>
                          <a:endParaRPr lang="en-US" dirty="0"/>
                        </a:p>
                      </a:txBody>
                      <a:tcPr/>
                    </a:tc>
                    <a:tc>
                      <a:txBody>
                        <a:bodyPr/>
                        <a:lstStyle/>
                        <a:p>
                          <a:pPr algn="ctr"/>
                          <a14:m>
                            <m:oMath xmlns:m="http://schemas.openxmlformats.org/officeDocument/2006/math">
                              <m:r>
                                <a:rPr lang="en-US" i="1" dirty="0" smtClean="0">
                                  <a:latin typeface="Cambria Math" panose="02040503050406030204" pitchFamily="18" charset="0"/>
                                </a:rPr>
                                <m:t>25</m:t>
                              </m:r>
                            </m:oMath>
                          </a14:m>
                          <a:r>
                            <a:rPr lang="en-US" dirty="0"/>
                            <a:t> MV/m</a:t>
                          </a:r>
                        </a:p>
                      </a:txBody>
                      <a:tcPr/>
                    </a:tc>
                    <a:extLst>
                      <a:ext uri="{0D108BD9-81ED-4DB2-BD59-A6C34878D82A}">
                        <a16:rowId xmlns:a16="http://schemas.microsoft.com/office/drawing/2014/main" val="14971424"/>
                      </a:ext>
                    </a:extLst>
                  </a:tr>
                  <a:tr h="370840">
                    <a:tc>
                      <a:txBody>
                        <a:bodyPr/>
                        <a:lstStyle/>
                        <a:p>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𝑝𝑘</m:t>
                                    </m:r>
                                  </m:sub>
                                </m:sSub>
                              </m:oMath>
                            </m:oMathPara>
                          </a14:m>
                          <a:endParaRPr lang="en-US" dirty="0"/>
                        </a:p>
                      </a:txBody>
                      <a:tcPr/>
                    </a:tc>
                    <a:tc>
                      <a:txBody>
                        <a:bodyPr/>
                        <a:lstStyle/>
                        <a:p>
                          <a:pPr algn="ctr"/>
                          <a14:m>
                            <m:oMath xmlns:m="http://schemas.openxmlformats.org/officeDocument/2006/math">
                              <m:r>
                                <a:rPr lang="en-US" i="1" dirty="0" smtClean="0">
                                  <a:latin typeface="Cambria Math" panose="02040503050406030204" pitchFamily="18" charset="0"/>
                                </a:rPr>
                                <m:t>50.8</m:t>
                              </m:r>
                            </m:oMath>
                          </a14:m>
                          <a:r>
                            <a:rPr lang="en-US" dirty="0"/>
                            <a:t> MV/m</a:t>
                          </a:r>
                        </a:p>
                      </a:txBody>
                      <a:tcPr/>
                    </a:tc>
                    <a:extLst>
                      <a:ext uri="{0D108BD9-81ED-4DB2-BD59-A6C34878D82A}">
                        <a16:rowId xmlns:a16="http://schemas.microsoft.com/office/drawing/2014/main" val="3846985873"/>
                      </a:ext>
                    </a:extLst>
                  </a:tr>
                  <a:tr h="370840">
                    <a:tc>
                      <a:txBody>
                        <a:bodyPr/>
                        <a:lstStyle/>
                        <a:p>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𝑝𝑘</m:t>
                                    </m:r>
                                  </m:sub>
                                </m:sSub>
                              </m:oMath>
                            </m:oMathPara>
                          </a14:m>
                          <a:endParaRPr lang="en-US" dirty="0"/>
                        </a:p>
                      </a:txBody>
                      <a:tcPr/>
                    </a:tc>
                    <a:tc>
                      <a:txBody>
                        <a:bodyPr/>
                        <a:lstStyle/>
                        <a:p>
                          <a:pPr algn="ctr"/>
                          <a14:m>
                            <m:oMath xmlns:m="http://schemas.openxmlformats.org/officeDocument/2006/math">
                              <m:r>
                                <a:rPr lang="en-US" i="1" dirty="0" smtClean="0">
                                  <a:latin typeface="Cambria Math" panose="02040503050406030204" pitchFamily="18" charset="0"/>
                                </a:rPr>
                                <m:t>108</m:t>
                              </m:r>
                            </m:oMath>
                          </a14:m>
                          <a:r>
                            <a:rPr lang="en-US" dirty="0"/>
                            <a:t> </a:t>
                          </a:r>
                          <a:r>
                            <a:rPr lang="en-US" dirty="0" err="1"/>
                            <a:t>mT</a:t>
                          </a:r>
                          <a:endParaRPr lang="en-US" dirty="0"/>
                        </a:p>
                      </a:txBody>
                      <a:tcPr/>
                    </a:tc>
                    <a:extLst>
                      <a:ext uri="{0D108BD9-81ED-4DB2-BD59-A6C34878D82A}">
                        <a16:rowId xmlns:a16="http://schemas.microsoft.com/office/drawing/2014/main" val="993757423"/>
                      </a:ext>
                    </a:extLst>
                  </a:tr>
                </a:tbl>
              </a:graphicData>
            </a:graphic>
          </p:graphicFrame>
        </mc:Choice>
        <mc:Fallback>
          <p:graphicFrame>
            <p:nvGraphicFramePr>
              <p:cNvPr id="9" name="Table 8">
                <a:extLst>
                  <a:ext uri="{FF2B5EF4-FFF2-40B4-BE49-F238E27FC236}">
                    <a16:creationId xmlns:a16="http://schemas.microsoft.com/office/drawing/2014/main" id="{52C6C974-B1E6-2EDB-856B-BDEA179454CE}"/>
                  </a:ext>
                </a:extLst>
              </p:cNvPr>
              <p:cNvGraphicFramePr>
                <a:graphicFrameLocks noGrp="1"/>
              </p:cNvGraphicFramePr>
              <p:nvPr>
                <p:extLst>
                  <p:ext uri="{D42A27DB-BD31-4B8C-83A1-F6EECF244321}">
                    <p14:modId xmlns:p14="http://schemas.microsoft.com/office/powerpoint/2010/main" val="604481771"/>
                  </p:ext>
                </p:extLst>
              </p:nvPr>
            </p:nvGraphicFramePr>
            <p:xfrm>
              <a:off x="6912956" y="3942143"/>
              <a:ext cx="3995835" cy="1886458"/>
            </p:xfrm>
            <a:graphic>
              <a:graphicData uri="http://schemas.openxmlformats.org/drawingml/2006/table">
                <a:tbl>
                  <a:tblPr firstRow="1" bandRow="1">
                    <a:tableStyleId>{5C22544A-7EE6-4342-B048-85BDC9FD1C3A}</a:tableStyleId>
                  </a:tblPr>
                  <a:tblGrid>
                    <a:gridCol w="1859307">
                      <a:extLst>
                        <a:ext uri="{9D8B030D-6E8A-4147-A177-3AD203B41FA5}">
                          <a16:colId xmlns:a16="http://schemas.microsoft.com/office/drawing/2014/main" val="1553624236"/>
                        </a:ext>
                      </a:extLst>
                    </a:gridCol>
                    <a:gridCol w="2136528">
                      <a:extLst>
                        <a:ext uri="{9D8B030D-6E8A-4147-A177-3AD203B41FA5}">
                          <a16:colId xmlns:a16="http://schemas.microsoft.com/office/drawing/2014/main" val="2403425942"/>
                        </a:ext>
                      </a:extLst>
                    </a:gridCol>
                  </a:tblGrid>
                  <a:tr h="370840">
                    <a:tc gridSpan="2">
                      <a:txBody>
                        <a:bodyPr/>
                        <a:lstStyle/>
                        <a:p>
                          <a:pPr algn="ctr"/>
                          <a:r>
                            <a:rPr lang="en-US" dirty="0"/>
                            <a:t>800 MHz cavity performance goals</a:t>
                          </a:r>
                        </a:p>
                      </a:txBody>
                      <a:tcPr/>
                    </a:tc>
                    <a:tc hMerge="1">
                      <a:txBody>
                        <a:bodyPr/>
                        <a:lstStyle/>
                        <a:p>
                          <a:endParaRPr lang="en-US" dirty="0"/>
                        </a:p>
                      </a:txBody>
                      <a:tcPr/>
                    </a:tc>
                    <a:extLst>
                      <a:ext uri="{0D108BD9-81ED-4DB2-BD59-A6C34878D82A}">
                        <a16:rowId xmlns:a16="http://schemas.microsoft.com/office/drawing/2014/main" val="35757581"/>
                      </a:ext>
                    </a:extLst>
                  </a:tr>
                  <a:tr h="370840">
                    <a:tc>
                      <a:txBody>
                        <a:bodyPr/>
                        <a:lstStyle/>
                        <a:p>
                          <a:endParaRPr lang="en-US"/>
                        </a:p>
                      </a:txBody>
                      <a:tcPr>
                        <a:blipFill>
                          <a:blip r:embed="rId3"/>
                          <a:stretch>
                            <a:fillRect l="-680" t="-103333" r="-116327" b="-323333"/>
                          </a:stretch>
                        </a:blipFill>
                      </a:tcPr>
                    </a:tc>
                    <a:tc>
                      <a:txBody>
                        <a:bodyPr/>
                        <a:lstStyle/>
                        <a:p>
                          <a:endParaRPr lang="en-US"/>
                        </a:p>
                      </a:txBody>
                      <a:tcPr>
                        <a:blipFill>
                          <a:blip r:embed="rId3"/>
                          <a:stretch>
                            <a:fillRect l="-88095" t="-103333" r="-1786" b="-323333"/>
                          </a:stretch>
                        </a:blipFill>
                      </a:tcPr>
                    </a:tc>
                    <a:extLst>
                      <a:ext uri="{0D108BD9-81ED-4DB2-BD59-A6C34878D82A}">
                        <a16:rowId xmlns:a16="http://schemas.microsoft.com/office/drawing/2014/main" val="748245320"/>
                      </a:ext>
                    </a:extLst>
                  </a:tr>
                  <a:tr h="370840">
                    <a:tc>
                      <a:txBody>
                        <a:bodyPr/>
                        <a:lstStyle/>
                        <a:p>
                          <a:endParaRPr lang="en-US"/>
                        </a:p>
                      </a:txBody>
                      <a:tcPr>
                        <a:blipFill>
                          <a:blip r:embed="rId3"/>
                          <a:stretch>
                            <a:fillRect l="-680" t="-210345" r="-116327" b="-234483"/>
                          </a:stretch>
                        </a:blipFill>
                      </a:tcPr>
                    </a:tc>
                    <a:tc>
                      <a:txBody>
                        <a:bodyPr/>
                        <a:lstStyle/>
                        <a:p>
                          <a:endParaRPr lang="en-US"/>
                        </a:p>
                      </a:txBody>
                      <a:tcPr>
                        <a:blipFill>
                          <a:blip r:embed="rId3"/>
                          <a:stretch>
                            <a:fillRect l="-88095" t="-210345" r="-1786" b="-234483"/>
                          </a:stretch>
                        </a:blipFill>
                      </a:tcPr>
                    </a:tc>
                    <a:extLst>
                      <a:ext uri="{0D108BD9-81ED-4DB2-BD59-A6C34878D82A}">
                        <a16:rowId xmlns:a16="http://schemas.microsoft.com/office/drawing/2014/main" val="14971424"/>
                      </a:ext>
                    </a:extLst>
                  </a:tr>
                  <a:tr h="386969">
                    <a:tc>
                      <a:txBody>
                        <a:bodyPr/>
                        <a:lstStyle/>
                        <a:p>
                          <a:endParaRPr lang="en-US"/>
                        </a:p>
                      </a:txBody>
                      <a:tcPr>
                        <a:blipFill>
                          <a:blip r:embed="rId3"/>
                          <a:stretch>
                            <a:fillRect l="-680" t="-300000" r="-116327" b="-126667"/>
                          </a:stretch>
                        </a:blipFill>
                      </a:tcPr>
                    </a:tc>
                    <a:tc>
                      <a:txBody>
                        <a:bodyPr/>
                        <a:lstStyle/>
                        <a:p>
                          <a:endParaRPr lang="en-US"/>
                        </a:p>
                      </a:txBody>
                      <a:tcPr>
                        <a:blipFill>
                          <a:blip r:embed="rId3"/>
                          <a:stretch>
                            <a:fillRect l="-88095" t="-300000" r="-1786" b="-126667"/>
                          </a:stretch>
                        </a:blipFill>
                      </a:tcPr>
                    </a:tc>
                    <a:extLst>
                      <a:ext uri="{0D108BD9-81ED-4DB2-BD59-A6C34878D82A}">
                        <a16:rowId xmlns:a16="http://schemas.microsoft.com/office/drawing/2014/main" val="3846985873"/>
                      </a:ext>
                    </a:extLst>
                  </a:tr>
                  <a:tr h="386969">
                    <a:tc>
                      <a:txBody>
                        <a:bodyPr/>
                        <a:lstStyle/>
                        <a:p>
                          <a:endParaRPr lang="en-US"/>
                        </a:p>
                      </a:txBody>
                      <a:tcPr>
                        <a:blipFill>
                          <a:blip r:embed="rId3"/>
                          <a:stretch>
                            <a:fillRect l="-680" t="-387097" r="-116327" b="-22581"/>
                          </a:stretch>
                        </a:blipFill>
                      </a:tcPr>
                    </a:tc>
                    <a:tc>
                      <a:txBody>
                        <a:bodyPr/>
                        <a:lstStyle/>
                        <a:p>
                          <a:endParaRPr lang="en-US"/>
                        </a:p>
                      </a:txBody>
                      <a:tcPr>
                        <a:blipFill>
                          <a:blip r:embed="rId3"/>
                          <a:stretch>
                            <a:fillRect l="-88095" t="-387097" r="-1786" b="-22581"/>
                          </a:stretch>
                        </a:blipFill>
                      </a:tcPr>
                    </a:tc>
                    <a:extLst>
                      <a:ext uri="{0D108BD9-81ED-4DB2-BD59-A6C34878D82A}">
                        <a16:rowId xmlns:a16="http://schemas.microsoft.com/office/drawing/2014/main" val="993757423"/>
                      </a:ext>
                    </a:extLst>
                  </a:tr>
                </a:tbl>
              </a:graphicData>
            </a:graphic>
          </p:graphicFrame>
        </mc:Fallback>
      </mc:AlternateContent>
    </p:spTree>
    <p:extLst>
      <p:ext uri="{BB962C8B-B14F-4D97-AF65-F5344CB8AC3E}">
        <p14:creationId xmlns:p14="http://schemas.microsoft.com/office/powerpoint/2010/main" val="22965570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AAC74-600B-B1A0-C396-661047E32BF5}"/>
              </a:ext>
            </a:extLst>
          </p:cNvPr>
          <p:cNvSpPr>
            <a:spLocks noGrp="1"/>
          </p:cNvSpPr>
          <p:nvPr>
            <p:ph type="title"/>
          </p:nvPr>
        </p:nvSpPr>
        <p:spPr/>
        <p:txBody>
          <a:bodyPr/>
          <a:lstStyle/>
          <a:p>
            <a:r>
              <a:rPr lang="en-US" dirty="0"/>
              <a:t>Concluding remarks</a:t>
            </a:r>
          </a:p>
        </p:txBody>
      </p:sp>
      <p:sp>
        <p:nvSpPr>
          <p:cNvPr id="4" name="Slide Number Placeholder 3">
            <a:extLst>
              <a:ext uri="{FF2B5EF4-FFF2-40B4-BE49-F238E27FC236}">
                <a16:creationId xmlns:a16="http://schemas.microsoft.com/office/drawing/2014/main" id="{8043C937-9E2D-E6C6-3D63-31321E750423}"/>
              </a:ext>
            </a:extLst>
          </p:cNvPr>
          <p:cNvSpPr>
            <a:spLocks noGrp="1"/>
          </p:cNvSpPr>
          <p:nvPr>
            <p:ph type="sldNum" sz="quarter" idx="4"/>
          </p:nvPr>
        </p:nvSpPr>
        <p:spPr/>
        <p:txBody>
          <a:bodyPr/>
          <a:lstStyle/>
          <a:p>
            <a:fld id="{F4BAA12D-5F28-3140-935A-44BF4B54B6B6}" type="slidenum">
              <a:rPr lang="en-US" smtClean="0"/>
              <a:pPr/>
              <a:t>16</a:t>
            </a:fld>
            <a:endParaRPr lang="en-US" dirty="0"/>
          </a:p>
        </p:txBody>
      </p:sp>
    </p:spTree>
    <p:extLst>
      <p:ext uri="{BB962C8B-B14F-4D97-AF65-F5344CB8AC3E}">
        <p14:creationId xmlns:p14="http://schemas.microsoft.com/office/powerpoint/2010/main" val="6714244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A02D4-E969-DBC8-A989-B7529308A19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AE07523-75BC-F0D8-AC6B-B220E76EEF2E}"/>
              </a:ext>
            </a:extLst>
          </p:cNvPr>
          <p:cNvSpPr>
            <a:spLocks noGrp="1"/>
          </p:cNvSpPr>
          <p:nvPr>
            <p:ph type="title"/>
          </p:nvPr>
        </p:nvSpPr>
        <p:spPr/>
        <p:txBody>
          <a:bodyPr/>
          <a:lstStyle/>
          <a:p>
            <a:r>
              <a:rPr lang="en-US" dirty="0"/>
              <a:t>Concluding remarks</a:t>
            </a:r>
          </a:p>
        </p:txBody>
      </p:sp>
      <p:sp>
        <p:nvSpPr>
          <p:cNvPr id="10" name="Date Placeholder 9">
            <a:extLst>
              <a:ext uri="{FF2B5EF4-FFF2-40B4-BE49-F238E27FC236}">
                <a16:creationId xmlns:a16="http://schemas.microsoft.com/office/drawing/2014/main" id="{59E5BCE0-FF30-5E8E-F934-6652919D14E7}"/>
              </a:ext>
            </a:extLst>
          </p:cNvPr>
          <p:cNvSpPr>
            <a:spLocks noGrp="1"/>
          </p:cNvSpPr>
          <p:nvPr>
            <p:ph type="dt" sz="half" idx="38"/>
          </p:nvPr>
        </p:nvSpPr>
        <p:spPr/>
        <p:txBody>
          <a:bodyPr/>
          <a:lstStyle/>
          <a:p>
            <a:pPr>
              <a:defRPr/>
            </a:pPr>
            <a:r>
              <a:rPr lang="en-US"/>
              <a:t>11/12/25</a:t>
            </a:r>
            <a:endParaRPr lang="en-US" dirty="0"/>
          </a:p>
        </p:txBody>
      </p:sp>
      <p:sp>
        <p:nvSpPr>
          <p:cNvPr id="11" name="Footer Placeholder 10">
            <a:extLst>
              <a:ext uri="{FF2B5EF4-FFF2-40B4-BE49-F238E27FC236}">
                <a16:creationId xmlns:a16="http://schemas.microsoft.com/office/drawing/2014/main" id="{11CDFCDD-6FE4-ABB6-D0BF-4F26FA5B8E3E}"/>
              </a:ext>
            </a:extLst>
          </p:cNvPr>
          <p:cNvSpPr>
            <a:spLocks noGrp="1"/>
          </p:cNvSpPr>
          <p:nvPr>
            <p:ph type="ftr" sz="quarter" idx="39"/>
          </p:nvPr>
        </p:nvSpPr>
        <p:spPr/>
        <p:txBody>
          <a:bodyPr/>
          <a:lstStyle/>
          <a:p>
            <a:pPr>
              <a:defRPr/>
            </a:pPr>
            <a:r>
              <a:rPr lang="en-US"/>
              <a:t>Belomestnykh | HFCC-A RF systems plan</a:t>
            </a:r>
            <a:endParaRPr lang="en-US" dirty="0"/>
          </a:p>
        </p:txBody>
      </p:sp>
      <p:sp>
        <p:nvSpPr>
          <p:cNvPr id="13" name="Slide Number Placeholder 12">
            <a:extLst>
              <a:ext uri="{FF2B5EF4-FFF2-40B4-BE49-F238E27FC236}">
                <a16:creationId xmlns:a16="http://schemas.microsoft.com/office/drawing/2014/main" id="{00D4CEF3-9CBB-A2AA-A2C6-E2F17DC47EA9}"/>
              </a:ext>
            </a:extLst>
          </p:cNvPr>
          <p:cNvSpPr>
            <a:spLocks noGrp="1"/>
          </p:cNvSpPr>
          <p:nvPr>
            <p:ph type="sldNum" sz="quarter" idx="40"/>
          </p:nvPr>
        </p:nvSpPr>
        <p:spPr/>
        <p:txBody>
          <a:bodyPr/>
          <a:lstStyle/>
          <a:p>
            <a:fld id="{F4BAA12D-5F28-3140-935A-44BF4B54B6B6}" type="slidenum">
              <a:rPr lang="en-US" smtClean="0"/>
              <a:pPr/>
              <a:t>17</a:t>
            </a:fld>
            <a:endParaRPr lang="en-US" dirty="0"/>
          </a:p>
        </p:txBody>
      </p:sp>
      <p:sp>
        <p:nvSpPr>
          <p:cNvPr id="12" name="Content Placeholder 1">
            <a:extLst>
              <a:ext uri="{FF2B5EF4-FFF2-40B4-BE49-F238E27FC236}">
                <a16:creationId xmlns:a16="http://schemas.microsoft.com/office/drawing/2014/main" id="{ADBF2A03-C3CD-02B3-19F2-2DA33A3F8EFD}"/>
              </a:ext>
            </a:extLst>
          </p:cNvPr>
          <p:cNvSpPr txBox="1">
            <a:spLocks/>
          </p:cNvSpPr>
          <p:nvPr/>
        </p:nvSpPr>
        <p:spPr>
          <a:xfrm>
            <a:off x="395515" y="1525034"/>
            <a:ext cx="7686946" cy="4435753"/>
          </a:xfrm>
          <a:prstGeom prst="rect">
            <a:avLst/>
          </a:prstGeom>
        </p:spPr>
        <p:txBody>
          <a:bodyPr/>
          <a:lstStyle>
            <a:lvl1pPr marL="2286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Aft>
                <a:spcPts val="600"/>
              </a:spcAft>
              <a:buFont typeface="Wingdings" charset="0"/>
              <a:buChar char="µ"/>
            </a:pPr>
            <a:r>
              <a:rPr lang="en-US" dirty="0">
                <a:solidFill>
                  <a:srgbClr val="4E4E4E"/>
                </a:solidFill>
                <a:latin typeface="Arial"/>
                <a:cs typeface="Arial"/>
              </a:rPr>
              <a:t>SRF will have a big role in the FCC-ee.</a:t>
            </a:r>
          </a:p>
          <a:p>
            <a:pPr marL="342900" indent="-342900">
              <a:spcAft>
                <a:spcPts val="600"/>
              </a:spcAft>
              <a:buFont typeface="Wingdings" charset="0"/>
              <a:buChar char="µ"/>
            </a:pPr>
            <a:r>
              <a:rPr lang="en-US" dirty="0">
                <a:solidFill>
                  <a:srgbClr val="4E4E4E"/>
                </a:solidFill>
                <a:latin typeface="Arial"/>
                <a:cs typeface="Arial"/>
              </a:rPr>
              <a:t>Efficiency, reliability, and maintainability of the large systems are the main drivers.</a:t>
            </a:r>
          </a:p>
          <a:p>
            <a:pPr marL="342900" indent="-342900">
              <a:spcAft>
                <a:spcPts val="600"/>
              </a:spcAft>
              <a:buFont typeface="Wingdings" charset="0"/>
              <a:buChar char="µ"/>
            </a:pPr>
            <a:r>
              <a:rPr lang="en-US" dirty="0">
                <a:solidFill>
                  <a:srgbClr val="4E4E4E"/>
                </a:solidFill>
                <a:latin typeface="Arial"/>
                <a:cs typeface="Arial"/>
              </a:rPr>
              <a:t>HFCC-A RF systems received its initial funding to continue R&amp;D on developing 800 MHz SRF cavities and cryomodules for FCC-ee in collaboration with CERN.</a:t>
            </a:r>
          </a:p>
          <a:p>
            <a:pPr marL="342900" indent="-342900">
              <a:spcAft>
                <a:spcPts val="600"/>
              </a:spcAft>
              <a:buFont typeface="Wingdings" charset="0"/>
              <a:buChar char="µ"/>
            </a:pPr>
            <a:r>
              <a:rPr lang="en-US" dirty="0">
                <a:solidFill>
                  <a:srgbClr val="4E4E4E"/>
                </a:solidFill>
                <a:latin typeface="Arial"/>
                <a:cs typeface="Arial"/>
              </a:rPr>
              <a:t>To stay relevant, the goal is to design, build, and test a prototype cryomodule by the end of TDR Phase (~2031).</a:t>
            </a:r>
          </a:p>
          <a:p>
            <a:pPr marL="342900" indent="-342900">
              <a:spcAft>
                <a:spcPts val="600"/>
              </a:spcAft>
              <a:buFont typeface="Wingdings" charset="0"/>
              <a:buChar char="µ"/>
            </a:pPr>
            <a:r>
              <a:rPr lang="en-US" dirty="0">
                <a:solidFill>
                  <a:srgbClr val="4E4E4E"/>
                </a:solidFill>
                <a:latin typeface="Arial"/>
                <a:cs typeface="Arial"/>
              </a:rPr>
              <a:t>As (hopefully) available budget grows, other important RF R&amp;D topics will be included, e.g., efficient RF power sources, Nb/Cu ...</a:t>
            </a:r>
          </a:p>
        </p:txBody>
      </p:sp>
      <p:sp>
        <p:nvSpPr>
          <p:cNvPr id="37" name="Rectangle 2">
            <a:extLst>
              <a:ext uri="{FF2B5EF4-FFF2-40B4-BE49-F238E27FC236}">
                <a16:creationId xmlns:a16="http://schemas.microsoft.com/office/drawing/2014/main" id="{AE63A49D-646E-F669-296B-D3E11F6F7D31}"/>
              </a:ext>
            </a:extLst>
          </p:cNvPr>
          <p:cNvSpPr>
            <a:spLocks noChangeArrowheads="1"/>
          </p:cNvSpPr>
          <p:nvPr/>
        </p:nvSpPr>
        <p:spPr bwMode="auto">
          <a:xfrm>
            <a:off x="856615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2" descr="A picture containing building, old, stone&#10;&#10;Description automatically generated">
            <a:extLst>
              <a:ext uri="{FF2B5EF4-FFF2-40B4-BE49-F238E27FC236}">
                <a16:creationId xmlns:a16="http://schemas.microsoft.com/office/drawing/2014/main" id="{C1B2D3A3-721B-D3EA-DEB9-A05CC0A18AF8}"/>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8383667" y="1525035"/>
            <a:ext cx="3263900" cy="3187700"/>
          </a:xfrm>
          <a:prstGeom prst="rect">
            <a:avLst/>
          </a:prstGeom>
          <a:noFill/>
          <a:extLst>
            <a:ext uri="{909E8E84-426E-40DD-AFC4-6F175D3DCCD1}">
              <a14:hiddenFill xmlns:a14="http://schemas.microsoft.com/office/drawing/2010/main">
                <a:solidFill>
                  <a:srgbClr val="FFFFFF"/>
                </a:solidFill>
              </a14:hiddenFill>
            </a:ext>
          </a:extLst>
        </p:spPr>
      </p:pic>
      <p:sp>
        <p:nvSpPr>
          <p:cNvPr id="41" name="Content Placeholder 5">
            <a:extLst>
              <a:ext uri="{FF2B5EF4-FFF2-40B4-BE49-F238E27FC236}">
                <a16:creationId xmlns:a16="http://schemas.microsoft.com/office/drawing/2014/main" id="{399E3651-5D7A-0F3D-AB1A-A48D28C83660}"/>
              </a:ext>
            </a:extLst>
          </p:cNvPr>
          <p:cNvSpPr txBox="1">
            <a:spLocks/>
          </p:cNvSpPr>
          <p:nvPr/>
        </p:nvSpPr>
        <p:spPr>
          <a:xfrm>
            <a:off x="8384797" y="4867251"/>
            <a:ext cx="3204172" cy="728799"/>
          </a:xfrm>
          <a:prstGeom prst="rect">
            <a:avLst/>
          </a:prstGeom>
        </p:spPr>
        <p:txBody>
          <a:bodyPr/>
          <a:lstStyle>
            <a:lvl1pPr marL="2286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srgbClr val="FF0000"/>
                </a:solidFill>
              </a:rPr>
              <a:t>SRF system design is a work of art, science, and engineering calling for imagination, calculation, symmetry …</a:t>
            </a:r>
          </a:p>
        </p:txBody>
      </p:sp>
      <p:sp>
        <p:nvSpPr>
          <p:cNvPr id="4" name="TextBox 3">
            <a:extLst>
              <a:ext uri="{FF2B5EF4-FFF2-40B4-BE49-F238E27FC236}">
                <a16:creationId xmlns:a16="http://schemas.microsoft.com/office/drawing/2014/main" id="{46370496-6E04-8699-E9C5-7A93FE723A43}"/>
              </a:ext>
            </a:extLst>
          </p:cNvPr>
          <p:cNvSpPr txBox="1"/>
          <p:nvPr/>
        </p:nvSpPr>
        <p:spPr>
          <a:xfrm>
            <a:off x="86178" y="5987755"/>
            <a:ext cx="7294186" cy="461665"/>
          </a:xfrm>
          <a:prstGeom prst="rect">
            <a:avLst/>
          </a:prstGeom>
          <a:noFill/>
        </p:spPr>
        <p:txBody>
          <a:bodyPr wrap="square">
            <a:spAutoFit/>
          </a:bodyPr>
          <a:lstStyle/>
          <a:p>
            <a:r>
              <a:rPr lang="en-US" sz="1200" dirty="0"/>
              <a:t>This manuscript has been authored by </a:t>
            </a:r>
            <a:r>
              <a:rPr lang="en-US" sz="1200" dirty="0" err="1"/>
              <a:t>FermiForward</a:t>
            </a:r>
            <a:r>
              <a:rPr lang="en-US" sz="1200" dirty="0"/>
              <a:t> Discovery Group, LLC under Contract No. 89243024CSC000002 with the U.S. Department of Energy, Office of Science, Office of High Energy Physics.</a:t>
            </a:r>
          </a:p>
        </p:txBody>
      </p:sp>
    </p:spTree>
    <p:extLst>
      <p:ext uri="{BB962C8B-B14F-4D97-AF65-F5344CB8AC3E}">
        <p14:creationId xmlns:p14="http://schemas.microsoft.com/office/powerpoint/2010/main" val="39887557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DFD50-5F54-9303-D553-FDA7E8C46DC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7AF6276-4B3C-422B-9908-AF8E1DF4FB91}"/>
              </a:ext>
            </a:extLst>
          </p:cNvPr>
          <p:cNvPicPr>
            <a:picLocks noChangeAspect="1"/>
          </p:cNvPicPr>
          <p:nvPr/>
        </p:nvPicPr>
        <p:blipFill>
          <a:blip r:embed="rId2"/>
          <a:stretch>
            <a:fillRect/>
          </a:stretch>
        </p:blipFill>
        <p:spPr>
          <a:xfrm>
            <a:off x="1926260" y="676592"/>
            <a:ext cx="8513140" cy="5504815"/>
          </a:xfrm>
          <a:prstGeom prst="rect">
            <a:avLst/>
          </a:prstGeom>
          <a:ln w="25400">
            <a:noFill/>
          </a:ln>
        </p:spPr>
      </p:pic>
      <p:sp>
        <p:nvSpPr>
          <p:cNvPr id="3" name="Title 2">
            <a:extLst>
              <a:ext uri="{FF2B5EF4-FFF2-40B4-BE49-F238E27FC236}">
                <a16:creationId xmlns:a16="http://schemas.microsoft.com/office/drawing/2014/main" id="{135EE04F-AEF6-9E10-E69B-51AC347E74CF}"/>
              </a:ext>
            </a:extLst>
          </p:cNvPr>
          <p:cNvSpPr txBox="1">
            <a:spLocks/>
          </p:cNvSpPr>
          <p:nvPr/>
        </p:nvSpPr>
        <p:spPr>
          <a:xfrm>
            <a:off x="1752600" y="5295313"/>
            <a:ext cx="8686800" cy="320908"/>
          </a:xfrm>
          <a:prstGeom prst="rect">
            <a:avLst/>
          </a:prstGeom>
        </p:spPr>
        <p:txBody>
          <a:bodyPr/>
          <a:lstStyle>
            <a:lvl1pPr algn="l" defTabSz="914400" rtl="0" eaLnBrk="1" latinLnBrk="0" hangingPunct="1">
              <a:lnSpc>
                <a:spcPct val="85000"/>
              </a:lnSpc>
              <a:spcBef>
                <a:spcPct val="0"/>
              </a:spcBef>
              <a:buNone/>
              <a:defRPr sz="3600" b="1" i="0" kern="1200" spc="-50" baseline="0">
                <a:solidFill>
                  <a:schemeClr val="tx1"/>
                </a:solidFill>
                <a:latin typeface="Helvetica" pitchFamily="2" charset="0"/>
                <a:ea typeface="+mj-ea"/>
                <a:cs typeface="+mj-cs"/>
              </a:defRPr>
            </a:lvl1pPr>
          </a:lstStyle>
          <a:p>
            <a:pPr algn="ctr"/>
            <a:r>
              <a:rPr lang="en-US" sz="4800" dirty="0">
                <a:solidFill>
                  <a:srgbClr val="FFFF00"/>
                </a:solidFill>
              </a:rPr>
              <a:t>Thank you!</a:t>
            </a:r>
          </a:p>
        </p:txBody>
      </p:sp>
    </p:spTree>
    <p:extLst>
      <p:ext uri="{BB962C8B-B14F-4D97-AF65-F5344CB8AC3E}">
        <p14:creationId xmlns:p14="http://schemas.microsoft.com/office/powerpoint/2010/main" val="36780003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E44FC4B-0840-0FC4-D469-2DE0FF5D0213}"/>
              </a:ext>
            </a:extLst>
          </p:cNvPr>
          <p:cNvSpPr>
            <a:spLocks noGrp="1"/>
          </p:cNvSpPr>
          <p:nvPr>
            <p:ph type="body" sz="quarter" idx="46"/>
          </p:nvPr>
        </p:nvSpPr>
        <p:spPr>
          <a:xfrm>
            <a:off x="914399" y="2466808"/>
            <a:ext cx="4789783" cy="3618654"/>
          </a:xfrm>
        </p:spPr>
        <p:txBody>
          <a:bodyPr/>
          <a:lstStyle/>
          <a:p>
            <a:pPr>
              <a:buFont typeface="Wingdings" pitchFamily="2" charset="2"/>
              <a:buChar char="Ø"/>
            </a:pPr>
            <a:r>
              <a:rPr lang="en-US" b="1" dirty="0"/>
              <a:t>Introduction: HFCC</a:t>
            </a:r>
            <a:endParaRPr lang="en-US" dirty="0"/>
          </a:p>
          <a:p>
            <a:pPr>
              <a:buFont typeface="Wingdings" pitchFamily="2" charset="2"/>
              <a:buChar char="Ø"/>
            </a:pPr>
            <a:r>
              <a:rPr lang="en-US" dirty="0"/>
              <a:t>HFCC-A L2 RF systems</a:t>
            </a:r>
          </a:p>
        </p:txBody>
      </p:sp>
      <p:sp>
        <p:nvSpPr>
          <p:cNvPr id="6" name="Text Placeholder 5">
            <a:extLst>
              <a:ext uri="{FF2B5EF4-FFF2-40B4-BE49-F238E27FC236}">
                <a16:creationId xmlns:a16="http://schemas.microsoft.com/office/drawing/2014/main" id="{310226FF-C39A-5018-969C-384B5F390FD7}"/>
              </a:ext>
            </a:extLst>
          </p:cNvPr>
          <p:cNvSpPr>
            <a:spLocks noGrp="1"/>
          </p:cNvSpPr>
          <p:nvPr>
            <p:ph type="body" sz="quarter" idx="48"/>
          </p:nvPr>
        </p:nvSpPr>
        <p:spPr>
          <a:xfrm>
            <a:off x="6121941" y="2439375"/>
            <a:ext cx="5155659" cy="3618654"/>
          </a:xfrm>
        </p:spPr>
        <p:txBody>
          <a:bodyPr/>
          <a:lstStyle/>
          <a:p>
            <a:pPr>
              <a:buFont typeface="Wingdings" pitchFamily="2" charset="2"/>
              <a:buChar char="Ø"/>
            </a:pPr>
            <a:r>
              <a:rPr lang="en-US" dirty="0"/>
              <a:t>SRF at FCC-ee and ongoing R&amp;D</a:t>
            </a:r>
          </a:p>
          <a:p>
            <a:pPr>
              <a:buFont typeface="Wingdings" pitchFamily="2" charset="2"/>
              <a:buChar char="Ø"/>
            </a:pPr>
            <a:r>
              <a:rPr lang="en-US" b="1" dirty="0"/>
              <a:t>Concluding remarks</a:t>
            </a:r>
          </a:p>
        </p:txBody>
      </p:sp>
      <p:sp>
        <p:nvSpPr>
          <p:cNvPr id="2" name="Title 1">
            <a:extLst>
              <a:ext uri="{FF2B5EF4-FFF2-40B4-BE49-F238E27FC236}">
                <a16:creationId xmlns:a16="http://schemas.microsoft.com/office/drawing/2014/main" id="{8E583E48-2B2C-335F-7079-3D3132861ECC}"/>
              </a:ext>
            </a:extLst>
          </p:cNvPr>
          <p:cNvSpPr>
            <a:spLocks noGrp="1"/>
          </p:cNvSpPr>
          <p:nvPr>
            <p:ph type="title"/>
          </p:nvPr>
        </p:nvSpPr>
        <p:spPr>
          <a:xfrm>
            <a:off x="914398" y="365760"/>
            <a:ext cx="9994393" cy="433527"/>
          </a:xfrm>
        </p:spPr>
        <p:txBody>
          <a:bodyPr/>
          <a:lstStyle/>
          <a:p>
            <a:r>
              <a:rPr lang="en-US" dirty="0"/>
              <a:t>Outline</a:t>
            </a:r>
          </a:p>
        </p:txBody>
      </p:sp>
      <p:sp>
        <p:nvSpPr>
          <p:cNvPr id="16" name="Date Placeholder 15">
            <a:extLst>
              <a:ext uri="{FF2B5EF4-FFF2-40B4-BE49-F238E27FC236}">
                <a16:creationId xmlns:a16="http://schemas.microsoft.com/office/drawing/2014/main" id="{0CFBC19E-17F8-9777-2568-E4573BAC06F3}"/>
              </a:ext>
            </a:extLst>
          </p:cNvPr>
          <p:cNvSpPr>
            <a:spLocks noGrp="1"/>
          </p:cNvSpPr>
          <p:nvPr>
            <p:ph type="dt" sz="half" idx="49"/>
          </p:nvPr>
        </p:nvSpPr>
        <p:spPr/>
        <p:txBody>
          <a:bodyPr/>
          <a:lstStyle/>
          <a:p>
            <a:pPr>
              <a:defRPr/>
            </a:pPr>
            <a:r>
              <a:rPr lang="en-US"/>
              <a:t>11/12/25</a:t>
            </a:r>
            <a:endParaRPr lang="en-US" dirty="0"/>
          </a:p>
        </p:txBody>
      </p:sp>
      <p:sp>
        <p:nvSpPr>
          <p:cNvPr id="17" name="Footer Placeholder 16">
            <a:extLst>
              <a:ext uri="{FF2B5EF4-FFF2-40B4-BE49-F238E27FC236}">
                <a16:creationId xmlns:a16="http://schemas.microsoft.com/office/drawing/2014/main" id="{8F318742-7E0A-C166-77BA-738C1BFD816A}"/>
              </a:ext>
            </a:extLst>
          </p:cNvPr>
          <p:cNvSpPr>
            <a:spLocks noGrp="1"/>
          </p:cNvSpPr>
          <p:nvPr>
            <p:ph type="ftr" sz="quarter" idx="50"/>
          </p:nvPr>
        </p:nvSpPr>
        <p:spPr/>
        <p:txBody>
          <a:bodyPr/>
          <a:lstStyle/>
          <a:p>
            <a:pPr>
              <a:defRPr/>
            </a:pPr>
            <a:r>
              <a:rPr lang="en-US"/>
              <a:t>Belomestnykh | HFCC-A RF systems plan</a:t>
            </a:r>
            <a:endParaRPr lang="en-US" dirty="0"/>
          </a:p>
        </p:txBody>
      </p:sp>
      <p:sp>
        <p:nvSpPr>
          <p:cNvPr id="18" name="Slide Number Placeholder 17">
            <a:extLst>
              <a:ext uri="{FF2B5EF4-FFF2-40B4-BE49-F238E27FC236}">
                <a16:creationId xmlns:a16="http://schemas.microsoft.com/office/drawing/2014/main" id="{45CBF519-6587-D7E4-10D4-EB8AFAFA86D0}"/>
              </a:ext>
            </a:extLst>
          </p:cNvPr>
          <p:cNvSpPr>
            <a:spLocks noGrp="1"/>
          </p:cNvSpPr>
          <p:nvPr>
            <p:ph type="sldNum" sz="quarter" idx="51"/>
          </p:nvPr>
        </p:nvSpPr>
        <p:spPr/>
        <p:txBody>
          <a:bodyPr/>
          <a:lstStyle/>
          <a:p>
            <a:fld id="{F4BAA12D-5F28-3140-935A-44BF4B54B6B6}" type="slidenum">
              <a:rPr lang="en-US" smtClean="0"/>
              <a:pPr/>
              <a:t>2</a:t>
            </a:fld>
            <a:endParaRPr lang="en-US" dirty="0"/>
          </a:p>
        </p:txBody>
      </p:sp>
    </p:spTree>
    <p:extLst>
      <p:ext uri="{BB962C8B-B14F-4D97-AF65-F5344CB8AC3E}">
        <p14:creationId xmlns:p14="http://schemas.microsoft.com/office/powerpoint/2010/main" val="27549545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E1726-34DA-93FD-D493-D6840B6EB572}"/>
              </a:ext>
            </a:extLst>
          </p:cNvPr>
          <p:cNvSpPr>
            <a:spLocks noGrp="1"/>
          </p:cNvSpPr>
          <p:nvPr>
            <p:ph type="title"/>
          </p:nvPr>
        </p:nvSpPr>
        <p:spPr/>
        <p:txBody>
          <a:bodyPr/>
          <a:lstStyle/>
          <a:p>
            <a:r>
              <a:rPr lang="en-US" dirty="0"/>
              <a:t>Introduction</a:t>
            </a:r>
          </a:p>
        </p:txBody>
      </p:sp>
      <p:sp>
        <p:nvSpPr>
          <p:cNvPr id="4" name="Slide Number Placeholder 3">
            <a:extLst>
              <a:ext uri="{FF2B5EF4-FFF2-40B4-BE49-F238E27FC236}">
                <a16:creationId xmlns:a16="http://schemas.microsoft.com/office/drawing/2014/main" id="{A60C7F51-4668-4428-E08D-9C2559832AF2}"/>
              </a:ext>
            </a:extLst>
          </p:cNvPr>
          <p:cNvSpPr>
            <a:spLocks noGrp="1"/>
          </p:cNvSpPr>
          <p:nvPr>
            <p:ph type="sldNum" sz="quarter" idx="4"/>
          </p:nvPr>
        </p:nvSpPr>
        <p:spPr/>
        <p:txBody>
          <a:bodyPr/>
          <a:lstStyle/>
          <a:p>
            <a:fld id="{F4BAA12D-5F28-3140-935A-44BF4B54B6B6}" type="slidenum">
              <a:rPr lang="en-US" smtClean="0"/>
              <a:pPr/>
              <a:t>3</a:t>
            </a:fld>
            <a:endParaRPr lang="en-US" dirty="0"/>
          </a:p>
        </p:txBody>
      </p:sp>
    </p:spTree>
    <p:extLst>
      <p:ext uri="{BB962C8B-B14F-4D97-AF65-F5344CB8AC3E}">
        <p14:creationId xmlns:p14="http://schemas.microsoft.com/office/powerpoint/2010/main" val="20731173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EB2DB3-F638-11AE-67E9-0F6EACB665A5}"/>
              </a:ext>
            </a:extLst>
          </p:cNvPr>
          <p:cNvSpPr>
            <a:spLocks noGrp="1"/>
          </p:cNvSpPr>
          <p:nvPr>
            <p:ph type="body" sz="quarter" idx="10"/>
          </p:nvPr>
        </p:nvSpPr>
        <p:spPr>
          <a:xfrm>
            <a:off x="539827" y="1066331"/>
            <a:ext cx="10201745" cy="4791456"/>
          </a:xfrm>
        </p:spPr>
        <p:txBody>
          <a:bodyPr/>
          <a:lstStyle/>
          <a:p>
            <a:pPr>
              <a:buFont typeface="Wingdings" pitchFamily="2" charset="2"/>
              <a:buChar char="§"/>
            </a:pPr>
            <a:r>
              <a:rPr lang="en-US" sz="1600" dirty="0"/>
              <a:t>In the 2023 report, the P5 panel recommended (Recommendation 2) engaging in </a:t>
            </a:r>
            <a:r>
              <a:rPr lang="en-US" sz="1600" b="1" i="1" dirty="0"/>
              <a:t>feasibility and design studies </a:t>
            </a:r>
            <a:r>
              <a:rPr lang="en-US" sz="1600" dirty="0"/>
              <a:t>of an </a:t>
            </a:r>
            <a:r>
              <a:rPr lang="en-US" sz="1600" b="1" dirty="0"/>
              <a:t>offshore Higgs factory</a:t>
            </a:r>
            <a:r>
              <a:rPr lang="en-US" sz="1600" dirty="0"/>
              <a:t>. It was stated that “The current designs of FCC-ee and ILC meet our scientific requirements.”</a:t>
            </a:r>
          </a:p>
          <a:p>
            <a:pPr>
              <a:buFont typeface="Wingdings" pitchFamily="2" charset="2"/>
              <a:buChar char="§"/>
            </a:pPr>
            <a:r>
              <a:rPr lang="en-US" sz="1600" dirty="0"/>
              <a:t>The </a:t>
            </a:r>
            <a:r>
              <a:rPr lang="en-US" sz="1600" b="1" dirty="0"/>
              <a:t>HFCC</a:t>
            </a:r>
            <a:r>
              <a:rPr lang="en-US" sz="1600" dirty="0"/>
              <a:t>, originally named the Higgs Factory Coordination Consortium, was created by DOE and NSF in 2024 to provide strategic direction and leadership for the U.S. community to engage, shape, and thereby advance the development of the Physics, Experiments, and Detectors (PED) and the Accelerator (A) program for a potential future Higgs Factory; and to ensure cooperation with our partners in the international program. </a:t>
            </a:r>
            <a:r>
              <a:rPr lang="en-US" sz="1600" dirty="0">
                <a:hlinkClick r:id="rId2"/>
              </a:rPr>
              <a:t>https://higgsfactory.slac.stanford.edu/about</a:t>
            </a:r>
            <a:r>
              <a:rPr lang="en-US" sz="1600" dirty="0"/>
              <a:t> </a:t>
            </a:r>
          </a:p>
          <a:p>
            <a:pPr>
              <a:buFont typeface="Wingdings" pitchFamily="2" charset="2"/>
              <a:buChar char="§"/>
            </a:pPr>
            <a:r>
              <a:rPr lang="en-US" sz="1600" dirty="0"/>
              <a:t>In September 2025, the HFCC was renamed to the </a:t>
            </a:r>
            <a:r>
              <a:rPr lang="en-US" sz="1600" b="1" dirty="0"/>
              <a:t>Higgs Factory Circulator Collider</a:t>
            </a:r>
            <a:r>
              <a:rPr lang="en-US" sz="1600" dirty="0"/>
              <a:t> to explicitly support the FCC-ee; NSF pulled out from HFCC. The charge for the HFCC remains the same:</a:t>
            </a:r>
          </a:p>
          <a:p>
            <a:pPr lvl="1">
              <a:buFont typeface="Courier New" panose="02070309020205020404" pitchFamily="49" charset="0"/>
              <a:buChar char="o"/>
            </a:pPr>
            <a:r>
              <a:rPr lang="en-US" sz="1400" dirty="0"/>
              <a:t>Physics and technical feasibility studies, including any associated design and R&amp;D efforts, to advance detector concepts and accelerator designs for a future e+/e- Higgs factory;</a:t>
            </a:r>
          </a:p>
          <a:p>
            <a:pPr lvl="1">
              <a:buFont typeface="Courier New" panose="02070309020205020404" pitchFamily="49" charset="0"/>
              <a:buChar char="o"/>
            </a:pPr>
            <a:r>
              <a:rPr lang="en-US" sz="1400" dirty="0"/>
              <a:t>Prioritization and stewardship of the national R&amp;D efforts;</a:t>
            </a:r>
          </a:p>
          <a:p>
            <a:pPr lvl="1">
              <a:buFont typeface="Courier New" panose="02070309020205020404" pitchFamily="49" charset="0"/>
              <a:buChar char="o"/>
            </a:pPr>
            <a:r>
              <a:rPr lang="en-US" sz="1400" dirty="0"/>
              <a:t>Development of the pre-project R&amp;D scope that will be required to initiate a project;</a:t>
            </a:r>
          </a:p>
          <a:p>
            <a:pPr lvl="1">
              <a:buFont typeface="Courier New" panose="02070309020205020404" pitchFamily="49" charset="0"/>
              <a:buChar char="o"/>
            </a:pPr>
            <a:r>
              <a:rPr lang="en-US" sz="1400" dirty="0"/>
              <a:t>Conceptualization of the software and computing for the experiments and accelerator;</a:t>
            </a:r>
          </a:p>
          <a:p>
            <a:pPr lvl="1">
              <a:buFont typeface="Courier New" panose="02070309020205020404" pitchFamily="49" charset="0"/>
              <a:buChar char="o"/>
            </a:pPr>
            <a:r>
              <a:rPr lang="en-US" sz="1400" dirty="0"/>
              <a:t>Develop various funding models that will be required to support the R&amp;D efforts;</a:t>
            </a:r>
          </a:p>
          <a:p>
            <a:pPr lvl="1">
              <a:buFont typeface="Courier New" panose="02070309020205020404" pitchFamily="49" charset="0"/>
              <a:buChar char="o"/>
            </a:pPr>
            <a:r>
              <a:rPr lang="en-US" sz="1400" dirty="0"/>
              <a:t>Ensure collaborations by the U.S. with our partners are cost-effectively carried out to advance the future Higgs factory initiatives. </a:t>
            </a:r>
          </a:p>
        </p:txBody>
      </p:sp>
      <p:sp>
        <p:nvSpPr>
          <p:cNvPr id="3" name="Title 2">
            <a:extLst>
              <a:ext uri="{FF2B5EF4-FFF2-40B4-BE49-F238E27FC236}">
                <a16:creationId xmlns:a16="http://schemas.microsoft.com/office/drawing/2014/main" id="{ED1D8664-EB35-1797-2738-0416254DE2C9}"/>
              </a:ext>
            </a:extLst>
          </p:cNvPr>
          <p:cNvSpPr>
            <a:spLocks noGrp="1"/>
          </p:cNvSpPr>
          <p:nvPr>
            <p:ph type="title"/>
          </p:nvPr>
        </p:nvSpPr>
        <p:spPr>
          <a:xfrm>
            <a:off x="914398" y="365760"/>
            <a:ext cx="9994393" cy="433527"/>
          </a:xfrm>
        </p:spPr>
        <p:txBody>
          <a:bodyPr/>
          <a:lstStyle/>
          <a:p>
            <a:r>
              <a:rPr lang="en-US" dirty="0"/>
              <a:t>About HFCC</a:t>
            </a:r>
          </a:p>
        </p:txBody>
      </p:sp>
      <p:sp>
        <p:nvSpPr>
          <p:cNvPr id="13" name="Date Placeholder 12">
            <a:extLst>
              <a:ext uri="{FF2B5EF4-FFF2-40B4-BE49-F238E27FC236}">
                <a16:creationId xmlns:a16="http://schemas.microsoft.com/office/drawing/2014/main" id="{EAEF775E-2FA4-0AC0-DE6F-2B835AC39B4E}"/>
              </a:ext>
            </a:extLst>
          </p:cNvPr>
          <p:cNvSpPr>
            <a:spLocks noGrp="1"/>
          </p:cNvSpPr>
          <p:nvPr>
            <p:ph type="dt" sz="half" idx="38"/>
          </p:nvPr>
        </p:nvSpPr>
        <p:spPr/>
        <p:txBody>
          <a:bodyPr/>
          <a:lstStyle/>
          <a:p>
            <a:pPr>
              <a:defRPr/>
            </a:pPr>
            <a:r>
              <a:rPr lang="en-US"/>
              <a:t>11/12/25</a:t>
            </a:r>
            <a:endParaRPr lang="en-US" dirty="0"/>
          </a:p>
        </p:txBody>
      </p:sp>
      <p:sp>
        <p:nvSpPr>
          <p:cNvPr id="14" name="Footer Placeholder 13">
            <a:extLst>
              <a:ext uri="{FF2B5EF4-FFF2-40B4-BE49-F238E27FC236}">
                <a16:creationId xmlns:a16="http://schemas.microsoft.com/office/drawing/2014/main" id="{AC7B72D5-4613-47DA-F53C-D9FC652BEDFD}"/>
              </a:ext>
            </a:extLst>
          </p:cNvPr>
          <p:cNvSpPr>
            <a:spLocks noGrp="1"/>
          </p:cNvSpPr>
          <p:nvPr>
            <p:ph type="ftr" sz="quarter" idx="39"/>
          </p:nvPr>
        </p:nvSpPr>
        <p:spPr/>
        <p:txBody>
          <a:bodyPr/>
          <a:lstStyle/>
          <a:p>
            <a:pPr>
              <a:defRPr/>
            </a:pPr>
            <a:r>
              <a:rPr lang="en-US"/>
              <a:t>Belomestnykh | HFCC-A RF systems plan</a:t>
            </a:r>
            <a:endParaRPr lang="en-US" dirty="0"/>
          </a:p>
        </p:txBody>
      </p:sp>
      <p:sp>
        <p:nvSpPr>
          <p:cNvPr id="16" name="Slide Number Placeholder 15">
            <a:extLst>
              <a:ext uri="{FF2B5EF4-FFF2-40B4-BE49-F238E27FC236}">
                <a16:creationId xmlns:a16="http://schemas.microsoft.com/office/drawing/2014/main" id="{091A2409-1D69-02E0-B717-E279875FF40F}"/>
              </a:ext>
            </a:extLst>
          </p:cNvPr>
          <p:cNvSpPr>
            <a:spLocks noGrp="1"/>
          </p:cNvSpPr>
          <p:nvPr>
            <p:ph type="sldNum" sz="quarter" idx="40"/>
          </p:nvPr>
        </p:nvSpPr>
        <p:spPr/>
        <p:txBody>
          <a:bodyPr/>
          <a:lstStyle/>
          <a:p>
            <a:fld id="{F4BAA12D-5F28-3140-935A-44BF4B54B6B6}" type="slidenum">
              <a:rPr lang="en-US" smtClean="0"/>
              <a:pPr/>
              <a:t>4</a:t>
            </a:fld>
            <a:endParaRPr lang="en-US" dirty="0"/>
          </a:p>
        </p:txBody>
      </p:sp>
    </p:spTree>
    <p:extLst>
      <p:ext uri="{BB962C8B-B14F-4D97-AF65-F5344CB8AC3E}">
        <p14:creationId xmlns:p14="http://schemas.microsoft.com/office/powerpoint/2010/main" val="1013497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EECAF-94A0-85D4-9EFB-E56C432FC86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F7DE4E4-8625-0752-5B7C-4293F822C573}"/>
              </a:ext>
            </a:extLst>
          </p:cNvPr>
          <p:cNvSpPr>
            <a:spLocks noGrp="1"/>
          </p:cNvSpPr>
          <p:nvPr>
            <p:ph type="body" sz="quarter" idx="10"/>
          </p:nvPr>
        </p:nvSpPr>
        <p:spPr>
          <a:xfrm>
            <a:off x="539828" y="991077"/>
            <a:ext cx="3592638" cy="5365273"/>
          </a:xfrm>
        </p:spPr>
        <p:txBody>
          <a:bodyPr/>
          <a:lstStyle/>
          <a:p>
            <a:pPr>
              <a:buFont typeface="Wingdings" pitchFamily="2" charset="2"/>
              <a:buChar char="§"/>
            </a:pPr>
            <a:r>
              <a:rPr lang="en-US" sz="1600" dirty="0"/>
              <a:t>The HFCC-A is led by a </a:t>
            </a:r>
            <a:r>
              <a:rPr lang="en-US" sz="1600" b="1" dirty="0"/>
              <a:t>steering committee</a:t>
            </a:r>
            <a:r>
              <a:rPr lang="en-US" sz="1600" dirty="0"/>
              <a:t> HFSC-A:</a:t>
            </a:r>
          </a:p>
          <a:p>
            <a:pPr lvl="1">
              <a:buFont typeface="Courier New" panose="02070309020205020404" pitchFamily="49" charset="0"/>
              <a:buChar char="o"/>
            </a:pPr>
            <a:r>
              <a:rPr lang="en-US" sz="1400" dirty="0"/>
              <a:t>Tor </a:t>
            </a:r>
            <a:r>
              <a:rPr lang="en-US" sz="1400" dirty="0" err="1"/>
              <a:t>Raubenheimer</a:t>
            </a:r>
            <a:endParaRPr lang="en-US" sz="1400" dirty="0"/>
          </a:p>
          <a:p>
            <a:pPr lvl="1">
              <a:buFont typeface="Courier New" panose="02070309020205020404" pitchFamily="49" charset="0"/>
              <a:buChar char="o"/>
            </a:pPr>
            <a:r>
              <a:rPr lang="en-US" sz="1400" dirty="0"/>
              <a:t>Stephen Gourlay</a:t>
            </a:r>
          </a:p>
          <a:p>
            <a:pPr lvl="1">
              <a:buFont typeface="Courier New" panose="02070309020205020404" pitchFamily="49" charset="0"/>
              <a:buChar char="o"/>
            </a:pPr>
            <a:r>
              <a:rPr lang="en-US" sz="1400" dirty="0"/>
              <a:t>Matthias Liepe</a:t>
            </a:r>
          </a:p>
          <a:p>
            <a:pPr lvl="1">
              <a:buFont typeface="Courier New" panose="02070309020205020404" pitchFamily="49" charset="0"/>
              <a:buChar char="o"/>
            </a:pPr>
            <a:r>
              <a:rPr lang="en-US" sz="1400" dirty="0"/>
              <a:t>Jean-Luc Vay</a:t>
            </a:r>
          </a:p>
          <a:p>
            <a:pPr>
              <a:buFont typeface="Wingdings" pitchFamily="2" charset="2"/>
              <a:buChar char="§"/>
            </a:pPr>
            <a:r>
              <a:rPr lang="en-US" sz="1600" dirty="0"/>
              <a:t>LCG-A is created for engagement and coordination with the DOE national labs.</a:t>
            </a:r>
          </a:p>
          <a:p>
            <a:pPr>
              <a:buFont typeface="Wingdings" pitchFamily="2" charset="2"/>
              <a:buChar char="§"/>
            </a:pPr>
            <a:r>
              <a:rPr lang="en-US" sz="1600" dirty="0"/>
              <a:t>U.S.-CERN FCC Coordination Committee is an interface group to address R&amp;D, priorities, and direction between the U.S. and CERN FCC management.</a:t>
            </a:r>
          </a:p>
          <a:p>
            <a:pPr>
              <a:buFont typeface="Wingdings" pitchFamily="2" charset="2"/>
              <a:buChar char="§"/>
            </a:pPr>
            <a:r>
              <a:rPr lang="en-US" sz="1600" dirty="0"/>
              <a:t>The HFCC-A includes </a:t>
            </a:r>
            <a:r>
              <a:rPr lang="en-US" sz="1600" b="1" dirty="0"/>
              <a:t>seven L2 topical areas</a:t>
            </a:r>
            <a:r>
              <a:rPr lang="en-US" sz="1600" dirty="0"/>
              <a:t> per the organization chart.</a:t>
            </a:r>
          </a:p>
          <a:p>
            <a:pPr>
              <a:buFont typeface="Wingdings" pitchFamily="2" charset="2"/>
              <a:buChar char="§"/>
            </a:pPr>
            <a:r>
              <a:rPr lang="en-US" sz="1600" dirty="0"/>
              <a:t>Each topical area has two L2 organizers.</a:t>
            </a:r>
          </a:p>
          <a:p>
            <a:pPr>
              <a:buFont typeface="Wingdings" pitchFamily="2" charset="2"/>
              <a:buChar char="§"/>
            </a:pPr>
            <a:endParaRPr lang="en-US" sz="1600" dirty="0"/>
          </a:p>
        </p:txBody>
      </p:sp>
      <p:sp>
        <p:nvSpPr>
          <p:cNvPr id="3" name="Title 2">
            <a:extLst>
              <a:ext uri="{FF2B5EF4-FFF2-40B4-BE49-F238E27FC236}">
                <a16:creationId xmlns:a16="http://schemas.microsoft.com/office/drawing/2014/main" id="{A3136C58-93EE-D8AD-C8A8-AA7FC9776F00}"/>
              </a:ext>
            </a:extLst>
          </p:cNvPr>
          <p:cNvSpPr>
            <a:spLocks noGrp="1"/>
          </p:cNvSpPr>
          <p:nvPr>
            <p:ph type="title"/>
          </p:nvPr>
        </p:nvSpPr>
        <p:spPr>
          <a:xfrm>
            <a:off x="914398" y="365760"/>
            <a:ext cx="9994393" cy="433527"/>
          </a:xfrm>
        </p:spPr>
        <p:txBody>
          <a:bodyPr/>
          <a:lstStyle/>
          <a:p>
            <a:r>
              <a:rPr lang="en-US" dirty="0"/>
              <a:t>HFCC-A</a:t>
            </a:r>
          </a:p>
        </p:txBody>
      </p:sp>
      <p:sp>
        <p:nvSpPr>
          <p:cNvPr id="13" name="Date Placeholder 12">
            <a:extLst>
              <a:ext uri="{FF2B5EF4-FFF2-40B4-BE49-F238E27FC236}">
                <a16:creationId xmlns:a16="http://schemas.microsoft.com/office/drawing/2014/main" id="{15A31352-9637-8D88-7335-89AF0F83740E}"/>
              </a:ext>
            </a:extLst>
          </p:cNvPr>
          <p:cNvSpPr>
            <a:spLocks noGrp="1"/>
          </p:cNvSpPr>
          <p:nvPr>
            <p:ph type="dt" sz="half" idx="38"/>
          </p:nvPr>
        </p:nvSpPr>
        <p:spPr/>
        <p:txBody>
          <a:bodyPr/>
          <a:lstStyle/>
          <a:p>
            <a:pPr>
              <a:defRPr/>
            </a:pPr>
            <a:r>
              <a:rPr lang="en-US"/>
              <a:t>11/12/25</a:t>
            </a:r>
            <a:endParaRPr lang="en-US" dirty="0"/>
          </a:p>
        </p:txBody>
      </p:sp>
      <p:sp>
        <p:nvSpPr>
          <p:cNvPr id="14" name="Footer Placeholder 13">
            <a:extLst>
              <a:ext uri="{FF2B5EF4-FFF2-40B4-BE49-F238E27FC236}">
                <a16:creationId xmlns:a16="http://schemas.microsoft.com/office/drawing/2014/main" id="{4B5B3FA7-EB23-F153-7B38-893F7CDDAAF2}"/>
              </a:ext>
            </a:extLst>
          </p:cNvPr>
          <p:cNvSpPr>
            <a:spLocks noGrp="1"/>
          </p:cNvSpPr>
          <p:nvPr>
            <p:ph type="ftr" sz="quarter" idx="39"/>
          </p:nvPr>
        </p:nvSpPr>
        <p:spPr/>
        <p:txBody>
          <a:bodyPr/>
          <a:lstStyle/>
          <a:p>
            <a:pPr>
              <a:defRPr/>
            </a:pPr>
            <a:r>
              <a:rPr lang="en-US"/>
              <a:t>Belomestnykh | HFCC-A RF systems plan</a:t>
            </a:r>
            <a:endParaRPr lang="en-US" dirty="0"/>
          </a:p>
        </p:txBody>
      </p:sp>
      <p:sp>
        <p:nvSpPr>
          <p:cNvPr id="16" name="Slide Number Placeholder 15">
            <a:extLst>
              <a:ext uri="{FF2B5EF4-FFF2-40B4-BE49-F238E27FC236}">
                <a16:creationId xmlns:a16="http://schemas.microsoft.com/office/drawing/2014/main" id="{B0B894AE-6850-F060-69B7-A559C3CE2EA1}"/>
              </a:ext>
            </a:extLst>
          </p:cNvPr>
          <p:cNvSpPr>
            <a:spLocks noGrp="1"/>
          </p:cNvSpPr>
          <p:nvPr>
            <p:ph type="sldNum" sz="quarter" idx="40"/>
          </p:nvPr>
        </p:nvSpPr>
        <p:spPr/>
        <p:txBody>
          <a:bodyPr/>
          <a:lstStyle/>
          <a:p>
            <a:fld id="{F4BAA12D-5F28-3140-935A-44BF4B54B6B6}" type="slidenum">
              <a:rPr lang="en-US" smtClean="0"/>
              <a:pPr/>
              <a:t>5</a:t>
            </a:fld>
            <a:endParaRPr lang="en-US" dirty="0"/>
          </a:p>
        </p:txBody>
      </p:sp>
      <p:pic>
        <p:nvPicPr>
          <p:cNvPr id="1028" name="Picture 4" descr="HFCC-A Org Chart">
            <a:extLst>
              <a:ext uri="{FF2B5EF4-FFF2-40B4-BE49-F238E27FC236}">
                <a16:creationId xmlns:a16="http://schemas.microsoft.com/office/drawing/2014/main" id="{8AA75952-02A1-8131-4E0E-124E3ADBC4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2465" y="799287"/>
            <a:ext cx="7620000" cy="22225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a:extLst>
              <a:ext uri="{FF2B5EF4-FFF2-40B4-BE49-F238E27FC236}">
                <a16:creationId xmlns:a16="http://schemas.microsoft.com/office/drawing/2014/main" id="{BEE75620-6066-DD66-432F-736F020184CB}"/>
              </a:ext>
            </a:extLst>
          </p:cNvPr>
          <p:cNvGraphicFramePr>
            <a:graphicFrameLocks noGrp="1"/>
          </p:cNvGraphicFramePr>
          <p:nvPr>
            <p:extLst>
              <p:ext uri="{D42A27DB-BD31-4B8C-83A1-F6EECF244321}">
                <p14:modId xmlns:p14="http://schemas.microsoft.com/office/powerpoint/2010/main" val="2267603823"/>
              </p:ext>
            </p:extLst>
          </p:nvPr>
        </p:nvGraphicFramePr>
        <p:xfrm>
          <a:off x="4463981" y="3294071"/>
          <a:ext cx="6956967" cy="2789994"/>
        </p:xfrm>
        <a:graphic>
          <a:graphicData uri="http://schemas.openxmlformats.org/drawingml/2006/table">
            <a:tbl>
              <a:tblPr firstRow="1" bandRow="1">
                <a:tableStyleId>{B301B821-A1FF-4177-AEE7-76D212191A09}</a:tableStyleId>
              </a:tblPr>
              <a:tblGrid>
                <a:gridCol w="2588460">
                  <a:extLst>
                    <a:ext uri="{9D8B030D-6E8A-4147-A177-3AD203B41FA5}">
                      <a16:colId xmlns:a16="http://schemas.microsoft.com/office/drawing/2014/main" val="4060184646"/>
                    </a:ext>
                  </a:extLst>
                </a:gridCol>
                <a:gridCol w="2399636">
                  <a:extLst>
                    <a:ext uri="{9D8B030D-6E8A-4147-A177-3AD203B41FA5}">
                      <a16:colId xmlns:a16="http://schemas.microsoft.com/office/drawing/2014/main" val="1823778661"/>
                    </a:ext>
                  </a:extLst>
                </a:gridCol>
                <a:gridCol w="1968871">
                  <a:extLst>
                    <a:ext uri="{9D8B030D-6E8A-4147-A177-3AD203B41FA5}">
                      <a16:colId xmlns:a16="http://schemas.microsoft.com/office/drawing/2014/main" val="3950301851"/>
                    </a:ext>
                  </a:extLst>
                </a:gridCol>
              </a:tblGrid>
              <a:tr h="333274">
                <a:tc gridSpan="3">
                  <a:txBody>
                    <a:bodyPr/>
                    <a:lstStyle/>
                    <a:p>
                      <a:pPr algn="ctr">
                        <a:buNone/>
                      </a:pPr>
                      <a:r>
                        <a:rPr lang="en-US" sz="1600" b="1" dirty="0">
                          <a:solidFill>
                            <a:schemeClr val="bg1"/>
                          </a:solidFill>
                          <a:effectLst/>
                        </a:rPr>
                        <a:t>L2 Topic Coordinators</a:t>
                      </a:r>
                      <a:endParaRPr lang="en-US" sz="1600" dirty="0">
                        <a:solidFill>
                          <a:schemeClr val="bg1"/>
                        </a:solidFill>
                        <a:effectLst/>
                        <a:latin typeface="Helvetica" pitchFamily="2" charset="0"/>
                      </a:endParaRPr>
                    </a:p>
                  </a:txBody>
                  <a:tcPr marL="47625" marR="47625" marT="0" marB="0" anchor="ctr"/>
                </a:tc>
                <a:tc hMerge="1">
                  <a:txBody>
                    <a:bodyPr/>
                    <a:lstStyle/>
                    <a:p>
                      <a:endParaRPr lang="en-US" sz="1200" dirty="0">
                        <a:solidFill>
                          <a:schemeClr val="bg1"/>
                        </a:solidFill>
                      </a:endParaRPr>
                    </a:p>
                  </a:txBody>
                  <a:tcPr/>
                </a:tc>
                <a:tc hMerge="1">
                  <a:txBody>
                    <a:bodyPr/>
                    <a:lstStyle/>
                    <a:p>
                      <a:endParaRPr lang="en-US" sz="1200" dirty="0">
                        <a:solidFill>
                          <a:schemeClr val="bg1"/>
                        </a:solidFill>
                      </a:endParaRPr>
                    </a:p>
                  </a:txBody>
                  <a:tcPr/>
                </a:tc>
                <a:extLst>
                  <a:ext uri="{0D108BD9-81ED-4DB2-BD59-A6C34878D82A}">
                    <a16:rowId xmlns:a16="http://schemas.microsoft.com/office/drawing/2014/main" val="3401720325"/>
                  </a:ext>
                </a:extLst>
              </a:tr>
              <a:tr h="350960">
                <a:tc>
                  <a:txBody>
                    <a:bodyPr/>
                    <a:lstStyle/>
                    <a:p>
                      <a:pPr>
                        <a:buNone/>
                      </a:pPr>
                      <a:r>
                        <a:rPr lang="en-US" sz="1200" b="1" dirty="0">
                          <a:effectLst/>
                        </a:rPr>
                        <a:t>Beam Physics</a:t>
                      </a:r>
                      <a:endParaRPr lang="en-US" sz="1200" dirty="0">
                        <a:effectLst/>
                        <a:latin typeface="Helvetica" pitchFamily="2" charset="0"/>
                      </a:endParaRPr>
                    </a:p>
                  </a:txBody>
                  <a:tcPr marL="47625" marR="47625" marT="0" marB="0" anchor="ctr"/>
                </a:tc>
                <a:tc>
                  <a:txBody>
                    <a:bodyPr/>
                    <a:lstStyle/>
                    <a:p>
                      <a:pPr>
                        <a:buNone/>
                      </a:pPr>
                      <a:r>
                        <a:rPr lang="en-US" sz="1200" dirty="0">
                          <a:effectLst/>
                        </a:rPr>
                        <a:t>Ji Qiang (LBNL)</a:t>
                      </a:r>
                      <a:endParaRPr lang="en-US" sz="1200" dirty="0">
                        <a:effectLst/>
                        <a:latin typeface="Helvetica" pitchFamily="2" charset="0"/>
                      </a:endParaRPr>
                    </a:p>
                  </a:txBody>
                  <a:tcPr marL="47625" marR="47625" marT="0" marB="0" anchor="ctr"/>
                </a:tc>
                <a:tc>
                  <a:txBody>
                    <a:bodyPr/>
                    <a:lstStyle/>
                    <a:p>
                      <a:pPr>
                        <a:buNone/>
                      </a:pPr>
                      <a:r>
                        <a:rPr lang="en-US" sz="1200" dirty="0">
                          <a:effectLst/>
                        </a:rPr>
                        <a:t>Vadim </a:t>
                      </a:r>
                      <a:r>
                        <a:rPr lang="en-US" sz="1200" dirty="0" err="1">
                          <a:effectLst/>
                        </a:rPr>
                        <a:t>Sajaev</a:t>
                      </a:r>
                      <a:r>
                        <a:rPr lang="en-US" sz="1200" dirty="0">
                          <a:effectLst/>
                        </a:rPr>
                        <a:t> (ANL)</a:t>
                      </a:r>
                      <a:endParaRPr lang="en-US" sz="1200" dirty="0">
                        <a:effectLst/>
                        <a:latin typeface="Helvetica" pitchFamily="2" charset="0"/>
                      </a:endParaRPr>
                    </a:p>
                  </a:txBody>
                  <a:tcPr marL="47625" marR="47625" marT="0" marB="0" anchor="ctr"/>
                </a:tc>
                <a:extLst>
                  <a:ext uri="{0D108BD9-81ED-4DB2-BD59-A6C34878D82A}">
                    <a16:rowId xmlns:a16="http://schemas.microsoft.com/office/drawing/2014/main" val="1638397758"/>
                  </a:ext>
                </a:extLst>
              </a:tr>
              <a:tr h="350960">
                <a:tc>
                  <a:txBody>
                    <a:bodyPr/>
                    <a:lstStyle/>
                    <a:p>
                      <a:pPr>
                        <a:buNone/>
                      </a:pPr>
                      <a:r>
                        <a:rPr lang="en-US" sz="1200" b="1" dirty="0">
                          <a:effectLst/>
                        </a:rPr>
                        <a:t>Diagnostics and Instrumentation</a:t>
                      </a:r>
                      <a:endParaRPr lang="en-US" sz="1200" dirty="0">
                        <a:effectLst/>
                        <a:latin typeface="Helvetica" pitchFamily="2" charset="0"/>
                      </a:endParaRPr>
                    </a:p>
                  </a:txBody>
                  <a:tcPr marL="47625" marR="47625" marT="0" marB="0" anchor="ctr"/>
                </a:tc>
                <a:tc>
                  <a:txBody>
                    <a:bodyPr/>
                    <a:lstStyle/>
                    <a:p>
                      <a:pPr>
                        <a:buNone/>
                      </a:pPr>
                      <a:r>
                        <a:rPr lang="en-US" sz="1200" dirty="0">
                          <a:effectLst/>
                        </a:rPr>
                        <a:t>Sasha Aleksandrov (ORNL)</a:t>
                      </a:r>
                      <a:endParaRPr lang="en-US" sz="1200" dirty="0">
                        <a:effectLst/>
                        <a:latin typeface="Arial" panose="020B0604020202020204" pitchFamily="34" charset="0"/>
                      </a:endParaRPr>
                    </a:p>
                  </a:txBody>
                  <a:tcPr marL="47625" marR="47625" marT="0" marB="0" anchor="ctr"/>
                </a:tc>
                <a:tc>
                  <a:txBody>
                    <a:bodyPr/>
                    <a:lstStyle/>
                    <a:p>
                      <a:pPr>
                        <a:buNone/>
                      </a:pPr>
                      <a:r>
                        <a:rPr lang="en-US" sz="1200" dirty="0">
                          <a:effectLst/>
                        </a:rPr>
                        <a:t>Michiko Minty (BNL)</a:t>
                      </a:r>
                      <a:endParaRPr lang="en-US" sz="1200" dirty="0">
                        <a:effectLst/>
                        <a:latin typeface="Helvetica" pitchFamily="2" charset="0"/>
                      </a:endParaRPr>
                    </a:p>
                  </a:txBody>
                  <a:tcPr marL="47625" marR="47625" marT="0" marB="0" anchor="ctr"/>
                </a:tc>
                <a:extLst>
                  <a:ext uri="{0D108BD9-81ED-4DB2-BD59-A6C34878D82A}">
                    <a16:rowId xmlns:a16="http://schemas.microsoft.com/office/drawing/2014/main" val="188293403"/>
                  </a:ext>
                </a:extLst>
              </a:tr>
              <a:tr h="350960">
                <a:tc>
                  <a:txBody>
                    <a:bodyPr/>
                    <a:lstStyle/>
                    <a:p>
                      <a:pPr>
                        <a:buNone/>
                      </a:pPr>
                      <a:r>
                        <a:rPr lang="en-US" sz="1200" b="1">
                          <a:effectLst/>
                        </a:rPr>
                        <a:t>RF Systems</a:t>
                      </a:r>
                      <a:endParaRPr lang="en-US" sz="1200">
                        <a:effectLst/>
                        <a:latin typeface="Helvetica" pitchFamily="2" charset="0"/>
                      </a:endParaRPr>
                    </a:p>
                  </a:txBody>
                  <a:tcPr marL="47625" marR="47625" marT="0" marB="0" anchor="ctr"/>
                </a:tc>
                <a:tc>
                  <a:txBody>
                    <a:bodyPr/>
                    <a:lstStyle/>
                    <a:p>
                      <a:pPr>
                        <a:buNone/>
                      </a:pPr>
                      <a:r>
                        <a:rPr lang="en-US" sz="1200" dirty="0">
                          <a:effectLst/>
                        </a:rPr>
                        <a:t>Sergey Belomestnykh (FNAL)</a:t>
                      </a:r>
                      <a:endParaRPr lang="en-US" sz="1200" dirty="0">
                        <a:effectLst/>
                        <a:latin typeface="Arial" panose="020B0604020202020204" pitchFamily="34" charset="0"/>
                      </a:endParaRPr>
                    </a:p>
                  </a:txBody>
                  <a:tcPr marL="47625" marR="47625" marT="0" marB="0" anchor="ctr"/>
                </a:tc>
                <a:tc>
                  <a:txBody>
                    <a:bodyPr/>
                    <a:lstStyle/>
                    <a:p>
                      <a:pPr>
                        <a:buNone/>
                      </a:pPr>
                      <a:r>
                        <a:rPr lang="en-US" sz="1200" dirty="0">
                          <a:effectLst/>
                        </a:rPr>
                        <a:t>TBD</a:t>
                      </a:r>
                      <a:endParaRPr lang="en-US" sz="1200" dirty="0">
                        <a:effectLst/>
                        <a:latin typeface="Arial" panose="020B0604020202020204" pitchFamily="34" charset="0"/>
                      </a:endParaRPr>
                    </a:p>
                  </a:txBody>
                  <a:tcPr marL="47625" marR="47625" marT="0" marB="0" anchor="ctr"/>
                </a:tc>
                <a:extLst>
                  <a:ext uri="{0D108BD9-81ED-4DB2-BD59-A6C34878D82A}">
                    <a16:rowId xmlns:a16="http://schemas.microsoft.com/office/drawing/2014/main" val="1142122677"/>
                  </a:ext>
                </a:extLst>
              </a:tr>
              <a:tr h="350960">
                <a:tc>
                  <a:txBody>
                    <a:bodyPr/>
                    <a:lstStyle/>
                    <a:p>
                      <a:pPr>
                        <a:buNone/>
                      </a:pPr>
                      <a:r>
                        <a:rPr lang="en-US" sz="1200" b="1">
                          <a:effectLst/>
                        </a:rPr>
                        <a:t>Magnet Systems</a:t>
                      </a:r>
                      <a:endParaRPr lang="en-US" sz="1200">
                        <a:effectLst/>
                        <a:latin typeface="Helvetica" pitchFamily="2" charset="0"/>
                      </a:endParaRPr>
                    </a:p>
                  </a:txBody>
                  <a:tcPr marL="47625" marR="47625" marT="0" marB="0" anchor="ctr"/>
                </a:tc>
                <a:tc>
                  <a:txBody>
                    <a:bodyPr/>
                    <a:lstStyle/>
                    <a:p>
                      <a:pPr>
                        <a:buNone/>
                      </a:pPr>
                      <a:r>
                        <a:rPr lang="en-US" sz="1200" dirty="0">
                          <a:effectLst/>
                        </a:rPr>
                        <a:t>Giorgio Ambrosio (FNAL)</a:t>
                      </a:r>
                      <a:endParaRPr lang="en-US" sz="1200" dirty="0">
                        <a:effectLst/>
                        <a:latin typeface="Arial" panose="020B0604020202020204" pitchFamily="34" charset="0"/>
                      </a:endParaRPr>
                    </a:p>
                  </a:txBody>
                  <a:tcPr marL="47625" marR="47625" marT="0" marB="0" anchor="ctr"/>
                </a:tc>
                <a:tc>
                  <a:txBody>
                    <a:bodyPr/>
                    <a:lstStyle/>
                    <a:p>
                      <a:pPr>
                        <a:buNone/>
                      </a:pPr>
                      <a:r>
                        <a:rPr lang="en-US" sz="1200" dirty="0">
                          <a:effectLst/>
                        </a:rPr>
                        <a:t>Gianluca </a:t>
                      </a:r>
                      <a:r>
                        <a:rPr lang="en-US" sz="1200" dirty="0" err="1">
                          <a:effectLst/>
                        </a:rPr>
                        <a:t>Sabbi</a:t>
                      </a:r>
                      <a:r>
                        <a:rPr lang="en-US" sz="1200" dirty="0">
                          <a:effectLst/>
                        </a:rPr>
                        <a:t> (LBNL)</a:t>
                      </a:r>
                      <a:endParaRPr lang="en-US" sz="1200" dirty="0">
                        <a:effectLst/>
                        <a:latin typeface="Arial" panose="020B0604020202020204" pitchFamily="34" charset="0"/>
                      </a:endParaRPr>
                    </a:p>
                  </a:txBody>
                  <a:tcPr marL="47625" marR="47625" marT="0" marB="0" anchor="ctr"/>
                </a:tc>
                <a:extLst>
                  <a:ext uri="{0D108BD9-81ED-4DB2-BD59-A6C34878D82A}">
                    <a16:rowId xmlns:a16="http://schemas.microsoft.com/office/drawing/2014/main" val="419733367"/>
                  </a:ext>
                </a:extLst>
              </a:tr>
              <a:tr h="350960">
                <a:tc>
                  <a:txBody>
                    <a:bodyPr/>
                    <a:lstStyle/>
                    <a:p>
                      <a:pPr>
                        <a:buNone/>
                      </a:pPr>
                      <a:r>
                        <a:rPr lang="en-US" sz="1200" b="1">
                          <a:effectLst/>
                        </a:rPr>
                        <a:t>Machine Detector Interface (MDI)</a:t>
                      </a:r>
                      <a:endParaRPr lang="en-US" sz="1200">
                        <a:effectLst/>
                        <a:latin typeface="Helvetica" pitchFamily="2" charset="0"/>
                      </a:endParaRPr>
                    </a:p>
                  </a:txBody>
                  <a:tcPr marL="47625" marR="47625" marT="0" marB="0" anchor="ctr"/>
                </a:tc>
                <a:tc>
                  <a:txBody>
                    <a:bodyPr/>
                    <a:lstStyle/>
                    <a:p>
                      <a:pPr>
                        <a:buNone/>
                      </a:pPr>
                      <a:r>
                        <a:rPr lang="en-US" sz="1200" dirty="0">
                          <a:effectLst/>
                        </a:rPr>
                        <a:t>Andrei </a:t>
                      </a:r>
                      <a:r>
                        <a:rPr lang="en-US" sz="1200" dirty="0" err="1">
                          <a:effectLst/>
                        </a:rPr>
                        <a:t>Seryi</a:t>
                      </a:r>
                      <a:r>
                        <a:rPr lang="en-US" sz="1200" dirty="0">
                          <a:effectLst/>
                        </a:rPr>
                        <a:t> (JLAB)</a:t>
                      </a:r>
                      <a:endParaRPr lang="en-US" sz="1200" dirty="0">
                        <a:effectLst/>
                        <a:latin typeface="Arial" panose="020B0604020202020204" pitchFamily="34" charset="0"/>
                      </a:endParaRPr>
                    </a:p>
                  </a:txBody>
                  <a:tcPr marL="47625" marR="47625" marT="0" marB="0" anchor="ctr"/>
                </a:tc>
                <a:tc>
                  <a:txBody>
                    <a:bodyPr/>
                    <a:lstStyle/>
                    <a:p>
                      <a:pPr>
                        <a:buNone/>
                      </a:pPr>
                      <a:r>
                        <a:rPr lang="en-US" sz="1200" dirty="0">
                          <a:effectLst/>
                        </a:rPr>
                        <a:t>Spencer Gessner (SLAC)</a:t>
                      </a:r>
                      <a:endParaRPr lang="en-US" sz="1200" dirty="0">
                        <a:effectLst/>
                        <a:latin typeface="Arial" panose="020B0604020202020204" pitchFamily="34" charset="0"/>
                      </a:endParaRPr>
                    </a:p>
                  </a:txBody>
                  <a:tcPr marL="47625" marR="47625" marT="0" marB="0" anchor="ctr"/>
                </a:tc>
                <a:extLst>
                  <a:ext uri="{0D108BD9-81ED-4DB2-BD59-A6C34878D82A}">
                    <a16:rowId xmlns:a16="http://schemas.microsoft.com/office/drawing/2014/main" val="2678259517"/>
                  </a:ext>
                </a:extLst>
              </a:tr>
              <a:tr h="350960">
                <a:tc>
                  <a:txBody>
                    <a:bodyPr/>
                    <a:lstStyle/>
                    <a:p>
                      <a:pPr>
                        <a:buNone/>
                      </a:pPr>
                      <a:r>
                        <a:rPr lang="en-US" sz="1200" b="1" dirty="0">
                          <a:effectLst/>
                        </a:rPr>
                        <a:t>Infrastructure &amp; Engineering</a:t>
                      </a:r>
                      <a:endParaRPr lang="en-US" sz="1200" dirty="0">
                        <a:effectLst/>
                        <a:latin typeface="Helvetica" pitchFamily="2" charset="0"/>
                      </a:endParaRPr>
                    </a:p>
                  </a:txBody>
                  <a:tcPr marL="47625" marR="47625" marT="0" marB="0" anchor="ctr"/>
                </a:tc>
                <a:tc>
                  <a:txBody>
                    <a:bodyPr/>
                    <a:lstStyle/>
                    <a:p>
                      <a:pPr>
                        <a:buNone/>
                      </a:pPr>
                      <a:r>
                        <a:rPr lang="en-US" sz="1200" dirty="0">
                          <a:effectLst/>
                        </a:rPr>
                        <a:t>Damien Dockery (FNAL)</a:t>
                      </a:r>
                      <a:endParaRPr lang="en-US" sz="1200" dirty="0">
                        <a:effectLst/>
                        <a:latin typeface="Arial" panose="020B0604020202020204" pitchFamily="34" charset="0"/>
                      </a:endParaRPr>
                    </a:p>
                  </a:txBody>
                  <a:tcPr marL="47625" marR="47625" marT="0" marB="0" anchor="ctr"/>
                </a:tc>
                <a:tc>
                  <a:txBody>
                    <a:bodyPr/>
                    <a:lstStyle/>
                    <a:p>
                      <a:pPr>
                        <a:buNone/>
                      </a:pPr>
                      <a:r>
                        <a:rPr lang="en-US" sz="1200" dirty="0">
                          <a:effectLst/>
                        </a:rPr>
                        <a:t>Vasiliy Morozov (ORNL)</a:t>
                      </a:r>
                      <a:endParaRPr lang="en-US" sz="1200" dirty="0">
                        <a:effectLst/>
                        <a:latin typeface="Arial" panose="020B0604020202020204" pitchFamily="34" charset="0"/>
                      </a:endParaRPr>
                    </a:p>
                  </a:txBody>
                  <a:tcPr marL="47625" marR="47625" marT="0" marB="0" anchor="ctr"/>
                </a:tc>
                <a:extLst>
                  <a:ext uri="{0D108BD9-81ED-4DB2-BD59-A6C34878D82A}">
                    <a16:rowId xmlns:a16="http://schemas.microsoft.com/office/drawing/2014/main" val="4039557664"/>
                  </a:ext>
                </a:extLst>
              </a:tr>
              <a:tr h="350960">
                <a:tc>
                  <a:txBody>
                    <a:bodyPr/>
                    <a:lstStyle/>
                    <a:p>
                      <a:pPr>
                        <a:buNone/>
                      </a:pPr>
                      <a:r>
                        <a:rPr lang="en-US" sz="1200" b="1">
                          <a:effectLst/>
                        </a:rPr>
                        <a:t>Integration &amp; Sustainability</a:t>
                      </a:r>
                      <a:endParaRPr lang="en-US" sz="1200">
                        <a:effectLst/>
                        <a:latin typeface="Helvetica" pitchFamily="2" charset="0"/>
                      </a:endParaRPr>
                    </a:p>
                  </a:txBody>
                  <a:tcPr marL="47625" marR="47625" marT="0" marB="0" anchor="ctr"/>
                </a:tc>
                <a:tc>
                  <a:txBody>
                    <a:bodyPr/>
                    <a:lstStyle/>
                    <a:p>
                      <a:pPr>
                        <a:buNone/>
                      </a:pPr>
                      <a:r>
                        <a:rPr lang="en-US" sz="1200">
                          <a:effectLst/>
                        </a:rPr>
                        <a:t>Roger Ruber (JLAB)</a:t>
                      </a:r>
                      <a:endParaRPr lang="en-US" sz="1200">
                        <a:effectLst/>
                        <a:latin typeface="Arial" panose="020B0604020202020204" pitchFamily="34" charset="0"/>
                      </a:endParaRPr>
                    </a:p>
                  </a:txBody>
                  <a:tcPr marL="47625" marR="47625" marT="0" marB="0" anchor="ctr"/>
                </a:tc>
                <a:tc>
                  <a:txBody>
                    <a:bodyPr/>
                    <a:lstStyle/>
                    <a:p>
                      <a:pPr>
                        <a:buNone/>
                      </a:pPr>
                      <a:r>
                        <a:rPr lang="en-US" sz="1200" dirty="0">
                          <a:effectLst/>
                        </a:rPr>
                        <a:t>Mei Bei (SLAC)</a:t>
                      </a:r>
                      <a:endParaRPr lang="en-US" sz="1200" dirty="0">
                        <a:effectLst/>
                        <a:latin typeface="Arial" panose="020B0604020202020204" pitchFamily="34" charset="0"/>
                      </a:endParaRPr>
                    </a:p>
                  </a:txBody>
                  <a:tcPr marL="47625" marR="47625" marT="0" marB="0" anchor="ctr"/>
                </a:tc>
                <a:extLst>
                  <a:ext uri="{0D108BD9-81ED-4DB2-BD59-A6C34878D82A}">
                    <a16:rowId xmlns:a16="http://schemas.microsoft.com/office/drawing/2014/main" val="624062508"/>
                  </a:ext>
                </a:extLst>
              </a:tr>
            </a:tbl>
          </a:graphicData>
        </a:graphic>
      </p:graphicFrame>
    </p:spTree>
    <p:extLst>
      <p:ext uri="{BB962C8B-B14F-4D97-AF65-F5344CB8AC3E}">
        <p14:creationId xmlns:p14="http://schemas.microsoft.com/office/powerpoint/2010/main" val="39998467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9D527-9B43-70FE-879C-F8679126004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9B0753C-1085-D2C3-C95D-0CA272582261}"/>
              </a:ext>
            </a:extLst>
          </p:cNvPr>
          <p:cNvSpPr>
            <a:spLocks noGrp="1"/>
          </p:cNvSpPr>
          <p:nvPr>
            <p:ph type="body" sz="quarter" idx="10"/>
          </p:nvPr>
        </p:nvSpPr>
        <p:spPr>
          <a:xfrm>
            <a:off x="539828" y="1008995"/>
            <a:ext cx="10453993" cy="5284294"/>
          </a:xfrm>
        </p:spPr>
        <p:txBody>
          <a:bodyPr/>
          <a:lstStyle/>
          <a:p>
            <a:pPr marL="0" indent="0">
              <a:buNone/>
            </a:pPr>
            <a:r>
              <a:rPr lang="en-US" sz="1600" b="1" dirty="0"/>
              <a:t>Guidelines for the L2 Accelerator groups</a:t>
            </a:r>
          </a:p>
          <a:p>
            <a:pPr lvl="1">
              <a:buFont typeface="Wingdings" pitchFamily="2" charset="2"/>
              <a:buChar char="§"/>
            </a:pPr>
            <a:r>
              <a:rPr lang="en-US" sz="1400" dirty="0"/>
              <a:t>Identify potential areas where US can make significant and leading contributions.</a:t>
            </a:r>
          </a:p>
          <a:p>
            <a:pPr lvl="1">
              <a:buFont typeface="Wingdings" pitchFamily="2" charset="2"/>
              <a:buChar char="§"/>
            </a:pPr>
            <a:r>
              <a:rPr lang="en-US" sz="1400" dirty="0"/>
              <a:t>Expand on previous US achievements utilizing our expertise &amp; capabilities.</a:t>
            </a:r>
          </a:p>
          <a:p>
            <a:pPr lvl="1">
              <a:buFont typeface="Wingdings" pitchFamily="2" charset="2"/>
              <a:buChar char="§"/>
            </a:pPr>
            <a:r>
              <a:rPr lang="en-US" sz="1400" dirty="0"/>
              <a:t>Collect input from community and encourage proposal submissions.</a:t>
            </a:r>
          </a:p>
          <a:p>
            <a:pPr lvl="1">
              <a:buFont typeface="Wingdings" pitchFamily="2" charset="2"/>
              <a:buChar char="§"/>
            </a:pPr>
            <a:r>
              <a:rPr lang="en-US" sz="1400" dirty="0"/>
              <a:t>Consider interplay with HFSC-PED and identify joint projects which benefit HFSC-A and HFSC-PED.</a:t>
            </a:r>
          </a:p>
          <a:p>
            <a:pPr lvl="1">
              <a:buFont typeface="Wingdings" pitchFamily="2" charset="2"/>
              <a:buChar char="§"/>
            </a:pPr>
            <a:r>
              <a:rPr lang="en-US" sz="1400" dirty="0"/>
              <a:t>Work with international project management teams to ensure the U.S. input is relevant and desired. For the FCC-ee, this includes the leaders of the FCC Feasibility Study and the Topical Groups.</a:t>
            </a:r>
          </a:p>
          <a:p>
            <a:pPr marL="0" indent="0">
              <a:buNone/>
            </a:pPr>
            <a:r>
              <a:rPr lang="en-US" sz="1600" b="1" dirty="0"/>
              <a:t>Tasks for the L2 Accelerator groups</a:t>
            </a:r>
          </a:p>
          <a:p>
            <a:pPr lvl="1">
              <a:buFont typeface="Wingdings" pitchFamily="2" charset="2"/>
              <a:buChar char="§"/>
            </a:pPr>
            <a:r>
              <a:rPr lang="en-US" sz="1400" dirty="0"/>
              <a:t>Select a set of R&amp;D topics that will contribute to the Higgs Factory designs while augmenting core capabilities in the US and, ideally, will lead to a significant role in a future construction project.</a:t>
            </a:r>
          </a:p>
          <a:p>
            <a:pPr lvl="1">
              <a:buFont typeface="Wingdings" pitchFamily="2" charset="2"/>
              <a:buChar char="§"/>
            </a:pPr>
            <a:r>
              <a:rPr lang="en-US" sz="1400" dirty="0"/>
              <a:t>Communicate with the broader accelerator community to encourage the development of proposals from US participants for collaboration on the FCC-ee, LCF, or ILC within the L2 subject area; since September 2025, the focus will be toward FCC-ee although topics with broad applicability are still of interest.</a:t>
            </a:r>
          </a:p>
          <a:p>
            <a:pPr lvl="1">
              <a:buFont typeface="Wingdings" pitchFamily="2" charset="2"/>
              <a:buChar char="§"/>
            </a:pPr>
            <a:r>
              <a:rPr lang="en-US" sz="1400" dirty="0"/>
              <a:t>Help develop criteria for proposal reviews and assist in the review process.</a:t>
            </a:r>
          </a:p>
          <a:p>
            <a:pPr lvl="1">
              <a:buFont typeface="Wingdings" pitchFamily="2" charset="2"/>
              <a:buChar char="§"/>
            </a:pPr>
            <a:r>
              <a:rPr lang="en-US" sz="1400" dirty="0"/>
              <a:t>Track progress and spending of the accepted proposals within the L2 subject area.</a:t>
            </a:r>
          </a:p>
          <a:p>
            <a:pPr lvl="1">
              <a:buFont typeface="Wingdings" pitchFamily="2" charset="2"/>
              <a:buChar char="§"/>
            </a:pPr>
            <a:r>
              <a:rPr lang="en-US" sz="1400" dirty="0"/>
              <a:t>Participate in the annual collaboration meetings and program progress reviews.</a:t>
            </a:r>
          </a:p>
          <a:p>
            <a:pPr lvl="1">
              <a:buFont typeface="Wingdings" pitchFamily="2" charset="2"/>
              <a:buChar char="§"/>
            </a:pPr>
            <a:r>
              <a:rPr lang="en-US" sz="1400" dirty="0"/>
              <a:t>Arrange an annual in-person meeting and quarterly virtual meetings focused on the specific L2 topics which might be combined with other L2's working on overlapping topics.</a:t>
            </a:r>
          </a:p>
        </p:txBody>
      </p:sp>
      <p:sp>
        <p:nvSpPr>
          <p:cNvPr id="3" name="Title 2">
            <a:extLst>
              <a:ext uri="{FF2B5EF4-FFF2-40B4-BE49-F238E27FC236}">
                <a16:creationId xmlns:a16="http://schemas.microsoft.com/office/drawing/2014/main" id="{A8AE9447-A971-F2F5-2BAE-FA59CF599057}"/>
              </a:ext>
            </a:extLst>
          </p:cNvPr>
          <p:cNvSpPr>
            <a:spLocks noGrp="1"/>
          </p:cNvSpPr>
          <p:nvPr>
            <p:ph type="title"/>
          </p:nvPr>
        </p:nvSpPr>
        <p:spPr>
          <a:xfrm>
            <a:off x="914398" y="365760"/>
            <a:ext cx="9994393" cy="433527"/>
          </a:xfrm>
        </p:spPr>
        <p:txBody>
          <a:bodyPr/>
          <a:lstStyle/>
          <a:p>
            <a:r>
              <a:rPr lang="en-US" dirty="0"/>
              <a:t>L2 goals and tasks</a:t>
            </a:r>
          </a:p>
        </p:txBody>
      </p:sp>
      <p:sp>
        <p:nvSpPr>
          <p:cNvPr id="13" name="Date Placeholder 12">
            <a:extLst>
              <a:ext uri="{FF2B5EF4-FFF2-40B4-BE49-F238E27FC236}">
                <a16:creationId xmlns:a16="http://schemas.microsoft.com/office/drawing/2014/main" id="{E7945447-0869-11D2-B7E9-D5B2E563FF9B}"/>
              </a:ext>
            </a:extLst>
          </p:cNvPr>
          <p:cNvSpPr>
            <a:spLocks noGrp="1"/>
          </p:cNvSpPr>
          <p:nvPr>
            <p:ph type="dt" sz="half" idx="38"/>
          </p:nvPr>
        </p:nvSpPr>
        <p:spPr/>
        <p:txBody>
          <a:bodyPr/>
          <a:lstStyle/>
          <a:p>
            <a:pPr>
              <a:defRPr/>
            </a:pPr>
            <a:r>
              <a:rPr lang="en-US"/>
              <a:t>11/12/25</a:t>
            </a:r>
            <a:endParaRPr lang="en-US" dirty="0"/>
          </a:p>
        </p:txBody>
      </p:sp>
      <p:sp>
        <p:nvSpPr>
          <p:cNvPr id="14" name="Footer Placeholder 13">
            <a:extLst>
              <a:ext uri="{FF2B5EF4-FFF2-40B4-BE49-F238E27FC236}">
                <a16:creationId xmlns:a16="http://schemas.microsoft.com/office/drawing/2014/main" id="{0849FB22-169D-F8AE-81BE-CCC6C1E8DA0D}"/>
              </a:ext>
            </a:extLst>
          </p:cNvPr>
          <p:cNvSpPr>
            <a:spLocks noGrp="1"/>
          </p:cNvSpPr>
          <p:nvPr>
            <p:ph type="ftr" sz="quarter" idx="39"/>
          </p:nvPr>
        </p:nvSpPr>
        <p:spPr/>
        <p:txBody>
          <a:bodyPr/>
          <a:lstStyle/>
          <a:p>
            <a:pPr>
              <a:defRPr/>
            </a:pPr>
            <a:r>
              <a:rPr lang="en-US"/>
              <a:t>Belomestnykh | HFCC-A RF systems plan</a:t>
            </a:r>
            <a:endParaRPr lang="en-US" dirty="0"/>
          </a:p>
        </p:txBody>
      </p:sp>
      <p:sp>
        <p:nvSpPr>
          <p:cNvPr id="16" name="Slide Number Placeholder 15">
            <a:extLst>
              <a:ext uri="{FF2B5EF4-FFF2-40B4-BE49-F238E27FC236}">
                <a16:creationId xmlns:a16="http://schemas.microsoft.com/office/drawing/2014/main" id="{B1144DFA-3874-380B-303A-DD516C18B41D}"/>
              </a:ext>
            </a:extLst>
          </p:cNvPr>
          <p:cNvSpPr>
            <a:spLocks noGrp="1"/>
          </p:cNvSpPr>
          <p:nvPr>
            <p:ph type="sldNum" sz="quarter" idx="40"/>
          </p:nvPr>
        </p:nvSpPr>
        <p:spPr/>
        <p:txBody>
          <a:bodyPr/>
          <a:lstStyle/>
          <a:p>
            <a:fld id="{F4BAA12D-5F28-3140-935A-44BF4B54B6B6}" type="slidenum">
              <a:rPr lang="en-US" smtClean="0"/>
              <a:pPr/>
              <a:t>6</a:t>
            </a:fld>
            <a:endParaRPr lang="en-US" dirty="0"/>
          </a:p>
        </p:txBody>
      </p:sp>
    </p:spTree>
    <p:extLst>
      <p:ext uri="{BB962C8B-B14F-4D97-AF65-F5344CB8AC3E}">
        <p14:creationId xmlns:p14="http://schemas.microsoft.com/office/powerpoint/2010/main" val="15709318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5F23E-E2EC-B56C-98F4-0E033EA5A4F5}"/>
              </a:ext>
            </a:extLst>
          </p:cNvPr>
          <p:cNvSpPr>
            <a:spLocks noGrp="1"/>
          </p:cNvSpPr>
          <p:nvPr>
            <p:ph type="title"/>
          </p:nvPr>
        </p:nvSpPr>
        <p:spPr>
          <a:xfrm>
            <a:off x="914400" y="4775545"/>
            <a:ext cx="10003536" cy="834011"/>
          </a:xfrm>
        </p:spPr>
        <p:txBody>
          <a:bodyPr/>
          <a:lstStyle/>
          <a:p>
            <a:r>
              <a:rPr lang="en-US" dirty="0"/>
              <a:t>HFCC-A L2 RF systems</a:t>
            </a:r>
          </a:p>
        </p:txBody>
      </p:sp>
      <p:sp>
        <p:nvSpPr>
          <p:cNvPr id="3" name="Text Placeholder 2">
            <a:extLst>
              <a:ext uri="{FF2B5EF4-FFF2-40B4-BE49-F238E27FC236}">
                <a16:creationId xmlns:a16="http://schemas.microsoft.com/office/drawing/2014/main" id="{244519F8-90B2-61C8-0F66-AA685AC29981}"/>
              </a:ext>
            </a:extLst>
          </p:cNvPr>
          <p:cNvSpPr>
            <a:spLocks noGrp="1"/>
          </p:cNvSpPr>
          <p:nvPr>
            <p:ph type="body" sz="quarter" idx="10"/>
          </p:nvPr>
        </p:nvSpPr>
        <p:spPr>
          <a:xfrm>
            <a:off x="914400" y="3429001"/>
            <a:ext cx="1772454" cy="1114088"/>
          </a:xfrm>
        </p:spPr>
        <p:txBody>
          <a:bodyPr/>
          <a:lstStyle/>
          <a:p>
            <a:r>
              <a:rPr lang="en-US" dirty="0"/>
              <a:t>1</a:t>
            </a:r>
          </a:p>
        </p:txBody>
      </p:sp>
      <p:sp>
        <p:nvSpPr>
          <p:cNvPr id="4" name="Slide Number Placeholder 3">
            <a:extLst>
              <a:ext uri="{FF2B5EF4-FFF2-40B4-BE49-F238E27FC236}">
                <a16:creationId xmlns:a16="http://schemas.microsoft.com/office/drawing/2014/main" id="{F38FC002-7B01-839B-C15D-8496B9AA0F49}"/>
              </a:ext>
            </a:extLst>
          </p:cNvPr>
          <p:cNvSpPr>
            <a:spLocks noGrp="1"/>
          </p:cNvSpPr>
          <p:nvPr>
            <p:ph type="sldNum" sz="quarter" idx="4"/>
          </p:nvPr>
        </p:nvSpPr>
        <p:spPr/>
        <p:txBody>
          <a:bodyPr/>
          <a:lstStyle/>
          <a:p>
            <a:fld id="{F4BAA12D-5F28-3140-935A-44BF4B54B6B6}" type="slidenum">
              <a:rPr lang="en-US" smtClean="0"/>
              <a:pPr/>
              <a:t>7</a:t>
            </a:fld>
            <a:endParaRPr lang="en-US" dirty="0"/>
          </a:p>
        </p:txBody>
      </p:sp>
    </p:spTree>
    <p:extLst>
      <p:ext uri="{BB962C8B-B14F-4D97-AF65-F5344CB8AC3E}">
        <p14:creationId xmlns:p14="http://schemas.microsoft.com/office/powerpoint/2010/main" val="6861032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D40A3B-197E-4378-9405-F80822CD2183}"/>
              </a:ext>
            </a:extLst>
          </p:cNvPr>
          <p:cNvSpPr>
            <a:spLocks noGrp="1"/>
          </p:cNvSpPr>
          <p:nvPr>
            <p:ph type="body" sz="quarter" idx="10"/>
          </p:nvPr>
        </p:nvSpPr>
        <p:spPr>
          <a:xfrm>
            <a:off x="491978" y="1124607"/>
            <a:ext cx="10775111" cy="5127413"/>
          </a:xfrm>
        </p:spPr>
        <p:txBody>
          <a:bodyPr/>
          <a:lstStyle/>
          <a:p>
            <a:pPr marL="0" indent="0">
              <a:buNone/>
            </a:pPr>
            <a:r>
              <a:rPr lang="en-US" sz="1600" b="1" dirty="0"/>
              <a:t>In Spring’2025 we solicited R&amp;D proposals with the following guidelines:</a:t>
            </a:r>
          </a:p>
          <a:p>
            <a:pPr lvl="1">
              <a:buFont typeface="Courier New" panose="02070309020205020404" pitchFamily="49" charset="0"/>
              <a:buChar char="o"/>
            </a:pPr>
            <a:r>
              <a:rPr lang="en-US" dirty="0"/>
              <a:t>R&amp;D topics should be relevant to an off-shore Higgs Factory that could morph into a significant contribution from the US to such a project. </a:t>
            </a:r>
            <a:r>
              <a:rPr lang="en-US" sz="1400" i="1" dirty="0"/>
              <a:t>For example:  the 800 MHz CM for FCC-ee or 1.3 GHz SRF for ILC.</a:t>
            </a:r>
          </a:p>
          <a:p>
            <a:pPr lvl="1">
              <a:buFont typeface="Courier New" panose="02070309020205020404" pitchFamily="49" charset="0"/>
              <a:buChar char="o"/>
            </a:pPr>
            <a:r>
              <a:rPr lang="en-US" dirty="0"/>
              <a:t>US National efforts should follow DOE programmatic priorities and guidance and be aligned with international initiatives and efforts.</a:t>
            </a:r>
          </a:p>
          <a:p>
            <a:pPr lvl="1">
              <a:buFont typeface="Courier New" panose="02070309020205020404" pitchFamily="49" charset="0"/>
              <a:buChar char="o"/>
            </a:pPr>
            <a:r>
              <a:rPr lang="en-US" dirty="0"/>
              <a:t>Proposals should identify partner efforts including (but not limited to) HEP GARD, the FCC Feasibility Study, ICFA, the IDT, ECFA and other major stakeholders.</a:t>
            </a:r>
          </a:p>
          <a:p>
            <a:pPr>
              <a:buFont typeface="Wingdings" pitchFamily="2" charset="2"/>
              <a:buChar char="§"/>
            </a:pPr>
            <a:r>
              <a:rPr lang="en-US" sz="1600" dirty="0"/>
              <a:t>We received 13 proposals aiming at FCC-ee and ILC with budget requests ranging from $50k to $1.3M.</a:t>
            </a:r>
          </a:p>
          <a:p>
            <a:pPr>
              <a:buFont typeface="Wingdings" pitchFamily="2" charset="2"/>
              <a:buChar char="§"/>
            </a:pPr>
            <a:r>
              <a:rPr lang="en-US" sz="1600" dirty="0"/>
              <a:t>There were proposals on developing </a:t>
            </a:r>
            <a:r>
              <a:rPr lang="en-US" sz="1600" b="1" dirty="0"/>
              <a:t>800 MHz SRF for FCC-ee, energy efficient high-power RF sources, crab cavities and high-gradient SRF for ILC, ferroelectric fast reactive tuners, distributed-coupling short-pulse S-band accelerating structure, and high temperature SRF for input couplers</a:t>
            </a:r>
            <a:r>
              <a:rPr lang="en-US" sz="1600" dirty="0"/>
              <a:t>.</a:t>
            </a:r>
          </a:p>
          <a:p>
            <a:pPr>
              <a:buFont typeface="Wingdings" pitchFamily="2" charset="2"/>
              <a:buChar char="§"/>
            </a:pPr>
            <a:r>
              <a:rPr lang="en-US" sz="1600" dirty="0"/>
              <a:t>The proposals were ranked and submitted to HFSC-A for further considerations.</a:t>
            </a:r>
          </a:p>
        </p:txBody>
      </p:sp>
      <p:sp>
        <p:nvSpPr>
          <p:cNvPr id="3" name="Title 2">
            <a:extLst>
              <a:ext uri="{FF2B5EF4-FFF2-40B4-BE49-F238E27FC236}">
                <a16:creationId xmlns:a16="http://schemas.microsoft.com/office/drawing/2014/main" id="{3FF62389-A5AA-131F-7795-D3787E7CA6B2}"/>
              </a:ext>
            </a:extLst>
          </p:cNvPr>
          <p:cNvSpPr>
            <a:spLocks noGrp="1"/>
          </p:cNvSpPr>
          <p:nvPr>
            <p:ph type="title"/>
          </p:nvPr>
        </p:nvSpPr>
        <p:spPr/>
        <p:txBody>
          <a:bodyPr/>
          <a:lstStyle/>
          <a:p>
            <a:r>
              <a:rPr lang="en-US" dirty="0"/>
              <a:t>L2 RF systems proposals</a:t>
            </a:r>
          </a:p>
        </p:txBody>
      </p:sp>
      <p:sp>
        <p:nvSpPr>
          <p:cNvPr id="10" name="Date Placeholder 9">
            <a:extLst>
              <a:ext uri="{FF2B5EF4-FFF2-40B4-BE49-F238E27FC236}">
                <a16:creationId xmlns:a16="http://schemas.microsoft.com/office/drawing/2014/main" id="{1133A4B7-68AB-B137-D93F-DA13188C0956}"/>
              </a:ext>
            </a:extLst>
          </p:cNvPr>
          <p:cNvSpPr>
            <a:spLocks noGrp="1"/>
          </p:cNvSpPr>
          <p:nvPr>
            <p:ph type="dt" sz="half" idx="38"/>
          </p:nvPr>
        </p:nvSpPr>
        <p:spPr/>
        <p:txBody>
          <a:bodyPr/>
          <a:lstStyle/>
          <a:p>
            <a:pPr>
              <a:defRPr/>
            </a:pPr>
            <a:r>
              <a:rPr lang="en-US"/>
              <a:t>11/12/25</a:t>
            </a:r>
            <a:endParaRPr lang="en-US" dirty="0"/>
          </a:p>
        </p:txBody>
      </p:sp>
      <p:sp>
        <p:nvSpPr>
          <p:cNvPr id="11" name="Footer Placeholder 10">
            <a:extLst>
              <a:ext uri="{FF2B5EF4-FFF2-40B4-BE49-F238E27FC236}">
                <a16:creationId xmlns:a16="http://schemas.microsoft.com/office/drawing/2014/main" id="{5A197532-703D-480C-B0DD-E88A7F45EEEA}"/>
              </a:ext>
            </a:extLst>
          </p:cNvPr>
          <p:cNvSpPr>
            <a:spLocks noGrp="1"/>
          </p:cNvSpPr>
          <p:nvPr>
            <p:ph type="ftr" sz="quarter" idx="39"/>
          </p:nvPr>
        </p:nvSpPr>
        <p:spPr/>
        <p:txBody>
          <a:bodyPr/>
          <a:lstStyle/>
          <a:p>
            <a:pPr>
              <a:defRPr/>
            </a:pPr>
            <a:r>
              <a:rPr lang="en-US"/>
              <a:t>Belomestnykh | HFCC-A RF systems plan</a:t>
            </a:r>
            <a:endParaRPr lang="en-US" dirty="0"/>
          </a:p>
        </p:txBody>
      </p:sp>
    </p:spTree>
    <p:extLst>
      <p:ext uri="{BB962C8B-B14F-4D97-AF65-F5344CB8AC3E}">
        <p14:creationId xmlns:p14="http://schemas.microsoft.com/office/powerpoint/2010/main" val="23004727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F44D13-9EB2-2882-6692-24A9BCCAF90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406F5FB-663F-EE83-8556-063602A1FA79}"/>
              </a:ext>
            </a:extLst>
          </p:cNvPr>
          <p:cNvSpPr>
            <a:spLocks noGrp="1"/>
          </p:cNvSpPr>
          <p:nvPr>
            <p:ph type="body" sz="quarter" idx="10"/>
          </p:nvPr>
        </p:nvSpPr>
        <p:spPr>
          <a:xfrm>
            <a:off x="491978" y="1124607"/>
            <a:ext cx="10775111" cy="5127413"/>
          </a:xfrm>
        </p:spPr>
        <p:txBody>
          <a:bodyPr/>
          <a:lstStyle/>
          <a:p>
            <a:pPr marL="0" indent="0">
              <a:buNone/>
            </a:pPr>
            <a:r>
              <a:rPr lang="en-US" sz="1600" b="1" dirty="0"/>
              <a:t>After September 2025 refocusing on FCC-ee, ILC-related proposals were dropped from consideration.</a:t>
            </a:r>
          </a:p>
          <a:p>
            <a:pPr marL="0" indent="0">
              <a:buNone/>
            </a:pPr>
            <a:r>
              <a:rPr lang="en-US" sz="1600" b="1" dirty="0"/>
              <a:t>Further, DOE/HEP can provide only $500k of initial funding for HFCC-A.</a:t>
            </a:r>
          </a:p>
          <a:p>
            <a:pPr>
              <a:buFont typeface="Wingdings" pitchFamily="2" charset="2"/>
              <a:buChar char="§"/>
            </a:pPr>
            <a:r>
              <a:rPr lang="en-US" sz="1600" dirty="0"/>
              <a:t>It is difficult to see a program that can engage with the FCC pre-TDR phase using only $500k. Hopefully, more funds will be available for the next cycle.</a:t>
            </a:r>
          </a:p>
          <a:p>
            <a:pPr>
              <a:buFont typeface="Wingdings" pitchFamily="2" charset="2"/>
              <a:buChar char="§"/>
            </a:pPr>
            <a:r>
              <a:rPr lang="en-US" sz="1600" dirty="0"/>
              <a:t>Only one RF systems proposal is funded: Developing 800 MHz SRF cavities and </a:t>
            </a:r>
            <a:r>
              <a:rPr lang="en-US" sz="1600" dirty="0" err="1"/>
              <a:t>cryomodues</a:t>
            </a:r>
            <a:r>
              <a:rPr lang="en-US" sz="1600" dirty="0"/>
              <a:t> for FCC-ee. The lead labs are FNAL ($250k) for design of cavities and cryomodules and Cornell ($30k) for 800 MHz SRF cavity R&amp;D. It is assumed that other sources of funding (e.g., GARD) can be synergistically used for cavity R&amp;D.</a:t>
            </a:r>
          </a:p>
          <a:p>
            <a:pPr>
              <a:buFont typeface="Wingdings" pitchFamily="2" charset="2"/>
              <a:buChar char="§"/>
            </a:pPr>
            <a:r>
              <a:rPr lang="en-US" sz="1600" dirty="0"/>
              <a:t>The funding allocation will allow the design of the 800 MHz 6-cell cavity so CERN can begin purchase of the cavities and will allow the launch of some of the highly ranked MDI and beam dynamics activities.</a:t>
            </a:r>
          </a:p>
          <a:p>
            <a:pPr>
              <a:buFont typeface="Wingdings" pitchFamily="2" charset="2"/>
              <a:buChar char="§"/>
            </a:pPr>
            <a:r>
              <a:rPr lang="en-US" sz="1600" dirty="0"/>
              <a:t>The major prototypes that are planned for FCC-ee as part of the TDR include systems that are replicated many times or those that have significant technical risk.  Specifically, SRF cavities and CM at 400 and 800 MHz, the highly efficient 400 MHz RF power source.</a:t>
            </a:r>
          </a:p>
        </p:txBody>
      </p:sp>
      <p:sp>
        <p:nvSpPr>
          <p:cNvPr id="3" name="Title 2">
            <a:extLst>
              <a:ext uri="{FF2B5EF4-FFF2-40B4-BE49-F238E27FC236}">
                <a16:creationId xmlns:a16="http://schemas.microsoft.com/office/drawing/2014/main" id="{CE0E2CE9-29F1-D545-1B1A-C5BACB622F78}"/>
              </a:ext>
            </a:extLst>
          </p:cNvPr>
          <p:cNvSpPr>
            <a:spLocks noGrp="1"/>
          </p:cNvSpPr>
          <p:nvPr>
            <p:ph type="title"/>
          </p:nvPr>
        </p:nvSpPr>
        <p:spPr/>
        <p:txBody>
          <a:bodyPr/>
          <a:lstStyle/>
          <a:p>
            <a:r>
              <a:rPr lang="en-US" dirty="0"/>
              <a:t>Current funding</a:t>
            </a:r>
          </a:p>
        </p:txBody>
      </p:sp>
      <p:sp>
        <p:nvSpPr>
          <p:cNvPr id="10" name="Date Placeholder 9">
            <a:extLst>
              <a:ext uri="{FF2B5EF4-FFF2-40B4-BE49-F238E27FC236}">
                <a16:creationId xmlns:a16="http://schemas.microsoft.com/office/drawing/2014/main" id="{99C8B1B1-D3B7-D1AA-BD51-42BA0E016DCC}"/>
              </a:ext>
            </a:extLst>
          </p:cNvPr>
          <p:cNvSpPr>
            <a:spLocks noGrp="1"/>
          </p:cNvSpPr>
          <p:nvPr>
            <p:ph type="dt" sz="half" idx="38"/>
          </p:nvPr>
        </p:nvSpPr>
        <p:spPr/>
        <p:txBody>
          <a:bodyPr/>
          <a:lstStyle/>
          <a:p>
            <a:pPr>
              <a:defRPr/>
            </a:pPr>
            <a:r>
              <a:rPr lang="en-US"/>
              <a:t>11/12/25</a:t>
            </a:r>
            <a:endParaRPr lang="en-US" dirty="0"/>
          </a:p>
        </p:txBody>
      </p:sp>
      <p:sp>
        <p:nvSpPr>
          <p:cNvPr id="11" name="Footer Placeholder 10">
            <a:extLst>
              <a:ext uri="{FF2B5EF4-FFF2-40B4-BE49-F238E27FC236}">
                <a16:creationId xmlns:a16="http://schemas.microsoft.com/office/drawing/2014/main" id="{C356445A-FDDB-EE8B-1E99-B45C63174C05}"/>
              </a:ext>
            </a:extLst>
          </p:cNvPr>
          <p:cNvSpPr>
            <a:spLocks noGrp="1"/>
          </p:cNvSpPr>
          <p:nvPr>
            <p:ph type="ftr" sz="quarter" idx="39"/>
          </p:nvPr>
        </p:nvSpPr>
        <p:spPr/>
        <p:txBody>
          <a:bodyPr/>
          <a:lstStyle/>
          <a:p>
            <a:pPr>
              <a:defRPr/>
            </a:pPr>
            <a:r>
              <a:rPr lang="en-US"/>
              <a:t>Belomestnykh | HFCC-A RF systems plan</a:t>
            </a:r>
            <a:endParaRPr lang="en-US" dirty="0"/>
          </a:p>
        </p:txBody>
      </p:sp>
    </p:spTree>
    <p:extLst>
      <p:ext uri="{BB962C8B-B14F-4D97-AF65-F5344CB8AC3E}">
        <p14:creationId xmlns:p14="http://schemas.microsoft.com/office/powerpoint/2010/main" val="2638866513"/>
      </p:ext>
    </p:extLst>
  </p:cSld>
  <p:clrMapOvr>
    <a:masterClrMapping/>
  </p:clrMapOvr>
</p:sld>
</file>

<file path=ppt/theme/theme1.xml><?xml version="1.0" encoding="utf-8"?>
<a:theme xmlns:a="http://schemas.openxmlformats.org/drawingml/2006/main" name="Content Slides">
  <a:themeElements>
    <a:clrScheme name="Fermilab Palette">
      <a:dk1>
        <a:srgbClr val="343A40"/>
      </a:dk1>
      <a:lt1>
        <a:srgbClr val="FFFFFF"/>
      </a:lt1>
      <a:dk2>
        <a:srgbClr val="002855"/>
      </a:dk2>
      <a:lt2>
        <a:srgbClr val="EAEBEA"/>
      </a:lt2>
      <a:accent1>
        <a:srgbClr val="004C97"/>
      </a:accent1>
      <a:accent2>
        <a:srgbClr val="2B8282"/>
      </a:accent2>
      <a:accent3>
        <a:srgbClr val="33B9B5"/>
      </a:accent3>
      <a:accent4>
        <a:srgbClr val="CB6015"/>
      </a:accent4>
      <a:accent5>
        <a:srgbClr val="F68D2E"/>
      </a:accent5>
      <a:accent6>
        <a:srgbClr val="AF272F"/>
      </a:accent6>
      <a:hlink>
        <a:srgbClr val="004C97"/>
      </a:hlink>
      <a:folHlink>
        <a:srgbClr val="004C9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solidFill>
          <a:schemeClr val="accent1"/>
        </a:solidFill>
      </a:spPr>
      <a:bodyPr wrap="square" lIns="365760" tIns="274320" rIns="365760" bIns="274320" rtlCol="0">
        <a:spAutoFit/>
      </a:bodyPr>
      <a:lstStyle>
        <a:defPPr algn="ctr">
          <a:spcAft>
            <a:spcPts val="800"/>
          </a:spcAft>
          <a:defRPr sz="1900" b="1" dirty="0" smtClean="0">
            <a:solidFill>
              <a:schemeClr val="bg1"/>
            </a:solidFill>
            <a:latin typeface="Helvetica" pitchFamily="2" charset="0"/>
          </a:defRPr>
        </a:defPPr>
      </a:lstStyle>
    </a:txDef>
  </a:objectDefaults>
  <a:extraClrSchemeLst/>
  <a:extLst>
    <a:ext uri="{05A4C25C-085E-4340-85A3-A5531E510DB2}">
      <thm15:themeFamily xmlns:thm15="http://schemas.microsoft.com/office/thememl/2012/main" name="FNAL-Slide-Deck-Tempate_4.2025_Light" id="{3DCFA99A-0E37-DC4B-8B4A-F2C026698732}" vid="{90A0F859-CD59-5A4C-90B3-A4548FA782D3}"/>
    </a:ext>
  </a:extLst>
</a:theme>
</file>

<file path=ppt/theme/theme2.xml><?xml version="1.0" encoding="utf-8"?>
<a:theme xmlns:a="http://schemas.openxmlformats.org/drawingml/2006/main" name="Section Title and Agenda Slides">
  <a:themeElements>
    <a:clrScheme name="Fermilab Palette">
      <a:dk1>
        <a:srgbClr val="343A40"/>
      </a:dk1>
      <a:lt1>
        <a:srgbClr val="FFFFFF"/>
      </a:lt1>
      <a:dk2>
        <a:srgbClr val="002855"/>
      </a:dk2>
      <a:lt2>
        <a:srgbClr val="EAEBEA"/>
      </a:lt2>
      <a:accent1>
        <a:srgbClr val="004C97"/>
      </a:accent1>
      <a:accent2>
        <a:srgbClr val="2B8282"/>
      </a:accent2>
      <a:accent3>
        <a:srgbClr val="33B9B5"/>
      </a:accent3>
      <a:accent4>
        <a:srgbClr val="CB6015"/>
      </a:accent4>
      <a:accent5>
        <a:srgbClr val="F68D2E"/>
      </a:accent5>
      <a:accent6>
        <a:srgbClr val="AF272F"/>
      </a:accent6>
      <a:hlink>
        <a:srgbClr val="004C97"/>
      </a:hlink>
      <a:folHlink>
        <a:srgbClr val="004C9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solidFill>
          <a:schemeClr val="accent1"/>
        </a:solidFill>
      </a:spPr>
      <a:bodyPr wrap="square" lIns="365760" tIns="274320" rIns="365760" bIns="274320" rtlCol="0">
        <a:spAutoFit/>
      </a:bodyPr>
      <a:lstStyle>
        <a:defPPr algn="ctr">
          <a:spcAft>
            <a:spcPts val="800"/>
          </a:spcAft>
          <a:defRPr sz="1900" b="1" dirty="0" smtClean="0">
            <a:solidFill>
              <a:schemeClr val="bg1"/>
            </a:solidFill>
            <a:latin typeface="Helvetica" pitchFamily="2" charset="0"/>
          </a:defRPr>
        </a:defPPr>
      </a:lstStyle>
    </a:txDef>
  </a:objectDefaults>
  <a:extraClrSchemeLst/>
  <a:extLst>
    <a:ext uri="{05A4C25C-085E-4340-85A3-A5531E510DB2}">
      <thm15:themeFamily xmlns:thm15="http://schemas.microsoft.com/office/thememl/2012/main" name="FNAL-Slide-Deck-Tempate_4.2025_Light" id="{3DCFA99A-0E37-DC4B-8B4A-F2C026698732}" vid="{A9E3CD16-76D1-D74C-BB61-EE9806476B4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Content Slides</Template>
  <TotalTime>15262</TotalTime>
  <Words>1827</Words>
  <Application>Microsoft Macintosh PowerPoint</Application>
  <PresentationFormat>Widescreen</PresentationFormat>
  <Paragraphs>188</Paragraphs>
  <Slides>18</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18</vt:i4>
      </vt:variant>
    </vt:vector>
  </HeadingPairs>
  <TitlesOfParts>
    <vt:vector size="27" baseType="lpstr">
      <vt:lpstr>Aptos</vt:lpstr>
      <vt:lpstr>Arial</vt:lpstr>
      <vt:lpstr>Calibri</vt:lpstr>
      <vt:lpstr>Cambria Math</vt:lpstr>
      <vt:lpstr>Courier New</vt:lpstr>
      <vt:lpstr>Helvetica</vt:lpstr>
      <vt:lpstr>Wingdings</vt:lpstr>
      <vt:lpstr>Content Slides</vt:lpstr>
      <vt:lpstr>Section Title and Agenda Slides</vt:lpstr>
      <vt:lpstr>HFCC-A RF systems plan</vt:lpstr>
      <vt:lpstr>Outline</vt:lpstr>
      <vt:lpstr>Introduction</vt:lpstr>
      <vt:lpstr>About HFCC</vt:lpstr>
      <vt:lpstr>HFCC-A</vt:lpstr>
      <vt:lpstr>L2 goals and tasks</vt:lpstr>
      <vt:lpstr>HFCC-A L2 RF systems</vt:lpstr>
      <vt:lpstr>L2 RF systems proposals</vt:lpstr>
      <vt:lpstr>Current funding</vt:lpstr>
      <vt:lpstr>SRF at FCC-ee and ongoing R&amp;D</vt:lpstr>
      <vt:lpstr>Location of SRF systems in FCC-ee tunnel</vt:lpstr>
      <vt:lpstr>Baseline parameters</vt:lpstr>
      <vt:lpstr>800 MHz CM design</vt:lpstr>
      <vt:lpstr>Dressed 6-cell cavity design</vt:lpstr>
      <vt:lpstr>Single-cell cavity and surface processing R&amp;D</vt:lpstr>
      <vt:lpstr>Concluding remarks</vt:lpstr>
      <vt:lpstr>Concluding remarks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Sergey Belomestnykh</dc:creator>
  <cp:lastModifiedBy>Sergey Belomestnykh</cp:lastModifiedBy>
  <cp:revision>90</cp:revision>
  <dcterms:created xsi:type="dcterms:W3CDTF">2025-10-20T13:01:17Z</dcterms:created>
  <dcterms:modified xsi:type="dcterms:W3CDTF">2025-11-11T01:22:00Z</dcterms:modified>
</cp:coreProperties>
</file>