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43FC5-63BC-415A-98E5-9F72411E07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E476A4-E994-4209-9DD9-62D18FA1F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27047-3F76-457D-90D2-42D726BF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4C7F3-DFFD-486A-B1A8-1B5CAEBE1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99138-6241-4E0E-A53A-32A246247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8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3BA72-84D4-4772-ACAC-614E3FAF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B9B32-5A7C-40CD-A918-CA2C736B6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78A85-B281-4779-A966-522233E87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E1FD1-EC74-45CB-8162-C09A75EC5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7DEAE-2DD9-4787-98BF-84C86A095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4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2E767C-C1E3-4765-9191-890055C28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010BC1-F684-4B94-BEC1-F537D9B1D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93857-472A-4A12-A512-6F21E8354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A566C-1C33-4904-B28E-CCD4041B2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D4140-4712-44BA-8BFC-9BAD12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20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C5D9D-B55E-426D-881F-7B813CD74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0B9C3-13BD-4D30-8486-45DF18EAC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7F461-DAEB-4AC9-A6EC-7167CF42A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2BDAE-4A91-431D-BCFD-C74BCBF90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9E03A-4499-4379-BD21-A7ECD22D4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32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0225C-158D-495C-B0F2-959F5E3CE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CDC565-0D7A-414F-B067-350A23D37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4E48C-1D99-4408-AA77-136B35226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E5FA4-6C3A-4EE8-8230-AB6776616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5ACF7-2625-4090-89A9-5CE297E57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45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30CF9-BA3D-44E2-A377-2D21FCFF0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ED394-9174-404B-88A2-B8756179C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FDF387-FC23-4F6D-A15D-20DF1A225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06E77-3AE6-4850-802F-5F95AB593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C25C3-03DE-4822-B89C-B01EB6F2F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A073A-B1E7-402F-9493-50D6BB89E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44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5958D-56C5-4739-93EF-B92F2AA82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781A17-DEFA-4E3B-954D-692744A91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729311-2A83-419F-A6BD-F401BA156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3347EF-D826-40F5-BAE7-9AFE471D7F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C90567-A621-43BF-BC7A-ACA81CE19C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0AFF63-6B14-44B9-AD28-492F7726F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138652-429B-462F-AB0A-6A1B3E6CF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978D-7EAE-49B5-8F13-F9938F308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50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E67F7-3E5C-483E-8F92-841ED30AC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E1A554-39B7-4AB6-A683-C3D69BFCA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89C213-A739-45CA-9509-AD5CBCFDA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0EF3A0-83CA-4C92-B053-C5A55E83E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40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BC0C5E-BE2F-4C11-B7E8-CAF666EF5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FB8214-C59A-48FD-B17C-7AD9FCE1F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C4495C-A6D0-45BA-99BC-ED02D15C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25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60708-07D0-4FB0-8CCE-B821D4B26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4D310-2EC2-49EC-9A6C-D618D3E2C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2CDB4A-41C5-4EDD-8BA9-E48121B92B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12A8F3-772F-4D5A-80F9-2070E39A0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DAAF20-380D-4B46-A240-4E8BE77EE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EFE8AD-C883-4327-9C11-A9E30F2A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435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B335D-57BF-4350-A922-2C5066279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29B75E-81B5-42F4-9FF3-DB1E5BFB51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5D0057-2EA2-4448-B735-39EE7B294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1DC8B-A997-431D-94E0-1BA988365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17D66-2548-45C9-82E3-5F3B95894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2CC38A-1E0C-46DA-A557-E7F8D8D9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15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876692-E359-43BE-842F-76519D493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C7336A-73C6-4840-80D9-FD1278F92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C5F58-379B-46EB-BA63-AE62879C85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0F3EE-0FC3-4972-8F6C-B6FDD89B8049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254DE-2EBB-47A3-B046-B831559600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BB7A2-D24B-4D22-8C4B-AA4C50A66A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46540-3AEF-4921-B856-9D5F0A794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48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6B5479-556E-4029-8E83-01C81B4E8558}"/>
              </a:ext>
            </a:extLst>
          </p:cNvPr>
          <p:cNvSpPr txBox="1"/>
          <p:nvPr/>
        </p:nvSpPr>
        <p:spPr>
          <a:xfrm>
            <a:off x="730799" y="1204879"/>
            <a:ext cx="9826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do you think are the three most important technical challenges that need to be overcome to increased the TRL of conduction-cooled SRF cryomodules?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0D6EF9-137B-48B3-910F-0C0092E95E96}"/>
              </a:ext>
            </a:extLst>
          </p:cNvPr>
          <p:cNvSpPr txBox="1"/>
          <p:nvPr/>
        </p:nvSpPr>
        <p:spPr>
          <a:xfrm>
            <a:off x="730799" y="2057923"/>
            <a:ext cx="98268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do you think will be the first industrial application to adopt the conduction-cooled SRF technology? Do you think that ultimately the main customer of the conduction-cooled SRF technology will be the Government or private sector?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0DEB08-680E-40EB-B89F-1CCCF3745A7B}"/>
              </a:ext>
            </a:extLst>
          </p:cNvPr>
          <p:cNvSpPr txBox="1"/>
          <p:nvPr/>
        </p:nvSpPr>
        <p:spPr>
          <a:xfrm>
            <a:off x="730799" y="3622167"/>
            <a:ext cx="9826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 you have ideas on how to set up a public-private partnership that would develop a compact SRF cryomodule through cost-sharing?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1537B-98B4-4B14-ADFF-A07C7884396A}"/>
              </a:ext>
            </a:extLst>
          </p:cNvPr>
          <p:cNvSpPr txBox="1"/>
          <p:nvPr/>
        </p:nvSpPr>
        <p:spPr>
          <a:xfrm>
            <a:off x="730798" y="5006790"/>
            <a:ext cx="9826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 you see ways for the private sector to effectively lobby the Federal Government to increase funding to developed compact, conduction-cooled SRF </a:t>
            </a:r>
            <a:r>
              <a:rPr lang="en-US" dirty="0" err="1"/>
              <a:t>linacs</a:t>
            </a:r>
            <a:r>
              <a:rPr lang="en-US" dirty="0"/>
              <a:t>, given the competition with China?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EAA743-3C16-4C94-A2E6-B64349DF5E81}"/>
              </a:ext>
            </a:extLst>
          </p:cNvPr>
          <p:cNvSpPr txBox="1"/>
          <p:nvPr/>
        </p:nvSpPr>
        <p:spPr>
          <a:xfrm>
            <a:off x="1182584" y="447625"/>
            <a:ext cx="9826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Questions </a:t>
            </a:r>
            <a:r>
              <a:rPr lang="en-US" b="1"/>
              <a:t>for round table </a:t>
            </a:r>
            <a:r>
              <a:rPr lang="en-US" b="1" dirty="0"/>
              <a:t>discussion: Consortium for Nb3Sn technology for commercial applications</a:t>
            </a:r>
          </a:p>
        </p:txBody>
      </p:sp>
    </p:spTree>
    <p:extLst>
      <p:ext uri="{BB962C8B-B14F-4D97-AF65-F5344CB8AC3E}">
        <p14:creationId xmlns:p14="http://schemas.microsoft.com/office/powerpoint/2010/main" val="516224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129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Gianluigi Ciovati</dc:creator>
  <cp:lastModifiedBy>Gianluigi Ciovati</cp:lastModifiedBy>
  <cp:revision>9</cp:revision>
  <dcterms:created xsi:type="dcterms:W3CDTF">2025-11-05T21:44:58Z</dcterms:created>
  <dcterms:modified xsi:type="dcterms:W3CDTF">2025-11-07T16:42:44Z</dcterms:modified>
</cp:coreProperties>
</file>