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1"/>
  </p:sldMasterIdLst>
  <p:notesMasterIdLst>
    <p:notesMasterId r:id="rId23"/>
  </p:notesMasterIdLst>
  <p:sldIdLst>
    <p:sldId id="289" r:id="rId2"/>
    <p:sldId id="258" r:id="rId3"/>
    <p:sldId id="290" r:id="rId4"/>
    <p:sldId id="271" r:id="rId5"/>
    <p:sldId id="305" r:id="rId6"/>
    <p:sldId id="267" r:id="rId7"/>
    <p:sldId id="291" r:id="rId8"/>
    <p:sldId id="292" r:id="rId9"/>
    <p:sldId id="294" r:id="rId10"/>
    <p:sldId id="296" r:id="rId11"/>
    <p:sldId id="295" r:id="rId12"/>
    <p:sldId id="297" r:id="rId13"/>
    <p:sldId id="298" r:id="rId14"/>
    <p:sldId id="299" r:id="rId15"/>
    <p:sldId id="300" r:id="rId16"/>
    <p:sldId id="301" r:id="rId17"/>
    <p:sldId id="303" r:id="rId18"/>
    <p:sldId id="304" r:id="rId19"/>
    <p:sldId id="272" r:id="rId20"/>
    <p:sldId id="302" r:id="rId21"/>
    <p:sldId id="30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9600"/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60F617-F157-486E-B01A-AAA31627BCF8}" v="293" dt="2025-11-12T22:51:02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7521" autoAdjust="0"/>
  </p:normalViewPr>
  <p:slideViewPr>
    <p:cSldViewPr snapToGrid="0">
      <p:cViewPr varScale="1">
        <p:scale>
          <a:sx n="135" d="100"/>
          <a:sy n="135" d="100"/>
        </p:scale>
        <p:origin x="4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il Stilin" userId="e379840a-87d2-475c-8e1a-1eef2cbe05f4" providerId="ADAL" clId="{AA2163CE-8CE4-47B1-8EE3-3E99968FA908}"/>
    <pc:docChg chg="undo custSel addSld delSld modSld sldOrd">
      <pc:chgData name="Neil Stilin" userId="e379840a-87d2-475c-8e1a-1eef2cbe05f4" providerId="ADAL" clId="{AA2163CE-8CE4-47B1-8EE3-3E99968FA908}" dt="2025-11-12T22:54:16.560" v="5012" actId="20577"/>
      <pc:docMkLst>
        <pc:docMk/>
      </pc:docMkLst>
      <pc:sldChg chg="addSp delSp modSp mod ord">
        <pc:chgData name="Neil Stilin" userId="e379840a-87d2-475c-8e1a-1eef2cbe05f4" providerId="ADAL" clId="{AA2163CE-8CE4-47B1-8EE3-3E99968FA908}" dt="2025-11-10T21:43:27.840" v="296" actId="20577"/>
        <pc:sldMkLst>
          <pc:docMk/>
          <pc:sldMk cId="294476678" sldId="258"/>
        </pc:sldMkLst>
        <pc:spChg chg="mod">
          <ac:chgData name="Neil Stilin" userId="e379840a-87d2-475c-8e1a-1eef2cbe05f4" providerId="ADAL" clId="{AA2163CE-8CE4-47B1-8EE3-3E99968FA908}" dt="2025-11-10T21:42:38.461" v="175" actId="1076"/>
          <ac:spMkLst>
            <pc:docMk/>
            <pc:sldMk cId="294476678" sldId="258"/>
            <ac:spMk id="2" creationId="{6A59E050-064B-D9CF-793A-B6C0A9FAD8C5}"/>
          </ac:spMkLst>
        </pc:spChg>
        <pc:spChg chg="add mod">
          <ac:chgData name="Neil Stilin" userId="e379840a-87d2-475c-8e1a-1eef2cbe05f4" providerId="ADAL" clId="{AA2163CE-8CE4-47B1-8EE3-3E99968FA908}" dt="2025-11-10T21:43:27.840" v="296" actId="20577"/>
          <ac:spMkLst>
            <pc:docMk/>
            <pc:sldMk cId="294476678" sldId="258"/>
            <ac:spMk id="3" creationId="{BDAC6BF0-AB3F-7BDB-1A34-70D2692365AD}"/>
          </ac:spMkLst>
        </pc:spChg>
      </pc:sldChg>
      <pc:sldChg chg="delSp modSp mod ord">
        <pc:chgData name="Neil Stilin" userId="e379840a-87d2-475c-8e1a-1eef2cbe05f4" providerId="ADAL" clId="{AA2163CE-8CE4-47B1-8EE3-3E99968FA908}" dt="2025-11-11T16:37:13.817" v="781" actId="1076"/>
        <pc:sldMkLst>
          <pc:docMk/>
          <pc:sldMk cId="906199355" sldId="267"/>
        </pc:sldMkLst>
        <pc:spChg chg="mod">
          <ac:chgData name="Neil Stilin" userId="e379840a-87d2-475c-8e1a-1eef2cbe05f4" providerId="ADAL" clId="{AA2163CE-8CE4-47B1-8EE3-3E99968FA908}" dt="2025-11-11T16:37:13.817" v="781" actId="1076"/>
          <ac:spMkLst>
            <pc:docMk/>
            <pc:sldMk cId="906199355" sldId="267"/>
            <ac:spMk id="2" creationId="{6A59E050-064B-D9CF-793A-B6C0A9FAD8C5}"/>
          </ac:spMkLst>
        </pc:spChg>
        <pc:picChg chg="del">
          <ac:chgData name="Neil Stilin" userId="e379840a-87d2-475c-8e1a-1eef2cbe05f4" providerId="ADAL" clId="{AA2163CE-8CE4-47B1-8EE3-3E99968FA908}" dt="2025-11-11T15:10:57.217" v="388" actId="478"/>
          <ac:picMkLst>
            <pc:docMk/>
            <pc:sldMk cId="906199355" sldId="267"/>
            <ac:picMk id="7" creationId="{8BE9B601-DF2D-D97C-74FE-70B11F279C56}"/>
          </ac:picMkLst>
        </pc:picChg>
      </pc:sldChg>
      <pc:sldChg chg="del">
        <pc:chgData name="Neil Stilin" userId="e379840a-87d2-475c-8e1a-1eef2cbe05f4" providerId="ADAL" clId="{AA2163CE-8CE4-47B1-8EE3-3E99968FA908}" dt="2025-11-12T18:41:31.694" v="4936" actId="47"/>
        <pc:sldMkLst>
          <pc:docMk/>
          <pc:sldMk cId="539672971" sldId="268"/>
        </pc:sldMkLst>
      </pc:sldChg>
      <pc:sldChg chg="del">
        <pc:chgData name="Neil Stilin" userId="e379840a-87d2-475c-8e1a-1eef2cbe05f4" providerId="ADAL" clId="{AA2163CE-8CE4-47B1-8EE3-3E99968FA908}" dt="2025-11-12T18:41:31.694" v="4936" actId="47"/>
        <pc:sldMkLst>
          <pc:docMk/>
          <pc:sldMk cId="2801350020" sldId="269"/>
        </pc:sldMkLst>
      </pc:sldChg>
      <pc:sldChg chg="del">
        <pc:chgData name="Neil Stilin" userId="e379840a-87d2-475c-8e1a-1eef2cbe05f4" providerId="ADAL" clId="{AA2163CE-8CE4-47B1-8EE3-3E99968FA908}" dt="2025-11-12T18:41:31.694" v="4936" actId="47"/>
        <pc:sldMkLst>
          <pc:docMk/>
          <pc:sldMk cId="2173784210" sldId="270"/>
        </pc:sldMkLst>
      </pc:sldChg>
      <pc:sldChg chg="addSp delSp modSp mod ord delAnim modAnim">
        <pc:chgData name="Neil Stilin" userId="e379840a-87d2-475c-8e1a-1eef2cbe05f4" providerId="ADAL" clId="{AA2163CE-8CE4-47B1-8EE3-3E99968FA908}" dt="2025-11-12T18:16:34.130" v="4390" actId="1076"/>
        <pc:sldMkLst>
          <pc:docMk/>
          <pc:sldMk cId="1318808432" sldId="271"/>
        </pc:sldMkLst>
        <pc:spChg chg="mod">
          <ac:chgData name="Neil Stilin" userId="e379840a-87d2-475c-8e1a-1eef2cbe05f4" providerId="ADAL" clId="{AA2163CE-8CE4-47B1-8EE3-3E99968FA908}" dt="2025-11-10T22:33:53.845" v="357" actId="20577"/>
          <ac:spMkLst>
            <pc:docMk/>
            <pc:sldMk cId="1318808432" sldId="271"/>
            <ac:spMk id="5" creationId="{43432667-59CC-5A5A-E46C-64DDFE48B8DD}"/>
          </ac:spMkLst>
        </pc:spChg>
        <pc:spChg chg="del">
          <ac:chgData name="Neil Stilin" userId="e379840a-87d2-475c-8e1a-1eef2cbe05f4" providerId="ADAL" clId="{AA2163CE-8CE4-47B1-8EE3-3E99968FA908}" dt="2025-11-12T18:16:00.033" v="4383" actId="478"/>
          <ac:spMkLst>
            <pc:docMk/>
            <pc:sldMk cId="1318808432" sldId="271"/>
            <ac:spMk id="7" creationId="{89904FE0-EAF7-6BC6-5E19-4A85F783710E}"/>
          </ac:spMkLst>
        </pc:spChg>
        <pc:spChg chg="add del mod">
          <ac:chgData name="Neil Stilin" userId="e379840a-87d2-475c-8e1a-1eef2cbe05f4" providerId="ADAL" clId="{AA2163CE-8CE4-47B1-8EE3-3E99968FA908}" dt="2025-11-12T18:16:02.613" v="4384" actId="478"/>
          <ac:spMkLst>
            <pc:docMk/>
            <pc:sldMk cId="1318808432" sldId="271"/>
            <ac:spMk id="10" creationId="{C4C9B627-E453-0D2B-C357-4E9DC7F0FC80}"/>
          </ac:spMkLst>
        </pc:spChg>
        <pc:spChg chg="del">
          <ac:chgData name="Neil Stilin" userId="e379840a-87d2-475c-8e1a-1eef2cbe05f4" providerId="ADAL" clId="{AA2163CE-8CE4-47B1-8EE3-3E99968FA908}" dt="2025-11-12T00:12:11.243" v="3111" actId="478"/>
          <ac:spMkLst>
            <pc:docMk/>
            <pc:sldMk cId="1318808432" sldId="271"/>
            <ac:spMk id="12" creationId="{76D76FAD-2FCC-A511-4B95-D5D0D0EB0036}"/>
          </ac:spMkLst>
        </pc:spChg>
        <pc:spChg chg="add del mod">
          <ac:chgData name="Neil Stilin" userId="e379840a-87d2-475c-8e1a-1eef2cbe05f4" providerId="ADAL" clId="{AA2163CE-8CE4-47B1-8EE3-3E99968FA908}" dt="2025-11-12T18:16:25.336" v="4389" actId="478"/>
          <ac:spMkLst>
            <pc:docMk/>
            <pc:sldMk cId="1318808432" sldId="271"/>
            <ac:spMk id="13" creationId="{90A26704-55D9-8118-C262-1483B47B1AE8}"/>
          </ac:spMkLst>
        </pc:spChg>
        <pc:spChg chg="add mod">
          <ac:chgData name="Neil Stilin" userId="e379840a-87d2-475c-8e1a-1eef2cbe05f4" providerId="ADAL" clId="{AA2163CE-8CE4-47B1-8EE3-3E99968FA908}" dt="2025-11-12T18:16:06.448" v="4385"/>
          <ac:spMkLst>
            <pc:docMk/>
            <pc:sldMk cId="1318808432" sldId="271"/>
            <ac:spMk id="20" creationId="{AF398250-D6FD-415F-4E45-ED0CD55C48DA}"/>
          </ac:spMkLst>
        </pc:spChg>
        <pc:spChg chg="add del mod">
          <ac:chgData name="Neil Stilin" userId="e379840a-87d2-475c-8e1a-1eef2cbe05f4" providerId="ADAL" clId="{AA2163CE-8CE4-47B1-8EE3-3E99968FA908}" dt="2025-11-12T18:16:11.468" v="4386" actId="478"/>
          <ac:spMkLst>
            <pc:docMk/>
            <pc:sldMk cId="1318808432" sldId="271"/>
            <ac:spMk id="21" creationId="{DB7BF5D3-51D7-92DB-0020-FC13CE1C919F}"/>
          </ac:spMkLst>
        </pc:spChg>
        <pc:spChg chg="add del mod">
          <ac:chgData name="Neil Stilin" userId="e379840a-87d2-475c-8e1a-1eef2cbe05f4" providerId="ADAL" clId="{AA2163CE-8CE4-47B1-8EE3-3E99968FA908}" dt="2025-11-12T18:16:13.723" v="4387" actId="478"/>
          <ac:spMkLst>
            <pc:docMk/>
            <pc:sldMk cId="1318808432" sldId="271"/>
            <ac:spMk id="22" creationId="{72B6C715-BF54-9E6F-1216-BB4E633A72BF}"/>
          </ac:spMkLst>
        </pc:spChg>
        <pc:spChg chg="add mod">
          <ac:chgData name="Neil Stilin" userId="e379840a-87d2-475c-8e1a-1eef2cbe05f4" providerId="ADAL" clId="{AA2163CE-8CE4-47B1-8EE3-3E99968FA908}" dt="2025-11-12T18:16:06.448" v="4385"/>
          <ac:spMkLst>
            <pc:docMk/>
            <pc:sldMk cId="1318808432" sldId="271"/>
            <ac:spMk id="23" creationId="{58355895-E570-C0D0-215D-AFAE655D4161}"/>
          </ac:spMkLst>
        </pc:spChg>
        <pc:spChg chg="add del mod">
          <ac:chgData name="Neil Stilin" userId="e379840a-87d2-475c-8e1a-1eef2cbe05f4" providerId="ADAL" clId="{AA2163CE-8CE4-47B1-8EE3-3E99968FA908}" dt="2025-11-12T18:16:15.565" v="4388" actId="478"/>
          <ac:spMkLst>
            <pc:docMk/>
            <pc:sldMk cId="1318808432" sldId="271"/>
            <ac:spMk id="24" creationId="{534B5D88-525D-7EF1-7168-ECBCB1A4227F}"/>
          </ac:spMkLst>
        </pc:spChg>
        <pc:graphicFrameChg chg="add mod">
          <ac:chgData name="Neil Stilin" userId="e379840a-87d2-475c-8e1a-1eef2cbe05f4" providerId="ADAL" clId="{AA2163CE-8CE4-47B1-8EE3-3E99968FA908}" dt="2025-11-12T18:16:34.130" v="4390" actId="1076"/>
          <ac:graphicFrameMkLst>
            <pc:docMk/>
            <pc:sldMk cId="1318808432" sldId="271"/>
            <ac:graphicFrameMk id="14" creationId="{8FBEB368-D3AA-1F57-16D6-2F4253DC0505}"/>
          </ac:graphicFrameMkLst>
        </pc:graphicFrameChg>
        <pc:picChg chg="add mod">
          <ac:chgData name="Neil Stilin" userId="e379840a-87d2-475c-8e1a-1eef2cbe05f4" providerId="ADAL" clId="{AA2163CE-8CE4-47B1-8EE3-3E99968FA908}" dt="2025-11-12T18:16:06.448" v="4385"/>
          <ac:picMkLst>
            <pc:docMk/>
            <pc:sldMk cId="1318808432" sldId="271"/>
            <ac:picMk id="15" creationId="{9A23BD03-814C-6271-6D06-575B6301CD9F}"/>
          </ac:picMkLst>
        </pc:picChg>
        <pc:picChg chg="add mod">
          <ac:chgData name="Neil Stilin" userId="e379840a-87d2-475c-8e1a-1eef2cbe05f4" providerId="ADAL" clId="{AA2163CE-8CE4-47B1-8EE3-3E99968FA908}" dt="2025-11-12T18:16:06.448" v="4385"/>
          <ac:picMkLst>
            <pc:docMk/>
            <pc:sldMk cId="1318808432" sldId="271"/>
            <ac:picMk id="18" creationId="{EDE7611C-287C-F501-7CDD-371C21F2AEF6}"/>
          </ac:picMkLst>
        </pc:picChg>
        <pc:picChg chg="add mod">
          <ac:chgData name="Neil Stilin" userId="e379840a-87d2-475c-8e1a-1eef2cbe05f4" providerId="ADAL" clId="{AA2163CE-8CE4-47B1-8EE3-3E99968FA908}" dt="2025-11-12T18:16:06.448" v="4385"/>
          <ac:picMkLst>
            <pc:docMk/>
            <pc:sldMk cId="1318808432" sldId="271"/>
            <ac:picMk id="19" creationId="{A924E60A-72BC-182F-B168-1F09E7D2DE82}"/>
          </ac:picMkLst>
        </pc:picChg>
      </pc:sldChg>
      <pc:sldChg chg="ord">
        <pc:chgData name="Neil Stilin" userId="e379840a-87d2-475c-8e1a-1eef2cbe05f4" providerId="ADAL" clId="{AA2163CE-8CE4-47B1-8EE3-3E99968FA908}" dt="2025-11-11T23:30:43.749" v="2501"/>
        <pc:sldMkLst>
          <pc:docMk/>
          <pc:sldMk cId="1139284077" sldId="272"/>
        </pc:sldMkLst>
      </pc:sldChg>
      <pc:sldChg chg="del">
        <pc:chgData name="Neil Stilin" userId="e379840a-87d2-475c-8e1a-1eef2cbe05f4" providerId="ADAL" clId="{AA2163CE-8CE4-47B1-8EE3-3E99968FA908}" dt="2025-11-12T18:41:31.694" v="4936" actId="47"/>
        <pc:sldMkLst>
          <pc:docMk/>
          <pc:sldMk cId="2443424961" sldId="277"/>
        </pc:sldMkLst>
      </pc:sldChg>
      <pc:sldChg chg="del">
        <pc:chgData name="Neil Stilin" userId="e379840a-87d2-475c-8e1a-1eef2cbe05f4" providerId="ADAL" clId="{AA2163CE-8CE4-47B1-8EE3-3E99968FA908}" dt="2025-11-12T18:41:31.694" v="4936" actId="47"/>
        <pc:sldMkLst>
          <pc:docMk/>
          <pc:sldMk cId="527654620" sldId="279"/>
        </pc:sldMkLst>
      </pc:sldChg>
      <pc:sldChg chg="del">
        <pc:chgData name="Neil Stilin" userId="e379840a-87d2-475c-8e1a-1eef2cbe05f4" providerId="ADAL" clId="{AA2163CE-8CE4-47B1-8EE3-3E99968FA908}" dt="2025-11-12T18:41:31.694" v="4936" actId="47"/>
        <pc:sldMkLst>
          <pc:docMk/>
          <pc:sldMk cId="1400045427" sldId="280"/>
        </pc:sldMkLst>
      </pc:sldChg>
      <pc:sldChg chg="del ord">
        <pc:chgData name="Neil Stilin" userId="e379840a-87d2-475c-8e1a-1eef2cbe05f4" providerId="ADAL" clId="{AA2163CE-8CE4-47B1-8EE3-3E99968FA908}" dt="2025-11-12T18:41:31.694" v="4936" actId="47"/>
        <pc:sldMkLst>
          <pc:docMk/>
          <pc:sldMk cId="1250529226" sldId="281"/>
        </pc:sldMkLst>
      </pc:sldChg>
      <pc:sldChg chg="del">
        <pc:chgData name="Neil Stilin" userId="e379840a-87d2-475c-8e1a-1eef2cbe05f4" providerId="ADAL" clId="{AA2163CE-8CE4-47B1-8EE3-3E99968FA908}" dt="2025-11-12T18:41:31.694" v="4936" actId="47"/>
        <pc:sldMkLst>
          <pc:docMk/>
          <pc:sldMk cId="3197402310" sldId="282"/>
        </pc:sldMkLst>
      </pc:sldChg>
      <pc:sldChg chg="del">
        <pc:chgData name="Neil Stilin" userId="e379840a-87d2-475c-8e1a-1eef2cbe05f4" providerId="ADAL" clId="{AA2163CE-8CE4-47B1-8EE3-3E99968FA908}" dt="2025-11-12T18:41:31.694" v="4936" actId="47"/>
        <pc:sldMkLst>
          <pc:docMk/>
          <pc:sldMk cId="1641286896" sldId="283"/>
        </pc:sldMkLst>
      </pc:sldChg>
      <pc:sldChg chg="del">
        <pc:chgData name="Neil Stilin" userId="e379840a-87d2-475c-8e1a-1eef2cbe05f4" providerId="ADAL" clId="{AA2163CE-8CE4-47B1-8EE3-3E99968FA908}" dt="2025-11-12T18:41:31.694" v="4936" actId="47"/>
        <pc:sldMkLst>
          <pc:docMk/>
          <pc:sldMk cId="3565532269" sldId="284"/>
        </pc:sldMkLst>
      </pc:sldChg>
      <pc:sldChg chg="del">
        <pc:chgData name="Neil Stilin" userId="e379840a-87d2-475c-8e1a-1eef2cbe05f4" providerId="ADAL" clId="{AA2163CE-8CE4-47B1-8EE3-3E99968FA908}" dt="2025-11-12T18:41:31.694" v="4936" actId="47"/>
        <pc:sldMkLst>
          <pc:docMk/>
          <pc:sldMk cId="3133821527" sldId="285"/>
        </pc:sldMkLst>
      </pc:sldChg>
      <pc:sldChg chg="del">
        <pc:chgData name="Neil Stilin" userId="e379840a-87d2-475c-8e1a-1eef2cbe05f4" providerId="ADAL" clId="{AA2163CE-8CE4-47B1-8EE3-3E99968FA908}" dt="2025-11-12T18:41:31.694" v="4936" actId="47"/>
        <pc:sldMkLst>
          <pc:docMk/>
          <pc:sldMk cId="722999426" sldId="286"/>
        </pc:sldMkLst>
      </pc:sldChg>
      <pc:sldChg chg="del ord">
        <pc:chgData name="Neil Stilin" userId="e379840a-87d2-475c-8e1a-1eef2cbe05f4" providerId="ADAL" clId="{AA2163CE-8CE4-47B1-8EE3-3E99968FA908}" dt="2025-11-12T18:41:31.694" v="4936" actId="47"/>
        <pc:sldMkLst>
          <pc:docMk/>
          <pc:sldMk cId="3340087869" sldId="288"/>
        </pc:sldMkLst>
      </pc:sldChg>
      <pc:sldChg chg="addSp modSp mod">
        <pc:chgData name="Neil Stilin" userId="e379840a-87d2-475c-8e1a-1eef2cbe05f4" providerId="ADAL" clId="{AA2163CE-8CE4-47B1-8EE3-3E99968FA908}" dt="2025-11-10T16:50:06.349" v="153" actId="732"/>
        <pc:sldMkLst>
          <pc:docMk/>
          <pc:sldMk cId="1993848279" sldId="289"/>
        </pc:sldMkLst>
        <pc:spChg chg="mod">
          <ac:chgData name="Neil Stilin" userId="e379840a-87d2-475c-8e1a-1eef2cbe05f4" providerId="ADAL" clId="{AA2163CE-8CE4-47B1-8EE3-3E99968FA908}" dt="2025-11-10T16:44:59.390" v="135" actId="14100"/>
          <ac:spMkLst>
            <pc:docMk/>
            <pc:sldMk cId="1993848279" sldId="289"/>
            <ac:spMk id="2" creationId="{7AAC87CA-8223-4766-DC0C-EF69FC2823DF}"/>
          </ac:spMkLst>
        </pc:spChg>
        <pc:spChg chg="mod">
          <ac:chgData name="Neil Stilin" userId="e379840a-87d2-475c-8e1a-1eef2cbe05f4" providerId="ADAL" clId="{AA2163CE-8CE4-47B1-8EE3-3E99968FA908}" dt="2025-11-10T16:44:52.414" v="134" actId="1076"/>
          <ac:spMkLst>
            <pc:docMk/>
            <pc:sldMk cId="1993848279" sldId="289"/>
            <ac:spMk id="3" creationId="{AB7C2221-BF13-0BB7-7CAB-FCDFA3F405DB}"/>
          </ac:spMkLst>
        </pc:spChg>
        <pc:spChg chg="mod">
          <ac:chgData name="Neil Stilin" userId="e379840a-87d2-475c-8e1a-1eef2cbe05f4" providerId="ADAL" clId="{AA2163CE-8CE4-47B1-8EE3-3E99968FA908}" dt="2025-11-10T16:44:18.813" v="131" actId="1076"/>
          <ac:spMkLst>
            <pc:docMk/>
            <pc:sldMk cId="1993848279" sldId="289"/>
            <ac:spMk id="30" creationId="{B1FD6E6E-8348-06B4-85C7-15104B0D78ED}"/>
          </ac:spMkLst>
        </pc:spChg>
        <pc:spChg chg="mod">
          <ac:chgData name="Neil Stilin" userId="e379840a-87d2-475c-8e1a-1eef2cbe05f4" providerId="ADAL" clId="{AA2163CE-8CE4-47B1-8EE3-3E99968FA908}" dt="2025-11-10T16:44:24.188" v="132" actId="1076"/>
          <ac:spMkLst>
            <pc:docMk/>
            <pc:sldMk cId="1993848279" sldId="289"/>
            <ac:spMk id="31" creationId="{3CEEBFA1-2D11-2C9E-5C4A-9C08BAE97DCE}"/>
          </ac:spMkLst>
        </pc:spChg>
        <pc:picChg chg="add mod ord modCrop">
          <ac:chgData name="Neil Stilin" userId="e379840a-87d2-475c-8e1a-1eef2cbe05f4" providerId="ADAL" clId="{AA2163CE-8CE4-47B1-8EE3-3E99968FA908}" dt="2025-11-10T16:50:06.349" v="153" actId="732"/>
          <ac:picMkLst>
            <pc:docMk/>
            <pc:sldMk cId="1993848279" sldId="289"/>
            <ac:picMk id="4" creationId="{85726516-244D-E284-DE57-370152EEB873}"/>
          </ac:picMkLst>
        </pc:picChg>
      </pc:sldChg>
      <pc:sldChg chg="addSp delSp modSp add mod ord modAnim">
        <pc:chgData name="Neil Stilin" userId="e379840a-87d2-475c-8e1a-1eef2cbe05f4" providerId="ADAL" clId="{AA2163CE-8CE4-47B1-8EE3-3E99968FA908}" dt="2025-11-11T16:01:18.594" v="585" actId="1076"/>
        <pc:sldMkLst>
          <pc:docMk/>
          <pc:sldMk cId="3987051885" sldId="290"/>
        </pc:sldMkLst>
        <pc:spChg chg="add mod">
          <ac:chgData name="Neil Stilin" userId="e379840a-87d2-475c-8e1a-1eef2cbe05f4" providerId="ADAL" clId="{AA2163CE-8CE4-47B1-8EE3-3E99968FA908}" dt="2025-11-11T15:57:41.685" v="546" actId="179"/>
          <ac:spMkLst>
            <pc:docMk/>
            <pc:sldMk cId="3987051885" sldId="290"/>
            <ac:spMk id="15" creationId="{2EABF6CA-003F-390E-C181-6A104CAC1EEE}"/>
          </ac:spMkLst>
        </pc:spChg>
        <pc:spChg chg="add mod">
          <ac:chgData name="Neil Stilin" userId="e379840a-87d2-475c-8e1a-1eef2cbe05f4" providerId="ADAL" clId="{AA2163CE-8CE4-47B1-8EE3-3E99968FA908}" dt="2025-11-11T15:53:04.992" v="522" actId="1076"/>
          <ac:spMkLst>
            <pc:docMk/>
            <pc:sldMk cId="3987051885" sldId="290"/>
            <ac:spMk id="17" creationId="{55FC7096-C2F0-8BE3-4DD5-2B6BAFFD749B}"/>
          </ac:spMkLst>
        </pc:spChg>
        <pc:spChg chg="add mod">
          <ac:chgData name="Neil Stilin" userId="e379840a-87d2-475c-8e1a-1eef2cbe05f4" providerId="ADAL" clId="{AA2163CE-8CE4-47B1-8EE3-3E99968FA908}" dt="2025-11-11T16:00:00.504" v="576" actId="14100"/>
          <ac:spMkLst>
            <pc:docMk/>
            <pc:sldMk cId="3987051885" sldId="290"/>
            <ac:spMk id="18" creationId="{FE0E999B-6451-54B6-6520-1BAAB023350F}"/>
          </ac:spMkLst>
        </pc:spChg>
        <pc:spChg chg="add mod">
          <ac:chgData name="Neil Stilin" userId="e379840a-87d2-475c-8e1a-1eef2cbe05f4" providerId="ADAL" clId="{AA2163CE-8CE4-47B1-8EE3-3E99968FA908}" dt="2025-11-11T15:59:55.667" v="575" actId="1076"/>
          <ac:spMkLst>
            <pc:docMk/>
            <pc:sldMk cId="3987051885" sldId="290"/>
            <ac:spMk id="19" creationId="{D79F8CF5-E529-0C55-D2CB-C059FDCC1595}"/>
          </ac:spMkLst>
        </pc:spChg>
        <pc:spChg chg="add mod">
          <ac:chgData name="Neil Stilin" userId="e379840a-87d2-475c-8e1a-1eef2cbe05f4" providerId="ADAL" clId="{AA2163CE-8CE4-47B1-8EE3-3E99968FA908}" dt="2025-11-11T15:59:17.595" v="549" actId="1076"/>
          <ac:spMkLst>
            <pc:docMk/>
            <pc:sldMk cId="3987051885" sldId="290"/>
            <ac:spMk id="20" creationId="{476C6085-1902-14E1-D45D-FFB64C996AB9}"/>
          </ac:spMkLst>
        </pc:spChg>
        <pc:spChg chg="add mod">
          <ac:chgData name="Neil Stilin" userId="e379840a-87d2-475c-8e1a-1eef2cbe05f4" providerId="ADAL" clId="{AA2163CE-8CE4-47B1-8EE3-3E99968FA908}" dt="2025-11-11T16:01:18.594" v="585" actId="1076"/>
          <ac:spMkLst>
            <pc:docMk/>
            <pc:sldMk cId="3987051885" sldId="290"/>
            <ac:spMk id="26" creationId="{5494729E-B876-A937-107D-853977296F47}"/>
          </ac:spMkLst>
        </pc:spChg>
        <pc:picChg chg="add mod">
          <ac:chgData name="Neil Stilin" userId="e379840a-87d2-475c-8e1a-1eef2cbe05f4" providerId="ADAL" clId="{AA2163CE-8CE4-47B1-8EE3-3E99968FA908}" dt="2025-11-11T16:01:18.594" v="585" actId="1076"/>
          <ac:picMkLst>
            <pc:docMk/>
            <pc:sldMk cId="3987051885" sldId="290"/>
            <ac:picMk id="25" creationId="{3D3644E5-DB57-A1FC-44E7-47C16B4C4C99}"/>
          </ac:picMkLst>
        </pc:picChg>
      </pc:sldChg>
      <pc:sldChg chg="addSp delSp modSp add mod ord">
        <pc:chgData name="Neil Stilin" userId="e379840a-87d2-475c-8e1a-1eef2cbe05f4" providerId="ADAL" clId="{AA2163CE-8CE4-47B1-8EE3-3E99968FA908}" dt="2025-11-11T20:06:23.823" v="1215" actId="20577"/>
        <pc:sldMkLst>
          <pc:docMk/>
          <pc:sldMk cId="848176036" sldId="291"/>
        </pc:sldMkLst>
        <pc:spChg chg="mod">
          <ac:chgData name="Neil Stilin" userId="e379840a-87d2-475c-8e1a-1eef2cbe05f4" providerId="ADAL" clId="{AA2163CE-8CE4-47B1-8EE3-3E99968FA908}" dt="2025-11-11T20:06:23.823" v="1215" actId="20577"/>
          <ac:spMkLst>
            <pc:docMk/>
            <pc:sldMk cId="848176036" sldId="291"/>
            <ac:spMk id="5" creationId="{D97161F1-394F-2A1F-78B9-57E8C9CFA733}"/>
          </ac:spMkLst>
        </pc:spChg>
        <pc:spChg chg="mod">
          <ac:chgData name="Neil Stilin" userId="e379840a-87d2-475c-8e1a-1eef2cbe05f4" providerId="ADAL" clId="{AA2163CE-8CE4-47B1-8EE3-3E99968FA908}" dt="2025-11-11T15:56:11.457" v="534" actId="179"/>
          <ac:spMkLst>
            <pc:docMk/>
            <pc:sldMk cId="848176036" sldId="291"/>
            <ac:spMk id="7" creationId="{F3106477-D579-DFFF-9592-9C04B3E0C8B9}"/>
          </ac:spMkLst>
        </pc:spChg>
        <pc:spChg chg="del">
          <ac:chgData name="Neil Stilin" userId="e379840a-87d2-475c-8e1a-1eef2cbe05f4" providerId="ADAL" clId="{AA2163CE-8CE4-47B1-8EE3-3E99968FA908}" dt="2025-11-11T15:48:44.863" v="503" actId="478"/>
          <ac:spMkLst>
            <pc:docMk/>
            <pc:sldMk cId="848176036" sldId="291"/>
            <ac:spMk id="12" creationId="{386DC14B-CCBE-1EE6-416D-33C815183806}"/>
          </ac:spMkLst>
        </pc:spChg>
        <pc:picChg chg="add mod">
          <ac:chgData name="Neil Stilin" userId="e379840a-87d2-475c-8e1a-1eef2cbe05f4" providerId="ADAL" clId="{AA2163CE-8CE4-47B1-8EE3-3E99968FA908}" dt="2025-11-11T15:13:10.684" v="418" actId="14861"/>
          <ac:picMkLst>
            <pc:docMk/>
            <pc:sldMk cId="848176036" sldId="291"/>
            <ac:picMk id="2" creationId="{E468C3A1-1B4D-307B-17E7-A8967A69E16E}"/>
          </ac:picMkLst>
        </pc:picChg>
        <pc:picChg chg="add mod">
          <ac:chgData name="Neil Stilin" userId="e379840a-87d2-475c-8e1a-1eef2cbe05f4" providerId="ADAL" clId="{AA2163CE-8CE4-47B1-8EE3-3E99968FA908}" dt="2025-11-11T15:13:26.113" v="419"/>
          <ac:picMkLst>
            <pc:docMk/>
            <pc:sldMk cId="848176036" sldId="291"/>
            <ac:picMk id="8" creationId="{144EBF87-788E-7689-1436-ECBDA29D396C}"/>
          </ac:picMkLst>
        </pc:picChg>
      </pc:sldChg>
      <pc:sldChg chg="addSp delSp modSp add mod delAnim modAnim">
        <pc:chgData name="Neil Stilin" userId="e379840a-87d2-475c-8e1a-1eef2cbe05f4" providerId="ADAL" clId="{AA2163CE-8CE4-47B1-8EE3-3E99968FA908}" dt="2025-11-11T20:06:16.453" v="1214" actId="20577"/>
        <pc:sldMkLst>
          <pc:docMk/>
          <pc:sldMk cId="4259870081" sldId="292"/>
        </pc:sldMkLst>
        <pc:spChg chg="mod">
          <ac:chgData name="Neil Stilin" userId="e379840a-87d2-475c-8e1a-1eef2cbe05f4" providerId="ADAL" clId="{AA2163CE-8CE4-47B1-8EE3-3E99968FA908}" dt="2025-11-11T20:06:16.453" v="1214" actId="20577"/>
          <ac:spMkLst>
            <pc:docMk/>
            <pc:sldMk cId="4259870081" sldId="292"/>
            <ac:spMk id="5" creationId="{22C5624F-5E89-7401-7143-6EC0F2E8C623}"/>
          </ac:spMkLst>
        </pc:spChg>
        <pc:spChg chg="mod">
          <ac:chgData name="Neil Stilin" userId="e379840a-87d2-475c-8e1a-1eef2cbe05f4" providerId="ADAL" clId="{AA2163CE-8CE4-47B1-8EE3-3E99968FA908}" dt="2025-11-11T16:35:09.747" v="704" actId="20577"/>
          <ac:spMkLst>
            <pc:docMk/>
            <pc:sldMk cId="4259870081" sldId="292"/>
            <ac:spMk id="7" creationId="{2C2BCB64-20DC-104A-6072-6E770FB6BFDE}"/>
          </ac:spMkLst>
        </pc:spChg>
        <pc:spChg chg="add mod">
          <ac:chgData name="Neil Stilin" userId="e379840a-87d2-475c-8e1a-1eef2cbe05f4" providerId="ADAL" clId="{AA2163CE-8CE4-47B1-8EE3-3E99968FA908}" dt="2025-11-11T16:24:15.648" v="650" actId="1076"/>
          <ac:spMkLst>
            <pc:docMk/>
            <pc:sldMk cId="4259870081" sldId="292"/>
            <ac:spMk id="10" creationId="{9A05FDF5-B0F2-E951-EBBB-0150BF8AB1E5}"/>
          </ac:spMkLst>
        </pc:spChg>
        <pc:spChg chg="del">
          <ac:chgData name="Neil Stilin" userId="e379840a-87d2-475c-8e1a-1eef2cbe05f4" providerId="ADAL" clId="{AA2163CE-8CE4-47B1-8EE3-3E99968FA908}" dt="2025-11-11T15:49:30.535" v="504" actId="478"/>
          <ac:spMkLst>
            <pc:docMk/>
            <pc:sldMk cId="4259870081" sldId="292"/>
            <ac:spMk id="12" creationId="{B7DCBB71-5612-0360-692B-29D7B5B7B3A2}"/>
          </ac:spMkLst>
        </pc:spChg>
        <pc:spChg chg="add mod">
          <ac:chgData name="Neil Stilin" userId="e379840a-87d2-475c-8e1a-1eef2cbe05f4" providerId="ADAL" clId="{AA2163CE-8CE4-47B1-8EE3-3E99968FA908}" dt="2025-11-11T16:24:15.648" v="650" actId="1076"/>
          <ac:spMkLst>
            <pc:docMk/>
            <pc:sldMk cId="4259870081" sldId="292"/>
            <ac:spMk id="13" creationId="{104E29EF-1542-5DF7-A8B8-8267997613CD}"/>
          </ac:spMkLst>
        </pc:spChg>
        <pc:spChg chg="add mod">
          <ac:chgData name="Neil Stilin" userId="e379840a-87d2-475c-8e1a-1eef2cbe05f4" providerId="ADAL" clId="{AA2163CE-8CE4-47B1-8EE3-3E99968FA908}" dt="2025-11-11T16:13:11.684" v="590" actId="1076"/>
          <ac:spMkLst>
            <pc:docMk/>
            <pc:sldMk cId="4259870081" sldId="292"/>
            <ac:spMk id="14" creationId="{DD428F44-CFE7-8E09-0AD2-C8AA06DC29C8}"/>
          </ac:spMkLst>
        </pc:spChg>
        <pc:spChg chg="add mod">
          <ac:chgData name="Neil Stilin" userId="e379840a-87d2-475c-8e1a-1eef2cbe05f4" providerId="ADAL" clId="{AA2163CE-8CE4-47B1-8EE3-3E99968FA908}" dt="2025-11-11T16:24:03.033" v="649" actId="1076"/>
          <ac:spMkLst>
            <pc:docMk/>
            <pc:sldMk cId="4259870081" sldId="292"/>
            <ac:spMk id="15" creationId="{4066F655-31FC-D82D-663C-7BE204D0F402}"/>
          </ac:spMkLst>
        </pc:spChg>
        <pc:picChg chg="del">
          <ac:chgData name="Neil Stilin" userId="e379840a-87d2-475c-8e1a-1eef2cbe05f4" providerId="ADAL" clId="{AA2163CE-8CE4-47B1-8EE3-3E99968FA908}" dt="2025-11-11T15:44:45.672" v="490" actId="478"/>
          <ac:picMkLst>
            <pc:docMk/>
            <pc:sldMk cId="4259870081" sldId="292"/>
            <ac:picMk id="2" creationId="{F4416096-80E0-CAF6-B5F8-30DFA9BAEB5C}"/>
          </ac:picMkLst>
        </pc:picChg>
        <pc:picChg chg="del">
          <ac:chgData name="Neil Stilin" userId="e379840a-87d2-475c-8e1a-1eef2cbe05f4" providerId="ADAL" clId="{AA2163CE-8CE4-47B1-8EE3-3E99968FA908}" dt="2025-11-11T15:44:45.672" v="490" actId="478"/>
          <ac:picMkLst>
            <pc:docMk/>
            <pc:sldMk cId="4259870081" sldId="292"/>
            <ac:picMk id="8" creationId="{32AFBC79-0312-E7E4-0F5D-1A93658FBBDD}"/>
          </ac:picMkLst>
        </pc:picChg>
        <pc:picChg chg="add mod">
          <ac:chgData name="Neil Stilin" userId="e379840a-87d2-475c-8e1a-1eef2cbe05f4" providerId="ADAL" clId="{AA2163CE-8CE4-47B1-8EE3-3E99968FA908}" dt="2025-11-11T16:12:58.550" v="588" actId="408"/>
          <ac:picMkLst>
            <pc:docMk/>
            <pc:sldMk cId="4259870081" sldId="292"/>
            <ac:picMk id="9" creationId="{4FC15B54-866F-20F6-AF81-C58CE34F7E84}"/>
          </ac:picMkLst>
        </pc:picChg>
        <pc:picChg chg="add mod">
          <ac:chgData name="Neil Stilin" userId="e379840a-87d2-475c-8e1a-1eef2cbe05f4" providerId="ADAL" clId="{AA2163CE-8CE4-47B1-8EE3-3E99968FA908}" dt="2025-11-11T16:12:58.550" v="588" actId="408"/>
          <ac:picMkLst>
            <pc:docMk/>
            <pc:sldMk cId="4259870081" sldId="292"/>
            <ac:picMk id="11" creationId="{A04F9894-8C84-8728-58E2-56448001A3C2}"/>
          </ac:picMkLst>
        </pc:picChg>
        <pc:picChg chg="add mod">
          <ac:chgData name="Neil Stilin" userId="e379840a-87d2-475c-8e1a-1eef2cbe05f4" providerId="ADAL" clId="{AA2163CE-8CE4-47B1-8EE3-3E99968FA908}" dt="2025-11-11T16:24:00.634" v="648" actId="1076"/>
          <ac:picMkLst>
            <pc:docMk/>
            <pc:sldMk cId="4259870081" sldId="292"/>
            <ac:picMk id="17" creationId="{4D99D0A6-50C8-2236-7BFC-31C6A5B614EC}"/>
          </ac:picMkLst>
        </pc:picChg>
        <pc:picChg chg="add del mod">
          <ac:chgData name="Neil Stilin" userId="e379840a-87d2-475c-8e1a-1eef2cbe05f4" providerId="ADAL" clId="{AA2163CE-8CE4-47B1-8EE3-3E99968FA908}" dt="2025-11-11T16:23:23.109" v="636" actId="478"/>
          <ac:picMkLst>
            <pc:docMk/>
            <pc:sldMk cId="4259870081" sldId="292"/>
            <ac:picMk id="18" creationId="{74F0EA76-DF8E-436B-E21D-EEFE6443AA2A}"/>
          </ac:picMkLst>
        </pc:picChg>
      </pc:sldChg>
      <pc:sldChg chg="delSp add del mod">
        <pc:chgData name="Neil Stilin" userId="e379840a-87d2-475c-8e1a-1eef2cbe05f4" providerId="ADAL" clId="{AA2163CE-8CE4-47B1-8EE3-3E99968FA908}" dt="2025-11-11T15:48:42.652" v="502" actId="2696"/>
        <pc:sldMkLst>
          <pc:docMk/>
          <pc:sldMk cId="557689671" sldId="293"/>
        </pc:sldMkLst>
        <pc:spChg chg="del">
          <ac:chgData name="Neil Stilin" userId="e379840a-87d2-475c-8e1a-1eef2cbe05f4" providerId="ADAL" clId="{AA2163CE-8CE4-47B1-8EE3-3E99968FA908}" dt="2025-11-11T15:31:11.124" v="422" actId="478"/>
          <ac:spMkLst>
            <pc:docMk/>
            <pc:sldMk cId="557689671" sldId="293"/>
            <ac:spMk id="12" creationId="{EC22A869-B481-161D-29CC-127C5C07B0AA}"/>
          </ac:spMkLst>
        </pc:spChg>
      </pc:sldChg>
      <pc:sldChg chg="addSp delSp modSp add mod ord modAnim">
        <pc:chgData name="Neil Stilin" userId="e379840a-87d2-475c-8e1a-1eef2cbe05f4" providerId="ADAL" clId="{AA2163CE-8CE4-47B1-8EE3-3E99968FA908}" dt="2025-11-12T16:31:47.673" v="3177" actId="20577"/>
        <pc:sldMkLst>
          <pc:docMk/>
          <pc:sldMk cId="631520777" sldId="294"/>
        </pc:sldMkLst>
        <pc:spChg chg="mod">
          <ac:chgData name="Neil Stilin" userId="e379840a-87d2-475c-8e1a-1eef2cbe05f4" providerId="ADAL" clId="{AA2163CE-8CE4-47B1-8EE3-3E99968FA908}" dt="2025-11-11T16:35:38.967" v="726" actId="20577"/>
          <ac:spMkLst>
            <pc:docMk/>
            <pc:sldMk cId="631520777" sldId="294"/>
            <ac:spMk id="5" creationId="{49861434-0282-B485-B120-850413673281}"/>
          </ac:spMkLst>
        </pc:spChg>
        <pc:spChg chg="mod">
          <ac:chgData name="Neil Stilin" userId="e379840a-87d2-475c-8e1a-1eef2cbe05f4" providerId="ADAL" clId="{AA2163CE-8CE4-47B1-8EE3-3E99968FA908}" dt="2025-11-12T16:31:47.673" v="3177" actId="20577"/>
          <ac:spMkLst>
            <pc:docMk/>
            <pc:sldMk cId="631520777" sldId="294"/>
            <ac:spMk id="7" creationId="{3E4DBD99-288C-944F-ABBA-0EEFEFF9A65A}"/>
          </ac:spMkLst>
        </pc:spChg>
        <pc:spChg chg="add mod">
          <ac:chgData name="Neil Stilin" userId="e379840a-87d2-475c-8e1a-1eef2cbe05f4" providerId="ADAL" clId="{AA2163CE-8CE4-47B1-8EE3-3E99968FA908}" dt="2025-11-11T18:18:05.231" v="1005" actId="20577"/>
          <ac:spMkLst>
            <pc:docMk/>
            <pc:sldMk cId="631520777" sldId="294"/>
            <ac:spMk id="11" creationId="{9D0E0920-6263-8A9C-ACB7-42CAB8BE4C75}"/>
          </ac:spMkLst>
        </pc:spChg>
        <pc:spChg chg="del">
          <ac:chgData name="Neil Stilin" userId="e379840a-87d2-475c-8e1a-1eef2cbe05f4" providerId="ADAL" clId="{AA2163CE-8CE4-47B1-8EE3-3E99968FA908}" dt="2025-11-11T16:39:02.213" v="784" actId="478"/>
          <ac:spMkLst>
            <pc:docMk/>
            <pc:sldMk cId="631520777" sldId="294"/>
            <ac:spMk id="12" creationId="{3CB5B87A-9244-BF04-D0F1-647DBC925542}"/>
          </ac:spMkLst>
        </pc:spChg>
        <pc:spChg chg="add mod">
          <ac:chgData name="Neil Stilin" userId="e379840a-87d2-475c-8e1a-1eef2cbe05f4" providerId="ADAL" clId="{AA2163CE-8CE4-47B1-8EE3-3E99968FA908}" dt="2025-11-11T22:15:24.294" v="2164" actId="947"/>
          <ac:spMkLst>
            <pc:docMk/>
            <pc:sldMk cId="631520777" sldId="294"/>
            <ac:spMk id="13" creationId="{D418BEE1-1A2F-F2AA-2351-116EBAB0C182}"/>
          </ac:spMkLst>
        </pc:spChg>
        <pc:picChg chg="del">
          <ac:chgData name="Neil Stilin" userId="e379840a-87d2-475c-8e1a-1eef2cbe05f4" providerId="ADAL" clId="{AA2163CE-8CE4-47B1-8EE3-3E99968FA908}" dt="2025-11-11T16:35:48.009" v="727" actId="478"/>
          <ac:picMkLst>
            <pc:docMk/>
            <pc:sldMk cId="631520777" sldId="294"/>
            <ac:picMk id="2" creationId="{38ADC75C-0C84-91DA-5179-1D5C563381FD}"/>
          </ac:picMkLst>
        </pc:picChg>
        <pc:picChg chg="del">
          <ac:chgData name="Neil Stilin" userId="e379840a-87d2-475c-8e1a-1eef2cbe05f4" providerId="ADAL" clId="{AA2163CE-8CE4-47B1-8EE3-3E99968FA908}" dt="2025-11-11T16:35:48.009" v="727" actId="478"/>
          <ac:picMkLst>
            <pc:docMk/>
            <pc:sldMk cId="631520777" sldId="294"/>
            <ac:picMk id="8" creationId="{E66E48F6-4529-9562-ABCF-8723B0B738D5}"/>
          </ac:picMkLst>
        </pc:picChg>
        <pc:picChg chg="add mod">
          <ac:chgData name="Neil Stilin" userId="e379840a-87d2-475c-8e1a-1eef2cbe05f4" providerId="ADAL" clId="{AA2163CE-8CE4-47B1-8EE3-3E99968FA908}" dt="2025-11-11T16:42:27.747" v="875" actId="1076"/>
          <ac:picMkLst>
            <pc:docMk/>
            <pc:sldMk cId="631520777" sldId="294"/>
            <ac:picMk id="9" creationId="{24FA1124-355A-8B57-5AB6-41218766B4E2}"/>
          </ac:picMkLst>
        </pc:picChg>
        <pc:picChg chg="add mod">
          <ac:chgData name="Neil Stilin" userId="e379840a-87d2-475c-8e1a-1eef2cbe05f4" providerId="ADAL" clId="{AA2163CE-8CE4-47B1-8EE3-3E99968FA908}" dt="2025-11-11T16:42:21.146" v="874" actId="1076"/>
          <ac:picMkLst>
            <pc:docMk/>
            <pc:sldMk cId="631520777" sldId="294"/>
            <ac:picMk id="10" creationId="{4CF44CD3-BD9D-40C8-DE6E-5E4DB1B0FB8A}"/>
          </ac:picMkLst>
        </pc:picChg>
      </pc:sldChg>
      <pc:sldChg chg="addSp delSp modSp add mod">
        <pc:chgData name="Neil Stilin" userId="e379840a-87d2-475c-8e1a-1eef2cbe05f4" providerId="ADAL" clId="{AA2163CE-8CE4-47B1-8EE3-3E99968FA908}" dt="2025-11-11T20:02:49.794" v="1201" actId="20577"/>
        <pc:sldMkLst>
          <pc:docMk/>
          <pc:sldMk cId="3317129405" sldId="295"/>
        </pc:sldMkLst>
        <pc:spChg chg="mod">
          <ac:chgData name="Neil Stilin" userId="e379840a-87d2-475c-8e1a-1eef2cbe05f4" providerId="ADAL" clId="{AA2163CE-8CE4-47B1-8EE3-3E99968FA908}" dt="2025-11-11T19:56:18.364" v="1039" actId="20577"/>
          <ac:spMkLst>
            <pc:docMk/>
            <pc:sldMk cId="3317129405" sldId="295"/>
            <ac:spMk id="5" creationId="{3010557F-8C19-486D-D1AB-A7EDD54CEACE}"/>
          </ac:spMkLst>
        </pc:spChg>
        <pc:spChg chg="mod">
          <ac:chgData name="Neil Stilin" userId="e379840a-87d2-475c-8e1a-1eef2cbe05f4" providerId="ADAL" clId="{AA2163CE-8CE4-47B1-8EE3-3E99968FA908}" dt="2025-11-11T19:59:07.769" v="1151" actId="20577"/>
          <ac:spMkLst>
            <pc:docMk/>
            <pc:sldMk cId="3317129405" sldId="295"/>
            <ac:spMk id="7" creationId="{C75EA001-9DD4-D148-781C-F5FF190799DE}"/>
          </ac:spMkLst>
        </pc:spChg>
        <pc:spChg chg="add mod">
          <ac:chgData name="Neil Stilin" userId="e379840a-87d2-475c-8e1a-1eef2cbe05f4" providerId="ADAL" clId="{AA2163CE-8CE4-47B1-8EE3-3E99968FA908}" dt="2025-11-11T20:01:49.137" v="1174" actId="14100"/>
          <ac:spMkLst>
            <pc:docMk/>
            <pc:sldMk cId="3317129405" sldId="295"/>
            <ac:spMk id="9" creationId="{FAEFA211-D4D6-ED1D-A71B-90714C7A7ED6}"/>
          </ac:spMkLst>
        </pc:spChg>
        <pc:spChg chg="add mod">
          <ac:chgData name="Neil Stilin" userId="e379840a-87d2-475c-8e1a-1eef2cbe05f4" providerId="ADAL" clId="{AA2163CE-8CE4-47B1-8EE3-3E99968FA908}" dt="2025-11-11T20:01:55.681" v="1176" actId="14100"/>
          <ac:spMkLst>
            <pc:docMk/>
            <pc:sldMk cId="3317129405" sldId="295"/>
            <ac:spMk id="11" creationId="{E8B1CB17-90B3-CDAD-C3BB-7E68E22BB057}"/>
          </ac:spMkLst>
        </pc:spChg>
        <pc:spChg chg="del mod">
          <ac:chgData name="Neil Stilin" userId="e379840a-87d2-475c-8e1a-1eef2cbe05f4" providerId="ADAL" clId="{AA2163CE-8CE4-47B1-8EE3-3E99968FA908}" dt="2025-11-11T20:02:04.754" v="1178" actId="478"/>
          <ac:spMkLst>
            <pc:docMk/>
            <pc:sldMk cId="3317129405" sldId="295"/>
            <ac:spMk id="12" creationId="{DA5B5349-DA74-F0F1-77C1-5FA9B1D819F2}"/>
          </ac:spMkLst>
        </pc:spChg>
        <pc:spChg chg="add mod">
          <ac:chgData name="Neil Stilin" userId="e379840a-87d2-475c-8e1a-1eef2cbe05f4" providerId="ADAL" clId="{AA2163CE-8CE4-47B1-8EE3-3E99968FA908}" dt="2025-11-11T20:02:49.794" v="1201" actId="20577"/>
          <ac:spMkLst>
            <pc:docMk/>
            <pc:sldMk cId="3317129405" sldId="295"/>
            <ac:spMk id="14" creationId="{CE6DD959-A763-B45D-93C7-ECBAC9EEB77B}"/>
          </ac:spMkLst>
        </pc:spChg>
        <pc:picChg chg="del">
          <ac:chgData name="Neil Stilin" userId="e379840a-87d2-475c-8e1a-1eef2cbe05f4" providerId="ADAL" clId="{AA2163CE-8CE4-47B1-8EE3-3E99968FA908}" dt="2025-11-11T19:56:21.489" v="1040" actId="478"/>
          <ac:picMkLst>
            <pc:docMk/>
            <pc:sldMk cId="3317129405" sldId="295"/>
            <ac:picMk id="2" creationId="{6DBD4950-EC18-30EF-D9D9-451AD94FC637}"/>
          </ac:picMkLst>
        </pc:picChg>
        <pc:picChg chg="del">
          <ac:chgData name="Neil Stilin" userId="e379840a-87d2-475c-8e1a-1eef2cbe05f4" providerId="ADAL" clId="{AA2163CE-8CE4-47B1-8EE3-3E99968FA908}" dt="2025-11-11T19:56:21.489" v="1040" actId="478"/>
          <ac:picMkLst>
            <pc:docMk/>
            <pc:sldMk cId="3317129405" sldId="295"/>
            <ac:picMk id="8" creationId="{9A9D5F4E-69F9-C889-632E-97F9981CA4C7}"/>
          </ac:picMkLst>
        </pc:picChg>
        <pc:picChg chg="add mod">
          <ac:chgData name="Neil Stilin" userId="e379840a-87d2-475c-8e1a-1eef2cbe05f4" providerId="ADAL" clId="{AA2163CE-8CE4-47B1-8EE3-3E99968FA908}" dt="2025-11-11T20:01:38.225" v="1172" actId="408"/>
          <ac:picMkLst>
            <pc:docMk/>
            <pc:sldMk cId="3317129405" sldId="295"/>
            <ac:picMk id="10" creationId="{D806C818-10A4-3709-A724-2E74A1568CEF}"/>
          </ac:picMkLst>
        </pc:picChg>
        <pc:picChg chg="add mod">
          <ac:chgData name="Neil Stilin" userId="e379840a-87d2-475c-8e1a-1eef2cbe05f4" providerId="ADAL" clId="{AA2163CE-8CE4-47B1-8EE3-3E99968FA908}" dt="2025-11-11T20:01:38.225" v="1172" actId="408"/>
          <ac:picMkLst>
            <pc:docMk/>
            <pc:sldMk cId="3317129405" sldId="295"/>
            <ac:picMk id="13" creationId="{31095837-184C-6A24-272A-0D1D836C4BC7}"/>
          </ac:picMkLst>
        </pc:picChg>
        <pc:picChg chg="add mod modCrop">
          <ac:chgData name="Neil Stilin" userId="e379840a-87d2-475c-8e1a-1eef2cbe05f4" providerId="ADAL" clId="{AA2163CE-8CE4-47B1-8EE3-3E99968FA908}" dt="2025-11-11T20:01:38.225" v="1172" actId="408"/>
          <ac:picMkLst>
            <pc:docMk/>
            <pc:sldMk cId="3317129405" sldId="295"/>
            <ac:picMk id="15" creationId="{146B6095-0BB5-0D42-307F-A8575D11444E}"/>
          </ac:picMkLst>
        </pc:picChg>
      </pc:sldChg>
      <pc:sldChg chg="modSp add mod ord">
        <pc:chgData name="Neil Stilin" userId="e379840a-87d2-475c-8e1a-1eef2cbe05f4" providerId="ADAL" clId="{AA2163CE-8CE4-47B1-8EE3-3E99968FA908}" dt="2025-11-11T16:37:26.686" v="783" actId="1076"/>
        <pc:sldMkLst>
          <pc:docMk/>
          <pc:sldMk cId="1396564451" sldId="296"/>
        </pc:sldMkLst>
        <pc:spChg chg="mod">
          <ac:chgData name="Neil Stilin" userId="e379840a-87d2-475c-8e1a-1eef2cbe05f4" providerId="ADAL" clId="{AA2163CE-8CE4-47B1-8EE3-3E99968FA908}" dt="2025-11-11T16:37:26.686" v="783" actId="1076"/>
          <ac:spMkLst>
            <pc:docMk/>
            <pc:sldMk cId="1396564451" sldId="296"/>
            <ac:spMk id="2" creationId="{87DD7022-D2C5-15B1-D5CA-6D9DA0AAB990}"/>
          </ac:spMkLst>
        </pc:spChg>
      </pc:sldChg>
      <pc:sldChg chg="addSp delSp modSp add mod">
        <pc:chgData name="Neil Stilin" userId="e379840a-87d2-475c-8e1a-1eef2cbe05f4" providerId="ADAL" clId="{AA2163CE-8CE4-47B1-8EE3-3E99968FA908}" dt="2025-11-11T20:47:11.968" v="1536" actId="1076"/>
        <pc:sldMkLst>
          <pc:docMk/>
          <pc:sldMk cId="2272854463" sldId="297"/>
        </pc:sldMkLst>
        <pc:spChg chg="mod">
          <ac:chgData name="Neil Stilin" userId="e379840a-87d2-475c-8e1a-1eef2cbe05f4" providerId="ADAL" clId="{AA2163CE-8CE4-47B1-8EE3-3E99968FA908}" dt="2025-11-11T20:31:40.909" v="1305" actId="20577"/>
          <ac:spMkLst>
            <pc:docMk/>
            <pc:sldMk cId="2272854463" sldId="297"/>
            <ac:spMk id="5" creationId="{256F3F54-5197-E648-4F5A-C2EE0E03A013}"/>
          </ac:spMkLst>
        </pc:spChg>
        <pc:spChg chg="mod">
          <ac:chgData name="Neil Stilin" userId="e379840a-87d2-475c-8e1a-1eef2cbe05f4" providerId="ADAL" clId="{AA2163CE-8CE4-47B1-8EE3-3E99968FA908}" dt="2025-11-11T20:43:56.941" v="1496" actId="207"/>
          <ac:spMkLst>
            <pc:docMk/>
            <pc:sldMk cId="2272854463" sldId="297"/>
            <ac:spMk id="7" creationId="{8C6BFB61-714E-A622-1225-C7A0F9B8C74E}"/>
          </ac:spMkLst>
        </pc:spChg>
        <pc:spChg chg="add mod">
          <ac:chgData name="Neil Stilin" userId="e379840a-87d2-475c-8e1a-1eef2cbe05f4" providerId="ADAL" clId="{AA2163CE-8CE4-47B1-8EE3-3E99968FA908}" dt="2025-11-11T20:44:15.193" v="1497" actId="207"/>
          <ac:spMkLst>
            <pc:docMk/>
            <pc:sldMk cId="2272854463" sldId="297"/>
            <ac:spMk id="8" creationId="{7E1F9870-420A-707C-D787-994E9BBF90AB}"/>
          </ac:spMkLst>
        </pc:spChg>
        <pc:spChg chg="del">
          <ac:chgData name="Neil Stilin" userId="e379840a-87d2-475c-8e1a-1eef2cbe05f4" providerId="ADAL" clId="{AA2163CE-8CE4-47B1-8EE3-3E99968FA908}" dt="2025-11-11T20:31:49.457" v="1306" actId="478"/>
          <ac:spMkLst>
            <pc:docMk/>
            <pc:sldMk cId="2272854463" sldId="297"/>
            <ac:spMk id="9" creationId="{24213796-5EFA-FCF9-87E2-B2F919528531}"/>
          </ac:spMkLst>
        </pc:spChg>
        <pc:spChg chg="del">
          <ac:chgData name="Neil Stilin" userId="e379840a-87d2-475c-8e1a-1eef2cbe05f4" providerId="ADAL" clId="{AA2163CE-8CE4-47B1-8EE3-3E99968FA908}" dt="2025-11-11T20:31:49.457" v="1306" actId="478"/>
          <ac:spMkLst>
            <pc:docMk/>
            <pc:sldMk cId="2272854463" sldId="297"/>
            <ac:spMk id="11" creationId="{8796C0BC-AEC5-0D78-DFA9-3F3A7B82B5CF}"/>
          </ac:spMkLst>
        </pc:spChg>
        <pc:spChg chg="add mod">
          <ac:chgData name="Neil Stilin" userId="e379840a-87d2-475c-8e1a-1eef2cbe05f4" providerId="ADAL" clId="{AA2163CE-8CE4-47B1-8EE3-3E99968FA908}" dt="2025-11-11T20:44:15.193" v="1497" actId="207"/>
          <ac:spMkLst>
            <pc:docMk/>
            <pc:sldMk cId="2272854463" sldId="297"/>
            <ac:spMk id="12" creationId="{5ACEE0F7-A27A-3FB4-A3FB-5A73315C658B}"/>
          </ac:spMkLst>
        </pc:spChg>
        <pc:spChg chg="del">
          <ac:chgData name="Neil Stilin" userId="e379840a-87d2-475c-8e1a-1eef2cbe05f4" providerId="ADAL" clId="{AA2163CE-8CE4-47B1-8EE3-3E99968FA908}" dt="2025-11-11T20:31:49.457" v="1306" actId="478"/>
          <ac:spMkLst>
            <pc:docMk/>
            <pc:sldMk cId="2272854463" sldId="297"/>
            <ac:spMk id="14" creationId="{A2EDF41A-A132-A3D8-D07C-76EF769721DC}"/>
          </ac:spMkLst>
        </pc:spChg>
        <pc:spChg chg="add mod">
          <ac:chgData name="Neil Stilin" userId="e379840a-87d2-475c-8e1a-1eef2cbe05f4" providerId="ADAL" clId="{AA2163CE-8CE4-47B1-8EE3-3E99968FA908}" dt="2025-11-11T20:44:15.193" v="1497" actId="207"/>
          <ac:spMkLst>
            <pc:docMk/>
            <pc:sldMk cId="2272854463" sldId="297"/>
            <ac:spMk id="17" creationId="{6EF81703-D77B-0374-BF48-C822CA266083}"/>
          </ac:spMkLst>
        </pc:spChg>
        <pc:spChg chg="add mod">
          <ac:chgData name="Neil Stilin" userId="e379840a-87d2-475c-8e1a-1eef2cbe05f4" providerId="ADAL" clId="{AA2163CE-8CE4-47B1-8EE3-3E99968FA908}" dt="2025-11-11T20:44:15.193" v="1497" actId="207"/>
          <ac:spMkLst>
            <pc:docMk/>
            <pc:sldMk cId="2272854463" sldId="297"/>
            <ac:spMk id="18" creationId="{E47B93AD-AA24-C7CE-7FEA-F5CED95875BB}"/>
          </ac:spMkLst>
        </pc:spChg>
        <pc:spChg chg="add del mod">
          <ac:chgData name="Neil Stilin" userId="e379840a-87d2-475c-8e1a-1eef2cbe05f4" providerId="ADAL" clId="{AA2163CE-8CE4-47B1-8EE3-3E99968FA908}" dt="2025-11-11T20:46:24.280" v="1525" actId="478"/>
          <ac:spMkLst>
            <pc:docMk/>
            <pc:sldMk cId="2272854463" sldId="297"/>
            <ac:spMk id="21" creationId="{155A0F9F-7666-6470-A992-F340E2DF2AA4}"/>
          </ac:spMkLst>
        </pc:spChg>
        <pc:spChg chg="add mod">
          <ac:chgData name="Neil Stilin" userId="e379840a-87d2-475c-8e1a-1eef2cbe05f4" providerId="ADAL" clId="{AA2163CE-8CE4-47B1-8EE3-3E99968FA908}" dt="2025-11-11T20:46:51.694" v="1530" actId="1076"/>
          <ac:spMkLst>
            <pc:docMk/>
            <pc:sldMk cId="2272854463" sldId="297"/>
            <ac:spMk id="22" creationId="{1E65E2DD-74C4-49F4-9050-D55DD200CF33}"/>
          </ac:spMkLst>
        </pc:spChg>
        <pc:spChg chg="add del mod">
          <ac:chgData name="Neil Stilin" userId="e379840a-87d2-475c-8e1a-1eef2cbe05f4" providerId="ADAL" clId="{AA2163CE-8CE4-47B1-8EE3-3E99968FA908}" dt="2025-11-11T20:45:36.728" v="1516" actId="478"/>
          <ac:spMkLst>
            <pc:docMk/>
            <pc:sldMk cId="2272854463" sldId="297"/>
            <ac:spMk id="23" creationId="{9EB680CE-FFB8-61BE-4030-0111E3D31FE4}"/>
          </ac:spMkLst>
        </pc:spChg>
        <pc:spChg chg="add mod">
          <ac:chgData name="Neil Stilin" userId="e379840a-87d2-475c-8e1a-1eef2cbe05f4" providerId="ADAL" clId="{AA2163CE-8CE4-47B1-8EE3-3E99968FA908}" dt="2025-11-11T20:47:11.968" v="1536" actId="1076"/>
          <ac:spMkLst>
            <pc:docMk/>
            <pc:sldMk cId="2272854463" sldId="297"/>
            <ac:spMk id="24" creationId="{DA962D19-1940-EA3F-20AF-326352ACC44D}"/>
          </ac:spMkLst>
        </pc:spChg>
        <pc:spChg chg="add mod">
          <ac:chgData name="Neil Stilin" userId="e379840a-87d2-475c-8e1a-1eef2cbe05f4" providerId="ADAL" clId="{AA2163CE-8CE4-47B1-8EE3-3E99968FA908}" dt="2025-11-11T20:47:01.895" v="1533" actId="1076"/>
          <ac:spMkLst>
            <pc:docMk/>
            <pc:sldMk cId="2272854463" sldId="297"/>
            <ac:spMk id="25" creationId="{5633CEC1-D47D-54E3-A533-1005DEE78B0C}"/>
          </ac:spMkLst>
        </pc:spChg>
        <pc:spChg chg="add mod">
          <ac:chgData name="Neil Stilin" userId="e379840a-87d2-475c-8e1a-1eef2cbe05f4" providerId="ADAL" clId="{AA2163CE-8CE4-47B1-8EE3-3E99968FA908}" dt="2025-11-11T20:46:55.897" v="1531" actId="1076"/>
          <ac:spMkLst>
            <pc:docMk/>
            <pc:sldMk cId="2272854463" sldId="297"/>
            <ac:spMk id="26" creationId="{E60511F6-0F63-0662-5CA2-BDDA1D93787A}"/>
          </ac:spMkLst>
        </pc:spChg>
        <pc:picChg chg="add mod">
          <ac:chgData name="Neil Stilin" userId="e379840a-87d2-475c-8e1a-1eef2cbe05f4" providerId="ADAL" clId="{AA2163CE-8CE4-47B1-8EE3-3E99968FA908}" dt="2025-11-11T20:42:34.240" v="1489" actId="408"/>
          <ac:picMkLst>
            <pc:docMk/>
            <pc:sldMk cId="2272854463" sldId="297"/>
            <ac:picMk id="2" creationId="{B24EF9C7-EF9C-74CC-6ED0-8865D1423BB0}"/>
          </ac:picMkLst>
        </pc:picChg>
        <pc:picChg chg="del">
          <ac:chgData name="Neil Stilin" userId="e379840a-87d2-475c-8e1a-1eef2cbe05f4" providerId="ADAL" clId="{AA2163CE-8CE4-47B1-8EE3-3E99968FA908}" dt="2025-11-11T20:31:49.457" v="1306" actId="478"/>
          <ac:picMkLst>
            <pc:docMk/>
            <pc:sldMk cId="2272854463" sldId="297"/>
            <ac:picMk id="10" creationId="{81574314-42A8-9A04-012C-D03929230806}"/>
          </ac:picMkLst>
        </pc:picChg>
        <pc:picChg chg="del">
          <ac:chgData name="Neil Stilin" userId="e379840a-87d2-475c-8e1a-1eef2cbe05f4" providerId="ADAL" clId="{AA2163CE-8CE4-47B1-8EE3-3E99968FA908}" dt="2025-11-11T20:31:49.457" v="1306" actId="478"/>
          <ac:picMkLst>
            <pc:docMk/>
            <pc:sldMk cId="2272854463" sldId="297"/>
            <ac:picMk id="13" creationId="{A4387CD9-759E-62B5-7775-EE211302F960}"/>
          </ac:picMkLst>
        </pc:picChg>
        <pc:picChg chg="del">
          <ac:chgData name="Neil Stilin" userId="e379840a-87d2-475c-8e1a-1eef2cbe05f4" providerId="ADAL" clId="{AA2163CE-8CE4-47B1-8EE3-3E99968FA908}" dt="2025-11-11T20:31:49.457" v="1306" actId="478"/>
          <ac:picMkLst>
            <pc:docMk/>
            <pc:sldMk cId="2272854463" sldId="297"/>
            <ac:picMk id="15" creationId="{A6F77491-C5D8-7D65-A7FD-F5D0A4DF5121}"/>
          </ac:picMkLst>
        </pc:picChg>
        <pc:picChg chg="add mod">
          <ac:chgData name="Neil Stilin" userId="e379840a-87d2-475c-8e1a-1eef2cbe05f4" providerId="ADAL" clId="{AA2163CE-8CE4-47B1-8EE3-3E99968FA908}" dt="2025-11-11T20:42:39.867" v="1490" actId="1076"/>
          <ac:picMkLst>
            <pc:docMk/>
            <pc:sldMk cId="2272854463" sldId="297"/>
            <ac:picMk id="20" creationId="{D74F7E74-44E5-FD12-DC86-1001E61EB3BA}"/>
          </ac:picMkLst>
        </pc:picChg>
      </pc:sldChg>
      <pc:sldChg chg="addSp delSp modSp add mod">
        <pc:chgData name="Neil Stilin" userId="e379840a-87d2-475c-8e1a-1eef2cbe05f4" providerId="ADAL" clId="{AA2163CE-8CE4-47B1-8EE3-3E99968FA908}" dt="2025-11-12T18:56:06.326" v="5007" actId="1076"/>
        <pc:sldMkLst>
          <pc:docMk/>
          <pc:sldMk cId="1587665982" sldId="298"/>
        </pc:sldMkLst>
        <pc:spChg chg="mod">
          <ac:chgData name="Neil Stilin" userId="e379840a-87d2-475c-8e1a-1eef2cbe05f4" providerId="ADAL" clId="{AA2163CE-8CE4-47B1-8EE3-3E99968FA908}" dt="2025-11-11T20:48:34.310" v="1546" actId="20577"/>
          <ac:spMkLst>
            <pc:docMk/>
            <pc:sldMk cId="1587665982" sldId="298"/>
            <ac:spMk id="5" creationId="{D38D6A3A-A90A-A0CB-A2B1-2D447810B176}"/>
          </ac:spMkLst>
        </pc:spChg>
        <pc:spChg chg="mod">
          <ac:chgData name="Neil Stilin" userId="e379840a-87d2-475c-8e1a-1eef2cbe05f4" providerId="ADAL" clId="{AA2163CE-8CE4-47B1-8EE3-3E99968FA908}" dt="2025-11-11T21:31:39.366" v="1755" actId="20577"/>
          <ac:spMkLst>
            <pc:docMk/>
            <pc:sldMk cId="1587665982" sldId="298"/>
            <ac:spMk id="7" creationId="{C642D5FF-476A-0F0D-7B15-1DA9F33AC409}"/>
          </ac:spMkLst>
        </pc:spChg>
        <pc:spChg chg="del">
          <ac:chgData name="Neil Stilin" userId="e379840a-87d2-475c-8e1a-1eef2cbe05f4" providerId="ADAL" clId="{AA2163CE-8CE4-47B1-8EE3-3E99968FA908}" dt="2025-11-11T21:02:27.389" v="1547" actId="478"/>
          <ac:spMkLst>
            <pc:docMk/>
            <pc:sldMk cId="1587665982" sldId="298"/>
            <ac:spMk id="8" creationId="{D29C3F9E-F05A-9501-5A71-3C272CD0F7ED}"/>
          </ac:spMkLst>
        </pc:spChg>
        <pc:spChg chg="del">
          <ac:chgData name="Neil Stilin" userId="e379840a-87d2-475c-8e1a-1eef2cbe05f4" providerId="ADAL" clId="{AA2163CE-8CE4-47B1-8EE3-3E99968FA908}" dt="2025-11-11T21:02:27.389" v="1547" actId="478"/>
          <ac:spMkLst>
            <pc:docMk/>
            <pc:sldMk cId="1587665982" sldId="298"/>
            <ac:spMk id="12" creationId="{69B3C110-F483-BFA7-1A31-0CFF8E5AA898}"/>
          </ac:spMkLst>
        </pc:spChg>
        <pc:spChg chg="del">
          <ac:chgData name="Neil Stilin" userId="e379840a-87d2-475c-8e1a-1eef2cbe05f4" providerId="ADAL" clId="{AA2163CE-8CE4-47B1-8EE3-3E99968FA908}" dt="2025-11-11T21:02:27.389" v="1547" actId="478"/>
          <ac:spMkLst>
            <pc:docMk/>
            <pc:sldMk cId="1587665982" sldId="298"/>
            <ac:spMk id="17" creationId="{BD65E54F-D346-5469-B876-A0E3A03FC4F3}"/>
          </ac:spMkLst>
        </pc:spChg>
        <pc:spChg chg="del">
          <ac:chgData name="Neil Stilin" userId="e379840a-87d2-475c-8e1a-1eef2cbe05f4" providerId="ADAL" clId="{AA2163CE-8CE4-47B1-8EE3-3E99968FA908}" dt="2025-11-11T21:02:27.389" v="1547" actId="478"/>
          <ac:spMkLst>
            <pc:docMk/>
            <pc:sldMk cId="1587665982" sldId="298"/>
            <ac:spMk id="18" creationId="{ED1A2127-8479-60AC-5A1C-C0E18B3A4BB2}"/>
          </ac:spMkLst>
        </pc:spChg>
        <pc:spChg chg="add mod">
          <ac:chgData name="Neil Stilin" userId="e379840a-87d2-475c-8e1a-1eef2cbe05f4" providerId="ADAL" clId="{AA2163CE-8CE4-47B1-8EE3-3E99968FA908}" dt="2025-11-11T21:41:02.163" v="1815" actId="1076"/>
          <ac:spMkLst>
            <pc:docMk/>
            <pc:sldMk cId="1587665982" sldId="298"/>
            <ac:spMk id="19" creationId="{620689BF-31E8-AC22-9D47-34FC51750C1B}"/>
          </ac:spMkLst>
        </pc:spChg>
        <pc:spChg chg="add mod">
          <ac:chgData name="Neil Stilin" userId="e379840a-87d2-475c-8e1a-1eef2cbe05f4" providerId="ADAL" clId="{AA2163CE-8CE4-47B1-8EE3-3E99968FA908}" dt="2025-11-11T21:41:14.396" v="1823" actId="20577"/>
          <ac:spMkLst>
            <pc:docMk/>
            <pc:sldMk cId="1587665982" sldId="298"/>
            <ac:spMk id="21" creationId="{A4538496-3829-15D1-9E2B-2CD67A7C175A}"/>
          </ac:spMkLst>
        </pc:spChg>
        <pc:spChg chg="del">
          <ac:chgData name="Neil Stilin" userId="e379840a-87d2-475c-8e1a-1eef2cbe05f4" providerId="ADAL" clId="{AA2163CE-8CE4-47B1-8EE3-3E99968FA908}" dt="2025-11-11T21:02:33.459" v="1548" actId="478"/>
          <ac:spMkLst>
            <pc:docMk/>
            <pc:sldMk cId="1587665982" sldId="298"/>
            <ac:spMk id="22" creationId="{638939B6-A795-62A8-1003-900845C879B5}"/>
          </ac:spMkLst>
        </pc:spChg>
        <pc:spChg chg="add mod">
          <ac:chgData name="Neil Stilin" userId="e379840a-87d2-475c-8e1a-1eef2cbe05f4" providerId="ADAL" clId="{AA2163CE-8CE4-47B1-8EE3-3E99968FA908}" dt="2025-11-11T21:41:31.403" v="1828" actId="13822"/>
          <ac:spMkLst>
            <pc:docMk/>
            <pc:sldMk cId="1587665982" sldId="298"/>
            <ac:spMk id="23" creationId="{54D6E893-D469-3968-B7CE-7B295FD998FC}"/>
          </ac:spMkLst>
        </pc:spChg>
        <pc:spChg chg="del">
          <ac:chgData name="Neil Stilin" userId="e379840a-87d2-475c-8e1a-1eef2cbe05f4" providerId="ADAL" clId="{AA2163CE-8CE4-47B1-8EE3-3E99968FA908}" dt="2025-11-11T21:02:33.459" v="1548" actId="478"/>
          <ac:spMkLst>
            <pc:docMk/>
            <pc:sldMk cId="1587665982" sldId="298"/>
            <ac:spMk id="24" creationId="{12DABF7B-05B6-BD7D-0AF3-11403E30772B}"/>
          </ac:spMkLst>
        </pc:spChg>
        <pc:spChg chg="del">
          <ac:chgData name="Neil Stilin" userId="e379840a-87d2-475c-8e1a-1eef2cbe05f4" providerId="ADAL" clId="{AA2163CE-8CE4-47B1-8EE3-3E99968FA908}" dt="2025-11-11T21:02:33.459" v="1548" actId="478"/>
          <ac:spMkLst>
            <pc:docMk/>
            <pc:sldMk cId="1587665982" sldId="298"/>
            <ac:spMk id="25" creationId="{3372EE85-1259-069F-A276-2946F84348AE}"/>
          </ac:spMkLst>
        </pc:spChg>
        <pc:spChg chg="del">
          <ac:chgData name="Neil Stilin" userId="e379840a-87d2-475c-8e1a-1eef2cbe05f4" providerId="ADAL" clId="{AA2163CE-8CE4-47B1-8EE3-3E99968FA908}" dt="2025-11-11T21:02:33.459" v="1548" actId="478"/>
          <ac:spMkLst>
            <pc:docMk/>
            <pc:sldMk cId="1587665982" sldId="298"/>
            <ac:spMk id="26" creationId="{C0E4E0F2-9A8E-E833-A394-B93E69FCB719}"/>
          </ac:spMkLst>
        </pc:spChg>
        <pc:spChg chg="add mod">
          <ac:chgData name="Neil Stilin" userId="e379840a-87d2-475c-8e1a-1eef2cbe05f4" providerId="ADAL" clId="{AA2163CE-8CE4-47B1-8EE3-3E99968FA908}" dt="2025-11-11T21:41:38.778" v="1830" actId="1076"/>
          <ac:spMkLst>
            <pc:docMk/>
            <pc:sldMk cId="1587665982" sldId="298"/>
            <ac:spMk id="27" creationId="{2BF0729B-458C-5516-A497-B14952745874}"/>
          </ac:spMkLst>
        </pc:spChg>
        <pc:picChg chg="del">
          <ac:chgData name="Neil Stilin" userId="e379840a-87d2-475c-8e1a-1eef2cbe05f4" providerId="ADAL" clId="{AA2163CE-8CE4-47B1-8EE3-3E99968FA908}" dt="2025-11-11T21:02:27.389" v="1547" actId="478"/>
          <ac:picMkLst>
            <pc:docMk/>
            <pc:sldMk cId="1587665982" sldId="298"/>
            <ac:picMk id="2" creationId="{3D2D5414-54D8-B56F-03AE-06FD7FAE0E01}"/>
          </ac:picMkLst>
        </pc:picChg>
        <pc:picChg chg="add del mod">
          <ac:chgData name="Neil Stilin" userId="e379840a-87d2-475c-8e1a-1eef2cbe05f4" providerId="ADAL" clId="{AA2163CE-8CE4-47B1-8EE3-3E99968FA908}" dt="2025-11-11T21:33:49.294" v="1763" actId="478"/>
          <ac:picMkLst>
            <pc:docMk/>
            <pc:sldMk cId="1587665982" sldId="298"/>
            <ac:picMk id="10" creationId="{75F4AE3E-A547-2D3B-1740-5F33BBFCB1BC}"/>
          </ac:picMkLst>
        </pc:picChg>
        <pc:picChg chg="add mod modCrop">
          <ac:chgData name="Neil Stilin" userId="e379840a-87d2-475c-8e1a-1eef2cbe05f4" providerId="ADAL" clId="{AA2163CE-8CE4-47B1-8EE3-3E99968FA908}" dt="2025-11-11T21:36:14.106" v="1785" actId="1076"/>
          <ac:picMkLst>
            <pc:docMk/>
            <pc:sldMk cId="1587665982" sldId="298"/>
            <ac:picMk id="13" creationId="{9EA174F9-973C-889A-4C87-24329343271E}"/>
          </ac:picMkLst>
        </pc:picChg>
        <pc:picChg chg="add mod">
          <ac:chgData name="Neil Stilin" userId="e379840a-87d2-475c-8e1a-1eef2cbe05f4" providerId="ADAL" clId="{AA2163CE-8CE4-47B1-8EE3-3E99968FA908}" dt="2025-11-12T18:53:23.026" v="5000" actId="1076"/>
          <ac:picMkLst>
            <pc:docMk/>
            <pc:sldMk cId="1587665982" sldId="298"/>
            <ac:picMk id="14" creationId="{915A02A0-DDED-2AB4-C2B7-3DACA128AFA7}"/>
          </ac:picMkLst>
        </pc:picChg>
        <pc:picChg chg="add mod">
          <ac:chgData name="Neil Stilin" userId="e379840a-87d2-475c-8e1a-1eef2cbe05f4" providerId="ADAL" clId="{AA2163CE-8CE4-47B1-8EE3-3E99968FA908}" dt="2025-11-12T18:56:06.326" v="5007" actId="1076"/>
          <ac:picMkLst>
            <pc:docMk/>
            <pc:sldMk cId="1587665982" sldId="298"/>
            <ac:picMk id="15" creationId="{9E2F2C7F-C208-6564-3F3D-7D88E3F2483F}"/>
          </ac:picMkLst>
        </pc:picChg>
        <pc:picChg chg="del">
          <ac:chgData name="Neil Stilin" userId="e379840a-87d2-475c-8e1a-1eef2cbe05f4" providerId="ADAL" clId="{AA2163CE-8CE4-47B1-8EE3-3E99968FA908}" dt="2025-11-11T21:02:33.459" v="1548" actId="478"/>
          <ac:picMkLst>
            <pc:docMk/>
            <pc:sldMk cId="1587665982" sldId="298"/>
            <ac:picMk id="20" creationId="{B5C90B48-92EE-A0CA-BF86-FF5673A8A4FC}"/>
          </ac:picMkLst>
        </pc:picChg>
        <pc:picChg chg="add mod modCrop">
          <ac:chgData name="Neil Stilin" userId="e379840a-87d2-475c-8e1a-1eef2cbe05f4" providerId="ADAL" clId="{AA2163CE-8CE4-47B1-8EE3-3E99968FA908}" dt="2025-11-12T18:52:59.277" v="4999" actId="1076"/>
          <ac:picMkLst>
            <pc:docMk/>
            <pc:sldMk cId="1587665982" sldId="298"/>
            <ac:picMk id="29" creationId="{93BBABB0-F3DA-15F8-9038-1BDA31A626E2}"/>
          </ac:picMkLst>
        </pc:picChg>
      </pc:sldChg>
      <pc:sldChg chg="addSp delSp modSp add mod">
        <pc:chgData name="Neil Stilin" userId="e379840a-87d2-475c-8e1a-1eef2cbe05f4" providerId="ADAL" clId="{AA2163CE-8CE4-47B1-8EE3-3E99968FA908}" dt="2025-11-12T18:49:23.718" v="4984" actId="113"/>
        <pc:sldMkLst>
          <pc:docMk/>
          <pc:sldMk cId="2867215320" sldId="299"/>
        </pc:sldMkLst>
        <pc:spChg chg="mod">
          <ac:chgData name="Neil Stilin" userId="e379840a-87d2-475c-8e1a-1eef2cbe05f4" providerId="ADAL" clId="{AA2163CE-8CE4-47B1-8EE3-3E99968FA908}" dt="2025-11-11T21:42:07.603" v="1866" actId="20577"/>
          <ac:spMkLst>
            <pc:docMk/>
            <pc:sldMk cId="2867215320" sldId="299"/>
            <ac:spMk id="5" creationId="{00377016-25E1-7F00-950E-9E5D8FD66DF0}"/>
          </ac:spMkLst>
        </pc:spChg>
        <pc:spChg chg="mod">
          <ac:chgData name="Neil Stilin" userId="e379840a-87d2-475c-8e1a-1eef2cbe05f4" providerId="ADAL" clId="{AA2163CE-8CE4-47B1-8EE3-3E99968FA908}" dt="2025-11-12T18:49:23.718" v="4984" actId="113"/>
          <ac:spMkLst>
            <pc:docMk/>
            <pc:sldMk cId="2867215320" sldId="299"/>
            <ac:spMk id="7" creationId="{30839D1F-1EA3-6292-26EC-92422A111804}"/>
          </ac:spMkLst>
        </pc:spChg>
        <pc:spChg chg="add mod">
          <ac:chgData name="Neil Stilin" userId="e379840a-87d2-475c-8e1a-1eef2cbe05f4" providerId="ADAL" clId="{AA2163CE-8CE4-47B1-8EE3-3E99968FA908}" dt="2025-11-11T21:57:05.290" v="2002" actId="1076"/>
          <ac:spMkLst>
            <pc:docMk/>
            <pc:sldMk cId="2867215320" sldId="299"/>
            <ac:spMk id="11" creationId="{5DF44073-2E41-2484-16B2-08E5BAA395E6}"/>
          </ac:spMkLst>
        </pc:spChg>
        <pc:spChg chg="add mod">
          <ac:chgData name="Neil Stilin" userId="e379840a-87d2-475c-8e1a-1eef2cbe05f4" providerId="ADAL" clId="{AA2163CE-8CE4-47B1-8EE3-3E99968FA908}" dt="2025-11-11T21:56:57.268" v="2001" actId="1582"/>
          <ac:spMkLst>
            <pc:docMk/>
            <pc:sldMk cId="2867215320" sldId="299"/>
            <ac:spMk id="18" creationId="{09CE0BE5-6F5E-551C-6318-AC6E444DE4B5}"/>
          </ac:spMkLst>
        </pc:spChg>
        <pc:spChg chg="del">
          <ac:chgData name="Neil Stilin" userId="e379840a-87d2-475c-8e1a-1eef2cbe05f4" providerId="ADAL" clId="{AA2163CE-8CE4-47B1-8EE3-3E99968FA908}" dt="2025-11-11T21:49:08.319" v="1965" actId="478"/>
          <ac:spMkLst>
            <pc:docMk/>
            <pc:sldMk cId="2867215320" sldId="299"/>
            <ac:spMk id="19" creationId="{26BCAE08-CF50-8210-202C-A1A7DCF3C745}"/>
          </ac:spMkLst>
        </pc:spChg>
        <pc:spChg chg="add mod">
          <ac:chgData name="Neil Stilin" userId="e379840a-87d2-475c-8e1a-1eef2cbe05f4" providerId="ADAL" clId="{AA2163CE-8CE4-47B1-8EE3-3E99968FA908}" dt="2025-11-11T21:57:51.884" v="2016" actId="1076"/>
          <ac:spMkLst>
            <pc:docMk/>
            <pc:sldMk cId="2867215320" sldId="299"/>
            <ac:spMk id="20" creationId="{61B1B385-6EDA-B3CB-D3C0-03C05EAC4FC2}"/>
          </ac:spMkLst>
        </pc:spChg>
        <pc:spChg chg="del">
          <ac:chgData name="Neil Stilin" userId="e379840a-87d2-475c-8e1a-1eef2cbe05f4" providerId="ADAL" clId="{AA2163CE-8CE4-47B1-8EE3-3E99968FA908}" dt="2025-11-11T21:49:08.319" v="1965" actId="478"/>
          <ac:spMkLst>
            <pc:docMk/>
            <pc:sldMk cId="2867215320" sldId="299"/>
            <ac:spMk id="21" creationId="{8D43C7F5-9EA2-66B3-DDB2-893B4305DF9D}"/>
          </ac:spMkLst>
        </pc:spChg>
        <pc:spChg chg="del">
          <ac:chgData name="Neil Stilin" userId="e379840a-87d2-475c-8e1a-1eef2cbe05f4" providerId="ADAL" clId="{AA2163CE-8CE4-47B1-8EE3-3E99968FA908}" dt="2025-11-11T21:49:08.319" v="1965" actId="478"/>
          <ac:spMkLst>
            <pc:docMk/>
            <pc:sldMk cId="2867215320" sldId="299"/>
            <ac:spMk id="23" creationId="{031A39CA-A2EB-4B23-D4AB-BD248D8974D2}"/>
          </ac:spMkLst>
        </pc:spChg>
        <pc:spChg chg="add mod">
          <ac:chgData name="Neil Stilin" userId="e379840a-87d2-475c-8e1a-1eef2cbe05f4" providerId="ADAL" clId="{AA2163CE-8CE4-47B1-8EE3-3E99968FA908}" dt="2025-11-11T21:57:30.957" v="2005" actId="1076"/>
          <ac:spMkLst>
            <pc:docMk/>
            <pc:sldMk cId="2867215320" sldId="299"/>
            <ac:spMk id="24" creationId="{9DB07261-0318-C646-F368-EF1B545E3B60}"/>
          </ac:spMkLst>
        </pc:spChg>
        <pc:spChg chg="del">
          <ac:chgData name="Neil Stilin" userId="e379840a-87d2-475c-8e1a-1eef2cbe05f4" providerId="ADAL" clId="{AA2163CE-8CE4-47B1-8EE3-3E99968FA908}" dt="2025-11-11T21:49:08.319" v="1965" actId="478"/>
          <ac:spMkLst>
            <pc:docMk/>
            <pc:sldMk cId="2867215320" sldId="299"/>
            <ac:spMk id="27" creationId="{72794416-B36D-DBAD-1DDA-8BD64FFA5C89}"/>
          </ac:spMkLst>
        </pc:spChg>
        <pc:spChg chg="add mod">
          <ac:chgData name="Neil Stilin" userId="e379840a-87d2-475c-8e1a-1eef2cbe05f4" providerId="ADAL" clId="{AA2163CE-8CE4-47B1-8EE3-3E99968FA908}" dt="2025-11-11T21:58:33.470" v="2026" actId="14100"/>
          <ac:spMkLst>
            <pc:docMk/>
            <pc:sldMk cId="2867215320" sldId="299"/>
            <ac:spMk id="28" creationId="{44B6E52C-8419-694B-D196-33DAAABF56F7}"/>
          </ac:spMkLst>
        </pc:spChg>
        <pc:picChg chg="add del mod">
          <ac:chgData name="Neil Stilin" userId="e379840a-87d2-475c-8e1a-1eef2cbe05f4" providerId="ADAL" clId="{AA2163CE-8CE4-47B1-8EE3-3E99968FA908}" dt="2025-11-11T21:43:51.286" v="1950" actId="478"/>
          <ac:picMkLst>
            <pc:docMk/>
            <pc:sldMk cId="2867215320" sldId="299"/>
            <ac:picMk id="8" creationId="{90ACC47F-ADE6-DA84-FA1A-763F40D35886}"/>
          </ac:picMkLst>
        </pc:picChg>
        <pc:picChg chg="add mod modCrop">
          <ac:chgData name="Neil Stilin" userId="e379840a-87d2-475c-8e1a-1eef2cbe05f4" providerId="ADAL" clId="{AA2163CE-8CE4-47B1-8EE3-3E99968FA908}" dt="2025-11-11T22:03:15.270" v="2028" actId="14100"/>
          <ac:picMkLst>
            <pc:docMk/>
            <pc:sldMk cId="2867215320" sldId="299"/>
            <ac:picMk id="9" creationId="{D590420D-166F-9A82-057B-9301DF4CB4FB}"/>
          </ac:picMkLst>
        </pc:picChg>
        <pc:picChg chg="add mod modCrop">
          <ac:chgData name="Neil Stilin" userId="e379840a-87d2-475c-8e1a-1eef2cbe05f4" providerId="ADAL" clId="{AA2163CE-8CE4-47B1-8EE3-3E99968FA908}" dt="2025-11-11T21:50:19.977" v="1977" actId="1076"/>
          <ac:picMkLst>
            <pc:docMk/>
            <pc:sldMk cId="2867215320" sldId="299"/>
            <ac:picMk id="10" creationId="{5BE2B5D2-EE85-EF3B-63E2-2641BBF2F66C}"/>
          </ac:picMkLst>
        </pc:picChg>
        <pc:picChg chg="del">
          <ac:chgData name="Neil Stilin" userId="e379840a-87d2-475c-8e1a-1eef2cbe05f4" providerId="ADAL" clId="{AA2163CE-8CE4-47B1-8EE3-3E99968FA908}" dt="2025-11-11T21:49:08.319" v="1965" actId="478"/>
          <ac:picMkLst>
            <pc:docMk/>
            <pc:sldMk cId="2867215320" sldId="299"/>
            <ac:picMk id="13" creationId="{ACA08BD0-07A2-BDB7-D6A0-A10200CAF77D}"/>
          </ac:picMkLst>
        </pc:picChg>
        <pc:picChg chg="del">
          <ac:chgData name="Neil Stilin" userId="e379840a-87d2-475c-8e1a-1eef2cbe05f4" providerId="ADAL" clId="{AA2163CE-8CE4-47B1-8EE3-3E99968FA908}" dt="2025-11-11T21:42:14.673" v="1867" actId="478"/>
          <ac:picMkLst>
            <pc:docMk/>
            <pc:sldMk cId="2867215320" sldId="299"/>
            <ac:picMk id="14" creationId="{A867CE77-CD4A-0E99-0D45-2F6B487D8427}"/>
          </ac:picMkLst>
        </pc:picChg>
        <pc:picChg chg="del">
          <ac:chgData name="Neil Stilin" userId="e379840a-87d2-475c-8e1a-1eef2cbe05f4" providerId="ADAL" clId="{AA2163CE-8CE4-47B1-8EE3-3E99968FA908}" dt="2025-11-11T21:42:14.673" v="1867" actId="478"/>
          <ac:picMkLst>
            <pc:docMk/>
            <pc:sldMk cId="2867215320" sldId="299"/>
            <ac:picMk id="15" creationId="{14933369-C53D-28E6-9976-28D81A38740F}"/>
          </ac:picMkLst>
        </pc:picChg>
        <pc:cxnChg chg="add mod">
          <ac:chgData name="Neil Stilin" userId="e379840a-87d2-475c-8e1a-1eef2cbe05f4" providerId="ADAL" clId="{AA2163CE-8CE4-47B1-8EE3-3E99968FA908}" dt="2025-11-11T21:57:14.115" v="2003" actId="1582"/>
          <ac:cxnSpMkLst>
            <pc:docMk/>
            <pc:sldMk cId="2867215320" sldId="299"/>
            <ac:cxnSpMk id="17" creationId="{08D0B98F-35A0-13C2-601D-167512DE26CE}"/>
          </ac:cxnSpMkLst>
        </pc:cxnChg>
        <pc:cxnChg chg="add mod">
          <ac:chgData name="Neil Stilin" userId="e379840a-87d2-475c-8e1a-1eef2cbe05f4" providerId="ADAL" clId="{AA2163CE-8CE4-47B1-8EE3-3E99968FA908}" dt="2025-11-11T21:57:54.862" v="2017" actId="14100"/>
          <ac:cxnSpMkLst>
            <pc:docMk/>
            <pc:sldMk cId="2867215320" sldId="299"/>
            <ac:cxnSpMk id="22" creationId="{E99ECF12-938E-9F3E-F8A5-907CF2BFD4CE}"/>
          </ac:cxnSpMkLst>
        </pc:cxnChg>
        <pc:cxnChg chg="add mod">
          <ac:chgData name="Neil Stilin" userId="e379840a-87d2-475c-8e1a-1eef2cbe05f4" providerId="ADAL" clId="{AA2163CE-8CE4-47B1-8EE3-3E99968FA908}" dt="2025-11-11T21:58:22.060" v="2023" actId="1076"/>
          <ac:cxnSpMkLst>
            <pc:docMk/>
            <pc:sldMk cId="2867215320" sldId="299"/>
            <ac:cxnSpMk id="29" creationId="{352E474A-7044-4C84-AFEE-F2798BC8B4EC}"/>
          </ac:cxnSpMkLst>
        </pc:cxnChg>
      </pc:sldChg>
      <pc:sldChg chg="addSp delSp modSp add mod delAnim modAnim">
        <pc:chgData name="Neil Stilin" userId="e379840a-87d2-475c-8e1a-1eef2cbe05f4" providerId="ADAL" clId="{AA2163CE-8CE4-47B1-8EE3-3E99968FA908}" dt="2025-11-11T22:42:46.447" v="2428" actId="1076"/>
        <pc:sldMkLst>
          <pc:docMk/>
          <pc:sldMk cId="340888098" sldId="300"/>
        </pc:sldMkLst>
        <pc:spChg chg="mod">
          <ac:chgData name="Neil Stilin" userId="e379840a-87d2-475c-8e1a-1eef2cbe05f4" providerId="ADAL" clId="{AA2163CE-8CE4-47B1-8EE3-3E99968FA908}" dt="2025-11-11T22:05:53.607" v="2057" actId="20577"/>
          <ac:spMkLst>
            <pc:docMk/>
            <pc:sldMk cId="340888098" sldId="300"/>
            <ac:spMk id="5" creationId="{3477965D-34A9-1FB8-5BAB-071C4F4FCB4B}"/>
          </ac:spMkLst>
        </pc:spChg>
        <pc:spChg chg="mod">
          <ac:chgData name="Neil Stilin" userId="e379840a-87d2-475c-8e1a-1eef2cbe05f4" providerId="ADAL" clId="{AA2163CE-8CE4-47B1-8EE3-3E99968FA908}" dt="2025-11-11T22:31:03.327" v="2338" actId="20577"/>
          <ac:spMkLst>
            <pc:docMk/>
            <pc:sldMk cId="340888098" sldId="300"/>
            <ac:spMk id="7" creationId="{E6B3C6D8-596A-BCFC-751B-90FDA361E071}"/>
          </ac:spMkLst>
        </pc:spChg>
        <pc:spChg chg="del">
          <ac:chgData name="Neil Stilin" userId="e379840a-87d2-475c-8e1a-1eef2cbe05f4" providerId="ADAL" clId="{AA2163CE-8CE4-47B1-8EE3-3E99968FA908}" dt="2025-11-11T22:10:22.101" v="2060" actId="478"/>
          <ac:spMkLst>
            <pc:docMk/>
            <pc:sldMk cId="340888098" sldId="300"/>
            <ac:spMk id="11" creationId="{28CC3698-47C7-AEB1-1CAF-79B8F36B307D}"/>
          </ac:spMkLst>
        </pc:spChg>
        <pc:spChg chg="add del mod">
          <ac:chgData name="Neil Stilin" userId="e379840a-87d2-475c-8e1a-1eef2cbe05f4" providerId="ADAL" clId="{AA2163CE-8CE4-47B1-8EE3-3E99968FA908}" dt="2025-11-11T22:26:18.928" v="2260" actId="478"/>
          <ac:spMkLst>
            <pc:docMk/>
            <pc:sldMk cId="340888098" sldId="300"/>
            <ac:spMk id="13" creationId="{DD5B9B6D-DBC2-F4ED-5069-EF726646771D}"/>
          </ac:spMkLst>
        </pc:spChg>
        <pc:spChg chg="add mod">
          <ac:chgData name="Neil Stilin" userId="e379840a-87d2-475c-8e1a-1eef2cbe05f4" providerId="ADAL" clId="{AA2163CE-8CE4-47B1-8EE3-3E99968FA908}" dt="2025-11-11T22:29:46.355" v="2316" actId="207"/>
          <ac:spMkLst>
            <pc:docMk/>
            <pc:sldMk cId="340888098" sldId="300"/>
            <ac:spMk id="14" creationId="{52896D15-AA5A-67D8-BF0F-3488DCD2ED92}"/>
          </ac:spMkLst>
        </pc:spChg>
        <pc:spChg chg="add mod">
          <ac:chgData name="Neil Stilin" userId="e379840a-87d2-475c-8e1a-1eef2cbe05f4" providerId="ADAL" clId="{AA2163CE-8CE4-47B1-8EE3-3E99968FA908}" dt="2025-11-11T22:28:09.866" v="2304" actId="1076"/>
          <ac:spMkLst>
            <pc:docMk/>
            <pc:sldMk cId="340888098" sldId="300"/>
            <ac:spMk id="15" creationId="{33191E29-0585-E582-5A57-3B4A198173FE}"/>
          </ac:spMkLst>
        </pc:spChg>
        <pc:spChg chg="del">
          <ac:chgData name="Neil Stilin" userId="e379840a-87d2-475c-8e1a-1eef2cbe05f4" providerId="ADAL" clId="{AA2163CE-8CE4-47B1-8EE3-3E99968FA908}" dt="2025-11-11T22:10:22.101" v="2060" actId="478"/>
          <ac:spMkLst>
            <pc:docMk/>
            <pc:sldMk cId="340888098" sldId="300"/>
            <ac:spMk id="18" creationId="{BF33EA3B-3247-A797-8DA8-3283386DB32E}"/>
          </ac:spMkLst>
        </pc:spChg>
        <pc:spChg chg="add mod">
          <ac:chgData name="Neil Stilin" userId="e379840a-87d2-475c-8e1a-1eef2cbe05f4" providerId="ADAL" clId="{AA2163CE-8CE4-47B1-8EE3-3E99968FA908}" dt="2025-11-11T22:31:33.390" v="2339" actId="1076"/>
          <ac:spMkLst>
            <pc:docMk/>
            <pc:sldMk cId="340888098" sldId="300"/>
            <ac:spMk id="19" creationId="{DD48A1E2-C5E1-AC8F-986F-A37761EE8B6B}"/>
          </ac:spMkLst>
        </pc:spChg>
        <pc:spChg chg="del">
          <ac:chgData name="Neil Stilin" userId="e379840a-87d2-475c-8e1a-1eef2cbe05f4" providerId="ADAL" clId="{AA2163CE-8CE4-47B1-8EE3-3E99968FA908}" dt="2025-11-11T22:10:22.101" v="2060" actId="478"/>
          <ac:spMkLst>
            <pc:docMk/>
            <pc:sldMk cId="340888098" sldId="300"/>
            <ac:spMk id="20" creationId="{2C9B62FE-68D8-1CD9-A6F8-746FE1476F21}"/>
          </ac:spMkLst>
        </pc:spChg>
        <pc:spChg chg="add mod">
          <ac:chgData name="Neil Stilin" userId="e379840a-87d2-475c-8e1a-1eef2cbe05f4" providerId="ADAL" clId="{AA2163CE-8CE4-47B1-8EE3-3E99968FA908}" dt="2025-11-11T22:31:33.390" v="2339" actId="1076"/>
          <ac:spMkLst>
            <pc:docMk/>
            <pc:sldMk cId="340888098" sldId="300"/>
            <ac:spMk id="21" creationId="{314B1FFA-FF28-C59B-C820-6D0D92DCB2D0}"/>
          </ac:spMkLst>
        </pc:spChg>
        <pc:spChg chg="add mod">
          <ac:chgData name="Neil Stilin" userId="e379840a-87d2-475c-8e1a-1eef2cbe05f4" providerId="ADAL" clId="{AA2163CE-8CE4-47B1-8EE3-3E99968FA908}" dt="2025-11-11T22:30:34.490" v="2332" actId="1076"/>
          <ac:spMkLst>
            <pc:docMk/>
            <pc:sldMk cId="340888098" sldId="300"/>
            <ac:spMk id="23" creationId="{EF3D60DC-CC5D-9859-3445-16B92ED144A5}"/>
          </ac:spMkLst>
        </pc:spChg>
        <pc:spChg chg="del">
          <ac:chgData name="Neil Stilin" userId="e379840a-87d2-475c-8e1a-1eef2cbe05f4" providerId="ADAL" clId="{AA2163CE-8CE4-47B1-8EE3-3E99968FA908}" dt="2025-11-11T22:10:22.101" v="2060" actId="478"/>
          <ac:spMkLst>
            <pc:docMk/>
            <pc:sldMk cId="340888098" sldId="300"/>
            <ac:spMk id="24" creationId="{755C7E98-0B3A-9280-E017-4F9EDF2605FB}"/>
          </ac:spMkLst>
        </pc:spChg>
        <pc:spChg chg="add mod">
          <ac:chgData name="Neil Stilin" userId="e379840a-87d2-475c-8e1a-1eef2cbe05f4" providerId="ADAL" clId="{AA2163CE-8CE4-47B1-8EE3-3E99968FA908}" dt="2025-11-11T22:31:35.999" v="2340" actId="1076"/>
          <ac:spMkLst>
            <pc:docMk/>
            <pc:sldMk cId="340888098" sldId="300"/>
            <ac:spMk id="25" creationId="{64CF30FD-0BCA-E95F-88D0-9187D3D62D07}"/>
          </ac:spMkLst>
        </pc:spChg>
        <pc:spChg chg="add mod">
          <ac:chgData name="Neil Stilin" userId="e379840a-87d2-475c-8e1a-1eef2cbe05f4" providerId="ADAL" clId="{AA2163CE-8CE4-47B1-8EE3-3E99968FA908}" dt="2025-11-11T22:42:46.447" v="2428" actId="1076"/>
          <ac:spMkLst>
            <pc:docMk/>
            <pc:sldMk cId="340888098" sldId="300"/>
            <ac:spMk id="27" creationId="{5214E064-3F5B-A61D-6EFC-BF892FB01A26}"/>
          </ac:spMkLst>
        </pc:spChg>
        <pc:spChg chg="del">
          <ac:chgData name="Neil Stilin" userId="e379840a-87d2-475c-8e1a-1eef2cbe05f4" providerId="ADAL" clId="{AA2163CE-8CE4-47B1-8EE3-3E99968FA908}" dt="2025-11-11T22:10:22.101" v="2060" actId="478"/>
          <ac:spMkLst>
            <pc:docMk/>
            <pc:sldMk cId="340888098" sldId="300"/>
            <ac:spMk id="28" creationId="{87F4AA0D-E924-BF0E-23E1-BC11FAB548D3}"/>
          </ac:spMkLst>
        </pc:spChg>
        <pc:picChg chg="add del mod">
          <ac:chgData name="Neil Stilin" userId="e379840a-87d2-475c-8e1a-1eef2cbe05f4" providerId="ADAL" clId="{AA2163CE-8CE4-47B1-8EE3-3E99968FA908}" dt="2025-11-11T22:33:39.770" v="2346" actId="478"/>
          <ac:picMkLst>
            <pc:docMk/>
            <pc:sldMk cId="340888098" sldId="300"/>
            <ac:picMk id="2" creationId="{3B8B27B2-A415-75F4-E823-72F7A755CACF}"/>
          </ac:picMkLst>
        </pc:picChg>
        <pc:picChg chg="add mod modCrop">
          <ac:chgData name="Neil Stilin" userId="e379840a-87d2-475c-8e1a-1eef2cbe05f4" providerId="ADAL" clId="{AA2163CE-8CE4-47B1-8EE3-3E99968FA908}" dt="2025-11-11T22:32:03.507" v="2341" actId="14861"/>
          <ac:picMkLst>
            <pc:docMk/>
            <pc:sldMk cId="340888098" sldId="300"/>
            <ac:picMk id="8" creationId="{FAA0A457-B23D-0551-F1E9-28526FC25B17}"/>
          </ac:picMkLst>
        </pc:picChg>
        <pc:picChg chg="del">
          <ac:chgData name="Neil Stilin" userId="e379840a-87d2-475c-8e1a-1eef2cbe05f4" providerId="ADAL" clId="{AA2163CE-8CE4-47B1-8EE3-3E99968FA908}" dt="2025-11-11T22:10:16.696" v="2058" actId="478"/>
          <ac:picMkLst>
            <pc:docMk/>
            <pc:sldMk cId="340888098" sldId="300"/>
            <ac:picMk id="9" creationId="{A79086F2-EA4F-2BA7-CDBA-CD6750FD44C4}"/>
          </ac:picMkLst>
        </pc:picChg>
        <pc:picChg chg="del">
          <ac:chgData name="Neil Stilin" userId="e379840a-87d2-475c-8e1a-1eef2cbe05f4" providerId="ADAL" clId="{AA2163CE-8CE4-47B1-8EE3-3E99968FA908}" dt="2025-11-11T22:10:19.109" v="2059" actId="478"/>
          <ac:picMkLst>
            <pc:docMk/>
            <pc:sldMk cId="340888098" sldId="300"/>
            <ac:picMk id="10" creationId="{733E3A0F-2BB1-715F-6E4C-E5E46281A23F}"/>
          </ac:picMkLst>
        </pc:picChg>
        <pc:picChg chg="add del mod">
          <ac:chgData name="Neil Stilin" userId="e379840a-87d2-475c-8e1a-1eef2cbe05f4" providerId="ADAL" clId="{AA2163CE-8CE4-47B1-8EE3-3E99968FA908}" dt="2025-11-11T22:26:18.928" v="2260" actId="478"/>
          <ac:picMkLst>
            <pc:docMk/>
            <pc:sldMk cId="340888098" sldId="300"/>
            <ac:picMk id="12" creationId="{274D0F05-B213-BA94-66D7-7156B0EF8932}"/>
          </ac:picMkLst>
        </pc:picChg>
        <pc:picChg chg="add mod">
          <ac:chgData name="Neil Stilin" userId="e379840a-87d2-475c-8e1a-1eef2cbe05f4" providerId="ADAL" clId="{AA2163CE-8CE4-47B1-8EE3-3E99968FA908}" dt="2025-11-11T22:33:49.933" v="2348" actId="14861"/>
          <ac:picMkLst>
            <pc:docMk/>
            <pc:sldMk cId="340888098" sldId="300"/>
            <ac:picMk id="26" creationId="{FDF675A7-560C-4C00-7D46-F7DF0EE095FD}"/>
          </ac:picMkLst>
        </pc:picChg>
        <pc:cxnChg chg="del mod">
          <ac:chgData name="Neil Stilin" userId="e379840a-87d2-475c-8e1a-1eef2cbe05f4" providerId="ADAL" clId="{AA2163CE-8CE4-47B1-8EE3-3E99968FA908}" dt="2025-11-11T22:10:22.101" v="2060" actId="478"/>
          <ac:cxnSpMkLst>
            <pc:docMk/>
            <pc:sldMk cId="340888098" sldId="300"/>
            <ac:cxnSpMk id="17" creationId="{1ADCCE28-0407-8D65-4C58-80E3BFC95004}"/>
          </ac:cxnSpMkLst>
        </pc:cxnChg>
        <pc:cxnChg chg="del mod">
          <ac:chgData name="Neil Stilin" userId="e379840a-87d2-475c-8e1a-1eef2cbe05f4" providerId="ADAL" clId="{AA2163CE-8CE4-47B1-8EE3-3E99968FA908}" dt="2025-11-11T22:10:22.101" v="2060" actId="478"/>
          <ac:cxnSpMkLst>
            <pc:docMk/>
            <pc:sldMk cId="340888098" sldId="300"/>
            <ac:cxnSpMk id="22" creationId="{F46368B1-F037-8AF5-5570-23AA0743CC88}"/>
          </ac:cxnSpMkLst>
        </pc:cxnChg>
        <pc:cxnChg chg="del">
          <ac:chgData name="Neil Stilin" userId="e379840a-87d2-475c-8e1a-1eef2cbe05f4" providerId="ADAL" clId="{AA2163CE-8CE4-47B1-8EE3-3E99968FA908}" dt="2025-11-11T22:10:22.101" v="2060" actId="478"/>
          <ac:cxnSpMkLst>
            <pc:docMk/>
            <pc:sldMk cId="340888098" sldId="300"/>
            <ac:cxnSpMk id="29" creationId="{29DE31FD-0D1B-3584-7EE4-9B48D2220126}"/>
          </ac:cxnSpMkLst>
        </pc:cxnChg>
      </pc:sldChg>
      <pc:sldChg chg="addSp delSp modSp add mod modAnim">
        <pc:chgData name="Neil Stilin" userId="e379840a-87d2-475c-8e1a-1eef2cbe05f4" providerId="ADAL" clId="{AA2163CE-8CE4-47B1-8EE3-3E99968FA908}" dt="2025-11-12T22:51:02.940" v="5010"/>
        <pc:sldMkLst>
          <pc:docMk/>
          <pc:sldMk cId="3579341914" sldId="301"/>
        </pc:sldMkLst>
        <pc:spChg chg="mod">
          <ac:chgData name="Neil Stilin" userId="e379840a-87d2-475c-8e1a-1eef2cbe05f4" providerId="ADAL" clId="{AA2163CE-8CE4-47B1-8EE3-3E99968FA908}" dt="2025-11-11T23:22:06.026" v="2480" actId="20577"/>
          <ac:spMkLst>
            <pc:docMk/>
            <pc:sldMk cId="3579341914" sldId="301"/>
            <ac:spMk id="5" creationId="{F0571607-8AC0-DD22-113F-8A91547783DF}"/>
          </ac:spMkLst>
        </pc:spChg>
        <pc:spChg chg="mod">
          <ac:chgData name="Neil Stilin" userId="e379840a-87d2-475c-8e1a-1eef2cbe05f4" providerId="ADAL" clId="{AA2163CE-8CE4-47B1-8EE3-3E99968FA908}" dt="2025-11-12T00:11:53.061" v="3110" actId="20577"/>
          <ac:spMkLst>
            <pc:docMk/>
            <pc:sldMk cId="3579341914" sldId="301"/>
            <ac:spMk id="7" creationId="{5A6A30A0-6088-230B-1869-3249BD051327}"/>
          </ac:spMkLst>
        </pc:spChg>
        <pc:spChg chg="add mod topLvl">
          <ac:chgData name="Neil Stilin" userId="e379840a-87d2-475c-8e1a-1eef2cbe05f4" providerId="ADAL" clId="{AA2163CE-8CE4-47B1-8EE3-3E99968FA908}" dt="2025-11-12T16:20:31.430" v="3121" actId="165"/>
          <ac:spMkLst>
            <pc:docMk/>
            <pc:sldMk cId="3579341914" sldId="301"/>
            <ac:spMk id="9" creationId="{B2B95123-0652-8D1F-008F-47C940FE8B70}"/>
          </ac:spMkLst>
        </pc:spChg>
        <pc:spChg chg="add del mod topLvl">
          <ac:chgData name="Neil Stilin" userId="e379840a-87d2-475c-8e1a-1eef2cbe05f4" providerId="ADAL" clId="{AA2163CE-8CE4-47B1-8EE3-3E99968FA908}" dt="2025-11-12T16:20:34.806" v="3122" actId="478"/>
          <ac:spMkLst>
            <pc:docMk/>
            <pc:sldMk cId="3579341914" sldId="301"/>
            <ac:spMk id="10" creationId="{6885F6C8-AAAD-5F50-17AC-EF63E9ED90C1}"/>
          </ac:spMkLst>
        </pc:spChg>
        <pc:spChg chg="add del mod topLvl">
          <ac:chgData name="Neil Stilin" userId="e379840a-87d2-475c-8e1a-1eef2cbe05f4" providerId="ADAL" clId="{AA2163CE-8CE4-47B1-8EE3-3E99968FA908}" dt="2025-11-12T16:20:38.108" v="3123" actId="478"/>
          <ac:spMkLst>
            <pc:docMk/>
            <pc:sldMk cId="3579341914" sldId="301"/>
            <ac:spMk id="11" creationId="{F1B87393-CDDF-A465-B638-C2E8B484B990}"/>
          </ac:spMkLst>
        </pc:spChg>
        <pc:spChg chg="add mod topLvl">
          <ac:chgData name="Neil Stilin" userId="e379840a-87d2-475c-8e1a-1eef2cbe05f4" providerId="ADAL" clId="{AA2163CE-8CE4-47B1-8EE3-3E99968FA908}" dt="2025-11-12T16:27:01.317" v="3151" actId="1076"/>
          <ac:spMkLst>
            <pc:docMk/>
            <pc:sldMk cId="3579341914" sldId="301"/>
            <ac:spMk id="12" creationId="{D6F95B62-8C12-059C-581B-9A302DEE474F}"/>
          </ac:spMkLst>
        </pc:spChg>
        <pc:spChg chg="add del mod topLvl">
          <ac:chgData name="Neil Stilin" userId="e379840a-87d2-475c-8e1a-1eef2cbe05f4" providerId="ADAL" clId="{AA2163CE-8CE4-47B1-8EE3-3E99968FA908}" dt="2025-11-12T16:20:59.888" v="3132" actId="478"/>
          <ac:spMkLst>
            <pc:docMk/>
            <pc:sldMk cId="3579341914" sldId="301"/>
            <ac:spMk id="13" creationId="{5174F975-70BA-0C74-16B5-273E2231B253}"/>
          </ac:spMkLst>
        </pc:spChg>
        <pc:spChg chg="del">
          <ac:chgData name="Neil Stilin" userId="e379840a-87d2-475c-8e1a-1eef2cbe05f4" providerId="ADAL" clId="{AA2163CE-8CE4-47B1-8EE3-3E99968FA908}" dt="2025-11-11T23:23:54.430" v="2483" actId="478"/>
          <ac:spMkLst>
            <pc:docMk/>
            <pc:sldMk cId="3579341914" sldId="301"/>
            <ac:spMk id="14" creationId="{7A25EFE9-D814-AEE4-2C6E-4283019AA079}"/>
          </ac:spMkLst>
        </pc:spChg>
        <pc:spChg chg="del">
          <ac:chgData name="Neil Stilin" userId="e379840a-87d2-475c-8e1a-1eef2cbe05f4" providerId="ADAL" clId="{AA2163CE-8CE4-47B1-8EE3-3E99968FA908}" dt="2025-11-11T23:23:54.430" v="2483" actId="478"/>
          <ac:spMkLst>
            <pc:docMk/>
            <pc:sldMk cId="3579341914" sldId="301"/>
            <ac:spMk id="15" creationId="{A3245573-A595-82BC-0219-69B57286052E}"/>
          </ac:spMkLst>
        </pc:spChg>
        <pc:spChg chg="del">
          <ac:chgData name="Neil Stilin" userId="e379840a-87d2-475c-8e1a-1eef2cbe05f4" providerId="ADAL" clId="{AA2163CE-8CE4-47B1-8EE3-3E99968FA908}" dt="2025-11-11T23:23:58.696" v="2484" actId="478"/>
          <ac:spMkLst>
            <pc:docMk/>
            <pc:sldMk cId="3579341914" sldId="301"/>
            <ac:spMk id="19" creationId="{49F64659-171F-0752-AEDA-57FF0884FBDA}"/>
          </ac:spMkLst>
        </pc:spChg>
        <pc:spChg chg="add mod">
          <ac:chgData name="Neil Stilin" userId="e379840a-87d2-475c-8e1a-1eef2cbe05f4" providerId="ADAL" clId="{AA2163CE-8CE4-47B1-8EE3-3E99968FA908}" dt="2025-11-12T16:26:15.588" v="3141" actId="1076"/>
          <ac:spMkLst>
            <pc:docMk/>
            <pc:sldMk cId="3579341914" sldId="301"/>
            <ac:spMk id="20" creationId="{475258CD-B594-73B0-C4CD-E004D3D94453}"/>
          </ac:spMkLst>
        </pc:spChg>
        <pc:spChg chg="del">
          <ac:chgData name="Neil Stilin" userId="e379840a-87d2-475c-8e1a-1eef2cbe05f4" providerId="ADAL" clId="{AA2163CE-8CE4-47B1-8EE3-3E99968FA908}" dt="2025-11-11T23:23:58.696" v="2484" actId="478"/>
          <ac:spMkLst>
            <pc:docMk/>
            <pc:sldMk cId="3579341914" sldId="301"/>
            <ac:spMk id="21" creationId="{25BFC3D1-DBE3-C05F-A2FA-F7DC7FAEDA4E}"/>
          </ac:spMkLst>
        </pc:spChg>
        <pc:spChg chg="add mod">
          <ac:chgData name="Neil Stilin" userId="e379840a-87d2-475c-8e1a-1eef2cbe05f4" providerId="ADAL" clId="{AA2163CE-8CE4-47B1-8EE3-3E99968FA908}" dt="2025-11-12T16:26:47.836" v="3148" actId="20577"/>
          <ac:spMkLst>
            <pc:docMk/>
            <pc:sldMk cId="3579341914" sldId="301"/>
            <ac:spMk id="22" creationId="{F689F018-4A80-EEDC-5C91-B06CD4EFE9CD}"/>
          </ac:spMkLst>
        </pc:spChg>
        <pc:spChg chg="del">
          <ac:chgData name="Neil Stilin" userId="e379840a-87d2-475c-8e1a-1eef2cbe05f4" providerId="ADAL" clId="{AA2163CE-8CE4-47B1-8EE3-3E99968FA908}" dt="2025-11-11T23:24:02.179" v="2485" actId="478"/>
          <ac:spMkLst>
            <pc:docMk/>
            <pc:sldMk cId="3579341914" sldId="301"/>
            <ac:spMk id="23" creationId="{4BC0F627-CBAE-A568-1FCC-885CAD58CA7C}"/>
          </ac:spMkLst>
        </pc:spChg>
        <pc:spChg chg="add mod">
          <ac:chgData name="Neil Stilin" userId="e379840a-87d2-475c-8e1a-1eef2cbe05f4" providerId="ADAL" clId="{AA2163CE-8CE4-47B1-8EE3-3E99968FA908}" dt="2025-11-12T16:26:50.237" v="3149" actId="20577"/>
          <ac:spMkLst>
            <pc:docMk/>
            <pc:sldMk cId="3579341914" sldId="301"/>
            <ac:spMk id="24" creationId="{CB2907AF-3441-EAE9-D3E3-92E4749608AD}"/>
          </ac:spMkLst>
        </pc:spChg>
        <pc:spChg chg="del">
          <ac:chgData name="Neil Stilin" userId="e379840a-87d2-475c-8e1a-1eef2cbe05f4" providerId="ADAL" clId="{AA2163CE-8CE4-47B1-8EE3-3E99968FA908}" dt="2025-11-11T23:24:02.179" v="2485" actId="478"/>
          <ac:spMkLst>
            <pc:docMk/>
            <pc:sldMk cId="3579341914" sldId="301"/>
            <ac:spMk id="25" creationId="{FADAB3B8-4166-B1CD-905D-BFD847BB447C}"/>
          </ac:spMkLst>
        </pc:spChg>
        <pc:spChg chg="mod">
          <ac:chgData name="Neil Stilin" userId="e379840a-87d2-475c-8e1a-1eef2cbe05f4" providerId="ADAL" clId="{AA2163CE-8CE4-47B1-8EE3-3E99968FA908}" dt="2025-11-12T00:11:09.885" v="3096" actId="1076"/>
          <ac:spMkLst>
            <pc:docMk/>
            <pc:sldMk cId="3579341914" sldId="301"/>
            <ac:spMk id="27" creationId="{E9578B0D-7991-E72D-A5DD-3D04DB7D903C}"/>
          </ac:spMkLst>
        </pc:spChg>
        <pc:spChg chg="add mod">
          <ac:chgData name="Neil Stilin" userId="e379840a-87d2-475c-8e1a-1eef2cbe05f4" providerId="ADAL" clId="{AA2163CE-8CE4-47B1-8EE3-3E99968FA908}" dt="2025-11-12T16:26:53.313" v="3150" actId="20577"/>
          <ac:spMkLst>
            <pc:docMk/>
            <pc:sldMk cId="3579341914" sldId="301"/>
            <ac:spMk id="28" creationId="{5A87A324-4778-C787-BBBB-B1C62D093036}"/>
          </ac:spMkLst>
        </pc:spChg>
        <pc:grpChg chg="add del mod">
          <ac:chgData name="Neil Stilin" userId="e379840a-87d2-475c-8e1a-1eef2cbe05f4" providerId="ADAL" clId="{AA2163CE-8CE4-47B1-8EE3-3E99968FA908}" dt="2025-11-12T16:20:31.430" v="3121" actId="165"/>
          <ac:grpSpMkLst>
            <pc:docMk/>
            <pc:sldMk cId="3579341914" sldId="301"/>
            <ac:grpSpMk id="18" creationId="{73A15BCF-6FC0-F1ED-8E47-4816AEA7012C}"/>
          </ac:grpSpMkLst>
        </pc:grpChg>
        <pc:graphicFrameChg chg="add mod modGraphic">
          <ac:chgData name="Neil Stilin" userId="e379840a-87d2-475c-8e1a-1eef2cbe05f4" providerId="ADAL" clId="{AA2163CE-8CE4-47B1-8EE3-3E99968FA908}" dt="2025-11-12T00:11:27.878" v="3097" actId="408"/>
          <ac:graphicFrameMkLst>
            <pc:docMk/>
            <pc:sldMk cId="3579341914" sldId="301"/>
            <ac:graphicFrameMk id="2" creationId="{5866414A-6C7D-128A-8D00-F071BABD7430}"/>
          </ac:graphicFrameMkLst>
        </pc:graphicFrameChg>
        <pc:graphicFrameChg chg="add mod modGraphic">
          <ac:chgData name="Neil Stilin" userId="e379840a-87d2-475c-8e1a-1eef2cbe05f4" providerId="ADAL" clId="{AA2163CE-8CE4-47B1-8EE3-3E99968FA908}" dt="2025-11-12T16:19:39.840" v="3120" actId="20577"/>
          <ac:graphicFrameMkLst>
            <pc:docMk/>
            <pc:sldMk cId="3579341914" sldId="301"/>
            <ac:graphicFrameMk id="17" creationId="{BEA283C6-4177-6D15-F9D1-ABD734CA142A}"/>
          </ac:graphicFrameMkLst>
        </pc:graphicFrameChg>
        <pc:picChg chg="mod topLvl">
          <ac:chgData name="Neil Stilin" userId="e379840a-87d2-475c-8e1a-1eef2cbe05f4" providerId="ADAL" clId="{AA2163CE-8CE4-47B1-8EE3-3E99968FA908}" dt="2025-11-12T16:20:31.430" v="3121" actId="165"/>
          <ac:picMkLst>
            <pc:docMk/>
            <pc:sldMk cId="3579341914" sldId="301"/>
            <ac:picMk id="8" creationId="{D7EBBA65-D651-9883-D21E-18EA0ABCD87B}"/>
          </ac:picMkLst>
        </pc:picChg>
        <pc:picChg chg="del">
          <ac:chgData name="Neil Stilin" userId="e379840a-87d2-475c-8e1a-1eef2cbe05f4" providerId="ADAL" clId="{AA2163CE-8CE4-47B1-8EE3-3E99968FA908}" dt="2025-11-11T23:23:46.090" v="2481" actId="478"/>
          <ac:picMkLst>
            <pc:docMk/>
            <pc:sldMk cId="3579341914" sldId="301"/>
            <ac:picMk id="26" creationId="{6783981F-51FD-9A03-88CC-626F1E28E67F}"/>
          </ac:picMkLst>
        </pc:picChg>
      </pc:sldChg>
      <pc:sldChg chg="addSp delSp modSp add mod ord delAnim">
        <pc:chgData name="Neil Stilin" userId="e379840a-87d2-475c-8e1a-1eef2cbe05f4" providerId="ADAL" clId="{AA2163CE-8CE4-47B1-8EE3-3E99968FA908}" dt="2025-11-11T23:44:28.675" v="2713" actId="313"/>
        <pc:sldMkLst>
          <pc:docMk/>
          <pc:sldMk cId="2944334222" sldId="302"/>
        </pc:sldMkLst>
        <pc:spChg chg="mod">
          <ac:chgData name="Neil Stilin" userId="e379840a-87d2-475c-8e1a-1eef2cbe05f4" providerId="ADAL" clId="{AA2163CE-8CE4-47B1-8EE3-3E99968FA908}" dt="2025-11-11T23:44:28.675" v="2713" actId="313"/>
          <ac:spMkLst>
            <pc:docMk/>
            <pc:sldMk cId="2944334222" sldId="302"/>
            <ac:spMk id="5" creationId="{95946588-F4EE-08A3-48A8-E05E05040E29}"/>
          </ac:spMkLst>
        </pc:spChg>
        <pc:spChg chg="mod">
          <ac:chgData name="Neil Stilin" userId="e379840a-87d2-475c-8e1a-1eef2cbe05f4" providerId="ADAL" clId="{AA2163CE-8CE4-47B1-8EE3-3E99968FA908}" dt="2025-11-11T23:37:10.290" v="2610" actId="14100"/>
          <ac:spMkLst>
            <pc:docMk/>
            <pc:sldMk cId="2944334222" sldId="302"/>
            <ac:spMk id="7" creationId="{4D0DB5FC-360F-3C9A-1681-C916810559F9}"/>
          </ac:spMkLst>
        </pc:spChg>
        <pc:spChg chg="add mod">
          <ac:chgData name="Neil Stilin" userId="e379840a-87d2-475c-8e1a-1eef2cbe05f4" providerId="ADAL" clId="{AA2163CE-8CE4-47B1-8EE3-3E99968FA908}" dt="2025-11-11T23:43:38.823" v="2695" actId="164"/>
          <ac:spMkLst>
            <pc:docMk/>
            <pc:sldMk cId="2944334222" sldId="302"/>
            <ac:spMk id="25" creationId="{B1107311-DF5B-7D17-B5E5-66E3E4CD6634}"/>
          </ac:spMkLst>
        </pc:spChg>
        <pc:spChg chg="del">
          <ac:chgData name="Neil Stilin" userId="e379840a-87d2-475c-8e1a-1eef2cbe05f4" providerId="ADAL" clId="{AA2163CE-8CE4-47B1-8EE3-3E99968FA908}" dt="2025-11-11T23:37:12.399" v="2611" actId="478"/>
          <ac:spMkLst>
            <pc:docMk/>
            <pc:sldMk cId="2944334222" sldId="302"/>
            <ac:spMk id="27" creationId="{2C8A0473-86DD-2712-2FD3-4300093ED90A}"/>
          </ac:spMkLst>
        </pc:spChg>
        <pc:grpChg chg="add mod">
          <ac:chgData name="Neil Stilin" userId="e379840a-87d2-475c-8e1a-1eef2cbe05f4" providerId="ADAL" clId="{AA2163CE-8CE4-47B1-8EE3-3E99968FA908}" dt="2025-11-11T23:44:12.289" v="2707" actId="408"/>
          <ac:grpSpMkLst>
            <pc:docMk/>
            <pc:sldMk cId="2944334222" sldId="302"/>
            <ac:grpSpMk id="34" creationId="{2AC9D286-4F22-BCFC-ED48-7544935C1843}"/>
          </ac:grpSpMkLst>
        </pc:grpChg>
        <pc:graphicFrameChg chg="del">
          <ac:chgData name="Neil Stilin" userId="e379840a-87d2-475c-8e1a-1eef2cbe05f4" providerId="ADAL" clId="{AA2163CE-8CE4-47B1-8EE3-3E99968FA908}" dt="2025-11-11T23:37:15.125" v="2612" actId="478"/>
          <ac:graphicFrameMkLst>
            <pc:docMk/>
            <pc:sldMk cId="2944334222" sldId="302"/>
            <ac:graphicFrameMk id="2" creationId="{7E223809-66C6-0C67-9C6D-DE9246529D7C}"/>
          </ac:graphicFrameMkLst>
        </pc:graphicFrameChg>
        <pc:picChg chg="del">
          <ac:chgData name="Neil Stilin" userId="e379840a-87d2-475c-8e1a-1eef2cbe05f4" providerId="ADAL" clId="{AA2163CE-8CE4-47B1-8EE3-3E99968FA908}" dt="2025-11-11T23:34:01.646" v="2515" actId="478"/>
          <ac:picMkLst>
            <pc:docMk/>
            <pc:sldMk cId="2944334222" sldId="302"/>
            <ac:picMk id="8" creationId="{D6075CDE-7585-6350-1EB5-8F9FA5E74D38}"/>
          </ac:picMkLst>
        </pc:picChg>
        <pc:picChg chg="add mod">
          <ac:chgData name="Neil Stilin" userId="e379840a-87d2-475c-8e1a-1eef2cbe05f4" providerId="ADAL" clId="{AA2163CE-8CE4-47B1-8EE3-3E99968FA908}" dt="2025-11-11T23:43:38.823" v="2695" actId="164"/>
          <ac:picMkLst>
            <pc:docMk/>
            <pc:sldMk cId="2944334222" sldId="302"/>
            <ac:picMk id="10" creationId="{4C4D6985-24B3-F55C-7B77-5645FAF0E4CE}"/>
          </ac:picMkLst>
        </pc:picChg>
        <pc:picChg chg="add mod modCrop">
          <ac:chgData name="Neil Stilin" userId="e379840a-87d2-475c-8e1a-1eef2cbe05f4" providerId="ADAL" clId="{AA2163CE-8CE4-47B1-8EE3-3E99968FA908}" dt="2025-11-11T23:43:38.823" v="2695" actId="164"/>
          <ac:picMkLst>
            <pc:docMk/>
            <pc:sldMk cId="2944334222" sldId="302"/>
            <ac:picMk id="31" creationId="{74CD3036-E423-0969-7C16-C39B9F55BDA9}"/>
          </ac:picMkLst>
        </pc:picChg>
        <pc:picChg chg="add mod">
          <ac:chgData name="Neil Stilin" userId="e379840a-87d2-475c-8e1a-1eef2cbe05f4" providerId="ADAL" clId="{AA2163CE-8CE4-47B1-8EE3-3E99968FA908}" dt="2025-11-11T23:44:12.289" v="2707" actId="408"/>
          <ac:picMkLst>
            <pc:docMk/>
            <pc:sldMk cId="2944334222" sldId="302"/>
            <ac:picMk id="33" creationId="{B50A5213-A943-503F-9923-A77C98941BE3}"/>
          </ac:picMkLst>
        </pc:picChg>
        <pc:picChg chg="add mod">
          <ac:chgData name="Neil Stilin" userId="e379840a-87d2-475c-8e1a-1eef2cbe05f4" providerId="ADAL" clId="{AA2163CE-8CE4-47B1-8EE3-3E99968FA908}" dt="2025-11-11T23:44:12.289" v="2707" actId="408"/>
          <ac:picMkLst>
            <pc:docMk/>
            <pc:sldMk cId="2944334222" sldId="302"/>
            <ac:picMk id="36" creationId="{FD76CEC8-6528-1DD2-2830-DC200027F21A}"/>
          </ac:picMkLst>
        </pc:picChg>
        <pc:cxnChg chg="add mod">
          <ac:chgData name="Neil Stilin" userId="e379840a-87d2-475c-8e1a-1eef2cbe05f4" providerId="ADAL" clId="{AA2163CE-8CE4-47B1-8EE3-3E99968FA908}" dt="2025-11-11T23:43:38.823" v="2695" actId="164"/>
          <ac:cxnSpMkLst>
            <pc:docMk/>
            <pc:sldMk cId="2944334222" sldId="302"/>
            <ac:cxnSpMk id="12" creationId="{7C4D76DC-B281-36A1-B43D-02582E71F669}"/>
          </ac:cxnSpMkLst>
        </pc:cxnChg>
        <pc:cxnChg chg="add mod">
          <ac:chgData name="Neil Stilin" userId="e379840a-87d2-475c-8e1a-1eef2cbe05f4" providerId="ADAL" clId="{AA2163CE-8CE4-47B1-8EE3-3E99968FA908}" dt="2025-11-11T23:43:38.823" v="2695" actId="164"/>
          <ac:cxnSpMkLst>
            <pc:docMk/>
            <pc:sldMk cId="2944334222" sldId="302"/>
            <ac:cxnSpMk id="13" creationId="{230AD71B-5589-28E8-E042-736B337EE981}"/>
          </ac:cxnSpMkLst>
        </pc:cxnChg>
        <pc:cxnChg chg="add mod">
          <ac:chgData name="Neil Stilin" userId="e379840a-87d2-475c-8e1a-1eef2cbe05f4" providerId="ADAL" clId="{AA2163CE-8CE4-47B1-8EE3-3E99968FA908}" dt="2025-11-11T23:43:38.823" v="2695" actId="164"/>
          <ac:cxnSpMkLst>
            <pc:docMk/>
            <pc:sldMk cId="2944334222" sldId="302"/>
            <ac:cxnSpMk id="14" creationId="{810C82E4-FDCD-A03E-CDE2-11CD02A1970F}"/>
          </ac:cxnSpMkLst>
        </pc:cxnChg>
        <pc:cxnChg chg="add mod">
          <ac:chgData name="Neil Stilin" userId="e379840a-87d2-475c-8e1a-1eef2cbe05f4" providerId="ADAL" clId="{AA2163CE-8CE4-47B1-8EE3-3E99968FA908}" dt="2025-11-11T23:43:38.823" v="2695" actId="164"/>
          <ac:cxnSpMkLst>
            <pc:docMk/>
            <pc:sldMk cId="2944334222" sldId="302"/>
            <ac:cxnSpMk id="17" creationId="{93A84CDE-BA9D-479F-8EBB-C48A0ADEDE31}"/>
          </ac:cxnSpMkLst>
        </pc:cxnChg>
        <pc:cxnChg chg="add mod">
          <ac:chgData name="Neil Stilin" userId="e379840a-87d2-475c-8e1a-1eef2cbe05f4" providerId="ADAL" clId="{AA2163CE-8CE4-47B1-8EE3-3E99968FA908}" dt="2025-11-11T23:43:38.823" v="2695" actId="164"/>
          <ac:cxnSpMkLst>
            <pc:docMk/>
            <pc:sldMk cId="2944334222" sldId="302"/>
            <ac:cxnSpMk id="19" creationId="{17212593-004C-1266-7A29-5586A6DA75BA}"/>
          </ac:cxnSpMkLst>
        </pc:cxnChg>
        <pc:cxnChg chg="add mod">
          <ac:chgData name="Neil Stilin" userId="e379840a-87d2-475c-8e1a-1eef2cbe05f4" providerId="ADAL" clId="{AA2163CE-8CE4-47B1-8EE3-3E99968FA908}" dt="2025-11-11T23:43:38.823" v="2695" actId="164"/>
          <ac:cxnSpMkLst>
            <pc:docMk/>
            <pc:sldMk cId="2944334222" sldId="302"/>
            <ac:cxnSpMk id="21" creationId="{2134762C-127E-D9D8-C903-F35E428941BE}"/>
          </ac:cxnSpMkLst>
        </pc:cxnChg>
        <pc:cxnChg chg="add del mod">
          <ac:chgData name="Neil Stilin" userId="e379840a-87d2-475c-8e1a-1eef2cbe05f4" providerId="ADAL" clId="{AA2163CE-8CE4-47B1-8EE3-3E99968FA908}" dt="2025-11-11T23:41:04.196" v="2671" actId="478"/>
          <ac:cxnSpMkLst>
            <pc:docMk/>
            <pc:sldMk cId="2944334222" sldId="302"/>
            <ac:cxnSpMk id="28" creationId="{1C460ECD-4F0C-69E9-6053-E479A479A96F}"/>
          </ac:cxnSpMkLst>
        </pc:cxnChg>
        <pc:cxnChg chg="add del mod">
          <ac:chgData name="Neil Stilin" userId="e379840a-87d2-475c-8e1a-1eef2cbe05f4" providerId="ADAL" clId="{AA2163CE-8CE4-47B1-8EE3-3E99968FA908}" dt="2025-11-11T23:41:07.705" v="2674" actId="478"/>
          <ac:cxnSpMkLst>
            <pc:docMk/>
            <pc:sldMk cId="2944334222" sldId="302"/>
            <ac:cxnSpMk id="29" creationId="{C2CF4446-BD0C-82A8-3667-7AFCEB3C87C1}"/>
          </ac:cxnSpMkLst>
        </pc:cxnChg>
      </pc:sldChg>
      <pc:sldChg chg="modSp add mod ord">
        <pc:chgData name="Neil Stilin" userId="e379840a-87d2-475c-8e1a-1eef2cbe05f4" providerId="ADAL" clId="{AA2163CE-8CE4-47B1-8EE3-3E99968FA908}" dt="2025-11-11T23:52:53.545" v="2851" actId="20577"/>
        <pc:sldMkLst>
          <pc:docMk/>
          <pc:sldMk cId="1090691837" sldId="303"/>
        </pc:sldMkLst>
        <pc:spChg chg="mod">
          <ac:chgData name="Neil Stilin" userId="e379840a-87d2-475c-8e1a-1eef2cbe05f4" providerId="ADAL" clId="{AA2163CE-8CE4-47B1-8EE3-3E99968FA908}" dt="2025-11-11T23:52:53.545" v="2851" actId="20577"/>
          <ac:spMkLst>
            <pc:docMk/>
            <pc:sldMk cId="1090691837" sldId="303"/>
            <ac:spMk id="2" creationId="{A884AC2D-96AF-7A8A-C0E7-63CF13B3B7D8}"/>
          </ac:spMkLst>
        </pc:spChg>
      </pc:sldChg>
      <pc:sldChg chg="delSp modSp add mod ord delAnim">
        <pc:chgData name="Neil Stilin" userId="e379840a-87d2-475c-8e1a-1eef2cbe05f4" providerId="ADAL" clId="{AA2163CE-8CE4-47B1-8EE3-3E99968FA908}" dt="2025-11-12T22:54:16.560" v="5012" actId="20577"/>
        <pc:sldMkLst>
          <pc:docMk/>
          <pc:sldMk cId="3869691605" sldId="304"/>
        </pc:sldMkLst>
        <pc:spChg chg="mod">
          <ac:chgData name="Neil Stilin" userId="e379840a-87d2-475c-8e1a-1eef2cbe05f4" providerId="ADAL" clId="{AA2163CE-8CE4-47B1-8EE3-3E99968FA908}" dt="2025-11-12T22:54:16.560" v="5012" actId="20577"/>
          <ac:spMkLst>
            <pc:docMk/>
            <pc:sldMk cId="3869691605" sldId="304"/>
            <ac:spMk id="5" creationId="{B66FE486-F18D-080B-8969-99248A21206E}"/>
          </ac:spMkLst>
        </pc:spChg>
        <pc:spChg chg="mod">
          <ac:chgData name="Neil Stilin" userId="e379840a-87d2-475c-8e1a-1eef2cbe05f4" providerId="ADAL" clId="{AA2163CE-8CE4-47B1-8EE3-3E99968FA908}" dt="2025-11-12T17:28:27.682" v="4382" actId="20577"/>
          <ac:spMkLst>
            <pc:docMk/>
            <pc:sldMk cId="3869691605" sldId="304"/>
            <ac:spMk id="7" creationId="{713884CD-71B0-EB90-5F7D-CF05259B9EB5}"/>
          </ac:spMkLst>
        </pc:spChg>
        <pc:spChg chg="del">
          <ac:chgData name="Neil Stilin" userId="e379840a-87d2-475c-8e1a-1eef2cbe05f4" providerId="ADAL" clId="{AA2163CE-8CE4-47B1-8EE3-3E99968FA908}" dt="2025-11-11T23:53:21.507" v="2874" actId="478"/>
          <ac:spMkLst>
            <pc:docMk/>
            <pc:sldMk cId="3869691605" sldId="304"/>
            <ac:spMk id="27" creationId="{9B6002FD-A1B9-5F59-C1AD-5795FFEA42CF}"/>
          </ac:spMkLst>
        </pc:spChg>
        <pc:graphicFrameChg chg="del">
          <ac:chgData name="Neil Stilin" userId="e379840a-87d2-475c-8e1a-1eef2cbe05f4" providerId="ADAL" clId="{AA2163CE-8CE4-47B1-8EE3-3E99968FA908}" dt="2025-11-11T23:53:19.579" v="2873" actId="478"/>
          <ac:graphicFrameMkLst>
            <pc:docMk/>
            <pc:sldMk cId="3869691605" sldId="304"/>
            <ac:graphicFrameMk id="2" creationId="{8C3B40F1-971D-F043-AC74-99CFD51D6324}"/>
          </ac:graphicFrameMkLst>
        </pc:graphicFrameChg>
        <pc:picChg chg="del">
          <ac:chgData name="Neil Stilin" userId="e379840a-87d2-475c-8e1a-1eef2cbe05f4" providerId="ADAL" clId="{AA2163CE-8CE4-47B1-8EE3-3E99968FA908}" dt="2025-11-11T23:53:15.527" v="2872" actId="478"/>
          <ac:picMkLst>
            <pc:docMk/>
            <pc:sldMk cId="3869691605" sldId="304"/>
            <ac:picMk id="8" creationId="{B49E5C86-195D-79CC-C5EB-C9806FB4A8D4}"/>
          </ac:picMkLst>
        </pc:picChg>
      </pc:sldChg>
      <pc:sldChg chg="addSp delSp modSp add mod modAnim">
        <pc:chgData name="Neil Stilin" userId="e379840a-87d2-475c-8e1a-1eef2cbe05f4" providerId="ADAL" clId="{AA2163CE-8CE4-47B1-8EE3-3E99968FA908}" dt="2025-11-12T22:47:00.957" v="5009"/>
        <pc:sldMkLst>
          <pc:docMk/>
          <pc:sldMk cId="1685263438" sldId="305"/>
        </pc:sldMkLst>
        <pc:spChg chg="mod">
          <ac:chgData name="Neil Stilin" userId="e379840a-87d2-475c-8e1a-1eef2cbe05f4" providerId="ADAL" clId="{AA2163CE-8CE4-47B1-8EE3-3E99968FA908}" dt="2025-11-12T18:30:14.213" v="4574" actId="20577"/>
          <ac:spMkLst>
            <pc:docMk/>
            <pc:sldMk cId="1685263438" sldId="305"/>
            <ac:spMk id="5" creationId="{548E2299-D090-2C3E-4710-24C8797DF404}"/>
          </ac:spMkLst>
        </pc:spChg>
        <pc:spChg chg="add mod">
          <ac:chgData name="Neil Stilin" userId="e379840a-87d2-475c-8e1a-1eef2cbe05f4" providerId="ADAL" clId="{AA2163CE-8CE4-47B1-8EE3-3E99968FA908}" dt="2025-11-12T18:31:11.632" v="4575" actId="1076"/>
          <ac:spMkLst>
            <pc:docMk/>
            <pc:sldMk cId="1685263438" sldId="305"/>
            <ac:spMk id="7" creationId="{EB69BA65-CC12-5C14-B408-F93D4B694BFD}"/>
          </ac:spMkLst>
        </pc:spChg>
        <pc:spChg chg="add mod">
          <ac:chgData name="Neil Stilin" userId="e379840a-87d2-475c-8e1a-1eef2cbe05f4" providerId="ADAL" clId="{AA2163CE-8CE4-47B1-8EE3-3E99968FA908}" dt="2025-11-12T18:31:11.632" v="4575" actId="1076"/>
          <ac:spMkLst>
            <pc:docMk/>
            <pc:sldMk cId="1685263438" sldId="305"/>
            <ac:spMk id="9" creationId="{ABB2F82E-BBFE-E48F-DC96-F2410301EE35}"/>
          </ac:spMkLst>
        </pc:spChg>
        <pc:spChg chg="add del mod">
          <ac:chgData name="Neil Stilin" userId="e379840a-87d2-475c-8e1a-1eef2cbe05f4" providerId="ADAL" clId="{AA2163CE-8CE4-47B1-8EE3-3E99968FA908}" dt="2025-11-12T18:26:06.975" v="4506" actId="478"/>
          <ac:spMkLst>
            <pc:docMk/>
            <pc:sldMk cId="1685263438" sldId="305"/>
            <ac:spMk id="10" creationId="{B1458A67-4D6A-5EAF-1E49-93FF7F857638}"/>
          </ac:spMkLst>
        </pc:spChg>
        <pc:spChg chg="add mod">
          <ac:chgData name="Neil Stilin" userId="e379840a-87d2-475c-8e1a-1eef2cbe05f4" providerId="ADAL" clId="{AA2163CE-8CE4-47B1-8EE3-3E99968FA908}" dt="2025-11-12T18:28:07.699" v="4532" actId="1076"/>
          <ac:spMkLst>
            <pc:docMk/>
            <pc:sldMk cId="1685263438" sldId="305"/>
            <ac:spMk id="12" creationId="{680543A3-CFF8-DC59-F76D-95F3C03E249F}"/>
          </ac:spMkLst>
        </pc:spChg>
        <pc:spChg chg="del">
          <ac:chgData name="Neil Stilin" userId="e379840a-87d2-475c-8e1a-1eef2cbe05f4" providerId="ADAL" clId="{AA2163CE-8CE4-47B1-8EE3-3E99968FA908}" dt="2025-11-12T18:23:11.681" v="4395" actId="478"/>
          <ac:spMkLst>
            <pc:docMk/>
            <pc:sldMk cId="1685263438" sldId="305"/>
            <ac:spMk id="20" creationId="{AC93F2E1-7D42-B5D8-559B-67E1A713E0E4}"/>
          </ac:spMkLst>
        </pc:spChg>
        <pc:spChg chg="add mod">
          <ac:chgData name="Neil Stilin" userId="e379840a-87d2-475c-8e1a-1eef2cbe05f4" providerId="ADAL" clId="{AA2163CE-8CE4-47B1-8EE3-3E99968FA908}" dt="2025-11-12T18:28:57.113" v="4556" actId="1076"/>
          <ac:spMkLst>
            <pc:docMk/>
            <pc:sldMk cId="1685263438" sldId="305"/>
            <ac:spMk id="21" creationId="{486A6F35-9145-A0F0-4806-4F784478E197}"/>
          </ac:spMkLst>
        </pc:spChg>
        <pc:spChg chg="add mod">
          <ac:chgData name="Neil Stilin" userId="e379840a-87d2-475c-8e1a-1eef2cbe05f4" providerId="ADAL" clId="{AA2163CE-8CE4-47B1-8EE3-3E99968FA908}" dt="2025-11-12T18:49:39.991" v="4988" actId="20577"/>
          <ac:spMkLst>
            <pc:docMk/>
            <pc:sldMk cId="1685263438" sldId="305"/>
            <ac:spMk id="22" creationId="{BDC862FE-D1E5-B134-7053-B426BCF061C5}"/>
          </ac:spMkLst>
        </pc:spChg>
        <pc:spChg chg="del">
          <ac:chgData name="Neil Stilin" userId="e379840a-87d2-475c-8e1a-1eef2cbe05f4" providerId="ADAL" clId="{AA2163CE-8CE4-47B1-8EE3-3E99968FA908}" dt="2025-11-12T18:23:07.462" v="4393" actId="478"/>
          <ac:spMkLst>
            <pc:docMk/>
            <pc:sldMk cId="1685263438" sldId="305"/>
            <ac:spMk id="23" creationId="{699FF19B-B05C-0AD3-A48C-5308F82A6FAE}"/>
          </ac:spMkLst>
        </pc:spChg>
        <pc:graphicFrameChg chg="del">
          <ac:chgData name="Neil Stilin" userId="e379840a-87d2-475c-8e1a-1eef2cbe05f4" providerId="ADAL" clId="{AA2163CE-8CE4-47B1-8EE3-3E99968FA908}" dt="2025-11-12T18:23:05.008" v="4392" actId="478"/>
          <ac:graphicFrameMkLst>
            <pc:docMk/>
            <pc:sldMk cId="1685263438" sldId="305"/>
            <ac:graphicFrameMk id="14" creationId="{9B351EB9-7257-D811-83F1-808669678C4E}"/>
          </ac:graphicFrameMkLst>
        </pc:graphicFrameChg>
        <pc:picChg chg="add mod">
          <ac:chgData name="Neil Stilin" userId="e379840a-87d2-475c-8e1a-1eef2cbe05f4" providerId="ADAL" clId="{AA2163CE-8CE4-47B1-8EE3-3E99968FA908}" dt="2025-11-12T18:31:11.632" v="4575" actId="1076"/>
          <ac:picMkLst>
            <pc:docMk/>
            <pc:sldMk cId="1685263438" sldId="305"/>
            <ac:picMk id="2" creationId="{AA8E0A5C-55D8-4EFE-ED4F-29279BF550A1}"/>
          </ac:picMkLst>
        </pc:picChg>
        <pc:picChg chg="add mod">
          <ac:chgData name="Neil Stilin" userId="e379840a-87d2-475c-8e1a-1eef2cbe05f4" providerId="ADAL" clId="{AA2163CE-8CE4-47B1-8EE3-3E99968FA908}" dt="2025-11-12T18:27:25.394" v="4514" actId="1076"/>
          <ac:picMkLst>
            <pc:docMk/>
            <pc:sldMk cId="1685263438" sldId="305"/>
            <ac:picMk id="8" creationId="{4387130F-1AD6-BC16-D0DB-A0E1CC24FE2A}"/>
          </ac:picMkLst>
        </pc:picChg>
        <pc:picChg chg="add mod modCrop">
          <ac:chgData name="Neil Stilin" userId="e379840a-87d2-475c-8e1a-1eef2cbe05f4" providerId="ADAL" clId="{AA2163CE-8CE4-47B1-8EE3-3E99968FA908}" dt="2025-11-12T18:27:38.304" v="4524" actId="1076"/>
          <ac:picMkLst>
            <pc:docMk/>
            <pc:sldMk cId="1685263438" sldId="305"/>
            <ac:picMk id="11" creationId="{779EE09B-434B-34D1-6EF4-1D6373014DD0}"/>
          </ac:picMkLst>
        </pc:picChg>
        <pc:picChg chg="del">
          <ac:chgData name="Neil Stilin" userId="e379840a-87d2-475c-8e1a-1eef2cbe05f4" providerId="ADAL" clId="{AA2163CE-8CE4-47B1-8EE3-3E99968FA908}" dt="2025-11-12T18:23:14.468" v="4396" actId="478"/>
          <ac:picMkLst>
            <pc:docMk/>
            <pc:sldMk cId="1685263438" sldId="305"/>
            <ac:picMk id="15" creationId="{916E0FD5-A244-0AAA-3C8C-69C505EF21C3}"/>
          </ac:picMkLst>
        </pc:picChg>
        <pc:picChg chg="del">
          <ac:chgData name="Neil Stilin" userId="e379840a-87d2-475c-8e1a-1eef2cbe05f4" providerId="ADAL" clId="{AA2163CE-8CE4-47B1-8EE3-3E99968FA908}" dt="2025-11-12T18:23:09.402" v="4394" actId="478"/>
          <ac:picMkLst>
            <pc:docMk/>
            <pc:sldMk cId="1685263438" sldId="305"/>
            <ac:picMk id="18" creationId="{0D20059F-51AF-E2B8-1693-9DBFE192D8EB}"/>
          </ac:picMkLst>
        </pc:picChg>
        <pc:picChg chg="del">
          <ac:chgData name="Neil Stilin" userId="e379840a-87d2-475c-8e1a-1eef2cbe05f4" providerId="ADAL" clId="{AA2163CE-8CE4-47B1-8EE3-3E99968FA908}" dt="2025-11-12T18:23:14.468" v="4396" actId="478"/>
          <ac:picMkLst>
            <pc:docMk/>
            <pc:sldMk cId="1685263438" sldId="305"/>
            <ac:picMk id="19" creationId="{BACAF754-75E5-5A29-B2EB-91DB4D8C89DC}"/>
          </ac:picMkLst>
        </pc:picChg>
        <pc:cxnChg chg="add mod">
          <ac:chgData name="Neil Stilin" userId="e379840a-87d2-475c-8e1a-1eef2cbe05f4" providerId="ADAL" clId="{AA2163CE-8CE4-47B1-8EE3-3E99968FA908}" dt="2025-11-12T18:28:23.211" v="4535" actId="1582"/>
          <ac:cxnSpMkLst>
            <pc:docMk/>
            <pc:sldMk cId="1685263438" sldId="305"/>
            <ac:cxnSpMk id="17" creationId="{3AA8275C-F13C-584B-02DF-2836F08EBC50}"/>
          </ac:cxnSpMkLst>
        </pc:cxnChg>
      </pc:sldChg>
      <pc:sldChg chg="addSp delSp modSp add mod">
        <pc:chgData name="Neil Stilin" userId="e379840a-87d2-475c-8e1a-1eef2cbe05f4" providerId="ADAL" clId="{AA2163CE-8CE4-47B1-8EE3-3E99968FA908}" dt="2025-11-12T18:41:18.388" v="4935" actId="20577"/>
        <pc:sldMkLst>
          <pc:docMk/>
          <pc:sldMk cId="3718545286" sldId="306"/>
        </pc:sldMkLst>
        <pc:spChg chg="mod">
          <ac:chgData name="Neil Stilin" userId="e379840a-87d2-475c-8e1a-1eef2cbe05f4" providerId="ADAL" clId="{AA2163CE-8CE4-47B1-8EE3-3E99968FA908}" dt="2025-11-12T18:37:39.611" v="4776" actId="20577"/>
          <ac:spMkLst>
            <pc:docMk/>
            <pc:sldMk cId="3718545286" sldId="306"/>
            <ac:spMk id="5" creationId="{4286D397-0954-2D45-51DE-DA738164E58B}"/>
          </ac:spMkLst>
        </pc:spChg>
        <pc:spChg chg="mod">
          <ac:chgData name="Neil Stilin" userId="e379840a-87d2-475c-8e1a-1eef2cbe05f4" providerId="ADAL" clId="{AA2163CE-8CE4-47B1-8EE3-3E99968FA908}" dt="2025-11-12T18:41:18.388" v="4935" actId="20577"/>
          <ac:spMkLst>
            <pc:docMk/>
            <pc:sldMk cId="3718545286" sldId="306"/>
            <ac:spMk id="7" creationId="{32E928B1-783C-2123-2F36-71AE872091C7}"/>
          </ac:spMkLst>
        </pc:spChg>
        <pc:grpChg chg="del">
          <ac:chgData name="Neil Stilin" userId="e379840a-87d2-475c-8e1a-1eef2cbe05f4" providerId="ADAL" clId="{AA2163CE-8CE4-47B1-8EE3-3E99968FA908}" dt="2025-11-12T18:37:47.332" v="4777" actId="478"/>
          <ac:grpSpMkLst>
            <pc:docMk/>
            <pc:sldMk cId="3718545286" sldId="306"/>
            <ac:grpSpMk id="34" creationId="{55DABC37-E3EB-3FDF-A642-730B425C6094}"/>
          </ac:grpSpMkLst>
        </pc:grpChg>
        <pc:picChg chg="add mod">
          <ac:chgData name="Neil Stilin" userId="e379840a-87d2-475c-8e1a-1eef2cbe05f4" providerId="ADAL" clId="{AA2163CE-8CE4-47B1-8EE3-3E99968FA908}" dt="2025-11-12T18:39:47.593" v="4783" actId="1076"/>
          <ac:picMkLst>
            <pc:docMk/>
            <pc:sldMk cId="3718545286" sldId="306"/>
            <ac:picMk id="2" creationId="{CE2ACD76-C795-919B-135C-F8C11E45851F}"/>
          </ac:picMkLst>
        </pc:picChg>
        <pc:picChg chg="del">
          <ac:chgData name="Neil Stilin" userId="e379840a-87d2-475c-8e1a-1eef2cbe05f4" providerId="ADAL" clId="{AA2163CE-8CE4-47B1-8EE3-3E99968FA908}" dt="2025-11-12T18:37:49.927" v="4778" actId="478"/>
          <ac:picMkLst>
            <pc:docMk/>
            <pc:sldMk cId="3718545286" sldId="306"/>
            <ac:picMk id="33" creationId="{0EBA44B5-B318-7C8F-7831-2F9C5EDE52B4}"/>
          </ac:picMkLst>
        </pc:picChg>
        <pc:picChg chg="del">
          <ac:chgData name="Neil Stilin" userId="e379840a-87d2-475c-8e1a-1eef2cbe05f4" providerId="ADAL" clId="{AA2163CE-8CE4-47B1-8EE3-3E99968FA908}" dt="2025-11-12T18:37:49.927" v="4778" actId="478"/>
          <ac:picMkLst>
            <pc:docMk/>
            <pc:sldMk cId="3718545286" sldId="306"/>
            <ac:picMk id="36" creationId="{174313FC-44AD-C874-A02A-0388396CE22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11/10/2025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4C150-C062-957B-427A-9D2D57DE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48487A-28FF-043C-AC8A-161E8AC07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A15603-F6A6-7DFD-744E-0C4BCB2E4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for: Introducing new topics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A137C-B5F4-C870-8DFC-FBE2169F8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11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6886B-13D8-454B-4471-53DB4B1AD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996990-95F4-B054-2D9C-9A8E06257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84C861-209A-4D3B-3907-2BF4BCE4B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90CB2-AFC5-25D1-5471-E9873BCE3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10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4F87F-4670-899C-E1DF-A6C100306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1537B-45DE-07B3-D3FC-38C8D4A6C0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F6D35-4DD1-B60F-4E4C-93FF95A33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83CE4-2A95-9679-B70B-E66EF2DA45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170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764E0-BFAB-D892-007D-63F9EEEE7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584878-3825-70C9-2956-5494F75FE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4E3E2-5FB5-1D38-0E71-BD2922EA5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1AC63-C1B0-D622-AD69-01BECD2265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38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0E2CF-3118-FD22-97C1-D63A1A65C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F6F3D-B2F4-CA29-9008-E815787F4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77F57-3B94-92C7-A148-343B5985C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E6C86-E332-886A-8C3B-C4708C77F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40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CA6E1-DBE5-60CD-F144-59FE3B98C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FEE069-C4E8-A54F-27A9-943DA8337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AB9DB9-273A-C903-F56A-B7B7C0DDE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9B36A-AEBC-799D-2FE0-0177BDD4B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47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9B812-B39A-FFA1-BCC3-C96FFE58F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837A3-5092-38D2-B55F-EA2965211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1B805-E5C1-93D9-21D3-786727F1E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78866-A567-E5DB-0F33-FEFD33CD9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940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45BD9-C6C9-68E9-69F8-E08E1A49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C30C96-7542-19A7-E937-43E09D5C7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9EF077-DF7A-CED5-F1DA-F8E9BF79E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for: Introducing new topics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135A7-5111-6CC0-32EA-9E3882112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512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4CEC2-2675-C6DA-33F5-8230DA3DA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F3C12C-2FAF-85F2-9B93-624EC26CD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4AB5A8-71CB-50A1-1B37-EA9D948F8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7D97E-520A-3BB6-5A92-F5CA16844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34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sharing your presentation, confirm: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Fonts are consistent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Images meet quality standards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Charts use template colors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Footer information is current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Spell check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are working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File size is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3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for: Introducing new topics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76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2E5D1-882C-8B29-99A4-10840298C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ABDEF4-DB1A-A5CC-D3F3-89F0D294E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F5DBA-8F8F-B0E1-A4B8-4C84301F7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CE98-A4F5-A99D-0584-05BBC23F39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21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D67F9-1AC8-AA1F-4602-F8927425E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F69EC0-9960-A155-17A9-B2B3F6415F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221D73-3774-C574-6C76-0454BA3327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273A1-8BDA-B33A-B796-0EA7DBDE2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42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26666-6B95-43ED-FB8A-12273182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4F0BE9-F758-2E00-396C-2324326A5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482C2-0F43-13C6-4A27-F51A21FAA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E86B3-CF2C-1DE3-AA62-4EF455824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4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75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C7DCE-B502-E1AA-8229-6BCD074B1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49B8BE-4D23-4517-88D9-4E4D25847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B79618-26F2-FD25-BCC7-3B3313FF5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4AD3D-7D97-C3F4-E11D-88E14FB39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57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for: Introducing new topics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81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A8B73-F7FB-4D04-DD63-CCA2C97AF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A7A212-8175-C516-9A6D-72D1A370D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D67EF7-550A-396A-4307-124BF9740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CC2C2-2CA2-0B18-D613-7D29B7DA0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79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3045D-08AF-383F-56D9-5D9CC1E61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63862D-A939-F9C3-857B-3410C996D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B79703-1140-AEE9-A6BC-326DE7597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27012-A497-1A6F-BE91-8DAAF625D9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46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3F8F9-C9DD-6E8B-F17B-15ED1D117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2E3B3-87FA-7419-87C0-A1E9B9F3B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AAEB2F-CC11-04B1-4DBF-263312A0C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Guidelines: 6-8 bullets per slide; Use sentence fragments for bullets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A86C4-D71A-9EBD-D680-D42605CEC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4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11/10/2025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11/10/2025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11/10/2025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11/10/2025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163" y="6152204"/>
            <a:ext cx="1639957" cy="4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11/10/2025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11/10/2025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11/10/2025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11/10/2025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11/10/2025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11/10/2025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11/10/2025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Google Shape;167;g3806cd99503_0_27">
            <a:extLst>
              <a:ext uri="{FF2B5EF4-FFF2-40B4-BE49-F238E27FC236}">
                <a16:creationId xmlns:a16="http://schemas.microsoft.com/office/drawing/2014/main" id="{85726516-244D-E284-DE57-370152EEB873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400"/>
          <a:stretch>
            <a:fillRect/>
          </a:stretch>
        </p:blipFill>
        <p:spPr>
          <a:xfrm>
            <a:off x="4803897" y="-2010"/>
            <a:ext cx="7388103" cy="686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8" cy="6860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5" y="2509968"/>
            <a:ext cx="6287869" cy="919032"/>
          </a:xfrm>
        </p:spPr>
        <p:txBody>
          <a:bodyPr>
            <a:noAutofit/>
          </a:bodyPr>
          <a:lstStyle/>
          <a:p>
            <a:r>
              <a:rPr lang="en-US" dirty="0"/>
              <a:t>Experience with the Cornell Conduction-Cooled Nb3Sn Cryomodule (C4M)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429000"/>
            <a:ext cx="8155761" cy="529861"/>
          </a:xfrm>
        </p:spPr>
        <p:txBody>
          <a:bodyPr>
            <a:noAutofit/>
          </a:bodyPr>
          <a:lstStyle/>
          <a:p>
            <a:r>
              <a:rPr lang="en-US" dirty="0"/>
              <a:t>With lessons learned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1152" y="4699797"/>
            <a:ext cx="5999008" cy="529861"/>
          </a:xfrm>
        </p:spPr>
        <p:txBody>
          <a:bodyPr/>
          <a:lstStyle/>
          <a:p>
            <a:r>
              <a:rPr lang="en-US" sz="2400" dirty="0"/>
              <a:t>November 13, 2025</a:t>
            </a:r>
          </a:p>
          <a:p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1152" y="5169060"/>
            <a:ext cx="5999162" cy="501650"/>
          </a:xfrm>
        </p:spPr>
        <p:txBody>
          <a:bodyPr/>
          <a:lstStyle/>
          <a:p>
            <a:r>
              <a:rPr lang="en-US" sz="2400" dirty="0"/>
              <a:t>Neil Stilin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DE136-9532-E724-AD05-DE0C42895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D7022-D2C5-15B1-D5CA-6D9DA0AAB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197" y="2766218"/>
            <a:ext cx="10359606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Cryomodule Assembly &amp; First Results</a:t>
            </a:r>
          </a:p>
        </p:txBody>
      </p:sp>
    </p:spTree>
    <p:extLst>
      <p:ext uri="{BB962C8B-B14F-4D97-AF65-F5344CB8AC3E}">
        <p14:creationId xmlns:p14="http://schemas.microsoft.com/office/powerpoint/2010/main" val="1396564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5128C-EFD8-799F-01F2-241295BF4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10557F-8C19-486D-D1AB-A7EDD54C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Assembly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EA001-9DD4-D148-781C-F5FF19079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6495744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Partial top-down assembly method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Simplifies structure but requires more parts in cleanroom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Tight connections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FC435-8599-E2F8-CD03-F561BB4DB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6BFD-2B26-B937-7AFB-6782D309B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AE61ED-6FEE-E1AD-CF03-9A1849AC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11/11/2025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059549-EA69-C73C-7032-FF5169629DC0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EFA211-D4D6-ED1D-A71B-90714C7A7ED6}"/>
              </a:ext>
            </a:extLst>
          </p:cNvPr>
          <p:cNvSpPr txBox="1"/>
          <p:nvPr/>
        </p:nvSpPr>
        <p:spPr>
          <a:xfrm>
            <a:off x="419785" y="2843314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Cavity Suspended from Frame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06C818-10A4-3709-A724-2E74A1568C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86" y="3181868"/>
            <a:ext cx="4114800" cy="30861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1CB17-90B3-CDAD-C3BB-7E68E22BB057}"/>
              </a:ext>
            </a:extLst>
          </p:cNvPr>
          <p:cNvSpPr txBox="1"/>
          <p:nvPr/>
        </p:nvSpPr>
        <p:spPr>
          <a:xfrm>
            <a:off x="4954372" y="2403172"/>
            <a:ext cx="3341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Lowering into Vacuum Vessel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095837-184C-6A24-272A-0D1D836C4B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4372" y="2741726"/>
            <a:ext cx="3341674" cy="35262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6DD959-A763-B45D-93C7-ECBAC9EEB77B}"/>
              </a:ext>
            </a:extLst>
          </p:cNvPr>
          <p:cNvSpPr txBox="1"/>
          <p:nvPr/>
        </p:nvSpPr>
        <p:spPr>
          <a:xfrm>
            <a:off x="8715832" y="1695709"/>
            <a:ext cx="3056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Final Seals &amp; Support Connections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6B6095-0BB5-0D42-307F-A8575D1144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15832" y="2034263"/>
            <a:ext cx="3056381" cy="42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29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E607D-34F3-EC04-EA5C-314B0FB50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6F3F54-5197-E648-4F5A-C2EE0E03A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Stage (4 K) Assembly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6BFB61-714E-A622-1225-C7A0F9B8C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6495744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solidFill>
                  <a:srgbClr val="0070C0"/>
                </a:solidFill>
                <a:latin typeface="+mn-lt"/>
              </a:rPr>
              <a:t>5N-purity Aluminum </a:t>
            </a:r>
            <a:r>
              <a:rPr lang="en-US" dirty="0">
                <a:latin typeface="+mn-lt"/>
              </a:rPr>
              <a:t>split rings &amp; mounting plates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solidFill>
                  <a:srgbClr val="EA9600"/>
                </a:solidFill>
                <a:latin typeface="+mn-lt"/>
              </a:rPr>
              <a:t>OFHC</a:t>
            </a:r>
            <a:r>
              <a:rPr lang="en-US" dirty="0">
                <a:latin typeface="+mn-lt"/>
              </a:rPr>
              <a:t> braided thermal straps for flexible connection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2B128-C965-D58C-1C6B-6197CF2A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07AB7-5E3B-2531-3C51-CC19F7729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FA416-E5DD-5B93-2733-DDF44A44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11/11/2025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1FF427-9F48-65D8-FB0E-302DE1D8EAB0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oogle Shape;407;g348fd7ff0ea_0_39" title="IMG_9210.JPG">
            <a:extLst>
              <a:ext uri="{FF2B5EF4-FFF2-40B4-BE49-F238E27FC236}">
                <a16:creationId xmlns:a16="http://schemas.microsoft.com/office/drawing/2014/main" id="{B24EF9C7-EF9C-74CC-6ED0-8865D1423BB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12800" y="2384413"/>
            <a:ext cx="518160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E1F9870-420A-707C-D787-994E9BBF90AB}"/>
              </a:ext>
            </a:extLst>
          </p:cNvPr>
          <p:cNvSpPr/>
          <p:nvPr/>
        </p:nvSpPr>
        <p:spPr>
          <a:xfrm>
            <a:off x="2066940" y="3445940"/>
            <a:ext cx="857693" cy="31897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ACEE0F7-A27A-3FB4-A3FB-5A73315C658B}"/>
              </a:ext>
            </a:extLst>
          </p:cNvPr>
          <p:cNvSpPr/>
          <p:nvPr/>
        </p:nvSpPr>
        <p:spPr>
          <a:xfrm>
            <a:off x="1011024" y="3764917"/>
            <a:ext cx="857693" cy="31897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EF81703-D77B-0374-BF48-C822CA266083}"/>
              </a:ext>
            </a:extLst>
          </p:cNvPr>
          <p:cNvSpPr/>
          <p:nvPr/>
        </p:nvSpPr>
        <p:spPr>
          <a:xfrm>
            <a:off x="887406" y="4054999"/>
            <a:ext cx="857693" cy="31897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47B93AD-AA24-C7CE-7FEA-F5CED95875BB}"/>
              </a:ext>
            </a:extLst>
          </p:cNvPr>
          <p:cNvSpPr/>
          <p:nvPr/>
        </p:nvSpPr>
        <p:spPr>
          <a:xfrm>
            <a:off x="1957071" y="4507467"/>
            <a:ext cx="857693" cy="31897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indoor, old, dirty&#10;&#10;AI-generated content may be incorrect.">
            <a:extLst>
              <a:ext uri="{FF2B5EF4-FFF2-40B4-BE49-F238E27FC236}">
                <a16:creationId xmlns:a16="http://schemas.microsoft.com/office/drawing/2014/main" id="{D74F7E74-44E5-FD12-DC86-1001E61EB3B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694" y="880132"/>
            <a:ext cx="4572000" cy="5390481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1E65E2DD-74C4-49F4-9050-D55DD200CF33}"/>
              </a:ext>
            </a:extLst>
          </p:cNvPr>
          <p:cNvSpPr/>
          <p:nvPr/>
        </p:nvSpPr>
        <p:spPr>
          <a:xfrm rot="5400000">
            <a:off x="8504999" y="1986224"/>
            <a:ext cx="857693" cy="31897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A962D19-1940-EA3F-20AF-326352ACC44D}"/>
              </a:ext>
            </a:extLst>
          </p:cNvPr>
          <p:cNvSpPr/>
          <p:nvPr/>
        </p:nvSpPr>
        <p:spPr>
          <a:xfrm rot="16200000">
            <a:off x="8113605" y="4114399"/>
            <a:ext cx="857693" cy="318977"/>
          </a:xfrm>
          <a:prstGeom prst="rightArrow">
            <a:avLst/>
          </a:prstGeom>
          <a:solidFill>
            <a:srgbClr val="EA96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633CEC1-D47D-54E3-A533-1005DEE78B0C}"/>
              </a:ext>
            </a:extLst>
          </p:cNvPr>
          <p:cNvSpPr/>
          <p:nvPr/>
        </p:nvSpPr>
        <p:spPr>
          <a:xfrm rot="5400000" flipH="1">
            <a:off x="8954711" y="4114400"/>
            <a:ext cx="857693" cy="318977"/>
          </a:xfrm>
          <a:prstGeom prst="rightArrow">
            <a:avLst/>
          </a:prstGeom>
          <a:solidFill>
            <a:srgbClr val="EA96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60511F6-0F63-0662-5CA2-BDDA1D93787A}"/>
              </a:ext>
            </a:extLst>
          </p:cNvPr>
          <p:cNvSpPr/>
          <p:nvPr/>
        </p:nvSpPr>
        <p:spPr>
          <a:xfrm rot="5400000">
            <a:off x="8961799" y="1986223"/>
            <a:ext cx="857693" cy="31897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54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5BF16-7D61-4449-646C-4F3339666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8D6A3A-A90A-A0CB-A2B1-2D447810B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Stage (45 K) Assembly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42D5FF-476A-0F0D-7B15-1DA9F33AC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7147874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1100 Aluminum mounting plate with pass-through extensions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Final connections made after cryocoolers &amp; vessel lid attached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endParaRPr lang="en-US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20D20-920D-F158-CC30-C2875C3A8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8E629-4F32-0EA5-76D9-7D2FD367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95DFF-F5C7-1977-4EFE-3300BBFA5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11/11/2025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C7C18C-AFA1-E138-147B-970F28CA3AF9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EA174F9-973C-889A-4C87-2432934327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220"/>
          <a:stretch>
            <a:fillRect/>
          </a:stretch>
        </p:blipFill>
        <p:spPr>
          <a:xfrm flipH="1">
            <a:off x="7270712" y="101562"/>
            <a:ext cx="4290416" cy="3327438"/>
          </a:xfrm>
          <a:prstGeom prst="rect">
            <a:avLst/>
          </a:prstGeom>
        </p:spPr>
      </p:pic>
      <p:pic>
        <p:nvPicPr>
          <p:cNvPr id="14" name="Google Shape;431;g348fd7ff0ea_0_50">
            <a:extLst>
              <a:ext uri="{FF2B5EF4-FFF2-40B4-BE49-F238E27FC236}">
                <a16:creationId xmlns:a16="http://schemas.microsoft.com/office/drawing/2014/main" id="{915A02A0-DDED-2AB4-C2B7-3DACA128AF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5590" y="2502879"/>
            <a:ext cx="2938131" cy="410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30;g348fd7ff0ea_0_50" title="IMG_0745.JPG">
            <a:extLst>
              <a:ext uri="{FF2B5EF4-FFF2-40B4-BE49-F238E27FC236}">
                <a16:creationId xmlns:a16="http://schemas.microsoft.com/office/drawing/2014/main" id="{9E2F2C7F-C208-6564-3F3D-7D88E3F2483F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53415" y="3050272"/>
            <a:ext cx="3047696" cy="40635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0689BF-31E8-AC22-9D47-34FC51750C1B}"/>
              </a:ext>
            </a:extLst>
          </p:cNvPr>
          <p:cNvSpPr txBox="1"/>
          <p:nvPr/>
        </p:nvSpPr>
        <p:spPr>
          <a:xfrm>
            <a:off x="9796132" y="1732627"/>
            <a:ext cx="10278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stage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538496-3829-15D1-9E2B-2CD67A7C175A}"/>
              </a:ext>
            </a:extLst>
          </p:cNvPr>
          <p:cNvSpPr txBox="1"/>
          <p:nvPr/>
        </p:nvSpPr>
        <p:spPr>
          <a:xfrm>
            <a:off x="9796132" y="1025949"/>
            <a:ext cx="10278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stage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4D6E893-D469-3968-B7CE-7B295FD998FC}"/>
              </a:ext>
            </a:extLst>
          </p:cNvPr>
          <p:cNvSpPr/>
          <p:nvPr/>
        </p:nvSpPr>
        <p:spPr>
          <a:xfrm rot="9820368">
            <a:off x="9386927" y="1211029"/>
            <a:ext cx="415816" cy="1283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2BF0729B-458C-5516-A497-B14952745874}"/>
              </a:ext>
            </a:extLst>
          </p:cNvPr>
          <p:cNvSpPr/>
          <p:nvPr/>
        </p:nvSpPr>
        <p:spPr>
          <a:xfrm rot="9820368">
            <a:off x="9386927" y="1853096"/>
            <a:ext cx="415816" cy="128393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picture containing indoor, dirty, miller&#10;&#10;AI-generated content may be incorrect.">
            <a:extLst>
              <a:ext uri="{FF2B5EF4-FFF2-40B4-BE49-F238E27FC236}">
                <a16:creationId xmlns:a16="http://schemas.microsoft.com/office/drawing/2014/main" id="{93BBABB0-F3DA-15F8-9038-1BDA31A626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71816" y="2563293"/>
            <a:ext cx="3852444" cy="373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65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A249A-CD44-FC22-6DDA-55186FCA3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377016-25E1-7F00-950E-9E5D8FD66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Cooldown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839D1F-1EA3-6292-26EC-92422A111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7147874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Cooldown completed in &lt; 20 </a:t>
            </a:r>
            <a:r>
              <a:rPr lang="en-US" dirty="0" err="1">
                <a:latin typeface="+mn-lt"/>
              </a:rPr>
              <a:t>hrs</a:t>
            </a:r>
            <a:endParaRPr lang="en-US" dirty="0"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Ambient magnetic field at cavity ≈ </a:t>
            </a:r>
            <a:r>
              <a:rPr lang="en-US" b="1" dirty="0">
                <a:latin typeface="+mn-lt"/>
              </a:rPr>
              <a:t>10 </a:t>
            </a:r>
            <a:r>
              <a:rPr lang="en-US" b="1" dirty="0" err="1">
                <a:latin typeface="+mn-lt"/>
              </a:rPr>
              <a:t>mG</a:t>
            </a:r>
            <a:endParaRPr lang="en-US" b="1" dirty="0"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endParaRPr lang="en-US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C34BD6-8EDE-5632-0EF1-208F5688D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787BF-B2EC-C9D1-313B-B936E3C0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8B4BFD-4D1A-C26F-1F11-859190145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11/11/2025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6EC700-4460-F6E1-1C31-29B2C0148878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450;g36638732a80_2_144" title="20250917_105941.jpg">
            <a:extLst>
              <a:ext uri="{FF2B5EF4-FFF2-40B4-BE49-F238E27FC236}">
                <a16:creationId xmlns:a16="http://schemas.microsoft.com/office/drawing/2014/main" id="{D590420D-166F-9A82-057B-9301DF4CB4FB}"/>
              </a:ext>
            </a:extLst>
          </p:cNvPr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5879" y="1719826"/>
            <a:ext cx="3237028" cy="449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01;p22" title="BLC_REAL.png">
            <a:extLst>
              <a:ext uri="{FF2B5EF4-FFF2-40B4-BE49-F238E27FC236}">
                <a16:creationId xmlns:a16="http://schemas.microsoft.com/office/drawing/2014/main" id="{5BE2B5D2-EE85-EF3B-63E2-2641BBF2F66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7915" r="7395"/>
          <a:stretch>
            <a:fillRect/>
          </a:stretch>
        </p:blipFill>
        <p:spPr>
          <a:xfrm>
            <a:off x="1169643" y="2308359"/>
            <a:ext cx="7277924" cy="445633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F44073-2E41-2484-16B2-08E5BAA395E6}"/>
              </a:ext>
            </a:extLst>
          </p:cNvPr>
          <p:cNvSpPr/>
          <p:nvPr/>
        </p:nvSpPr>
        <p:spPr>
          <a:xfrm>
            <a:off x="3054926" y="2743472"/>
            <a:ext cx="1226289" cy="23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Beam Tubes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D0B98F-35A0-13C2-601D-167512DE26CE}"/>
              </a:ext>
            </a:extLst>
          </p:cNvPr>
          <p:cNvCxnSpPr>
            <a:stCxn id="11" idx="1"/>
          </p:cNvCxnSpPr>
          <p:nvPr/>
        </p:nvCxnSpPr>
        <p:spPr>
          <a:xfrm flipH="1">
            <a:off x="2835188" y="2860430"/>
            <a:ext cx="219738" cy="15948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9CE0BE5-6F5E-551C-6318-AC6E444DE4B5}"/>
              </a:ext>
            </a:extLst>
          </p:cNvPr>
          <p:cNvSpPr/>
          <p:nvPr/>
        </p:nvSpPr>
        <p:spPr>
          <a:xfrm>
            <a:off x="2332074" y="2941674"/>
            <a:ext cx="524540" cy="382773"/>
          </a:xfrm>
          <a:prstGeom prst="ellipse">
            <a:avLst/>
          </a:prstGeom>
          <a:noFill/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B1B385-6EDA-B3CB-D3C0-03C05EAC4FC2}"/>
              </a:ext>
            </a:extLst>
          </p:cNvPr>
          <p:cNvSpPr/>
          <p:nvPr/>
        </p:nvSpPr>
        <p:spPr>
          <a:xfrm>
            <a:off x="2927496" y="3985427"/>
            <a:ext cx="978195" cy="23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4 K Stage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9ECF12-938E-9F3E-F8A5-907CF2BFD4CE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683030" y="4102385"/>
            <a:ext cx="244466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DB07261-0318-C646-F368-EF1B545E3B60}"/>
              </a:ext>
            </a:extLst>
          </p:cNvPr>
          <p:cNvSpPr/>
          <p:nvPr/>
        </p:nvSpPr>
        <p:spPr>
          <a:xfrm>
            <a:off x="2133762" y="3899485"/>
            <a:ext cx="524540" cy="382773"/>
          </a:xfrm>
          <a:prstGeom prst="ellipse">
            <a:avLst/>
          </a:prstGeom>
          <a:noFill/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B6E52C-8419-694B-D196-33DAAABF56F7}"/>
              </a:ext>
            </a:extLst>
          </p:cNvPr>
          <p:cNvSpPr/>
          <p:nvPr/>
        </p:nvSpPr>
        <p:spPr>
          <a:xfrm>
            <a:off x="1704835" y="5184853"/>
            <a:ext cx="1130352" cy="23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45 K Stage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2E474A-7044-4C84-AFEE-F2798BC8B4EC}"/>
              </a:ext>
            </a:extLst>
          </p:cNvPr>
          <p:cNvCxnSpPr>
            <a:cxnSpLocks/>
          </p:cNvCxnSpPr>
          <p:nvPr/>
        </p:nvCxnSpPr>
        <p:spPr>
          <a:xfrm flipV="1">
            <a:off x="2438400" y="4706679"/>
            <a:ext cx="0" cy="4477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215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4F948-468D-48EA-4F38-37253C5F3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77965D-34A9-1FB8-5BAB-071C4F4FC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Low-Power RF Results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B3C6D8-596A-BCFC-751B-90FDA361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7147874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Nb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Sn performance dependent on ∆</a:t>
            </a:r>
            <a:r>
              <a:rPr lang="en-US" dirty="0" err="1">
                <a:latin typeface="+mn-lt"/>
              </a:rPr>
              <a:t>T</a:t>
            </a:r>
            <a:r>
              <a:rPr lang="en-US" baseline="-25000" dirty="0" err="1">
                <a:latin typeface="+mn-lt"/>
              </a:rPr>
              <a:t>cavity</a:t>
            </a:r>
            <a:r>
              <a:rPr lang="en-US" dirty="0">
                <a:latin typeface="+mn-lt"/>
              </a:rPr>
              <a:t> at SC transition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Basic system cooldown: ∆</a:t>
            </a:r>
            <a:r>
              <a:rPr lang="en-US" dirty="0" err="1">
                <a:latin typeface="+mn-lt"/>
              </a:rPr>
              <a:t>T</a:t>
            </a:r>
            <a:r>
              <a:rPr lang="en-US" baseline="-25000" dirty="0" err="1">
                <a:latin typeface="+mn-lt"/>
              </a:rPr>
              <a:t>cavity</a:t>
            </a:r>
            <a:r>
              <a:rPr lang="en-US" dirty="0">
                <a:latin typeface="+mn-lt"/>
              </a:rPr>
              <a:t> =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890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mK</a:t>
            </a:r>
            <a:endParaRPr lang="en-US" dirty="0">
              <a:solidFill>
                <a:srgbClr val="C00000"/>
              </a:solidFill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Fast controlled cooldown: ∆</a:t>
            </a:r>
            <a:r>
              <a:rPr lang="en-US" dirty="0" err="1">
                <a:latin typeface="+mn-lt"/>
              </a:rPr>
              <a:t>T</a:t>
            </a:r>
            <a:r>
              <a:rPr lang="en-US" baseline="-25000" dirty="0" err="1">
                <a:latin typeface="+mn-lt"/>
              </a:rPr>
              <a:t>cavity</a:t>
            </a:r>
            <a:r>
              <a:rPr lang="en-US" dirty="0">
                <a:latin typeface="+mn-lt"/>
              </a:rPr>
              <a:t> = 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140 </a:t>
            </a:r>
            <a:r>
              <a:rPr lang="en-US" dirty="0" err="1">
                <a:solidFill>
                  <a:srgbClr val="00B050"/>
                </a:solidFill>
                <a:latin typeface="+mn-lt"/>
              </a:rPr>
              <a:t>mK</a:t>
            </a:r>
            <a:endParaRPr lang="en-US" dirty="0">
              <a:solidFill>
                <a:srgbClr val="00B050"/>
              </a:solidFill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endParaRPr lang="en-US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31D32-B808-0F98-63AF-277EE191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A7204-FD17-D8F5-D60A-F9C7F8DC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977B2-7C40-02F2-454C-5EF9B564A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11/11/2025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BA8FAF-8EAD-A7A4-2468-635E112198C0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571;g3817469a62d_0_14">
            <a:extLst>
              <a:ext uri="{FF2B5EF4-FFF2-40B4-BE49-F238E27FC236}">
                <a16:creationId xmlns:a16="http://schemas.microsoft.com/office/drawing/2014/main" id="{FAA0A457-B23D-0551-F1E9-28526FC25B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11792" t="26734" r="11610" b="16884"/>
          <a:stretch>
            <a:fillRect/>
          </a:stretch>
        </p:blipFill>
        <p:spPr>
          <a:xfrm>
            <a:off x="723013" y="3723994"/>
            <a:ext cx="4270936" cy="2357829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sp>
        <p:nvSpPr>
          <p:cNvPr id="14" name="Google Shape;575;g3817469a62d_0_14">
            <a:extLst>
              <a:ext uri="{FF2B5EF4-FFF2-40B4-BE49-F238E27FC236}">
                <a16:creationId xmlns:a16="http://schemas.microsoft.com/office/drawing/2014/main" id="{52896D15-AA5A-67D8-BF0F-3488DCD2ED92}"/>
              </a:ext>
            </a:extLst>
          </p:cNvPr>
          <p:cNvSpPr/>
          <p:nvPr/>
        </p:nvSpPr>
        <p:spPr>
          <a:xfrm>
            <a:off x="2336766" y="3429000"/>
            <a:ext cx="1186155" cy="29409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headEnd type="none" w="sm" len="sm"/>
            <a:tailEnd type="none" w="sm" len="sm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6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191E29-0585-E582-5A57-3B4A198173FE}"/>
              </a:ext>
            </a:extLst>
          </p:cNvPr>
          <p:cNvSpPr txBox="1"/>
          <p:nvPr/>
        </p:nvSpPr>
        <p:spPr>
          <a:xfrm>
            <a:off x="1622038" y="3059668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Thermal intercept rings</a:t>
            </a:r>
          </a:p>
        </p:txBody>
      </p:sp>
      <p:sp>
        <p:nvSpPr>
          <p:cNvPr id="19" name="Google Shape;575;g3817469a62d_0_14">
            <a:extLst>
              <a:ext uri="{FF2B5EF4-FFF2-40B4-BE49-F238E27FC236}">
                <a16:creationId xmlns:a16="http://schemas.microsoft.com/office/drawing/2014/main" id="{DD48A1E2-C5E1-AC8F-986F-A37761EE8B6B}"/>
              </a:ext>
            </a:extLst>
          </p:cNvPr>
          <p:cNvSpPr/>
          <p:nvPr/>
        </p:nvSpPr>
        <p:spPr>
          <a:xfrm rot="5400000">
            <a:off x="4737954" y="4701852"/>
            <a:ext cx="1186155" cy="29409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headEnd type="none" w="sm" len="sm"/>
            <a:tailEnd type="none" w="sm" len="sm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6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14B1FFA-FF28-C59B-C820-6D0D92DCB2D0}"/>
              </a:ext>
            </a:extLst>
          </p:cNvPr>
          <p:cNvSpPr/>
          <p:nvPr/>
        </p:nvSpPr>
        <p:spPr>
          <a:xfrm rot="5400000">
            <a:off x="5041599" y="5005500"/>
            <a:ext cx="578863" cy="2940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3D60DC-CC5D-9859-3445-16B92ED144A5}"/>
              </a:ext>
            </a:extLst>
          </p:cNvPr>
          <p:cNvSpPr txBox="1"/>
          <p:nvPr/>
        </p:nvSpPr>
        <p:spPr>
          <a:xfrm>
            <a:off x="4964705" y="3837344"/>
            <a:ext cx="99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PT425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CF30FD-0BCA-E95F-88D0-9187D3D62D07}"/>
              </a:ext>
            </a:extLst>
          </p:cNvPr>
          <p:cNvSpPr txBox="1"/>
          <p:nvPr/>
        </p:nvSpPr>
        <p:spPr>
          <a:xfrm>
            <a:off x="4993949" y="5491121"/>
            <a:ext cx="99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PT420</a:t>
            </a:r>
          </a:p>
        </p:txBody>
      </p:sp>
      <p:pic>
        <p:nvPicPr>
          <p:cNvPr id="26" name="Google Shape;767;g39e939096b6_0_0">
            <a:extLst>
              <a:ext uri="{FF2B5EF4-FFF2-40B4-BE49-F238E27FC236}">
                <a16:creationId xmlns:a16="http://schemas.microsoft.com/office/drawing/2014/main" id="{FDF675A7-560C-4C00-7D46-F7DF0EE095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6894" y="2016178"/>
            <a:ext cx="5652798" cy="4011663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214E064-3F5B-A61D-6EFC-BF892FB01A26}"/>
              </a:ext>
            </a:extLst>
          </p:cNvPr>
          <p:cNvSpPr/>
          <p:nvPr/>
        </p:nvSpPr>
        <p:spPr>
          <a:xfrm>
            <a:off x="7087864" y="972960"/>
            <a:ext cx="4253531" cy="9232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Key Result: RF performance matches baseline test after thermal cycling!</a:t>
            </a:r>
          </a:p>
        </p:txBody>
      </p:sp>
    </p:spTree>
    <p:extLst>
      <p:ext uri="{BB962C8B-B14F-4D97-AF65-F5344CB8AC3E}">
        <p14:creationId xmlns:p14="http://schemas.microsoft.com/office/powerpoint/2010/main" val="34088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A315-E9D0-8679-1171-B5689F739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571607-8AC0-DD22-113F-8A9154778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Temperatures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6A30A0-6088-230B-1869-3249BD051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7147874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Baseline (RF off) </a:t>
            </a:r>
            <a:r>
              <a:rPr lang="en-US" dirty="0" err="1">
                <a:latin typeface="+mn-lt"/>
              </a:rPr>
              <a:t>T</a:t>
            </a:r>
            <a:r>
              <a:rPr lang="en-US" baseline="-25000" dirty="0" err="1">
                <a:latin typeface="+mn-lt"/>
              </a:rPr>
              <a:t>cav</a:t>
            </a:r>
            <a:r>
              <a:rPr lang="en-US" dirty="0">
                <a:latin typeface="+mn-lt"/>
              </a:rPr>
              <a:t> ≈ </a:t>
            </a:r>
            <a:r>
              <a:rPr lang="en-US" b="1" dirty="0">
                <a:latin typeface="+mn-lt"/>
              </a:rPr>
              <a:t>3.6 K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With </a:t>
            </a:r>
            <a:r>
              <a:rPr lang="en-US" dirty="0" err="1">
                <a:latin typeface="+mn-lt"/>
              </a:rPr>
              <a:t>P</a:t>
            </a:r>
            <a:r>
              <a:rPr lang="en-US" baseline="-25000" dirty="0" err="1">
                <a:latin typeface="+mn-lt"/>
              </a:rPr>
              <a:t>diss</a:t>
            </a:r>
            <a:r>
              <a:rPr lang="en-US" dirty="0">
                <a:latin typeface="+mn-lt"/>
              </a:rPr>
              <a:t> = 1 W, </a:t>
            </a:r>
            <a:r>
              <a:rPr lang="en-US" dirty="0" err="1">
                <a:latin typeface="+mn-lt"/>
              </a:rPr>
              <a:t>T</a:t>
            </a:r>
            <a:r>
              <a:rPr lang="en-US" baseline="-25000" dirty="0" err="1">
                <a:latin typeface="+mn-lt"/>
              </a:rPr>
              <a:t>cav</a:t>
            </a:r>
            <a:r>
              <a:rPr lang="en-US" dirty="0">
                <a:latin typeface="+mn-lt"/>
              </a:rPr>
              <a:t> ≈ </a:t>
            </a:r>
            <a:r>
              <a:rPr lang="en-US" b="1" dirty="0">
                <a:latin typeface="+mn-lt"/>
              </a:rPr>
              <a:t>4.4 K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Small ∆T across cavity indicates even, effective cooling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Estimated heat loads within expected range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endParaRPr lang="en-US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C0F8B-79EA-7E06-414F-1F9070527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9D4EA-68DE-1578-BDEC-40179DAA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4F527-F7A5-9684-ACC7-322EE6EE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11/12/2025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DEF3C2-AEAA-B8EE-54E3-F3285675759D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9578B0D-7991-E72D-A5DD-3D04DB7D903C}"/>
              </a:ext>
            </a:extLst>
          </p:cNvPr>
          <p:cNvSpPr/>
          <p:nvPr/>
        </p:nvSpPr>
        <p:spPr>
          <a:xfrm>
            <a:off x="400318" y="3289811"/>
            <a:ext cx="6443330" cy="6786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Key Result: Cavity temperatures and heat loads match predictions!</a:t>
            </a:r>
          </a:p>
        </p:txBody>
      </p:sp>
      <p:graphicFrame>
        <p:nvGraphicFramePr>
          <p:cNvPr id="2" name="Google Shape;718;g36638732a80_2_350">
            <a:extLst>
              <a:ext uri="{FF2B5EF4-FFF2-40B4-BE49-F238E27FC236}">
                <a16:creationId xmlns:a16="http://schemas.microsoft.com/office/drawing/2014/main" id="{5866414A-6C7D-128A-8D00-F071BABD74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3077861"/>
              </p:ext>
            </p:extLst>
          </p:nvPr>
        </p:nvGraphicFramePr>
        <p:xfrm>
          <a:off x="237011" y="4114255"/>
          <a:ext cx="8297625" cy="1950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5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5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5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5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SR 1</a:t>
                      </a:r>
                      <a:endParaRPr sz="2000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SR 2</a:t>
                      </a:r>
                      <a:endParaRPr sz="20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SR 3</a:t>
                      </a:r>
                      <a:endParaRPr sz="20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SR 4</a:t>
                      </a:r>
                      <a:endParaRPr sz="20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BT</a:t>
                      </a:r>
                      <a:endParaRPr sz="2000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Coldhead</a:t>
                      </a:r>
                      <a:endParaRPr sz="20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31B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rgbClr val="00669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Baseline</a:t>
                      </a:r>
                      <a:endParaRPr sz="2000" b="1" dirty="0">
                        <a:solidFill>
                          <a:srgbClr val="0066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3.85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3.52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3.54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3.67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~5.05 K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3.46 K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B31B1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W Diss.</a:t>
                      </a:r>
                      <a:endParaRPr sz="2000" b="1">
                        <a:solidFill>
                          <a:srgbClr val="B31B1B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4.45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4.35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4.38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4.33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~6.41 K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4.05 K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1.5W Sim</a:t>
                      </a:r>
                      <a:endParaRPr sz="2000">
                        <a:solidFill>
                          <a:srgbClr val="22222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4.36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4.37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4.37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4.36 K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~4.6 K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4.2 K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Google Shape;571;g3817469a62d_0_14">
            <a:extLst>
              <a:ext uri="{FF2B5EF4-FFF2-40B4-BE49-F238E27FC236}">
                <a16:creationId xmlns:a16="http://schemas.microsoft.com/office/drawing/2014/main" id="{D7EBBA65-D651-9883-D21E-18EA0ABCD87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l="11792" t="26734" r="11610" b="16884"/>
          <a:stretch>
            <a:fillRect/>
          </a:stretch>
        </p:blipFill>
        <p:spPr>
          <a:xfrm>
            <a:off x="7176293" y="1250167"/>
            <a:ext cx="4706614" cy="259835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B95123-0652-8D1F-008F-47C940FE8B70}"/>
              </a:ext>
            </a:extLst>
          </p:cNvPr>
          <p:cNvSpPr txBox="1"/>
          <p:nvPr/>
        </p:nvSpPr>
        <p:spPr>
          <a:xfrm>
            <a:off x="7307679" y="1461510"/>
            <a:ext cx="50327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F95B62-8C12-059C-581B-9A302DEE474F}"/>
              </a:ext>
            </a:extLst>
          </p:cNvPr>
          <p:cNvSpPr txBox="1"/>
          <p:nvPr/>
        </p:nvSpPr>
        <p:spPr>
          <a:xfrm>
            <a:off x="9215101" y="787760"/>
            <a:ext cx="84232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SR 1-4</a:t>
            </a:r>
          </a:p>
        </p:txBody>
      </p:sp>
      <p:graphicFrame>
        <p:nvGraphicFramePr>
          <p:cNvPr id="17" name="Google Shape;720;g36638732a80_2_350">
            <a:extLst>
              <a:ext uri="{FF2B5EF4-FFF2-40B4-BE49-F238E27FC236}">
                <a16:creationId xmlns:a16="http://schemas.microsoft.com/office/drawing/2014/main" id="{BEA283C6-4177-6D15-F9D1-ABD734CA14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3050783"/>
              </p:ext>
            </p:extLst>
          </p:nvPr>
        </p:nvGraphicFramePr>
        <p:xfrm>
          <a:off x="8771647" y="4205680"/>
          <a:ext cx="3183341" cy="17677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95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640">
                  <a:extLst>
                    <a:ext uri="{9D8B030D-6E8A-4147-A177-3AD203B41FA5}">
                      <a16:colId xmlns:a16="http://schemas.microsoft.com/office/drawing/2014/main" val="19769075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Static Heat Load</a:t>
                      </a:r>
                      <a:endParaRPr sz="2000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Predicted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(No coupler)</a:t>
                      </a:r>
                      <a:endParaRPr sz="1600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31B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669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K</a:t>
                      </a:r>
                      <a:endParaRPr sz="2000" b="1">
                        <a:solidFill>
                          <a:srgbClr val="0066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2.0 W</a:t>
                      </a:r>
                      <a:endParaRPr sz="20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 1.9 W</a:t>
                      </a:r>
                      <a:endParaRPr sz="20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00669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 K</a:t>
                      </a:r>
                      <a:endParaRPr sz="2000" b="1">
                        <a:solidFill>
                          <a:srgbClr val="0066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20 W</a:t>
                      </a:r>
                      <a:endParaRPr sz="20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 18.6 W</a:t>
                      </a:r>
                      <a:endParaRPr sz="2000" b="1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75258CD-B594-73B0-C4CD-E004D3D94453}"/>
              </a:ext>
            </a:extLst>
          </p:cNvPr>
          <p:cNvSpPr txBox="1"/>
          <p:nvPr/>
        </p:nvSpPr>
        <p:spPr>
          <a:xfrm>
            <a:off x="8779715" y="1343483"/>
            <a:ext cx="287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89F018-4A80-EEDC-5C91-B06CD4EFE9CD}"/>
              </a:ext>
            </a:extLst>
          </p:cNvPr>
          <p:cNvSpPr txBox="1"/>
          <p:nvPr/>
        </p:nvSpPr>
        <p:spPr>
          <a:xfrm>
            <a:off x="9074873" y="1210615"/>
            <a:ext cx="287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2907AF-3441-EAE9-D3E3-92E4749608AD}"/>
              </a:ext>
            </a:extLst>
          </p:cNvPr>
          <p:cNvSpPr txBox="1"/>
          <p:nvPr/>
        </p:nvSpPr>
        <p:spPr>
          <a:xfrm>
            <a:off x="9551356" y="1171446"/>
            <a:ext cx="287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87A324-4778-C787-BBBB-B1C62D093036}"/>
              </a:ext>
            </a:extLst>
          </p:cNvPr>
          <p:cNvSpPr txBox="1"/>
          <p:nvPr/>
        </p:nvSpPr>
        <p:spPr>
          <a:xfrm>
            <a:off x="10149752" y="1630787"/>
            <a:ext cx="287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793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C4394-35B9-F5E0-E172-B4494DA65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4AC2D-96AF-7A8A-C0E7-63CF13B3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197" y="2766218"/>
            <a:ext cx="10359606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1090691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949A5-F8DE-B063-190A-F3908839B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66FE486-F18D-080B-8969-99248A21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3884CD-71B0-EB90-5F7D-CF05259B9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2" y="1319201"/>
            <a:ext cx="11578108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sz="2400" dirty="0">
                <a:latin typeface="+mn-lt"/>
              </a:rPr>
              <a:t>Consolidate / centralize records of design choice rationale, not just end results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latin typeface="+mn-lt"/>
              </a:rPr>
              <a:t>Especially important when project leadership is passed on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sz="2400" dirty="0">
                <a:latin typeface="+mn-lt"/>
              </a:rPr>
              <a:t>Examine practical assembly concerns early in design process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latin typeface="+mn-lt"/>
              </a:rPr>
              <a:t>Spatial restraints on hardware, tools, arms / hands, etc.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latin typeface="+mn-lt"/>
              </a:rPr>
              <a:t>Bare minimum room for tools does not guarantee practical use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sz="2400" dirty="0">
                <a:latin typeface="+mn-lt"/>
              </a:rPr>
              <a:t>Develop more standardized procedure for temperature cycling with cryocoolers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latin typeface="+mn-lt"/>
              </a:rPr>
              <a:t>Using heater control can achieve smaller gradients vs basic cryocooler “off-on” method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sz="2400" dirty="0">
                <a:latin typeface="+mn-lt"/>
              </a:rPr>
              <a:t>Use only Lakeshore CD/CU </a:t>
            </a:r>
            <a:r>
              <a:rPr lang="en-US" sz="2400" dirty="0" err="1">
                <a:latin typeface="+mn-lt"/>
              </a:rPr>
              <a:t>Cernox</a:t>
            </a:r>
            <a:r>
              <a:rPr lang="en-US" sz="2400" dirty="0">
                <a:latin typeface="+mn-lt"/>
              </a:rPr>
              <a:t> sensors rather than SD </a:t>
            </a:r>
            <a:r>
              <a:rPr lang="en-US" sz="2400" dirty="0" err="1">
                <a:latin typeface="+mn-lt"/>
              </a:rPr>
              <a:t>Cernox</a:t>
            </a:r>
            <a:endParaRPr lang="en-US" sz="2400" dirty="0">
              <a:latin typeface="+mn-lt"/>
            </a:endParaRP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latin typeface="+mn-lt"/>
              </a:rPr>
              <a:t>SD </a:t>
            </a:r>
            <a:r>
              <a:rPr lang="en-US" sz="2000" dirty="0" err="1">
                <a:latin typeface="+mn-lt"/>
              </a:rPr>
              <a:t>Cernox</a:t>
            </a:r>
            <a:r>
              <a:rPr lang="en-US" sz="2000" dirty="0">
                <a:latin typeface="+mn-lt"/>
              </a:rPr>
              <a:t> sensor readings become unreliable in dry (e.g. conduction-cooled) environments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7213B-7AE9-6FB2-C0B3-4216B0AC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F7BCF-2F51-B25D-70E9-05594149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857D3-934C-7327-7AF5-9D58D02D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11/11/2025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82EC88-E150-B28D-6AF6-333B285B3982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691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E050-064B-D9CF-793A-B6C0A9FA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053033" cy="1325563"/>
          </a:xfrm>
        </p:spPr>
        <p:txBody>
          <a:bodyPr>
            <a:no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DAC6BF0-AB3F-7BDB-1A34-70D2692365AD}"/>
              </a:ext>
            </a:extLst>
          </p:cNvPr>
          <p:cNvSpPr txBox="1">
            <a:spLocks/>
          </p:cNvSpPr>
          <p:nvPr/>
        </p:nvSpPr>
        <p:spPr>
          <a:xfrm>
            <a:off x="457199" y="1828800"/>
            <a:ext cx="6758763" cy="48914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r>
              <a:rPr lang="en-US" dirty="0"/>
              <a:t>Brief Motivation &amp; System Design</a:t>
            </a:r>
          </a:p>
          <a:p>
            <a:pPr marL="342900"/>
            <a:r>
              <a:rPr lang="en-US" dirty="0"/>
              <a:t>Cavity Fabrication &amp; Testing</a:t>
            </a:r>
          </a:p>
          <a:p>
            <a:pPr marL="342900"/>
            <a:r>
              <a:rPr lang="en-US" dirty="0"/>
              <a:t>Cryomodule Assembly &amp; First Results</a:t>
            </a:r>
          </a:p>
          <a:p>
            <a:pPr marL="342900"/>
            <a:r>
              <a:rPr lang="en-US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294476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A7D73-20FD-89E8-4590-FDB050DCE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946588-F4EE-08A3-48A8-E05E05040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2" y="531951"/>
            <a:ext cx="7048637" cy="678664"/>
          </a:xfrm>
        </p:spPr>
        <p:txBody>
          <a:bodyPr/>
          <a:lstStyle/>
          <a:p>
            <a:r>
              <a:rPr lang="en-US" dirty="0"/>
              <a:t>Extra – Interference on 4 K Mounts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0DB5FC-360F-3C9A-1681-C91681055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7934684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Some thermal strap connections interfere with cold head connections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endParaRPr lang="en-US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215B4-0C15-A298-9196-D105B68A2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2147B-3172-B7F5-FD57-8391D1B7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C7FFA-C7B5-1A9D-35B0-100896355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11/11/2025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439291-FFC3-9950-74A6-4CECB4B05E41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AC9D286-4F22-BCFC-ED48-7544935C1843}"/>
              </a:ext>
            </a:extLst>
          </p:cNvPr>
          <p:cNvGrpSpPr/>
          <p:nvPr/>
        </p:nvGrpSpPr>
        <p:grpSpPr>
          <a:xfrm>
            <a:off x="331177" y="2030124"/>
            <a:ext cx="4524165" cy="4185826"/>
            <a:chOff x="1050133" y="2024808"/>
            <a:chExt cx="4524165" cy="41858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4D6985-24B3-F55C-7B77-5645FAF0E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133" y="2024808"/>
              <a:ext cx="4524165" cy="4185826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C4D76DC-B281-36A1-B43D-02582E71F669}"/>
                </a:ext>
              </a:extLst>
            </p:cNvPr>
            <p:cNvCxnSpPr/>
            <p:nvPr/>
          </p:nvCxnSpPr>
          <p:spPr>
            <a:xfrm>
              <a:off x="2764465" y="4635795"/>
              <a:ext cx="47492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30AD71B-5589-28E8-E042-736B337EE981}"/>
                </a:ext>
              </a:extLst>
            </p:cNvPr>
            <p:cNvCxnSpPr/>
            <p:nvPr/>
          </p:nvCxnSpPr>
          <p:spPr>
            <a:xfrm>
              <a:off x="2764465" y="5886892"/>
              <a:ext cx="47492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0C82E4-FDCD-A03E-CDE2-11CD02A197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4949" y="5383618"/>
              <a:ext cx="216196" cy="3863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3A84CDE-BA9D-479F-8EBB-C48A0ADEDE31}"/>
                </a:ext>
              </a:extLst>
            </p:cNvPr>
            <p:cNvCxnSpPr>
              <a:cxnSpLocks/>
            </p:cNvCxnSpPr>
            <p:nvPr/>
          </p:nvCxnSpPr>
          <p:spPr>
            <a:xfrm>
              <a:off x="3444950" y="4759841"/>
              <a:ext cx="216195" cy="4075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212593-004C-1266-7A29-5586A6DA75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898" y="4759841"/>
              <a:ext cx="223284" cy="4075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34762C-127E-D9D8-C903-F35E428941BE}"/>
                </a:ext>
              </a:extLst>
            </p:cNvPr>
            <p:cNvCxnSpPr>
              <a:cxnSpLocks/>
            </p:cNvCxnSpPr>
            <p:nvPr/>
          </p:nvCxnSpPr>
          <p:spPr>
            <a:xfrm>
              <a:off x="2317898" y="5383618"/>
              <a:ext cx="276446" cy="3863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107311-DF5B-7D17-B5E5-66E3E4CD6634}"/>
                </a:ext>
              </a:extLst>
            </p:cNvPr>
            <p:cNvSpPr txBox="1"/>
            <p:nvPr/>
          </p:nvSpPr>
          <p:spPr>
            <a:xfrm>
              <a:off x="2656368" y="5279852"/>
              <a:ext cx="942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Cold head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4CD3036-E423-0969-7C16-C39B9F55B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21711" y="4224670"/>
              <a:ext cx="1949303" cy="770731"/>
            </a:xfrm>
            <a:prstGeom prst="rect">
              <a:avLst/>
            </a:prstGeom>
          </p:spPr>
        </p:pic>
      </p:grpSp>
      <p:pic>
        <p:nvPicPr>
          <p:cNvPr id="33" name="Picture 32" descr="A close-up of a machine&#10;&#10;AI-generated content may be incorrect.">
            <a:extLst>
              <a:ext uri="{FF2B5EF4-FFF2-40B4-BE49-F238E27FC236}">
                <a16:creationId xmlns:a16="http://schemas.microsoft.com/office/drawing/2014/main" id="{B50A5213-A943-503F-9923-A77C98941B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57926" y="2558718"/>
            <a:ext cx="4228750" cy="3171563"/>
          </a:xfrm>
          <a:prstGeom prst="rect">
            <a:avLst/>
          </a:prstGeom>
        </p:spPr>
      </p:pic>
      <p:pic>
        <p:nvPicPr>
          <p:cNvPr id="36" name="Picture 35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FD76CEC8-6528-1DD2-2830-DC200027F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60665" y="2558719"/>
            <a:ext cx="4228752" cy="31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34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2C483-3218-C330-D8D1-E40E731D7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86D397-0954-2D45-51DE-DA738164E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2" y="531951"/>
            <a:ext cx="7048637" cy="678664"/>
          </a:xfrm>
        </p:spPr>
        <p:txBody>
          <a:bodyPr/>
          <a:lstStyle/>
          <a:p>
            <a:r>
              <a:rPr lang="en-US" dirty="0"/>
              <a:t>Extra – Thermal Shield Simulation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E928B1-783C-2123-2F36-71AE87209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10057532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Semi-combined thermal simulation to compare temperature and heat load results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endParaRPr lang="en-US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74B71-BC19-FEFB-6B25-0E38501A9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8FB78-9166-1B5A-504F-FBD716C0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871B15-9698-3B2E-570A-B2C041E5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11/12/2025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2D1651-64F8-B5AA-B832-A54B87C4AC81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E2ACD76-C795-919B-135C-F8C11E458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9"/>
          <a:stretch/>
        </p:blipFill>
        <p:spPr>
          <a:xfrm>
            <a:off x="1446362" y="1892246"/>
            <a:ext cx="9299275" cy="46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4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F888F-A267-40A5-FFF5-6A9BFB105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7A3101-98F5-3F46-31C9-9F4EACFD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Motivation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1CDF5-0E80-2444-5E68-28CBF62A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DB55-6E3D-BA9C-A1D4-0159D666A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19602D-9BAB-6679-DE0D-1D3D16F6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11/11/2025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8FDC5D-C4C7-4E85-57E9-2BD13C3315A1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EABF6CA-003F-390E-C181-6A104CAC1EEE}"/>
              </a:ext>
            </a:extLst>
          </p:cNvPr>
          <p:cNvSpPr txBox="1"/>
          <p:nvPr/>
        </p:nvSpPr>
        <p:spPr>
          <a:xfrm>
            <a:off x="310896" y="1379698"/>
            <a:ext cx="5791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Applications for small-scale operations:</a:t>
            </a:r>
          </a:p>
          <a:p>
            <a:endParaRPr lang="en-US" sz="1000" dirty="0"/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699"/>
                </a:solidFill>
              </a:rPr>
              <a:t>Energy and environment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sz="2000" dirty="0"/>
              <a:t>Sterilizing waste water, sludge, medical waste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sz="2000" dirty="0"/>
              <a:t>Flue gas treatment	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sz="2000" dirty="0"/>
              <a:t>Remediation of contaminated soil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sz="2000" dirty="0"/>
              <a:t>Asphalt treatments (durability)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699"/>
                </a:solidFill>
              </a:rPr>
              <a:t>Medicine</a:t>
            </a:r>
            <a:r>
              <a:rPr lang="en-US" sz="2000" dirty="0"/>
              <a:t> 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sz="2000" dirty="0"/>
              <a:t>Radioisotope production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699"/>
                </a:solidFill>
              </a:rPr>
              <a:t>Security &amp; defense 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sz="2000" dirty="0"/>
              <a:t>Cargo inspection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699"/>
                </a:solidFill>
              </a:rPr>
              <a:t>Industry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sz="2000" dirty="0"/>
              <a:t>Producing biofuel</a:t>
            </a:r>
          </a:p>
          <a:p>
            <a:pPr marL="687388" lvl="1" indent="-230188">
              <a:buFont typeface="Arial" panose="020B0604020202020204" pitchFamily="34" charset="0"/>
              <a:buChar char="•"/>
            </a:pPr>
            <a:r>
              <a:rPr lang="en-US" sz="2000" dirty="0"/>
              <a:t>Curing carbon fiber composites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6699"/>
                </a:solidFill>
              </a:rPr>
              <a:t>… and many more!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FC7096-C2F0-8BE3-4DD5-2B6BAFFD749B}"/>
              </a:ext>
            </a:extLst>
          </p:cNvPr>
          <p:cNvSpPr txBox="1"/>
          <p:nvPr/>
        </p:nvSpPr>
        <p:spPr>
          <a:xfrm>
            <a:off x="400318" y="5947036"/>
            <a:ext cx="4959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U.S. DOE Report, “Accelerators for America’s Future”</a:t>
            </a:r>
          </a:p>
          <a:p>
            <a:r>
              <a:rPr lang="en-US" sz="1000" dirty="0"/>
              <a:t>U.S. DOE Report, “Workshop on Energy and Environmental Applications of Accelerators”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FE0E999B-6451-54B6-6520-1BAAB023350F}"/>
              </a:ext>
            </a:extLst>
          </p:cNvPr>
          <p:cNvSpPr/>
          <p:nvPr/>
        </p:nvSpPr>
        <p:spPr>
          <a:xfrm>
            <a:off x="6114044" y="2026873"/>
            <a:ext cx="368300" cy="3876957"/>
          </a:xfrm>
          <a:prstGeom prst="rightBrace">
            <a:avLst>
              <a:gd name="adj1" fmla="val 82861"/>
              <a:gd name="adj2" fmla="val 16023"/>
            </a:avLst>
          </a:prstGeom>
          <a:ln w="28575">
            <a:solidFill>
              <a:srgbClr val="00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9F8CF5-E529-0C55-D2CB-C059FDCC1595}"/>
              </a:ext>
            </a:extLst>
          </p:cNvPr>
          <p:cNvSpPr txBox="1"/>
          <p:nvPr/>
        </p:nvSpPr>
        <p:spPr>
          <a:xfrm>
            <a:off x="6804233" y="2442883"/>
            <a:ext cx="4382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Typical beam parameters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43200" algn="l"/>
              </a:tabLst>
            </a:pPr>
            <a:r>
              <a:rPr lang="en-US" sz="2400" dirty="0"/>
              <a:t>Moderate Energy: 	1 – 10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Current: 	≥ 100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 Avg. Power: 	≥ 1 MW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6C6085-1902-14E1-D45D-FFB64C996AB9}"/>
              </a:ext>
            </a:extLst>
          </p:cNvPr>
          <p:cNvSpPr txBox="1"/>
          <p:nvPr/>
        </p:nvSpPr>
        <p:spPr>
          <a:xfrm>
            <a:off x="6754614" y="4012543"/>
            <a:ext cx="5126490" cy="189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sz="2000" dirty="0"/>
              <a:t>High </a:t>
            </a:r>
            <a:r>
              <a:rPr lang="en-US" sz="2000" b="1" dirty="0"/>
              <a:t>average current &amp; power </a:t>
            </a:r>
            <a:r>
              <a:rPr lang="en-US" sz="2000" dirty="0"/>
              <a:t>can be better obtained with </a:t>
            </a:r>
            <a:r>
              <a:rPr lang="en-US" sz="2000" b="1" dirty="0"/>
              <a:t>superconducting cavities</a:t>
            </a:r>
          </a:p>
          <a:p>
            <a:pPr marL="342900" indent="-34290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en-US" sz="2000" b="1" dirty="0"/>
              <a:t>Continuous-wave (CW) operation </a:t>
            </a:r>
            <a:r>
              <a:rPr lang="en-US" sz="2000" dirty="0"/>
              <a:t>enables higher throughput</a:t>
            </a:r>
          </a:p>
        </p:txBody>
      </p:sp>
      <p:pic>
        <p:nvPicPr>
          <p:cNvPr id="25" name="Google Shape;263;p11">
            <a:extLst>
              <a:ext uri="{FF2B5EF4-FFF2-40B4-BE49-F238E27FC236}">
                <a16:creationId xmlns:a16="http://schemas.microsoft.com/office/drawing/2014/main" id="{3D3644E5-DB57-A1FC-44E7-47C16B4C4C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1814" y="162283"/>
            <a:ext cx="3388846" cy="191220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4;p11">
            <a:extLst>
              <a:ext uri="{FF2B5EF4-FFF2-40B4-BE49-F238E27FC236}">
                <a16:creationId xmlns:a16="http://schemas.microsoft.com/office/drawing/2014/main" id="{5494729E-B876-A937-107D-853977296F47}"/>
              </a:ext>
            </a:extLst>
          </p:cNvPr>
          <p:cNvSpPr txBox="1"/>
          <p:nvPr/>
        </p:nvSpPr>
        <p:spPr>
          <a:xfrm>
            <a:off x="7140930" y="2054787"/>
            <a:ext cx="338884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Decontamination cross section for a 10 MeV beam into a high-clay-content 5% contaminated soil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70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432667-59CC-5A5A-E46C-64DDFE48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3AB1A-E2BE-6C7F-B018-DE4F8550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2FA8B-99E2-3E54-A913-0FA979C15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C6041-47C3-7EFF-98D5-3676A11F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11/12/2025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17EA61-14BF-4430-709D-972F4DC17118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21">
            <a:extLst>
              <a:ext uri="{FF2B5EF4-FFF2-40B4-BE49-F238E27FC236}">
                <a16:creationId xmlns:a16="http://schemas.microsoft.com/office/drawing/2014/main" id="{8FBEB368-D3AA-1F57-16D6-2F4253DC0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12747"/>
              </p:ext>
            </p:extLst>
          </p:nvPr>
        </p:nvGraphicFramePr>
        <p:xfrm>
          <a:off x="822948" y="1443267"/>
          <a:ext cx="3562350" cy="1188720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784350">
                  <a:extLst>
                    <a:ext uri="{9D8B030D-6E8A-4147-A177-3AD203B41FA5}">
                      <a16:colId xmlns:a16="http://schemas.microsoft.com/office/drawing/2014/main" val="274148582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106040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Energy Gain</a:t>
                      </a:r>
                      <a:endParaRPr lang="en-US" sz="2000" dirty="0">
                        <a:latin typeface="FreightSansProMedium-Regular" panose="020006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 MeV</a:t>
                      </a:r>
                      <a:endParaRPr lang="en-US" sz="2000" dirty="0">
                        <a:latin typeface="FreightSansProMedium-Regular" panose="020006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968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Beam Current</a:t>
                      </a:r>
                      <a:endParaRPr lang="en-US" sz="2000" dirty="0">
                        <a:latin typeface="FreightSansProMedium-Regular" panose="020006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 mA</a:t>
                      </a:r>
                      <a:endParaRPr lang="en-US" sz="2000" dirty="0">
                        <a:latin typeface="FreightSansProMedium-Regular" panose="020006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236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Average Power</a:t>
                      </a:r>
                      <a:endParaRPr lang="en-US" sz="2000" dirty="0">
                        <a:latin typeface="FreightSansProMedium-Regular" panose="020006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 kW</a:t>
                      </a:r>
                      <a:endParaRPr lang="en-US" sz="2000" dirty="0">
                        <a:latin typeface="FreightSansProMedium-Regular" panose="020006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85245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9A23BD03-814C-6271-6D06-575B6301C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47" y="693319"/>
            <a:ext cx="5118311" cy="2883263"/>
          </a:xfrm>
          <a:prstGeom prst="rect">
            <a:avLst/>
          </a:prstGeom>
        </p:spPr>
      </p:pic>
      <p:pic>
        <p:nvPicPr>
          <p:cNvPr id="18" name="Picture 17" descr="A picture containing metal, household hardware, metalware, fastener&#10;&#10;Description automatically generated">
            <a:extLst>
              <a:ext uri="{FF2B5EF4-FFF2-40B4-BE49-F238E27FC236}">
                <a16:creationId xmlns:a16="http://schemas.microsoft.com/office/drawing/2014/main" id="{EDE7611C-287C-F501-7CDD-371C21F2AE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404" t="8386" r="15550" b="7774"/>
          <a:stretch/>
        </p:blipFill>
        <p:spPr>
          <a:xfrm>
            <a:off x="2132560" y="4261095"/>
            <a:ext cx="3554117" cy="2192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24E60A-72BC-182F-B168-1F09E7D2D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13" y="3802712"/>
            <a:ext cx="5669345" cy="26790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F398250-D6FD-415F-4E45-ED0CD55C48DA}"/>
              </a:ext>
            </a:extLst>
          </p:cNvPr>
          <p:cNvSpPr/>
          <p:nvPr/>
        </p:nvSpPr>
        <p:spPr>
          <a:xfrm>
            <a:off x="2132560" y="6199878"/>
            <a:ext cx="1333073" cy="2406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Finalized Cavity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355895-E570-C0D0-215D-AFAE655D4161}"/>
              </a:ext>
            </a:extLst>
          </p:cNvPr>
          <p:cNvSpPr txBox="1"/>
          <p:nvPr/>
        </p:nvSpPr>
        <p:spPr>
          <a:xfrm>
            <a:off x="228600" y="2817578"/>
            <a:ext cx="66337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indent="-460375">
              <a:buFont typeface="Calibri" panose="020F0502020204030204" pitchFamily="34" charset="0"/>
              <a:buChar char="→"/>
            </a:pPr>
            <a:r>
              <a:rPr lang="en-US" sz="2000" dirty="0"/>
              <a:t>Single-cell </a:t>
            </a:r>
            <a:r>
              <a:rPr lang="en-US" sz="2000" b="1" dirty="0"/>
              <a:t>1.3 GHz </a:t>
            </a:r>
            <a:r>
              <a:rPr lang="en-US" sz="2000" dirty="0"/>
              <a:t>Nb</a:t>
            </a:r>
            <a:r>
              <a:rPr lang="en-US" sz="2000" baseline="-25000" dirty="0"/>
              <a:t>3</a:t>
            </a:r>
            <a:r>
              <a:rPr lang="en-US" sz="2000" dirty="0"/>
              <a:t>Sn cavity</a:t>
            </a:r>
          </a:p>
          <a:p>
            <a:pPr marL="460375" indent="-460375">
              <a:buFont typeface="Calibri" panose="020F0502020204030204" pitchFamily="34" charset="0"/>
              <a:buChar char="→"/>
            </a:pPr>
            <a:r>
              <a:rPr lang="en-US" sz="2000" b="1" dirty="0"/>
              <a:t>​Nb rings </a:t>
            </a:r>
            <a:r>
              <a:rPr lang="en-US" sz="2000" dirty="0"/>
              <a:t>at </a:t>
            </a:r>
            <a:r>
              <a:rPr lang="en-US" sz="2000" dirty="0">
                <a:solidFill>
                  <a:srgbClr val="006699"/>
                </a:solidFill>
              </a:rPr>
              <a:t>cavity equator </a:t>
            </a:r>
            <a:r>
              <a:rPr lang="en-US" sz="2000" dirty="0"/>
              <a:t>(2) and near </a:t>
            </a:r>
            <a:r>
              <a:rPr lang="en-US" sz="2000" dirty="0">
                <a:solidFill>
                  <a:srgbClr val="006699"/>
                </a:solidFill>
              </a:rPr>
              <a:t>cavity irises </a:t>
            </a:r>
            <a:r>
              <a:rPr lang="en-US" sz="2000" dirty="0"/>
              <a:t>(2)</a:t>
            </a:r>
          </a:p>
          <a:p>
            <a:pPr marL="460375" indent="-460375">
              <a:buFont typeface="Calibri" panose="020F0502020204030204" pitchFamily="34" charset="0"/>
              <a:buChar char="→"/>
            </a:pPr>
            <a:r>
              <a:rPr lang="en-US" sz="2000" dirty="0"/>
              <a:t>​​</a:t>
            </a:r>
            <a:r>
              <a:rPr lang="en-US" sz="2000" dirty="0">
                <a:solidFill>
                  <a:srgbClr val="006699"/>
                </a:solidFill>
              </a:rPr>
              <a:t>1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6699"/>
                </a:solidFill>
              </a:rPr>
              <a:t>PT420 + 1 PT425 cryocoolers </a:t>
            </a:r>
            <a:r>
              <a:rPr lang="en-US" sz="2000" dirty="0"/>
              <a:t>(</a:t>
            </a:r>
            <a:r>
              <a:rPr lang="en-US" sz="2000" dirty="0" err="1"/>
              <a:t>Cryomech</a:t>
            </a:r>
            <a:r>
              <a:rPr lang="en-US" sz="2000" dirty="0"/>
              <a:t>)</a:t>
            </a:r>
          </a:p>
          <a:p>
            <a:pPr marL="914400" lvl="1" indent="-457200">
              <a:buFont typeface="Calibri" panose="020F0502020204030204" pitchFamily="34" charset="0"/>
              <a:buChar char="→"/>
            </a:pPr>
            <a:r>
              <a:rPr lang="en-US" sz="2000" dirty="0"/>
              <a:t>Total capacity: 4.15 W at 4.2 K; 100 W at 45 K</a:t>
            </a:r>
          </a:p>
        </p:txBody>
      </p:sp>
    </p:spTree>
    <p:extLst>
      <p:ext uri="{BB962C8B-B14F-4D97-AF65-F5344CB8AC3E}">
        <p14:creationId xmlns:p14="http://schemas.microsoft.com/office/powerpoint/2010/main" val="1318808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38CD-F52B-B615-D44C-7B8FF1047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8E2299-D090-2C3E-4710-24C8797D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B35DE-A3A1-C97F-D9E3-03173C278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ED2B7-8D82-2D90-25F0-0F36200CF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1EC4A4-D246-B411-7E7E-489BDED4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11/12/2025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9CC992-7667-168A-34DA-B409BBD84CCF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oogle Shape;352;g36638732a80_2_415">
            <a:extLst>
              <a:ext uri="{FF2B5EF4-FFF2-40B4-BE49-F238E27FC236}">
                <a16:creationId xmlns:a16="http://schemas.microsoft.com/office/drawing/2014/main" id="{AA8E0A5C-55D8-4EFE-ED4F-29279BF550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88" y="1474478"/>
            <a:ext cx="5758301" cy="32309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53;g36638732a80_2_415">
            <a:extLst>
              <a:ext uri="{FF2B5EF4-FFF2-40B4-BE49-F238E27FC236}">
                <a16:creationId xmlns:a16="http://schemas.microsoft.com/office/drawing/2014/main" id="{EB69BA65-CC12-5C14-B408-F93D4B694BFD}"/>
              </a:ext>
            </a:extLst>
          </p:cNvPr>
          <p:cNvSpPr/>
          <p:nvPr/>
        </p:nvSpPr>
        <p:spPr>
          <a:xfrm>
            <a:off x="4573539" y="3348305"/>
            <a:ext cx="1210800" cy="1018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87130F-1AD6-BC16-D0DB-A0E1CC24F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871" y="494036"/>
            <a:ext cx="5944141" cy="2960323"/>
          </a:xfrm>
          <a:prstGeom prst="rect">
            <a:avLst/>
          </a:prstGeom>
        </p:spPr>
      </p:pic>
      <p:sp>
        <p:nvSpPr>
          <p:cNvPr id="9" name="Google Shape;353;g36638732a80_2_415">
            <a:extLst>
              <a:ext uri="{FF2B5EF4-FFF2-40B4-BE49-F238E27FC236}">
                <a16:creationId xmlns:a16="http://schemas.microsoft.com/office/drawing/2014/main" id="{ABB2F82E-BBFE-E48F-DC96-F2410301EE35}"/>
              </a:ext>
            </a:extLst>
          </p:cNvPr>
          <p:cNvSpPr/>
          <p:nvPr/>
        </p:nvSpPr>
        <p:spPr>
          <a:xfrm>
            <a:off x="4573539" y="2531107"/>
            <a:ext cx="1210800" cy="25638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B31B1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9EE09B-434B-34D1-6EF4-1D6373014D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4"/>
          <a:stretch>
            <a:fillRect/>
          </a:stretch>
        </p:blipFill>
        <p:spPr>
          <a:xfrm>
            <a:off x="6094412" y="3492274"/>
            <a:ext cx="5520531" cy="32309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0543A3-CFF8-DC59-F76D-95F3C03E249F}"/>
              </a:ext>
            </a:extLst>
          </p:cNvPr>
          <p:cNvSpPr txBox="1"/>
          <p:nvPr/>
        </p:nvSpPr>
        <p:spPr>
          <a:xfrm>
            <a:off x="6261243" y="6163909"/>
            <a:ext cx="81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4.6 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A8275C-F13C-584B-02DF-2836F08EBC50}"/>
              </a:ext>
            </a:extLst>
          </p:cNvPr>
          <p:cNvCxnSpPr>
            <a:stCxn id="12" idx="0"/>
          </p:cNvCxnSpPr>
          <p:nvPr/>
        </p:nvCxnSpPr>
        <p:spPr>
          <a:xfrm flipV="1">
            <a:off x="6667073" y="5897366"/>
            <a:ext cx="144693" cy="26654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6A6F35-9145-A0F0-4806-4F784478E197}"/>
              </a:ext>
            </a:extLst>
          </p:cNvPr>
          <p:cNvSpPr txBox="1"/>
          <p:nvPr/>
        </p:nvSpPr>
        <p:spPr>
          <a:xfrm>
            <a:off x="6811766" y="3492274"/>
            <a:ext cx="1875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Cold head: 4.2 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862FE-D1E5-B134-7053-B426BCF061C5}"/>
              </a:ext>
            </a:extLst>
          </p:cNvPr>
          <p:cNvSpPr txBox="1"/>
          <p:nvPr/>
        </p:nvSpPr>
        <p:spPr>
          <a:xfrm>
            <a:off x="161988" y="4876946"/>
            <a:ext cx="59238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indent="-460375">
              <a:buFont typeface="Calibri" panose="020F0502020204030204" pitchFamily="34" charset="0"/>
              <a:buChar char="→"/>
            </a:pPr>
            <a:r>
              <a:rPr lang="en-US" sz="2000" dirty="0"/>
              <a:t>Small thermal gradients across cavity &amp; cold heads</a:t>
            </a:r>
          </a:p>
          <a:p>
            <a:pPr marL="460375" indent="-460375">
              <a:buFont typeface="Calibri" panose="020F0502020204030204" pitchFamily="34" charset="0"/>
              <a:buChar char="→"/>
            </a:pPr>
            <a:r>
              <a:rPr lang="en-US" sz="2000" dirty="0"/>
              <a:t>Low-power (no coupler) heat loads:</a:t>
            </a:r>
          </a:p>
          <a:p>
            <a:pPr marL="917575" lvl="1" indent="-460375">
              <a:buFont typeface="Calibri" panose="020F0502020204030204" pitchFamily="34" charset="0"/>
              <a:buChar char="→"/>
            </a:pPr>
            <a:r>
              <a:rPr lang="en-US" sz="2000" b="1" dirty="0"/>
              <a:t>18.6 W</a:t>
            </a:r>
            <a:r>
              <a:rPr lang="en-US" sz="2000" dirty="0"/>
              <a:t> at 1</a:t>
            </a:r>
            <a:r>
              <a:rPr lang="en-US" sz="2000" baseline="30000" dirty="0"/>
              <a:t>st</a:t>
            </a:r>
            <a:r>
              <a:rPr lang="en-US" sz="2000" dirty="0"/>
              <a:t> stage (45 K)</a:t>
            </a:r>
          </a:p>
          <a:p>
            <a:pPr marL="917575" lvl="1" indent="-460375">
              <a:buFont typeface="Calibri" panose="020F0502020204030204" pitchFamily="34" charset="0"/>
              <a:buChar char="→"/>
            </a:pPr>
            <a:r>
              <a:rPr lang="en-US" sz="2000" b="1" dirty="0"/>
              <a:t>1.9 W</a:t>
            </a:r>
            <a:r>
              <a:rPr lang="en-US" sz="2000" dirty="0"/>
              <a:t> at 2</a:t>
            </a:r>
            <a:r>
              <a:rPr lang="en-US" sz="2000" baseline="30000" dirty="0"/>
              <a:t>nd</a:t>
            </a:r>
            <a:r>
              <a:rPr lang="en-US" sz="2000" dirty="0"/>
              <a:t> stage (4 K)</a:t>
            </a:r>
          </a:p>
        </p:txBody>
      </p:sp>
    </p:spTree>
    <p:extLst>
      <p:ext uri="{BB962C8B-B14F-4D97-AF65-F5344CB8AC3E}">
        <p14:creationId xmlns:p14="http://schemas.microsoft.com/office/powerpoint/2010/main" val="1685263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E050-064B-D9CF-793A-B6C0A9FAD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83" y="2766218"/>
            <a:ext cx="10053033" cy="132556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Cavity Fabrication &amp; Testing</a:t>
            </a:r>
          </a:p>
        </p:txBody>
      </p:sp>
    </p:spTree>
    <p:extLst>
      <p:ext uri="{BB962C8B-B14F-4D97-AF65-F5344CB8AC3E}">
        <p14:creationId xmlns:p14="http://schemas.microsoft.com/office/powerpoint/2010/main" val="906199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DF795-34A7-649F-B4EA-516CFA830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7161F1-394F-2A1F-78B9-57E8C9CFA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Electron-beam Welding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106477-D579-DFFF-9592-9C04B3E0C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6375242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Careful planning required for complicated shape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dirty="0">
                <a:latin typeface="+mn-lt"/>
              </a:rPr>
              <a:t>Beam parameters optimized for different weld types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82B2-5B71-43E1-3635-7D799D1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CB75A-BBC7-6EE8-243A-67AF6CCC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028496-B788-AA2F-C2DD-66905908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11/11/2025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9FD5C3-4709-407D-6244-41FF8A22358D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468C3A1-1B4D-307B-17E7-A8967A69E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34" y="2548841"/>
            <a:ext cx="4726958" cy="365745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EBF87-788E-7689-1436-ECBDA29D3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654" y="952598"/>
            <a:ext cx="5286946" cy="52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7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174D7-F56F-8178-97FD-A92F03FA0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C5624F-5E89-7401-7143-6EC0F2E8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Treatment &amp; Coating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2BCB64-20DC-104A-6072-6E770FB6B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6375242" cy="4891433"/>
          </a:xfrm>
        </p:spPr>
        <p:txBody>
          <a:bodyPr/>
          <a:lstStyle/>
          <a:p>
            <a:pPr marL="342900" lvl="0" indent="-3429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Calibri" panose="020F0502020204030204" pitchFamily="34" charset="0"/>
              <a:buChar char="→"/>
            </a:pPr>
            <a:r>
              <a:rPr lang="en-US" dirty="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Defects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uncovered during chemical workup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Calibri" panose="020F0502020204030204" pitchFamily="34" charset="0"/>
              <a:buChar char="→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 furnace interlock failure: </a:t>
            </a:r>
            <a:r>
              <a:rPr lang="en-US" dirty="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interrupted coating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Calibri" panose="020F0502020204030204" pitchFamily="34" charset="0"/>
              <a:buChar char="→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Witness sample images still look typical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A94ABD-DDCC-47F9-AE80-614974FC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18AD1-8E54-F5FA-CECE-F59F3CDCE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762903-9ECC-7C58-C22F-D6F53AE15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11/11/2025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716D99-4A3A-B84F-8372-AF5EE1F961CB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471;g3817469a62d_0_141">
            <a:extLst>
              <a:ext uri="{FF2B5EF4-FFF2-40B4-BE49-F238E27FC236}">
                <a16:creationId xmlns:a16="http://schemas.microsoft.com/office/drawing/2014/main" id="{4FC15B54-866F-20F6-AF81-C58CE34F7E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09" y="2832908"/>
            <a:ext cx="4599073" cy="34750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74;g3817469a62d_0_141">
            <a:extLst>
              <a:ext uri="{FF2B5EF4-FFF2-40B4-BE49-F238E27FC236}">
                <a16:creationId xmlns:a16="http://schemas.microsoft.com/office/drawing/2014/main" id="{9A05FDF5-B0F2-E951-EBBB-0150BF8AB1E5}"/>
              </a:ext>
            </a:extLst>
          </p:cNvPr>
          <p:cNvSpPr/>
          <p:nvPr/>
        </p:nvSpPr>
        <p:spPr>
          <a:xfrm rot="18625023">
            <a:off x="828776" y="2994416"/>
            <a:ext cx="177165" cy="56420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31B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475;g3817469a62d_0_141">
            <a:extLst>
              <a:ext uri="{FF2B5EF4-FFF2-40B4-BE49-F238E27FC236}">
                <a16:creationId xmlns:a16="http://schemas.microsoft.com/office/drawing/2014/main" id="{A04F9894-8C84-8728-58E2-56448001A3C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0291" y="3886174"/>
            <a:ext cx="6151100" cy="243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76;g3817469a62d_0_141">
            <a:extLst>
              <a:ext uri="{FF2B5EF4-FFF2-40B4-BE49-F238E27FC236}">
                <a16:creationId xmlns:a16="http://schemas.microsoft.com/office/drawing/2014/main" id="{104E29EF-1542-5DF7-A8B8-8267997613CD}"/>
              </a:ext>
            </a:extLst>
          </p:cNvPr>
          <p:cNvSpPr/>
          <p:nvPr/>
        </p:nvSpPr>
        <p:spPr>
          <a:xfrm>
            <a:off x="1132347" y="3404080"/>
            <a:ext cx="988800" cy="361800"/>
          </a:xfrm>
          <a:prstGeom prst="ellipse">
            <a:avLst/>
          </a:prstGeom>
          <a:noFill/>
          <a:ln w="28575" cap="flat" cmpd="sng">
            <a:solidFill>
              <a:srgbClr val="B31B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77;g3817469a62d_0_141">
            <a:extLst>
              <a:ext uri="{FF2B5EF4-FFF2-40B4-BE49-F238E27FC236}">
                <a16:creationId xmlns:a16="http://schemas.microsoft.com/office/drawing/2014/main" id="{DD428F44-CFE7-8E09-0AD2-C8AA06DC29C8}"/>
              </a:ext>
            </a:extLst>
          </p:cNvPr>
          <p:cNvSpPr txBox="1"/>
          <p:nvPr/>
        </p:nvSpPr>
        <p:spPr>
          <a:xfrm>
            <a:off x="7707286" y="3276517"/>
            <a:ext cx="20370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Actual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78;g3817469a62d_0_141">
            <a:extLst>
              <a:ext uri="{FF2B5EF4-FFF2-40B4-BE49-F238E27FC236}">
                <a16:creationId xmlns:a16="http://schemas.microsoft.com/office/drawing/2014/main" id="{4066F655-31FC-D82D-663C-7BE204D0F402}"/>
              </a:ext>
            </a:extLst>
          </p:cNvPr>
          <p:cNvSpPr txBox="1"/>
          <p:nvPr/>
        </p:nvSpPr>
        <p:spPr>
          <a:xfrm>
            <a:off x="7707286" y="67048"/>
            <a:ext cx="20370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Planned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479;g3817469a62d_0_141">
            <a:extLst>
              <a:ext uri="{FF2B5EF4-FFF2-40B4-BE49-F238E27FC236}">
                <a16:creationId xmlns:a16="http://schemas.microsoft.com/office/drawing/2014/main" id="{4D99D0A6-50C8-2236-7BFC-31C6A5B614E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7880" y="679376"/>
            <a:ext cx="3355812" cy="2447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8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84DC8-C837-AF9A-0DF3-11BFFBD0C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861434-0282-B485-B120-850413673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Test Results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4DBD99-288C-944F-ABBA-0EEFEFF9A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2" y="1319201"/>
            <a:ext cx="10667234" cy="48914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u="sng" dirty="0">
                <a:latin typeface="+mn-lt"/>
              </a:rPr>
              <a:t>Nb</a:t>
            </a:r>
            <a:r>
              <a:rPr lang="en-US" dirty="0">
                <a:latin typeface="+mn-lt"/>
              </a:rPr>
              <a:t> baseline: typical performance (no special treatments), ran into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two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multipacting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bands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u="sng" dirty="0">
                <a:latin typeface="+mn-lt"/>
              </a:rPr>
              <a:t>Nb</a:t>
            </a:r>
            <a:r>
              <a:rPr lang="en-US" baseline="-25000" dirty="0">
                <a:latin typeface="+mn-lt"/>
              </a:rPr>
              <a:t>3</a:t>
            </a:r>
            <a:r>
              <a:rPr lang="en-US" u="sng" dirty="0">
                <a:latin typeface="+mn-lt"/>
              </a:rPr>
              <a:t>Sn</a:t>
            </a:r>
            <a:r>
              <a:rPr lang="en-US" dirty="0">
                <a:latin typeface="+mn-lt"/>
              </a:rPr>
              <a:t> baseline: </a:t>
            </a:r>
            <a:r>
              <a:rPr lang="en-US" dirty="0">
                <a:solidFill>
                  <a:srgbClr val="00B050"/>
                </a:solidFill>
                <a:latin typeface="+mn-lt"/>
              </a:rPr>
              <a:t>good low-field Q</a:t>
            </a:r>
            <a:r>
              <a:rPr lang="en-US" baseline="-25000" dirty="0">
                <a:solidFill>
                  <a:srgbClr val="00B050"/>
                </a:solidFill>
                <a:latin typeface="+mn-lt"/>
              </a:rPr>
              <a:t>0</a:t>
            </a:r>
            <a:r>
              <a:rPr lang="en-US" dirty="0">
                <a:latin typeface="+mn-lt"/>
              </a:rPr>
              <a:t>,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strong Q-slope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Calibri" panose="020F0502020204030204" pitchFamily="34" charset="0"/>
              <a:buChar char="→"/>
            </a:pPr>
            <a:r>
              <a:rPr lang="en-US" b="1" dirty="0">
                <a:latin typeface="+mn-lt"/>
              </a:rPr>
              <a:t>Sufficient for low-power testing in cryomodule</a:t>
            </a:r>
            <a:r>
              <a:rPr lang="en-US" dirty="0">
                <a:latin typeface="+mn-lt"/>
              </a:rPr>
              <a:t>; long-term performance could be improved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CB1C9-0703-671D-C1C8-CB03E9CC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FBA84-B1E0-8F85-F30A-95F50298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79262-2B60-C2D8-93AB-ED42F1C24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30247-D5E6-4488-86F5-4ECA1F1D1ADC}" type="datetime1">
              <a:rPr lang="en-US" smtClean="0"/>
              <a:pPr/>
              <a:t>11/11/2025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DD73AA-0E5C-263E-D337-84D72184AE82}"/>
              </a:ext>
            </a:extLst>
          </p:cNvPr>
          <p:cNvCxnSpPr/>
          <p:nvPr/>
        </p:nvCxnSpPr>
        <p:spPr>
          <a:xfrm>
            <a:off x="400318" y="1221888"/>
            <a:ext cx="51739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4FA1124-355A-8B57-5AB6-41218766B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81" y="2853979"/>
            <a:ext cx="4712515" cy="353524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F44CD3-BD9D-40C8-DE6E-5E4DB1B0FB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7"/>
          <a:stretch/>
        </p:blipFill>
        <p:spPr>
          <a:xfrm>
            <a:off x="6543005" y="2853980"/>
            <a:ext cx="4433321" cy="3535243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0E0920-6263-8A9C-ACB7-42CAB8BE4C75}"/>
              </a:ext>
            </a:extLst>
          </p:cNvPr>
          <p:cNvSpPr txBox="1"/>
          <p:nvPr/>
        </p:nvSpPr>
        <p:spPr>
          <a:xfrm>
            <a:off x="936481" y="2853979"/>
            <a:ext cx="785993" cy="37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18BEE1-1A2F-F2AA-2351-116EBAB0C182}"/>
              </a:ext>
            </a:extLst>
          </p:cNvPr>
          <p:cNvSpPr txBox="1"/>
          <p:nvPr/>
        </p:nvSpPr>
        <p:spPr>
          <a:xfrm>
            <a:off x="6543005" y="2853979"/>
            <a:ext cx="91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631520777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 PPT Template_1_010825" id="{9DB200FA-CEB3-4679-8D66-4AC717A73CB8}" vid="{8315C0D6-21E7-439E-8522-5440B9F66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b4d7ee1f-4fb3-4f06-9037-2b5b522042ab}" enabled="0" method="" siteId="{b4d7ee1f-4fb3-4f06-9037-2b5b522042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Stilin_Cornell-C4M-Experience</Template>
  <TotalTime>3260</TotalTime>
  <Words>1334</Words>
  <Application>Microsoft Office PowerPoint</Application>
  <PresentationFormat>Widescreen</PresentationFormat>
  <Paragraphs>263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FreightSansProMedium-Regular</vt:lpstr>
      <vt:lpstr>Arial</vt:lpstr>
      <vt:lpstr>Jefferson Lab Theme 1</vt:lpstr>
      <vt:lpstr>Experience with the Cornell Conduction-Cooled Nb3Sn Cryomodule (C4M)</vt:lpstr>
      <vt:lpstr>Outline</vt:lpstr>
      <vt:lpstr>Brief Motivation</vt:lpstr>
      <vt:lpstr>System Design</vt:lpstr>
      <vt:lpstr>Simulation Results</vt:lpstr>
      <vt:lpstr>Cavity Fabrication &amp; Testing</vt:lpstr>
      <vt:lpstr>Electron-beam Welding</vt:lpstr>
      <vt:lpstr>Cavity Treatment &amp; Coating</vt:lpstr>
      <vt:lpstr>Cavity Test Results</vt:lpstr>
      <vt:lpstr>Cryomodule Assembly &amp; First Results</vt:lpstr>
      <vt:lpstr>Beamline Assembly</vt:lpstr>
      <vt:lpstr>2nd Stage (4 K) Assembly</vt:lpstr>
      <vt:lpstr>1st Stage (45 K) Assembly</vt:lpstr>
      <vt:lpstr>Cryomodule Cooldown</vt:lpstr>
      <vt:lpstr>First Low-Power RF Results</vt:lpstr>
      <vt:lpstr>Cavity Temperatures</vt:lpstr>
      <vt:lpstr>Lessons Learned</vt:lpstr>
      <vt:lpstr>Lessons Learned</vt:lpstr>
      <vt:lpstr>QUESTIONS?</vt:lpstr>
      <vt:lpstr>Extra – Interference on 4 K Mounts</vt:lpstr>
      <vt:lpstr>Extra – Thermal Shield Simulation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Neil Stilin</dc:creator>
  <cp:lastModifiedBy>Neil Stilin</cp:lastModifiedBy>
  <cp:revision>1</cp:revision>
  <cp:lastPrinted>2024-11-21T18:51:38Z</cp:lastPrinted>
  <dcterms:created xsi:type="dcterms:W3CDTF">2025-11-10T16:33:31Z</dcterms:created>
  <dcterms:modified xsi:type="dcterms:W3CDTF">2025-11-12T22:54:26Z</dcterms:modified>
</cp:coreProperties>
</file>