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0" r:id="rId1"/>
    <p:sldMasterId id="2147483686" r:id="rId2"/>
  </p:sldMasterIdLst>
  <p:notesMasterIdLst>
    <p:notesMasterId r:id="rId14"/>
  </p:notesMasterIdLst>
  <p:sldIdLst>
    <p:sldId id="289" r:id="rId3"/>
    <p:sldId id="290" r:id="rId4"/>
    <p:sldId id="291" r:id="rId5"/>
    <p:sldId id="293" r:id="rId6"/>
    <p:sldId id="294" r:id="rId7"/>
    <p:sldId id="295" r:id="rId8"/>
    <p:sldId id="296" r:id="rId9"/>
    <p:sldId id="262" r:id="rId10"/>
    <p:sldId id="259" r:id="rId11"/>
    <p:sldId id="277" r:id="rId12"/>
    <p:sldId id="29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D5DD"/>
    <a:srgbClr val="5C72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2EA768-0AE1-4602-A813-B48F16F50924}" v="83" dt="2025-11-13T00:32:00.7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76575"/>
  </p:normalViewPr>
  <p:slideViewPr>
    <p:cSldViewPr snapToGrid="0">
      <p:cViewPr varScale="1">
        <p:scale>
          <a:sx n="110" d="100"/>
          <a:sy n="110" d="100"/>
        </p:scale>
        <p:origin x="114" y="1188"/>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Owen" userId="2f1396d2-2ac0-40d4-82c4-afa7da5e0995" providerId="ADAL" clId="{6E8890B5-D05A-48B2-B4C6-D9E02892F778}"/>
    <pc:docChg chg="custSel addSld delSld modSld sldOrd">
      <pc:chgData name="Peter Owen" userId="2f1396d2-2ac0-40d4-82c4-afa7da5e0995" providerId="ADAL" clId="{6E8890B5-D05A-48B2-B4C6-D9E02892F778}" dt="2025-11-12T22:53:28.794" v="2516" actId="2696"/>
      <pc:docMkLst>
        <pc:docMk/>
      </pc:docMkLst>
      <pc:sldChg chg="del">
        <pc:chgData name="Peter Owen" userId="2f1396d2-2ac0-40d4-82c4-afa7da5e0995" providerId="ADAL" clId="{6E8890B5-D05A-48B2-B4C6-D9E02892F778}" dt="2025-11-12T22:53:28.794" v="2516" actId="2696"/>
        <pc:sldMkLst>
          <pc:docMk/>
          <pc:sldMk cId="294476678" sldId="258"/>
        </pc:sldMkLst>
      </pc:sldChg>
      <pc:sldChg chg="add del ord">
        <pc:chgData name="Peter Owen" userId="2f1396d2-2ac0-40d4-82c4-afa7da5e0995" providerId="ADAL" clId="{6E8890B5-D05A-48B2-B4C6-D9E02892F778}" dt="2025-11-12T22:50:09.764" v="2349" actId="2696"/>
        <pc:sldMkLst>
          <pc:docMk/>
          <pc:sldMk cId="1139351157" sldId="259"/>
        </pc:sldMkLst>
      </pc:sldChg>
      <pc:sldChg chg="del">
        <pc:chgData name="Peter Owen" userId="2f1396d2-2ac0-40d4-82c4-afa7da5e0995" providerId="ADAL" clId="{6E8890B5-D05A-48B2-B4C6-D9E02892F778}" dt="2025-11-12T22:53:27.977" v="2515" actId="2696"/>
        <pc:sldMkLst>
          <pc:docMk/>
          <pc:sldMk cId="906199355" sldId="267"/>
        </pc:sldMkLst>
      </pc:sldChg>
      <pc:sldChg chg="addSp delSp modSp">
        <pc:chgData name="Peter Owen" userId="2f1396d2-2ac0-40d4-82c4-afa7da5e0995" providerId="ADAL" clId="{6E8890B5-D05A-48B2-B4C6-D9E02892F778}" dt="2025-11-12T22:17:29.048" v="930" actId="20577"/>
        <pc:sldMkLst>
          <pc:docMk/>
          <pc:sldMk cId="539672971" sldId="268"/>
        </pc:sldMkLst>
        <pc:spChg chg="mod">
          <ac:chgData name="Peter Owen" userId="2f1396d2-2ac0-40d4-82c4-afa7da5e0995" providerId="ADAL" clId="{6E8890B5-D05A-48B2-B4C6-D9E02892F778}" dt="2025-11-12T22:12:31.819" v="809" actId="20577"/>
          <ac:spMkLst>
            <pc:docMk/>
            <pc:sldMk cId="539672971" sldId="268"/>
            <ac:spMk id="2" creationId="{3D28DA69-7434-32C2-8419-F4CADF24D848}"/>
          </ac:spMkLst>
        </pc:spChg>
        <pc:spChg chg="mod">
          <ac:chgData name="Peter Owen" userId="2f1396d2-2ac0-40d4-82c4-afa7da5e0995" providerId="ADAL" clId="{6E8890B5-D05A-48B2-B4C6-D9E02892F778}" dt="2025-11-12T22:04:14.685" v="608" actId="20577"/>
          <ac:spMkLst>
            <pc:docMk/>
            <pc:sldMk cId="539672971" sldId="268"/>
            <ac:spMk id="4" creationId="{86FA356A-1588-8476-3268-E01ADF374A27}"/>
          </ac:spMkLst>
        </pc:spChg>
        <pc:spChg chg="add mod">
          <ac:chgData name="Peter Owen" userId="2f1396d2-2ac0-40d4-82c4-afa7da5e0995" providerId="ADAL" clId="{6E8890B5-D05A-48B2-B4C6-D9E02892F778}" dt="2025-11-12T22:14:12.616" v="810" actId="478"/>
          <ac:spMkLst>
            <pc:docMk/>
            <pc:sldMk cId="539672971" sldId="268"/>
            <ac:spMk id="7" creationId="{F1D0BF58-D732-415D-BEFA-7778E925F76D}"/>
          </ac:spMkLst>
        </pc:spChg>
        <pc:spChg chg="mod">
          <ac:chgData name="Peter Owen" userId="2f1396d2-2ac0-40d4-82c4-afa7da5e0995" providerId="ADAL" clId="{6E8890B5-D05A-48B2-B4C6-D9E02892F778}" dt="2025-11-12T22:17:29.048" v="930" actId="20577"/>
          <ac:spMkLst>
            <pc:docMk/>
            <pc:sldMk cId="539672971" sldId="268"/>
            <ac:spMk id="8" creationId="{9E1ACA85-45F7-27CF-FA3D-4DB9BDF75411}"/>
          </ac:spMkLst>
        </pc:spChg>
        <pc:spChg chg="add mod">
          <ac:chgData name="Peter Owen" userId="2f1396d2-2ac0-40d4-82c4-afa7da5e0995" providerId="ADAL" clId="{6E8890B5-D05A-48B2-B4C6-D9E02892F778}" dt="2025-11-12T22:14:13.167" v="811" actId="478"/>
          <ac:spMkLst>
            <pc:docMk/>
            <pc:sldMk cId="539672971" sldId="268"/>
            <ac:spMk id="11" creationId="{681C890F-5288-498D-AA53-CA34E4EF9413}"/>
          </ac:spMkLst>
        </pc:spChg>
        <pc:picChg chg="del">
          <ac:chgData name="Peter Owen" userId="2f1396d2-2ac0-40d4-82c4-afa7da5e0995" providerId="ADAL" clId="{6E8890B5-D05A-48B2-B4C6-D9E02892F778}" dt="2025-11-12T22:14:13.167" v="811" actId="478"/>
          <ac:picMkLst>
            <pc:docMk/>
            <pc:sldMk cId="539672971" sldId="268"/>
            <ac:picMk id="6" creationId="{B292A64D-E3DC-16BC-214E-565A9A24FC09}"/>
          </ac:picMkLst>
        </pc:picChg>
        <pc:picChg chg="del">
          <ac:chgData name="Peter Owen" userId="2f1396d2-2ac0-40d4-82c4-afa7da5e0995" providerId="ADAL" clId="{6E8890B5-D05A-48B2-B4C6-D9E02892F778}" dt="2025-11-12T22:14:12.616" v="810" actId="478"/>
          <ac:picMkLst>
            <pc:docMk/>
            <pc:sldMk cId="539672971" sldId="268"/>
            <ac:picMk id="24" creationId="{9DEC0B96-6976-3D0D-ED44-0394941AB79A}"/>
          </ac:picMkLst>
        </pc:picChg>
      </pc:sldChg>
      <pc:sldChg chg="addSp delSp modSp ord">
        <pc:chgData name="Peter Owen" userId="2f1396d2-2ac0-40d4-82c4-afa7da5e0995" providerId="ADAL" clId="{6E8890B5-D05A-48B2-B4C6-D9E02892F778}" dt="2025-11-12T22:52:50.586" v="2455" actId="20577"/>
        <pc:sldMkLst>
          <pc:docMk/>
          <pc:sldMk cId="2443424961" sldId="277"/>
        </pc:sldMkLst>
        <pc:spChg chg="mod">
          <ac:chgData name="Peter Owen" userId="2f1396d2-2ac0-40d4-82c4-afa7da5e0995" providerId="ADAL" clId="{6E8890B5-D05A-48B2-B4C6-D9E02892F778}" dt="2025-11-12T22:52:50.586" v="2455" actId="20577"/>
          <ac:spMkLst>
            <pc:docMk/>
            <pc:sldMk cId="2443424961" sldId="277"/>
            <ac:spMk id="2" creationId="{810725BA-FB98-F92A-68C2-927AFD234932}"/>
          </ac:spMkLst>
        </pc:spChg>
        <pc:spChg chg="del">
          <ac:chgData name="Peter Owen" userId="2f1396d2-2ac0-40d4-82c4-afa7da5e0995" providerId="ADAL" clId="{6E8890B5-D05A-48B2-B4C6-D9E02892F778}" dt="2025-11-12T22:17:41.326" v="934"/>
          <ac:spMkLst>
            <pc:docMk/>
            <pc:sldMk cId="2443424961" sldId="277"/>
            <ac:spMk id="6" creationId="{CB9E8418-9FA8-F787-FC71-DBD0B1E4754A}"/>
          </ac:spMkLst>
        </pc:spChg>
        <pc:spChg chg="add">
          <ac:chgData name="Peter Owen" userId="2f1396d2-2ac0-40d4-82c4-afa7da5e0995" providerId="ADAL" clId="{6E8890B5-D05A-48B2-B4C6-D9E02892F778}" dt="2025-11-12T22:17:41.326" v="934"/>
          <ac:spMkLst>
            <pc:docMk/>
            <pc:sldMk cId="2443424961" sldId="277"/>
            <ac:spMk id="9" creationId="{0F184A90-8287-45F4-8007-C6049F3A7EF5}"/>
          </ac:spMkLst>
        </pc:spChg>
      </pc:sldChg>
      <pc:sldChg chg="del">
        <pc:chgData name="Peter Owen" userId="2f1396d2-2ac0-40d4-82c4-afa7da5e0995" providerId="ADAL" clId="{6E8890B5-D05A-48B2-B4C6-D9E02892F778}" dt="2025-11-12T22:53:26.925" v="2514" actId="2696"/>
        <pc:sldMkLst>
          <pc:docMk/>
          <pc:sldMk cId="527654620" sldId="279"/>
        </pc:sldMkLst>
      </pc:sldChg>
      <pc:sldChg chg="addSp delSp modSp add">
        <pc:chgData name="Peter Owen" userId="2f1396d2-2ac0-40d4-82c4-afa7da5e0995" providerId="ADAL" clId="{6E8890B5-D05A-48B2-B4C6-D9E02892F778}" dt="2025-11-12T22:53:19.685" v="2513" actId="20577"/>
        <pc:sldMkLst>
          <pc:docMk/>
          <pc:sldMk cId="3808614932" sldId="290"/>
        </pc:sldMkLst>
        <pc:spChg chg="mod">
          <ac:chgData name="Peter Owen" userId="2f1396d2-2ac0-40d4-82c4-afa7da5e0995" providerId="ADAL" clId="{6E8890B5-D05A-48B2-B4C6-D9E02892F778}" dt="2025-11-12T22:53:19.685" v="2513" actId="20577"/>
          <ac:spMkLst>
            <pc:docMk/>
            <pc:sldMk cId="3808614932" sldId="290"/>
            <ac:spMk id="2" creationId="{3D28DA69-7434-32C2-8419-F4CADF24D848}"/>
          </ac:spMkLst>
        </pc:spChg>
        <pc:spChg chg="mod">
          <ac:chgData name="Peter Owen" userId="2f1396d2-2ac0-40d4-82c4-afa7da5e0995" providerId="ADAL" clId="{6E8890B5-D05A-48B2-B4C6-D9E02892F778}" dt="2025-11-11T22:08:06.643" v="17" actId="20577"/>
          <ac:spMkLst>
            <pc:docMk/>
            <pc:sldMk cId="3808614932" sldId="290"/>
            <ac:spMk id="4" creationId="{86FA356A-1588-8476-3268-E01ADF374A27}"/>
          </ac:spMkLst>
        </pc:spChg>
        <pc:spChg chg="del">
          <ac:chgData name="Peter Owen" userId="2f1396d2-2ac0-40d4-82c4-afa7da5e0995" providerId="ADAL" clId="{6E8890B5-D05A-48B2-B4C6-D9E02892F778}" dt="2025-11-12T22:17:38.174" v="932"/>
          <ac:spMkLst>
            <pc:docMk/>
            <pc:sldMk cId="3808614932" sldId="290"/>
            <ac:spMk id="8" creationId="{9E1ACA85-45F7-27CF-FA3D-4DB9BDF75411}"/>
          </ac:spMkLst>
        </pc:spChg>
        <pc:spChg chg="add">
          <ac:chgData name="Peter Owen" userId="2f1396d2-2ac0-40d4-82c4-afa7da5e0995" providerId="ADAL" clId="{6E8890B5-D05A-48B2-B4C6-D9E02892F778}" dt="2025-11-12T22:17:38.174" v="932"/>
          <ac:spMkLst>
            <pc:docMk/>
            <pc:sldMk cId="3808614932" sldId="290"/>
            <ac:spMk id="9" creationId="{37A1EB56-CB73-4AD1-9B8C-3641D138A78C}"/>
          </ac:spMkLst>
        </pc:spChg>
      </pc:sldChg>
      <pc:sldChg chg="addSp delSp modSp add">
        <pc:chgData name="Peter Owen" userId="2f1396d2-2ac0-40d4-82c4-afa7da5e0995" providerId="ADAL" clId="{6E8890B5-D05A-48B2-B4C6-D9E02892F778}" dt="2025-11-12T22:22:56.468" v="1093" actId="20577"/>
        <pc:sldMkLst>
          <pc:docMk/>
          <pc:sldMk cId="484302200" sldId="291"/>
        </pc:sldMkLst>
        <pc:spChg chg="mod">
          <ac:chgData name="Peter Owen" userId="2f1396d2-2ac0-40d4-82c4-afa7da5e0995" providerId="ADAL" clId="{6E8890B5-D05A-48B2-B4C6-D9E02892F778}" dt="2025-11-12T22:22:56.468" v="1093" actId="20577"/>
          <ac:spMkLst>
            <pc:docMk/>
            <pc:sldMk cId="484302200" sldId="291"/>
            <ac:spMk id="2" creationId="{3D28DA69-7434-32C2-8419-F4CADF24D848}"/>
          </ac:spMkLst>
        </pc:spChg>
        <pc:spChg chg="mod">
          <ac:chgData name="Peter Owen" userId="2f1396d2-2ac0-40d4-82c4-afa7da5e0995" providerId="ADAL" clId="{6E8890B5-D05A-48B2-B4C6-D9E02892F778}" dt="2025-11-12T22:18:13.923" v="946" actId="14100"/>
          <ac:spMkLst>
            <pc:docMk/>
            <pc:sldMk cId="484302200" sldId="291"/>
            <ac:spMk id="4" creationId="{86FA356A-1588-8476-3268-E01ADF374A27}"/>
          </ac:spMkLst>
        </pc:spChg>
        <pc:spChg chg="add del mod">
          <ac:chgData name="Peter Owen" userId="2f1396d2-2ac0-40d4-82c4-afa7da5e0995" providerId="ADAL" clId="{6E8890B5-D05A-48B2-B4C6-D9E02892F778}" dt="2025-11-12T22:15:15.030" v="818" actId="478"/>
          <ac:spMkLst>
            <pc:docMk/>
            <pc:sldMk cId="484302200" sldId="291"/>
            <ac:spMk id="7" creationId="{35BBD55D-65E9-4127-81C5-9EB37A857775}"/>
          </ac:spMkLst>
        </pc:spChg>
        <pc:spChg chg="del">
          <ac:chgData name="Peter Owen" userId="2f1396d2-2ac0-40d4-82c4-afa7da5e0995" providerId="ADAL" clId="{6E8890B5-D05A-48B2-B4C6-D9E02892F778}" dt="2025-11-12T22:17:39.466" v="933"/>
          <ac:spMkLst>
            <pc:docMk/>
            <pc:sldMk cId="484302200" sldId="291"/>
            <ac:spMk id="8" creationId="{9E1ACA85-45F7-27CF-FA3D-4DB9BDF75411}"/>
          </ac:spMkLst>
        </pc:spChg>
        <pc:spChg chg="add del mod">
          <ac:chgData name="Peter Owen" userId="2f1396d2-2ac0-40d4-82c4-afa7da5e0995" providerId="ADAL" clId="{6E8890B5-D05A-48B2-B4C6-D9E02892F778}" dt="2025-11-12T22:15:13.991" v="817" actId="478"/>
          <ac:spMkLst>
            <pc:docMk/>
            <pc:sldMk cId="484302200" sldId="291"/>
            <ac:spMk id="11" creationId="{4FBF9D83-5D7B-464A-B50A-C18189249372}"/>
          </ac:spMkLst>
        </pc:spChg>
        <pc:spChg chg="add">
          <ac:chgData name="Peter Owen" userId="2f1396d2-2ac0-40d4-82c4-afa7da5e0995" providerId="ADAL" clId="{6E8890B5-D05A-48B2-B4C6-D9E02892F778}" dt="2025-11-12T22:19:21.993" v="949"/>
          <ac:spMkLst>
            <pc:docMk/>
            <pc:sldMk cId="484302200" sldId="291"/>
            <ac:spMk id="12" creationId="{FCAE106C-5B25-4A8A-A1D7-ACF56E03DF37}"/>
          </ac:spMkLst>
        </pc:spChg>
        <pc:spChg chg="add mod">
          <ac:chgData name="Peter Owen" userId="2f1396d2-2ac0-40d4-82c4-afa7da5e0995" providerId="ADAL" clId="{6E8890B5-D05A-48B2-B4C6-D9E02892F778}" dt="2025-11-12T22:22:27.893" v="1031" actId="20577"/>
          <ac:spMkLst>
            <pc:docMk/>
            <pc:sldMk cId="484302200" sldId="291"/>
            <ac:spMk id="14" creationId="{C726C431-DE89-44DF-93B3-071F0E991DDD}"/>
          </ac:spMkLst>
        </pc:spChg>
        <pc:spChg chg="add">
          <ac:chgData name="Peter Owen" userId="2f1396d2-2ac0-40d4-82c4-afa7da5e0995" providerId="ADAL" clId="{6E8890B5-D05A-48B2-B4C6-D9E02892F778}" dt="2025-11-12T22:17:39.466" v="933"/>
          <ac:spMkLst>
            <pc:docMk/>
            <pc:sldMk cId="484302200" sldId="291"/>
            <ac:spMk id="15" creationId="{29D9D9C5-0B28-4DFC-B5EB-2D979706F545}"/>
          </ac:spMkLst>
        </pc:spChg>
        <pc:spChg chg="add del topLvl">
          <ac:chgData name="Peter Owen" userId="2f1396d2-2ac0-40d4-82c4-afa7da5e0995" providerId="ADAL" clId="{6E8890B5-D05A-48B2-B4C6-D9E02892F778}" dt="2025-11-12T22:20:43.182" v="1012" actId="478"/>
          <ac:spMkLst>
            <pc:docMk/>
            <pc:sldMk cId="484302200" sldId="291"/>
            <ac:spMk id="21" creationId="{C2C2ED4A-34C8-43F7-80C6-197A6A021353}"/>
          </ac:spMkLst>
        </pc:spChg>
        <pc:grpChg chg="add del mod">
          <ac:chgData name="Peter Owen" userId="2f1396d2-2ac0-40d4-82c4-afa7da5e0995" providerId="ADAL" clId="{6E8890B5-D05A-48B2-B4C6-D9E02892F778}" dt="2025-11-12T22:20:43.182" v="1012" actId="478"/>
          <ac:grpSpMkLst>
            <pc:docMk/>
            <pc:sldMk cId="484302200" sldId="291"/>
            <ac:grpSpMk id="19" creationId="{1BB3DA91-BDC3-4A66-A0DB-4FB72A651BAA}"/>
          </ac:grpSpMkLst>
        </pc:grpChg>
        <pc:picChg chg="del">
          <ac:chgData name="Peter Owen" userId="2f1396d2-2ac0-40d4-82c4-afa7da5e0995" providerId="ADAL" clId="{6E8890B5-D05A-48B2-B4C6-D9E02892F778}" dt="2025-11-12T22:15:02.700" v="813" actId="478"/>
          <ac:picMkLst>
            <pc:docMk/>
            <pc:sldMk cId="484302200" sldId="291"/>
            <ac:picMk id="6" creationId="{B292A64D-E3DC-16BC-214E-565A9A24FC09}"/>
          </ac:picMkLst>
        </pc:picChg>
        <pc:picChg chg="add del mod">
          <ac:chgData name="Peter Owen" userId="2f1396d2-2ac0-40d4-82c4-afa7da5e0995" providerId="ADAL" clId="{6E8890B5-D05A-48B2-B4C6-D9E02892F778}" dt="2025-11-12T22:19:20.637" v="948" actId="478"/>
          <ac:picMkLst>
            <pc:docMk/>
            <pc:sldMk cId="484302200" sldId="291"/>
            <ac:picMk id="13" creationId="{74B85657-0216-4E0B-9503-0300B8CB3BEB}"/>
          </ac:picMkLst>
        </pc:picChg>
        <pc:picChg chg="add mod modCrop">
          <ac:chgData name="Peter Owen" userId="2f1396d2-2ac0-40d4-82c4-afa7da5e0995" providerId="ADAL" clId="{6E8890B5-D05A-48B2-B4C6-D9E02892F778}" dt="2025-11-12T22:20:37.522" v="1010" actId="1076"/>
          <ac:picMkLst>
            <pc:docMk/>
            <pc:sldMk cId="484302200" sldId="291"/>
            <ac:picMk id="17" creationId="{549BA0DB-A702-43E7-8942-5E1D17CEC2DC}"/>
          </ac:picMkLst>
        </pc:picChg>
        <pc:picChg chg="add mod topLvl">
          <ac:chgData name="Peter Owen" userId="2f1396d2-2ac0-40d4-82c4-afa7da5e0995" providerId="ADAL" clId="{6E8890B5-D05A-48B2-B4C6-D9E02892F778}" dt="2025-11-12T22:20:51.006" v="1014" actId="1076"/>
          <ac:picMkLst>
            <pc:docMk/>
            <pc:sldMk cId="484302200" sldId="291"/>
            <ac:picMk id="20" creationId="{164EAE76-4918-4953-BD17-3ED86ECEB8DB}"/>
          </ac:picMkLst>
        </pc:picChg>
        <pc:picChg chg="del">
          <ac:chgData name="Peter Owen" userId="2f1396d2-2ac0-40d4-82c4-afa7da5e0995" providerId="ADAL" clId="{6E8890B5-D05A-48B2-B4C6-D9E02892F778}" dt="2025-11-12T22:15:02.064" v="812" actId="478"/>
          <ac:picMkLst>
            <pc:docMk/>
            <pc:sldMk cId="484302200" sldId="291"/>
            <ac:picMk id="24" creationId="{9DEC0B96-6976-3D0D-ED44-0394941AB79A}"/>
          </ac:picMkLst>
        </pc:picChg>
      </pc:sldChg>
      <pc:sldChg chg="addSp delSp add">
        <pc:chgData name="Peter Owen" userId="2f1396d2-2ac0-40d4-82c4-afa7da5e0995" providerId="ADAL" clId="{6E8890B5-D05A-48B2-B4C6-D9E02892F778}" dt="2025-11-12T22:17:36.733" v="931"/>
        <pc:sldMkLst>
          <pc:docMk/>
          <pc:sldMk cId="917703950" sldId="292"/>
        </pc:sldMkLst>
        <pc:spChg chg="del">
          <ac:chgData name="Peter Owen" userId="2f1396d2-2ac0-40d4-82c4-afa7da5e0995" providerId="ADAL" clId="{6E8890B5-D05A-48B2-B4C6-D9E02892F778}" dt="2025-11-12T22:17:36.733" v="931"/>
          <ac:spMkLst>
            <pc:docMk/>
            <pc:sldMk cId="917703950" sldId="292"/>
            <ac:spMk id="8" creationId="{9E1ACA85-45F7-27CF-FA3D-4DB9BDF75411}"/>
          </ac:spMkLst>
        </pc:spChg>
        <pc:spChg chg="add">
          <ac:chgData name="Peter Owen" userId="2f1396d2-2ac0-40d4-82c4-afa7da5e0995" providerId="ADAL" clId="{6E8890B5-D05A-48B2-B4C6-D9E02892F778}" dt="2025-11-12T22:17:36.733" v="931"/>
          <ac:spMkLst>
            <pc:docMk/>
            <pc:sldMk cId="917703950" sldId="292"/>
            <ac:spMk id="9" creationId="{517D17DF-756C-4BB0-BE80-B7C4F9B0A8F5}"/>
          </ac:spMkLst>
        </pc:spChg>
      </pc:sldChg>
      <pc:sldChg chg="addSp modSp add">
        <pc:chgData name="Peter Owen" userId="2f1396d2-2ac0-40d4-82c4-afa7da5e0995" providerId="ADAL" clId="{6E8890B5-D05A-48B2-B4C6-D9E02892F778}" dt="2025-11-12T22:24:11.681" v="1109" actId="1076"/>
        <pc:sldMkLst>
          <pc:docMk/>
          <pc:sldMk cId="3038448595" sldId="293"/>
        </pc:sldMkLst>
        <pc:spChg chg="mod">
          <ac:chgData name="Peter Owen" userId="2f1396d2-2ac0-40d4-82c4-afa7da5e0995" providerId="ADAL" clId="{6E8890B5-D05A-48B2-B4C6-D9E02892F778}" dt="2025-11-12T22:24:08.051" v="1108" actId="14100"/>
          <ac:spMkLst>
            <pc:docMk/>
            <pc:sldMk cId="3038448595" sldId="293"/>
            <ac:spMk id="2" creationId="{3D28DA69-7434-32C2-8419-F4CADF24D848}"/>
          </ac:spMkLst>
        </pc:spChg>
        <pc:spChg chg="mod">
          <ac:chgData name="Peter Owen" userId="2f1396d2-2ac0-40d4-82c4-afa7da5e0995" providerId="ADAL" clId="{6E8890B5-D05A-48B2-B4C6-D9E02892F778}" dt="2025-11-12T22:23:35.399" v="1099" actId="20577"/>
          <ac:spMkLst>
            <pc:docMk/>
            <pc:sldMk cId="3038448595" sldId="293"/>
            <ac:spMk id="4" creationId="{86FA356A-1588-8476-3268-E01ADF374A27}"/>
          </ac:spMkLst>
        </pc:spChg>
        <pc:picChg chg="add mod">
          <ac:chgData name="Peter Owen" userId="2f1396d2-2ac0-40d4-82c4-afa7da5e0995" providerId="ADAL" clId="{6E8890B5-D05A-48B2-B4C6-D9E02892F778}" dt="2025-11-12T22:24:11.681" v="1109" actId="1076"/>
          <ac:picMkLst>
            <pc:docMk/>
            <pc:sldMk cId="3038448595" sldId="293"/>
            <ac:picMk id="9" creationId="{FAB4D484-A8CB-40B5-8CB1-54E719A32C93}"/>
          </ac:picMkLst>
        </pc:picChg>
      </pc:sldChg>
      <pc:sldChg chg="addSp delSp modSp add">
        <pc:chgData name="Peter Owen" userId="2f1396d2-2ac0-40d4-82c4-afa7da5e0995" providerId="ADAL" clId="{6E8890B5-D05A-48B2-B4C6-D9E02892F778}" dt="2025-11-12T22:33:07.353" v="1515" actId="1076"/>
        <pc:sldMkLst>
          <pc:docMk/>
          <pc:sldMk cId="2535353300" sldId="294"/>
        </pc:sldMkLst>
        <pc:spChg chg="mod">
          <ac:chgData name="Peter Owen" userId="2f1396d2-2ac0-40d4-82c4-afa7da5e0995" providerId="ADAL" clId="{6E8890B5-D05A-48B2-B4C6-D9E02892F778}" dt="2025-11-12T22:30:25.066" v="1449" actId="1076"/>
          <ac:spMkLst>
            <pc:docMk/>
            <pc:sldMk cId="2535353300" sldId="294"/>
            <ac:spMk id="2" creationId="{3D28DA69-7434-32C2-8419-F4CADF24D848}"/>
          </ac:spMkLst>
        </pc:spChg>
        <pc:spChg chg="mod">
          <ac:chgData name="Peter Owen" userId="2f1396d2-2ac0-40d4-82c4-afa7da5e0995" providerId="ADAL" clId="{6E8890B5-D05A-48B2-B4C6-D9E02892F778}" dt="2025-11-12T22:25:01.087" v="1132" actId="20577"/>
          <ac:spMkLst>
            <pc:docMk/>
            <pc:sldMk cId="2535353300" sldId="294"/>
            <ac:spMk id="4" creationId="{86FA356A-1588-8476-3268-E01ADF374A27}"/>
          </ac:spMkLst>
        </pc:spChg>
        <pc:spChg chg="mod">
          <ac:chgData name="Peter Owen" userId="2f1396d2-2ac0-40d4-82c4-afa7da5e0995" providerId="ADAL" clId="{6E8890B5-D05A-48B2-B4C6-D9E02892F778}" dt="2025-11-12T22:30:11.412" v="1448" actId="20577"/>
          <ac:spMkLst>
            <pc:docMk/>
            <pc:sldMk cId="2535353300" sldId="294"/>
            <ac:spMk id="14" creationId="{C726C431-DE89-44DF-93B3-071F0E991DDD}"/>
          </ac:spMkLst>
        </pc:spChg>
        <pc:spChg chg="add mod">
          <ac:chgData name="Peter Owen" userId="2f1396d2-2ac0-40d4-82c4-afa7da5e0995" providerId="ADAL" clId="{6E8890B5-D05A-48B2-B4C6-D9E02892F778}" dt="2025-11-12T22:33:07.353" v="1515" actId="1076"/>
          <ac:spMkLst>
            <pc:docMk/>
            <pc:sldMk cId="2535353300" sldId="294"/>
            <ac:spMk id="16" creationId="{AF3F5BC6-85A8-45DC-B00A-47D486EDEADB}"/>
          </ac:spMkLst>
        </pc:spChg>
        <pc:picChg chg="add mod modCrop">
          <ac:chgData name="Peter Owen" userId="2f1396d2-2ac0-40d4-82c4-afa7da5e0995" providerId="ADAL" clId="{6E8890B5-D05A-48B2-B4C6-D9E02892F778}" dt="2025-11-12T22:30:00.787" v="1414" actId="1076"/>
          <ac:picMkLst>
            <pc:docMk/>
            <pc:sldMk cId="2535353300" sldId="294"/>
            <ac:picMk id="6" creationId="{B99C120F-C190-45BB-A7F3-88202BEB1286}"/>
          </ac:picMkLst>
        </pc:picChg>
        <pc:picChg chg="del">
          <ac:chgData name="Peter Owen" userId="2f1396d2-2ac0-40d4-82c4-afa7da5e0995" providerId="ADAL" clId="{6E8890B5-D05A-48B2-B4C6-D9E02892F778}" dt="2025-11-12T22:25:46.577" v="1189" actId="478"/>
          <ac:picMkLst>
            <pc:docMk/>
            <pc:sldMk cId="2535353300" sldId="294"/>
            <ac:picMk id="9" creationId="{FAB4D484-A8CB-40B5-8CB1-54E719A32C93}"/>
          </ac:picMkLst>
        </pc:picChg>
        <pc:picChg chg="add mod">
          <ac:chgData name="Peter Owen" userId="2f1396d2-2ac0-40d4-82c4-afa7da5e0995" providerId="ADAL" clId="{6E8890B5-D05A-48B2-B4C6-D9E02892F778}" dt="2025-11-12T22:33:00.348" v="1512" actId="1076"/>
          <ac:picMkLst>
            <pc:docMk/>
            <pc:sldMk cId="2535353300" sldId="294"/>
            <ac:picMk id="12" creationId="{EBA37C3E-7BBC-4D74-A909-5824E4E21B42}"/>
          </ac:picMkLst>
        </pc:picChg>
        <pc:picChg chg="del">
          <ac:chgData name="Peter Owen" userId="2f1396d2-2ac0-40d4-82c4-afa7da5e0995" providerId="ADAL" clId="{6E8890B5-D05A-48B2-B4C6-D9E02892F778}" dt="2025-11-12T22:25:47.194" v="1190" actId="478"/>
          <ac:picMkLst>
            <pc:docMk/>
            <pc:sldMk cId="2535353300" sldId="294"/>
            <ac:picMk id="13" creationId="{74B85657-0216-4E0B-9503-0300B8CB3BEB}"/>
          </ac:picMkLst>
        </pc:picChg>
      </pc:sldChg>
      <pc:sldChg chg="addSp delSp modSp add">
        <pc:chgData name="Peter Owen" userId="2f1396d2-2ac0-40d4-82c4-afa7da5e0995" providerId="ADAL" clId="{6E8890B5-D05A-48B2-B4C6-D9E02892F778}" dt="2025-11-12T22:47:29.903" v="2307" actId="20577"/>
        <pc:sldMkLst>
          <pc:docMk/>
          <pc:sldMk cId="3203962215" sldId="295"/>
        </pc:sldMkLst>
        <pc:spChg chg="mod">
          <ac:chgData name="Peter Owen" userId="2f1396d2-2ac0-40d4-82c4-afa7da5e0995" providerId="ADAL" clId="{6E8890B5-D05A-48B2-B4C6-D9E02892F778}" dt="2025-11-12T22:42:52.016" v="2035"/>
          <ac:spMkLst>
            <pc:docMk/>
            <pc:sldMk cId="3203962215" sldId="295"/>
            <ac:spMk id="2" creationId="{3D28DA69-7434-32C2-8419-F4CADF24D848}"/>
          </ac:spMkLst>
        </pc:spChg>
        <pc:spChg chg="mod">
          <ac:chgData name="Peter Owen" userId="2f1396d2-2ac0-40d4-82c4-afa7da5e0995" providerId="ADAL" clId="{6E8890B5-D05A-48B2-B4C6-D9E02892F778}" dt="2025-11-12T22:33:52.079" v="1538" actId="20577"/>
          <ac:spMkLst>
            <pc:docMk/>
            <pc:sldMk cId="3203962215" sldId="295"/>
            <ac:spMk id="4" creationId="{86FA356A-1588-8476-3268-E01ADF374A27}"/>
          </ac:spMkLst>
        </pc:spChg>
        <pc:spChg chg="mod">
          <ac:chgData name="Peter Owen" userId="2f1396d2-2ac0-40d4-82c4-afa7da5e0995" providerId="ADAL" clId="{6E8890B5-D05A-48B2-B4C6-D9E02892F778}" dt="2025-11-12T22:47:29.903" v="2307" actId="20577"/>
          <ac:spMkLst>
            <pc:docMk/>
            <pc:sldMk cId="3203962215" sldId="295"/>
            <ac:spMk id="14" creationId="{C726C431-DE89-44DF-93B3-071F0E991DDD}"/>
          </ac:spMkLst>
        </pc:spChg>
        <pc:spChg chg="del">
          <ac:chgData name="Peter Owen" userId="2f1396d2-2ac0-40d4-82c4-afa7da5e0995" providerId="ADAL" clId="{6E8890B5-D05A-48B2-B4C6-D9E02892F778}" dt="2025-11-12T22:36:14.602" v="1554" actId="478"/>
          <ac:spMkLst>
            <pc:docMk/>
            <pc:sldMk cId="3203962215" sldId="295"/>
            <ac:spMk id="16" creationId="{AF3F5BC6-85A8-45DC-B00A-47D486EDEADB}"/>
          </ac:spMkLst>
        </pc:spChg>
        <pc:picChg chg="del">
          <ac:chgData name="Peter Owen" userId="2f1396d2-2ac0-40d4-82c4-afa7da5e0995" providerId="ADAL" clId="{6E8890B5-D05A-48B2-B4C6-D9E02892F778}" dt="2025-11-12T22:34:23.362" v="1539" actId="478"/>
          <ac:picMkLst>
            <pc:docMk/>
            <pc:sldMk cId="3203962215" sldId="295"/>
            <ac:picMk id="6" creationId="{B99C120F-C190-45BB-A7F3-88202BEB1286}"/>
          </ac:picMkLst>
        </pc:picChg>
        <pc:picChg chg="add mod modCrop">
          <ac:chgData name="Peter Owen" userId="2f1396d2-2ac0-40d4-82c4-afa7da5e0995" providerId="ADAL" clId="{6E8890B5-D05A-48B2-B4C6-D9E02892F778}" dt="2025-11-12T22:38:11.606" v="1747" actId="732"/>
          <ac:picMkLst>
            <pc:docMk/>
            <pc:sldMk cId="3203962215" sldId="295"/>
            <ac:picMk id="7" creationId="{A1F70E68-259B-4C71-BF97-D72047D20E09}"/>
          </ac:picMkLst>
        </pc:picChg>
        <pc:picChg chg="add mod modCrop">
          <ac:chgData name="Peter Owen" userId="2f1396d2-2ac0-40d4-82c4-afa7da5e0995" providerId="ADAL" clId="{6E8890B5-D05A-48B2-B4C6-D9E02892F778}" dt="2025-11-12T22:41:28.878" v="1991" actId="1076"/>
          <ac:picMkLst>
            <pc:docMk/>
            <pc:sldMk cId="3203962215" sldId="295"/>
            <ac:picMk id="9" creationId="{D23473DF-7524-4331-95ED-B75AB14E9770}"/>
          </ac:picMkLst>
        </pc:picChg>
        <pc:picChg chg="add mod">
          <ac:chgData name="Peter Owen" userId="2f1396d2-2ac0-40d4-82c4-afa7da5e0995" providerId="ADAL" clId="{6E8890B5-D05A-48B2-B4C6-D9E02892F778}" dt="2025-11-12T22:36:01.621" v="1551" actId="14100"/>
          <ac:picMkLst>
            <pc:docMk/>
            <pc:sldMk cId="3203962215" sldId="295"/>
            <ac:picMk id="11" creationId="{7EE4DE7A-0F3B-4712-B677-A67D0BF71B1A}"/>
          </ac:picMkLst>
        </pc:picChg>
        <pc:picChg chg="del">
          <ac:chgData name="Peter Owen" userId="2f1396d2-2ac0-40d4-82c4-afa7da5e0995" providerId="ADAL" clId="{6E8890B5-D05A-48B2-B4C6-D9E02892F778}" dt="2025-11-12T22:36:13.228" v="1553" actId="478"/>
          <ac:picMkLst>
            <pc:docMk/>
            <pc:sldMk cId="3203962215" sldId="295"/>
            <ac:picMk id="12" creationId="{EBA37C3E-7BBC-4D74-A909-5824E4E21B42}"/>
          </ac:picMkLst>
        </pc:picChg>
      </pc:sldChg>
      <pc:sldChg chg="addSp delSp modSp add">
        <pc:chgData name="Peter Owen" userId="2f1396d2-2ac0-40d4-82c4-afa7da5e0995" providerId="ADAL" clId="{6E8890B5-D05A-48B2-B4C6-D9E02892F778}" dt="2025-11-12T22:52:18.544" v="2445" actId="1076"/>
        <pc:sldMkLst>
          <pc:docMk/>
          <pc:sldMk cId="2151971201" sldId="296"/>
        </pc:sldMkLst>
        <pc:spChg chg="mod">
          <ac:chgData name="Peter Owen" userId="2f1396d2-2ac0-40d4-82c4-afa7da5e0995" providerId="ADAL" clId="{6E8890B5-D05A-48B2-B4C6-D9E02892F778}" dt="2025-11-12T22:51:21.809" v="2393" actId="403"/>
          <ac:spMkLst>
            <pc:docMk/>
            <pc:sldMk cId="2151971201" sldId="296"/>
            <ac:spMk id="2" creationId="{3D28DA69-7434-32C2-8419-F4CADF24D848}"/>
          </ac:spMkLst>
        </pc:spChg>
        <pc:spChg chg="mod">
          <ac:chgData name="Peter Owen" userId="2f1396d2-2ac0-40d4-82c4-afa7da5e0995" providerId="ADAL" clId="{6E8890B5-D05A-48B2-B4C6-D9E02892F778}" dt="2025-11-12T22:43:38.346" v="2076" actId="20577"/>
          <ac:spMkLst>
            <pc:docMk/>
            <pc:sldMk cId="2151971201" sldId="296"/>
            <ac:spMk id="4" creationId="{86FA356A-1588-8476-3268-E01ADF374A27}"/>
          </ac:spMkLst>
        </pc:spChg>
        <pc:spChg chg="mod">
          <ac:chgData name="Peter Owen" userId="2f1396d2-2ac0-40d4-82c4-afa7da5e0995" providerId="ADAL" clId="{6E8890B5-D05A-48B2-B4C6-D9E02892F778}" dt="2025-11-12T22:52:18.544" v="2445" actId="1076"/>
          <ac:spMkLst>
            <pc:docMk/>
            <pc:sldMk cId="2151971201" sldId="296"/>
            <ac:spMk id="14" creationId="{C726C431-DE89-44DF-93B3-071F0E991DDD}"/>
          </ac:spMkLst>
        </pc:spChg>
        <pc:graphicFrameChg chg="add mod">
          <ac:chgData name="Peter Owen" userId="2f1396d2-2ac0-40d4-82c4-afa7da5e0995" providerId="ADAL" clId="{6E8890B5-D05A-48B2-B4C6-D9E02892F778}" dt="2025-11-12T22:47:20.459" v="2287" actId="1076"/>
          <ac:graphicFrameMkLst>
            <pc:docMk/>
            <pc:sldMk cId="2151971201" sldId="296"/>
            <ac:graphicFrameMk id="12" creationId="{4DF4E00B-4891-4BB0-B19F-E25F8C1E3C45}"/>
          </ac:graphicFrameMkLst>
        </pc:graphicFrameChg>
        <pc:graphicFrameChg chg="add mod">
          <ac:chgData name="Peter Owen" userId="2f1396d2-2ac0-40d4-82c4-afa7da5e0995" providerId="ADAL" clId="{6E8890B5-D05A-48B2-B4C6-D9E02892F778}" dt="2025-11-12T22:51:58.866" v="2398" actId="1076"/>
          <ac:graphicFrameMkLst>
            <pc:docMk/>
            <pc:sldMk cId="2151971201" sldId="296"/>
            <ac:graphicFrameMk id="16" creationId="{B1BBA012-7603-4617-B313-481C00171719}"/>
          </ac:graphicFrameMkLst>
        </pc:graphicFrameChg>
        <pc:picChg chg="del">
          <ac:chgData name="Peter Owen" userId="2f1396d2-2ac0-40d4-82c4-afa7da5e0995" providerId="ADAL" clId="{6E8890B5-D05A-48B2-B4C6-D9E02892F778}" dt="2025-11-12T22:43:35.028" v="2067" actId="478"/>
          <ac:picMkLst>
            <pc:docMk/>
            <pc:sldMk cId="2151971201" sldId="296"/>
            <ac:picMk id="7" creationId="{A1F70E68-259B-4C71-BF97-D72047D20E09}"/>
          </ac:picMkLst>
        </pc:picChg>
        <pc:picChg chg="del">
          <ac:chgData name="Peter Owen" userId="2f1396d2-2ac0-40d4-82c4-afa7da5e0995" providerId="ADAL" clId="{6E8890B5-D05A-48B2-B4C6-D9E02892F778}" dt="2025-11-12T22:43:35.541" v="2068" actId="478"/>
          <ac:picMkLst>
            <pc:docMk/>
            <pc:sldMk cId="2151971201" sldId="296"/>
            <ac:picMk id="9" creationId="{D23473DF-7524-4331-95ED-B75AB14E9770}"/>
          </ac:picMkLst>
        </pc:picChg>
        <pc:picChg chg="del">
          <ac:chgData name="Peter Owen" userId="2f1396d2-2ac0-40d4-82c4-afa7da5e0995" providerId="ADAL" clId="{6E8890B5-D05A-48B2-B4C6-D9E02892F778}" dt="2025-11-12T22:43:34.331" v="2066" actId="478"/>
          <ac:picMkLst>
            <pc:docMk/>
            <pc:sldMk cId="2151971201" sldId="296"/>
            <ac:picMk id="11" creationId="{7EE4DE7A-0F3B-4712-B677-A67D0BF71B1A}"/>
          </ac:picMkLst>
        </pc:picChg>
        <pc:picChg chg="add mod">
          <ac:chgData name="Peter Owen" userId="2f1396d2-2ac0-40d4-82c4-afa7da5e0995" providerId="ADAL" clId="{6E8890B5-D05A-48B2-B4C6-D9E02892F778}" dt="2025-11-12T22:51:39.605" v="2396" actId="1076"/>
          <ac:picMkLst>
            <pc:docMk/>
            <pc:sldMk cId="2151971201" sldId="296"/>
            <ac:picMk id="13" creationId="{C563DD23-38BD-49D2-A8E9-02D6BF73BF04}"/>
          </ac:picMkLst>
        </pc:picChg>
      </pc:sldChg>
      <pc:sldMasterChg chg="delSldLayout">
        <pc:chgData name="Peter Owen" userId="2f1396d2-2ac0-40d4-82c4-afa7da5e0995" providerId="ADAL" clId="{6E8890B5-D05A-48B2-B4C6-D9E02892F778}" dt="2025-11-12T22:50:09.775" v="2350" actId="2696"/>
        <pc:sldMasterMkLst>
          <pc:docMk/>
          <pc:sldMasterMk cId="2876144142" sldId="2147483670"/>
        </pc:sldMasterMkLst>
        <pc:sldLayoutChg chg="del">
          <pc:chgData name="Peter Owen" userId="2f1396d2-2ac0-40d4-82c4-afa7da5e0995" providerId="ADAL" clId="{6E8890B5-D05A-48B2-B4C6-D9E02892F778}" dt="2025-11-12T22:50:09.775" v="2350" actId="2696"/>
          <pc:sldLayoutMkLst>
            <pc:docMk/>
            <pc:sldMasterMk cId="2876144142" sldId="2147483670"/>
            <pc:sldLayoutMk cId="3710450955" sldId="2147483685"/>
          </pc:sldLayoutMkLst>
        </pc:sldLayoutChg>
      </pc:sldMasterChg>
    </pc:docChg>
  </pc:docChgLst>
  <pc:docChgLst>
    <pc:chgData name="Peter Owen" userId="2f1396d2-2ac0-40d4-82c4-afa7da5e0995" providerId="ADAL" clId="{DB5DF79D-FC2C-435C-AD6C-432ABD85C0AE}"/>
    <pc:docChg chg="undo custSel delSld modSld sldOrd">
      <pc:chgData name="Peter Owen" userId="2f1396d2-2ac0-40d4-82c4-afa7da5e0995" providerId="ADAL" clId="{DB5DF79D-FC2C-435C-AD6C-432ABD85C0AE}" dt="2025-11-13T00:34:13.223" v="1496" actId="14100"/>
      <pc:docMkLst>
        <pc:docMk/>
      </pc:docMkLst>
      <pc:sldChg chg="addSp modSp mod">
        <pc:chgData name="Peter Owen" userId="2f1396d2-2ac0-40d4-82c4-afa7da5e0995" providerId="ADAL" clId="{DB5DF79D-FC2C-435C-AD6C-432ABD85C0AE}" dt="2025-11-13T00:34:13.223" v="1496" actId="14100"/>
        <pc:sldMkLst>
          <pc:docMk/>
          <pc:sldMk cId="889569811" sldId="262"/>
        </pc:sldMkLst>
        <pc:spChg chg="mod">
          <ac:chgData name="Peter Owen" userId="2f1396d2-2ac0-40d4-82c4-afa7da5e0995" providerId="ADAL" clId="{DB5DF79D-FC2C-435C-AD6C-432ABD85C0AE}" dt="2025-11-13T00:17:27.973" v="1249" actId="6549"/>
          <ac:spMkLst>
            <pc:docMk/>
            <pc:sldMk cId="889569811" sldId="262"/>
            <ac:spMk id="2" creationId="{00000000-0000-0000-0000-000000000000}"/>
          </ac:spMkLst>
        </pc:spChg>
        <pc:spChg chg="mod">
          <ac:chgData name="Peter Owen" userId="2f1396d2-2ac0-40d4-82c4-afa7da5e0995" providerId="ADAL" clId="{DB5DF79D-FC2C-435C-AD6C-432ABD85C0AE}" dt="2025-11-13T00:28:43.528" v="1477" actId="27636"/>
          <ac:spMkLst>
            <pc:docMk/>
            <pc:sldMk cId="889569811" sldId="262"/>
            <ac:spMk id="3" creationId="{00000000-0000-0000-0000-000000000000}"/>
          </ac:spMkLst>
        </pc:spChg>
        <pc:spChg chg="add mod">
          <ac:chgData name="Peter Owen" userId="2f1396d2-2ac0-40d4-82c4-afa7da5e0995" providerId="ADAL" clId="{DB5DF79D-FC2C-435C-AD6C-432ABD85C0AE}" dt="2025-11-13T00:28:33.848" v="1472" actId="164"/>
          <ac:spMkLst>
            <pc:docMk/>
            <pc:sldMk cId="889569811" sldId="262"/>
            <ac:spMk id="10" creationId="{BFBC29FB-42A4-AFE8-BCE6-E908B3E6313B}"/>
          </ac:spMkLst>
        </pc:spChg>
        <pc:spChg chg="add mod">
          <ac:chgData name="Peter Owen" userId="2f1396d2-2ac0-40d4-82c4-afa7da5e0995" providerId="ADAL" clId="{DB5DF79D-FC2C-435C-AD6C-432ABD85C0AE}" dt="2025-11-13T00:28:33.848" v="1472" actId="164"/>
          <ac:spMkLst>
            <pc:docMk/>
            <pc:sldMk cId="889569811" sldId="262"/>
            <ac:spMk id="13" creationId="{24F3A2FA-3A8B-1D42-DA1E-F379F6E25644}"/>
          </ac:spMkLst>
        </pc:spChg>
        <pc:grpChg chg="add mod">
          <ac:chgData name="Peter Owen" userId="2f1396d2-2ac0-40d4-82c4-afa7da5e0995" providerId="ADAL" clId="{DB5DF79D-FC2C-435C-AD6C-432ABD85C0AE}" dt="2025-11-13T00:28:40.360" v="1475" actId="1076"/>
          <ac:grpSpMkLst>
            <pc:docMk/>
            <pc:sldMk cId="889569811" sldId="262"/>
            <ac:grpSpMk id="20" creationId="{14606720-77CC-F5B1-8D62-56D328E4FAB7}"/>
          </ac:grpSpMkLst>
        </pc:grpChg>
        <pc:graphicFrameChg chg="add mod">
          <ac:chgData name="Peter Owen" userId="2f1396d2-2ac0-40d4-82c4-afa7da5e0995" providerId="ADAL" clId="{DB5DF79D-FC2C-435C-AD6C-432ABD85C0AE}" dt="2025-11-13T00:28:37.043" v="1474" actId="1076"/>
          <ac:graphicFrameMkLst>
            <pc:docMk/>
            <pc:sldMk cId="889569811" sldId="262"/>
            <ac:graphicFrameMk id="4" creationId="{D1941E20-8DCD-EB16-13B9-E7B46446716F}"/>
          </ac:graphicFrameMkLst>
        </pc:graphicFrameChg>
        <pc:graphicFrameChg chg="mod">
          <ac:chgData name="Peter Owen" userId="2f1396d2-2ac0-40d4-82c4-afa7da5e0995" providerId="ADAL" clId="{DB5DF79D-FC2C-435C-AD6C-432ABD85C0AE}" dt="2025-11-13T00:29:02.799" v="1484" actId="1076"/>
          <ac:graphicFrameMkLst>
            <pc:docMk/>
            <pc:sldMk cId="889569811" sldId="262"/>
            <ac:graphicFrameMk id="5" creationId="{7391048B-FDD8-4BED-BB08-E211FC4F53A5}"/>
          </ac:graphicFrameMkLst>
        </pc:graphicFrameChg>
        <pc:graphicFrameChg chg="mod">
          <ac:chgData name="Peter Owen" userId="2f1396d2-2ac0-40d4-82c4-afa7da5e0995" providerId="ADAL" clId="{DB5DF79D-FC2C-435C-AD6C-432ABD85C0AE}" dt="2025-11-13T00:29:06.664" v="1485" actId="1076"/>
          <ac:graphicFrameMkLst>
            <pc:docMk/>
            <pc:sldMk cId="889569811" sldId="262"/>
            <ac:graphicFrameMk id="6" creationId="{BE7C1AF8-48C0-4AE7-8E26-649A42F0A649}"/>
          </ac:graphicFrameMkLst>
        </pc:graphicFrameChg>
        <pc:picChg chg="mod">
          <ac:chgData name="Peter Owen" userId="2f1396d2-2ac0-40d4-82c4-afa7da5e0995" providerId="ADAL" clId="{DB5DF79D-FC2C-435C-AD6C-432ABD85C0AE}" dt="2025-11-13T00:29:08.604" v="1486" actId="1076"/>
          <ac:picMkLst>
            <pc:docMk/>
            <pc:sldMk cId="889569811" sldId="262"/>
            <ac:picMk id="1026" creationId="{00000000-0000-0000-0000-000000000000}"/>
          </ac:picMkLst>
        </pc:picChg>
        <pc:cxnChg chg="mod">
          <ac:chgData name="Peter Owen" userId="2f1396d2-2ac0-40d4-82c4-afa7da5e0995" providerId="ADAL" clId="{DB5DF79D-FC2C-435C-AD6C-432ABD85C0AE}" dt="2025-11-13T00:34:13.223" v="1496" actId="14100"/>
          <ac:cxnSpMkLst>
            <pc:docMk/>
            <pc:sldMk cId="889569811" sldId="262"/>
            <ac:cxnSpMk id="7" creationId="{2DB517EB-D6E6-4A19-82AC-C6D3FD50EF40}"/>
          </ac:cxnSpMkLst>
        </pc:cxnChg>
        <pc:cxnChg chg="mod">
          <ac:chgData name="Peter Owen" userId="2f1396d2-2ac0-40d4-82c4-afa7da5e0995" providerId="ADAL" clId="{DB5DF79D-FC2C-435C-AD6C-432ABD85C0AE}" dt="2025-11-13T00:34:13.223" v="1496" actId="14100"/>
          <ac:cxnSpMkLst>
            <pc:docMk/>
            <pc:sldMk cId="889569811" sldId="262"/>
            <ac:cxnSpMk id="8" creationId="{0F234651-99FD-42F2-8053-E772B8E9B33D}"/>
          </ac:cxnSpMkLst>
        </pc:cxnChg>
        <pc:cxnChg chg="add mod">
          <ac:chgData name="Peter Owen" userId="2f1396d2-2ac0-40d4-82c4-afa7da5e0995" providerId="ADAL" clId="{DB5DF79D-FC2C-435C-AD6C-432ABD85C0AE}" dt="2025-11-13T00:28:33.848" v="1472" actId="164"/>
          <ac:cxnSpMkLst>
            <pc:docMk/>
            <pc:sldMk cId="889569811" sldId="262"/>
            <ac:cxnSpMk id="9" creationId="{77D74C4E-5144-C970-8FDC-18BE796E6CD6}"/>
          </ac:cxnSpMkLst>
        </pc:cxnChg>
        <pc:cxnChg chg="add mod">
          <ac:chgData name="Peter Owen" userId="2f1396d2-2ac0-40d4-82c4-afa7da5e0995" providerId="ADAL" clId="{DB5DF79D-FC2C-435C-AD6C-432ABD85C0AE}" dt="2025-11-13T00:28:33.848" v="1472" actId="164"/>
          <ac:cxnSpMkLst>
            <pc:docMk/>
            <pc:sldMk cId="889569811" sldId="262"/>
            <ac:cxnSpMk id="11" creationId="{6C1E3731-ACAD-35B7-4643-42B78E4E32A8}"/>
          </ac:cxnSpMkLst>
        </pc:cxnChg>
        <pc:cxnChg chg="add mod">
          <ac:chgData name="Peter Owen" userId="2f1396d2-2ac0-40d4-82c4-afa7da5e0995" providerId="ADAL" clId="{DB5DF79D-FC2C-435C-AD6C-432ABD85C0AE}" dt="2025-11-13T00:28:33.848" v="1472" actId="164"/>
          <ac:cxnSpMkLst>
            <pc:docMk/>
            <pc:sldMk cId="889569811" sldId="262"/>
            <ac:cxnSpMk id="12" creationId="{E2860AFE-A4E8-D8B3-311E-3CAEFA17BC99}"/>
          </ac:cxnSpMkLst>
        </pc:cxnChg>
      </pc:sldChg>
      <pc:sldChg chg="modSp del mod ord">
        <pc:chgData name="Peter Owen" userId="2f1396d2-2ac0-40d4-82c4-afa7da5e0995" providerId="ADAL" clId="{DB5DF79D-FC2C-435C-AD6C-432ABD85C0AE}" dt="2025-11-13T00:14:52.903" v="1232" actId="2696"/>
        <pc:sldMkLst>
          <pc:docMk/>
          <pc:sldMk cId="539672971" sldId="268"/>
        </pc:sldMkLst>
        <pc:spChg chg="mod">
          <ac:chgData name="Peter Owen" userId="2f1396d2-2ac0-40d4-82c4-afa7da5e0995" providerId="ADAL" clId="{DB5DF79D-FC2C-435C-AD6C-432ABD85C0AE}" dt="2025-11-13T00:14:28.594" v="1231" actId="20577"/>
          <ac:spMkLst>
            <pc:docMk/>
            <pc:sldMk cId="539672971" sldId="268"/>
            <ac:spMk id="2" creationId="{3D28DA69-7434-32C2-8419-F4CADF24D848}"/>
          </ac:spMkLst>
        </pc:spChg>
      </pc:sldChg>
      <pc:sldChg chg="del">
        <pc:chgData name="Peter Owen" userId="2f1396d2-2ac0-40d4-82c4-afa7da5e0995" providerId="ADAL" clId="{DB5DF79D-FC2C-435C-AD6C-432ABD85C0AE}" dt="2025-11-12T23:59:22.562" v="1162" actId="2696"/>
        <pc:sldMkLst>
          <pc:docMk/>
          <pc:sldMk cId="2801350020" sldId="269"/>
        </pc:sldMkLst>
      </pc:sldChg>
      <pc:sldChg chg="del">
        <pc:chgData name="Peter Owen" userId="2f1396d2-2ac0-40d4-82c4-afa7da5e0995" providerId="ADAL" clId="{DB5DF79D-FC2C-435C-AD6C-432ABD85C0AE}" dt="2025-11-12T23:59:22.562" v="1162" actId="2696"/>
        <pc:sldMkLst>
          <pc:docMk/>
          <pc:sldMk cId="2173784210" sldId="270"/>
        </pc:sldMkLst>
      </pc:sldChg>
      <pc:sldChg chg="del">
        <pc:chgData name="Peter Owen" userId="2f1396d2-2ac0-40d4-82c4-afa7da5e0995" providerId="ADAL" clId="{DB5DF79D-FC2C-435C-AD6C-432ABD85C0AE}" dt="2025-11-12T23:59:22.562" v="1162" actId="2696"/>
        <pc:sldMkLst>
          <pc:docMk/>
          <pc:sldMk cId="1318808432" sldId="271"/>
        </pc:sldMkLst>
      </pc:sldChg>
      <pc:sldChg chg="delSp del mod">
        <pc:chgData name="Peter Owen" userId="2f1396d2-2ac0-40d4-82c4-afa7da5e0995" providerId="ADAL" clId="{DB5DF79D-FC2C-435C-AD6C-432ABD85C0AE}" dt="2025-11-13T00:15:12.274" v="1234" actId="2696"/>
        <pc:sldMkLst>
          <pc:docMk/>
          <pc:sldMk cId="1139284077" sldId="272"/>
        </pc:sldMkLst>
        <pc:spChg chg="del">
          <ac:chgData name="Peter Owen" userId="2f1396d2-2ac0-40d4-82c4-afa7da5e0995" providerId="ADAL" clId="{DB5DF79D-FC2C-435C-AD6C-432ABD85C0AE}" dt="2025-11-12T23:59:26.273" v="1163" actId="21"/>
          <ac:spMkLst>
            <pc:docMk/>
            <pc:sldMk cId="1139284077" sldId="272"/>
            <ac:spMk id="2" creationId="{7B594208-1363-2CAC-8BD2-AFBBEEA1EE0B}"/>
          </ac:spMkLst>
        </pc:spChg>
      </pc:sldChg>
      <pc:sldChg chg="addSp delSp modSp mod ord">
        <pc:chgData name="Peter Owen" userId="2f1396d2-2ac0-40d4-82c4-afa7da5e0995" providerId="ADAL" clId="{DB5DF79D-FC2C-435C-AD6C-432ABD85C0AE}" dt="2025-11-13T00:15:26.972" v="1241"/>
        <pc:sldMkLst>
          <pc:docMk/>
          <pc:sldMk cId="2443424961" sldId="277"/>
        </pc:sldMkLst>
        <pc:spChg chg="mod">
          <ac:chgData name="Peter Owen" userId="2f1396d2-2ac0-40d4-82c4-afa7da5e0995" providerId="ADAL" clId="{DB5DF79D-FC2C-435C-AD6C-432ABD85C0AE}" dt="2025-11-10T19:52:50.953" v="633" actId="1076"/>
          <ac:spMkLst>
            <pc:docMk/>
            <pc:sldMk cId="2443424961" sldId="277"/>
            <ac:spMk id="2" creationId="{810725BA-FB98-F92A-68C2-927AFD234932}"/>
          </ac:spMkLst>
        </pc:spChg>
        <pc:spChg chg="del">
          <ac:chgData name="Peter Owen" userId="2f1396d2-2ac0-40d4-82c4-afa7da5e0995" providerId="ADAL" clId="{DB5DF79D-FC2C-435C-AD6C-432ABD85C0AE}" dt="2025-11-12T23:59:33.896" v="1166" actId="478"/>
          <ac:spMkLst>
            <pc:docMk/>
            <pc:sldMk cId="2443424961" sldId="277"/>
            <ac:spMk id="3" creationId="{42A822BB-2144-06FD-17D4-1C496D87F386}"/>
          </ac:spMkLst>
        </pc:spChg>
        <pc:spChg chg="add mod">
          <ac:chgData name="Peter Owen" userId="2f1396d2-2ac0-40d4-82c4-afa7da5e0995" providerId="ADAL" clId="{DB5DF79D-FC2C-435C-AD6C-432ABD85C0AE}" dt="2025-11-13T00:11:46.018" v="1178" actId="1076"/>
          <ac:spMkLst>
            <pc:docMk/>
            <pc:sldMk cId="2443424961" sldId="277"/>
            <ac:spMk id="4" creationId="{7B594208-1363-2CAC-8BD2-AFBBEEA1EE0B}"/>
          </ac:spMkLst>
        </pc:spChg>
        <pc:spChg chg="add del mod">
          <ac:chgData name="Peter Owen" userId="2f1396d2-2ac0-40d4-82c4-afa7da5e0995" providerId="ADAL" clId="{DB5DF79D-FC2C-435C-AD6C-432ABD85C0AE}" dt="2025-11-12T23:59:36.066" v="1167" actId="478"/>
          <ac:spMkLst>
            <pc:docMk/>
            <pc:sldMk cId="2443424961" sldId="277"/>
            <ac:spMk id="8" creationId="{2EC3486E-4C77-C87B-651E-2F57442D8B06}"/>
          </ac:spMkLst>
        </pc:spChg>
        <pc:spChg chg="add del mod">
          <ac:chgData name="Peter Owen" userId="2f1396d2-2ac0-40d4-82c4-afa7da5e0995" providerId="ADAL" clId="{DB5DF79D-FC2C-435C-AD6C-432ABD85C0AE}" dt="2025-11-12T23:59:40.754" v="1169" actId="478"/>
          <ac:spMkLst>
            <pc:docMk/>
            <pc:sldMk cId="2443424961" sldId="277"/>
            <ac:spMk id="11" creationId="{D1D5EA08-A53D-F459-307E-C153C1507964}"/>
          </ac:spMkLst>
        </pc:spChg>
        <pc:spChg chg="del">
          <ac:chgData name="Peter Owen" userId="2f1396d2-2ac0-40d4-82c4-afa7da5e0995" providerId="ADAL" clId="{DB5DF79D-FC2C-435C-AD6C-432ABD85C0AE}" dt="2025-11-12T23:59:39.222" v="1168" actId="478"/>
          <ac:spMkLst>
            <pc:docMk/>
            <pc:sldMk cId="2443424961" sldId="277"/>
            <ac:spMk id="24" creationId="{8A0375B2-423E-A68A-DEE7-5D546580A51B}"/>
          </ac:spMkLst>
        </pc:spChg>
      </pc:sldChg>
      <pc:sldChg chg="del">
        <pc:chgData name="Peter Owen" userId="2f1396d2-2ac0-40d4-82c4-afa7da5e0995" providerId="ADAL" clId="{DB5DF79D-FC2C-435C-AD6C-432ABD85C0AE}" dt="2025-11-12T23:59:22.562" v="1162" actId="2696"/>
        <pc:sldMkLst>
          <pc:docMk/>
          <pc:sldMk cId="1400045427" sldId="280"/>
        </pc:sldMkLst>
      </pc:sldChg>
      <pc:sldChg chg="del">
        <pc:chgData name="Peter Owen" userId="2f1396d2-2ac0-40d4-82c4-afa7da5e0995" providerId="ADAL" clId="{DB5DF79D-FC2C-435C-AD6C-432ABD85C0AE}" dt="2025-11-12T23:59:22.562" v="1162" actId="2696"/>
        <pc:sldMkLst>
          <pc:docMk/>
          <pc:sldMk cId="1250529226" sldId="281"/>
        </pc:sldMkLst>
      </pc:sldChg>
      <pc:sldChg chg="del">
        <pc:chgData name="Peter Owen" userId="2f1396d2-2ac0-40d4-82c4-afa7da5e0995" providerId="ADAL" clId="{DB5DF79D-FC2C-435C-AD6C-432ABD85C0AE}" dt="2025-11-12T23:59:22.562" v="1162" actId="2696"/>
        <pc:sldMkLst>
          <pc:docMk/>
          <pc:sldMk cId="3197402310" sldId="282"/>
        </pc:sldMkLst>
      </pc:sldChg>
      <pc:sldChg chg="del">
        <pc:chgData name="Peter Owen" userId="2f1396d2-2ac0-40d4-82c4-afa7da5e0995" providerId="ADAL" clId="{DB5DF79D-FC2C-435C-AD6C-432ABD85C0AE}" dt="2025-11-12T23:59:22.562" v="1162" actId="2696"/>
        <pc:sldMkLst>
          <pc:docMk/>
          <pc:sldMk cId="1641286896" sldId="283"/>
        </pc:sldMkLst>
      </pc:sldChg>
      <pc:sldChg chg="del">
        <pc:chgData name="Peter Owen" userId="2f1396d2-2ac0-40d4-82c4-afa7da5e0995" providerId="ADAL" clId="{DB5DF79D-FC2C-435C-AD6C-432ABD85C0AE}" dt="2025-11-12T23:59:22.562" v="1162" actId="2696"/>
        <pc:sldMkLst>
          <pc:docMk/>
          <pc:sldMk cId="3565532269" sldId="284"/>
        </pc:sldMkLst>
      </pc:sldChg>
      <pc:sldChg chg="del">
        <pc:chgData name="Peter Owen" userId="2f1396d2-2ac0-40d4-82c4-afa7da5e0995" providerId="ADAL" clId="{DB5DF79D-FC2C-435C-AD6C-432ABD85C0AE}" dt="2025-11-12T23:59:22.562" v="1162" actId="2696"/>
        <pc:sldMkLst>
          <pc:docMk/>
          <pc:sldMk cId="3133821527" sldId="285"/>
        </pc:sldMkLst>
      </pc:sldChg>
      <pc:sldChg chg="del">
        <pc:chgData name="Peter Owen" userId="2f1396d2-2ac0-40d4-82c4-afa7da5e0995" providerId="ADAL" clId="{DB5DF79D-FC2C-435C-AD6C-432ABD85C0AE}" dt="2025-11-12T23:59:22.562" v="1162" actId="2696"/>
        <pc:sldMkLst>
          <pc:docMk/>
          <pc:sldMk cId="722999426" sldId="286"/>
        </pc:sldMkLst>
      </pc:sldChg>
      <pc:sldChg chg="del">
        <pc:chgData name="Peter Owen" userId="2f1396d2-2ac0-40d4-82c4-afa7da5e0995" providerId="ADAL" clId="{DB5DF79D-FC2C-435C-AD6C-432ABD85C0AE}" dt="2025-11-13T00:14:59.941" v="1233" actId="2696"/>
        <pc:sldMkLst>
          <pc:docMk/>
          <pc:sldMk cId="3340087869" sldId="288"/>
        </pc:sldMkLst>
      </pc:sldChg>
      <pc:sldChg chg="modSp mod">
        <pc:chgData name="Peter Owen" userId="2f1396d2-2ac0-40d4-82c4-afa7da5e0995" providerId="ADAL" clId="{DB5DF79D-FC2C-435C-AD6C-432ABD85C0AE}" dt="2025-11-12T23:44:14.611" v="1045" actId="14100"/>
        <pc:sldMkLst>
          <pc:docMk/>
          <pc:sldMk cId="484302200" sldId="291"/>
        </pc:sldMkLst>
        <pc:spChg chg="mod">
          <ac:chgData name="Peter Owen" userId="2f1396d2-2ac0-40d4-82c4-afa7da5e0995" providerId="ADAL" clId="{DB5DF79D-FC2C-435C-AD6C-432ABD85C0AE}" dt="2025-11-12T23:44:14.611" v="1045" actId="14100"/>
          <ac:spMkLst>
            <pc:docMk/>
            <pc:sldMk cId="484302200" sldId="291"/>
            <ac:spMk id="2" creationId="{3D28DA69-7434-32C2-8419-F4CADF24D848}"/>
          </ac:spMkLst>
        </pc:spChg>
      </pc:sldChg>
      <pc:sldChg chg="mod ord modShow">
        <pc:chgData name="Peter Owen" userId="2f1396d2-2ac0-40d4-82c4-afa7da5e0995" providerId="ADAL" clId="{DB5DF79D-FC2C-435C-AD6C-432ABD85C0AE}" dt="2025-11-13T00:15:25.343" v="1239"/>
        <pc:sldMkLst>
          <pc:docMk/>
          <pc:sldMk cId="917703950" sldId="292"/>
        </pc:sldMkLst>
      </pc:sldChg>
      <pc:sldChg chg="modSp mod">
        <pc:chgData name="Peter Owen" userId="2f1396d2-2ac0-40d4-82c4-afa7da5e0995" providerId="ADAL" clId="{DB5DF79D-FC2C-435C-AD6C-432ABD85C0AE}" dt="2025-11-12T23:50:37.145" v="1047" actId="1076"/>
        <pc:sldMkLst>
          <pc:docMk/>
          <pc:sldMk cId="2535353300" sldId="294"/>
        </pc:sldMkLst>
        <pc:spChg chg="mod">
          <ac:chgData name="Peter Owen" userId="2f1396d2-2ac0-40d4-82c4-afa7da5e0995" providerId="ADAL" clId="{DB5DF79D-FC2C-435C-AD6C-432ABD85C0AE}" dt="2025-11-12T23:50:37.145" v="1047" actId="1076"/>
          <ac:spMkLst>
            <pc:docMk/>
            <pc:sldMk cId="2535353300" sldId="294"/>
            <ac:spMk id="14" creationId="{C726C431-DE89-44DF-93B3-071F0E991DDD}"/>
          </ac:spMkLst>
        </pc:spChg>
        <pc:picChg chg="mod">
          <ac:chgData name="Peter Owen" userId="2f1396d2-2ac0-40d4-82c4-afa7da5e0995" providerId="ADAL" clId="{DB5DF79D-FC2C-435C-AD6C-432ABD85C0AE}" dt="2025-11-12T23:50:33.832" v="1046" actId="1076"/>
          <ac:picMkLst>
            <pc:docMk/>
            <pc:sldMk cId="2535353300" sldId="294"/>
            <ac:picMk id="6" creationId="{B99C120F-C190-45BB-A7F3-88202BEB1286}"/>
          </ac:picMkLst>
        </pc:picChg>
      </pc:sldChg>
      <pc:sldChg chg="modSp mod">
        <pc:chgData name="Peter Owen" userId="2f1396d2-2ac0-40d4-82c4-afa7da5e0995" providerId="ADAL" clId="{DB5DF79D-FC2C-435C-AD6C-432ABD85C0AE}" dt="2025-11-12T23:56:18.738" v="1159" actId="20577"/>
        <pc:sldMkLst>
          <pc:docMk/>
          <pc:sldMk cId="3203962215" sldId="295"/>
        </pc:sldMkLst>
        <pc:spChg chg="mod">
          <ac:chgData name="Peter Owen" userId="2f1396d2-2ac0-40d4-82c4-afa7da5e0995" providerId="ADAL" clId="{DB5DF79D-FC2C-435C-AD6C-432ABD85C0AE}" dt="2025-11-12T23:56:18.738" v="1159" actId="20577"/>
          <ac:spMkLst>
            <pc:docMk/>
            <pc:sldMk cId="3203962215" sldId="295"/>
            <ac:spMk id="2" creationId="{3D28DA69-7434-32C2-8419-F4CADF24D848}"/>
          </ac:spMkLst>
        </pc:spChg>
        <pc:picChg chg="mod modCrop">
          <ac:chgData name="Peter Owen" userId="2f1396d2-2ac0-40d4-82c4-afa7da5e0995" providerId="ADAL" clId="{DB5DF79D-FC2C-435C-AD6C-432ABD85C0AE}" dt="2025-11-12T23:53:44.753" v="1057" actId="1076"/>
          <ac:picMkLst>
            <pc:docMk/>
            <pc:sldMk cId="3203962215" sldId="295"/>
            <ac:picMk id="7" creationId="{A1F70E68-259B-4C71-BF97-D72047D20E09}"/>
          </ac:picMkLst>
        </pc:picChg>
      </pc:sldChg>
      <pc:sldChg chg="addSp delSp modSp mod">
        <pc:chgData name="Peter Owen" userId="2f1396d2-2ac0-40d4-82c4-afa7da5e0995" providerId="ADAL" clId="{DB5DF79D-FC2C-435C-AD6C-432ABD85C0AE}" dt="2025-11-13T00:33:02.373" v="1490" actId="1076"/>
        <pc:sldMkLst>
          <pc:docMk/>
          <pc:sldMk cId="2151971201" sldId="296"/>
        </pc:sldMkLst>
        <pc:picChg chg="add del mod">
          <ac:chgData name="Peter Owen" userId="2f1396d2-2ac0-40d4-82c4-afa7da5e0995" providerId="ADAL" clId="{DB5DF79D-FC2C-435C-AD6C-432ABD85C0AE}" dt="2025-11-13T00:32:02.530" v="1488" actId="478"/>
          <ac:picMkLst>
            <pc:docMk/>
            <pc:sldMk cId="2151971201" sldId="296"/>
            <ac:picMk id="3" creationId="{5D1636C2-1B48-3E09-3B7A-8535289C8354}"/>
          </ac:picMkLst>
        </pc:picChg>
        <pc:picChg chg="add mod">
          <ac:chgData name="Peter Owen" userId="2f1396d2-2ac0-40d4-82c4-afa7da5e0995" providerId="ADAL" clId="{DB5DF79D-FC2C-435C-AD6C-432ABD85C0AE}" dt="2025-11-13T00:33:02.373" v="1490" actId="1076"/>
          <ac:picMkLst>
            <pc:docMk/>
            <pc:sldMk cId="2151971201" sldId="296"/>
            <ac:picMk id="6" creationId="{94F9C10F-309C-2927-5ECB-23726EA61BBB}"/>
          </ac:picMkLst>
        </pc:picChg>
        <pc:picChg chg="mod">
          <ac:chgData name="Peter Owen" userId="2f1396d2-2ac0-40d4-82c4-afa7da5e0995" providerId="ADAL" clId="{DB5DF79D-FC2C-435C-AD6C-432ABD85C0AE}" dt="2025-11-12T23:57:58.219" v="1161" actId="1076"/>
          <ac:picMkLst>
            <pc:docMk/>
            <pc:sldMk cId="2151971201" sldId="296"/>
            <ac:picMk id="13" creationId="{C563DD23-38BD-49D2-A8E9-02D6BF73BF0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jeffersonlab-my.sharepoint.com/personal/powen_jlab_org/Documents/POwen/25%20RF%20System%20LDRD/Data/20250725%20-%20C100-086/C75-047%20Comparis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jeffersonlab-my.sharepoint.com/personal/powen_jlab_org/Documents/POwen/25%20RF%20System%20LDRD/Data/20250725%20-%20C100-086/C75-047%20Comparis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jlabgrp\group\srfee\POwen\18%20Cavity%20Tests\L2HE%20Mode%20Mixing\27MV.txt"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jlabgrp\group\srfee\POwen\18%20Cavity%20Tests\L2HE%20Mode%20Mixing\20.5MV.txt"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jlabgrp\group\srfee\POwen\18%20Cavity%20Tests\L2HE%20Mode%20Mixing\Spectral%20data\7-9%20AMMS%20flip.txt"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C100-086 Q0 vs Eacc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Power Meter</c:v>
          </c:tx>
          <c:spPr>
            <a:ln w="19050" cap="rnd">
              <a:no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Baseline!$F$54:$F$96</c:f>
                <c:numCache>
                  <c:formatCode>General</c:formatCode>
                  <c:ptCount val="43"/>
                  <c:pt idx="0">
                    <c:v>808900158.5</c:v>
                  </c:pt>
                  <c:pt idx="1">
                    <c:v>816491610.20000005</c:v>
                  </c:pt>
                  <c:pt idx="2">
                    <c:v>822332521.79999995</c:v>
                  </c:pt>
                  <c:pt idx="3">
                    <c:v>827058079.5</c:v>
                  </c:pt>
                  <c:pt idx="4">
                    <c:v>825700426.20000005</c:v>
                  </c:pt>
                  <c:pt idx="5">
                    <c:v>816561459.20000005</c:v>
                  </c:pt>
                  <c:pt idx="6">
                    <c:v>809202450.39999998</c:v>
                  </c:pt>
                  <c:pt idx="7">
                    <c:v>794667318.5</c:v>
                  </c:pt>
                  <c:pt idx="8">
                    <c:v>784876108.89999998</c:v>
                  </c:pt>
                  <c:pt idx="9">
                    <c:v>780919279.60000002</c:v>
                  </c:pt>
                  <c:pt idx="10">
                    <c:v>772058282.89999998</c:v>
                  </c:pt>
                  <c:pt idx="11">
                    <c:v>767452668</c:v>
                  </c:pt>
                  <c:pt idx="12">
                    <c:v>758830777</c:v>
                  </c:pt>
                  <c:pt idx="13">
                    <c:v>763505029.89999998</c:v>
                  </c:pt>
                  <c:pt idx="14">
                    <c:v>761543540.39999998</c:v>
                  </c:pt>
                  <c:pt idx="15">
                    <c:v>757815687</c:v>
                  </c:pt>
                  <c:pt idx="16">
                    <c:v>742329853.20000005</c:v>
                  </c:pt>
                  <c:pt idx="17">
                    <c:v>738982533</c:v>
                  </c:pt>
                  <c:pt idx="18">
                    <c:v>735578484</c:v>
                  </c:pt>
                  <c:pt idx="19">
                    <c:v>731392530</c:v>
                  </c:pt>
                  <c:pt idx="20">
                    <c:v>728384198.70000005</c:v>
                  </c:pt>
                  <c:pt idx="21">
                    <c:v>724773608.70000005</c:v>
                  </c:pt>
                  <c:pt idx="22">
                    <c:v>721318710.29999995</c:v>
                  </c:pt>
                  <c:pt idx="23">
                    <c:v>717269848.10000002</c:v>
                  </c:pt>
                  <c:pt idx="24">
                    <c:v>712533082.29999995</c:v>
                  </c:pt>
                  <c:pt idx="25">
                    <c:v>703161340.10000002</c:v>
                  </c:pt>
                  <c:pt idx="26">
                    <c:v>711933827.70000005</c:v>
                  </c:pt>
                  <c:pt idx="27">
                    <c:v>714087106.20000005</c:v>
                  </c:pt>
                  <c:pt idx="28">
                    <c:v>722643611.29999995</c:v>
                  </c:pt>
                  <c:pt idx="29">
                    <c:v>728495292.10000002</c:v>
                  </c:pt>
                  <c:pt idx="30">
                    <c:v>735995906.10000002</c:v>
                  </c:pt>
                  <c:pt idx="31">
                    <c:v>739987027.70000005</c:v>
                  </c:pt>
                  <c:pt idx="32">
                    <c:v>747017634.10000002</c:v>
                  </c:pt>
                  <c:pt idx="33">
                    <c:v>751402158.10000002</c:v>
                  </c:pt>
                  <c:pt idx="34">
                    <c:v>756208821.39999998</c:v>
                  </c:pt>
                  <c:pt idx="35">
                    <c:v>761254239.10000002</c:v>
                  </c:pt>
                  <c:pt idx="36">
                    <c:v>785111210.70000005</c:v>
                  </c:pt>
                  <c:pt idx="37">
                    <c:v>792966486.79999995</c:v>
                  </c:pt>
                  <c:pt idx="38">
                    <c:v>802545895.10000002</c:v>
                  </c:pt>
                  <c:pt idx="39">
                    <c:v>815967223.20000005</c:v>
                  </c:pt>
                  <c:pt idx="40">
                    <c:v>825885785.20000005</c:v>
                  </c:pt>
                  <c:pt idx="41">
                    <c:v>831203083.79999995</c:v>
                  </c:pt>
                  <c:pt idx="42">
                    <c:v>827143793</c:v>
                  </c:pt>
                </c:numCache>
              </c:numRef>
            </c:plus>
            <c:minus>
              <c:numRef>
                <c:f>Baseline!$F$54:$F$96</c:f>
                <c:numCache>
                  <c:formatCode>General</c:formatCode>
                  <c:ptCount val="43"/>
                  <c:pt idx="0">
                    <c:v>808900158.5</c:v>
                  </c:pt>
                  <c:pt idx="1">
                    <c:v>816491610.20000005</c:v>
                  </c:pt>
                  <c:pt idx="2">
                    <c:v>822332521.79999995</c:v>
                  </c:pt>
                  <c:pt idx="3">
                    <c:v>827058079.5</c:v>
                  </c:pt>
                  <c:pt idx="4">
                    <c:v>825700426.20000005</c:v>
                  </c:pt>
                  <c:pt idx="5">
                    <c:v>816561459.20000005</c:v>
                  </c:pt>
                  <c:pt idx="6">
                    <c:v>809202450.39999998</c:v>
                  </c:pt>
                  <c:pt idx="7">
                    <c:v>794667318.5</c:v>
                  </c:pt>
                  <c:pt idx="8">
                    <c:v>784876108.89999998</c:v>
                  </c:pt>
                  <c:pt idx="9">
                    <c:v>780919279.60000002</c:v>
                  </c:pt>
                  <c:pt idx="10">
                    <c:v>772058282.89999998</c:v>
                  </c:pt>
                  <c:pt idx="11">
                    <c:v>767452668</c:v>
                  </c:pt>
                  <c:pt idx="12">
                    <c:v>758830777</c:v>
                  </c:pt>
                  <c:pt idx="13">
                    <c:v>763505029.89999998</c:v>
                  </c:pt>
                  <c:pt idx="14">
                    <c:v>761543540.39999998</c:v>
                  </c:pt>
                  <c:pt idx="15">
                    <c:v>757815687</c:v>
                  </c:pt>
                  <c:pt idx="16">
                    <c:v>742329853.20000005</c:v>
                  </c:pt>
                  <c:pt idx="17">
                    <c:v>738982533</c:v>
                  </c:pt>
                  <c:pt idx="18">
                    <c:v>735578484</c:v>
                  </c:pt>
                  <c:pt idx="19">
                    <c:v>731392530</c:v>
                  </c:pt>
                  <c:pt idx="20">
                    <c:v>728384198.70000005</c:v>
                  </c:pt>
                  <c:pt idx="21">
                    <c:v>724773608.70000005</c:v>
                  </c:pt>
                  <c:pt idx="22">
                    <c:v>721318710.29999995</c:v>
                  </c:pt>
                  <c:pt idx="23">
                    <c:v>717269848.10000002</c:v>
                  </c:pt>
                  <c:pt idx="24">
                    <c:v>712533082.29999995</c:v>
                  </c:pt>
                  <c:pt idx="25">
                    <c:v>703161340.10000002</c:v>
                  </c:pt>
                  <c:pt idx="26">
                    <c:v>711933827.70000005</c:v>
                  </c:pt>
                  <c:pt idx="27">
                    <c:v>714087106.20000005</c:v>
                  </c:pt>
                  <c:pt idx="28">
                    <c:v>722643611.29999995</c:v>
                  </c:pt>
                  <c:pt idx="29">
                    <c:v>728495292.10000002</c:v>
                  </c:pt>
                  <c:pt idx="30">
                    <c:v>735995906.10000002</c:v>
                  </c:pt>
                  <c:pt idx="31">
                    <c:v>739987027.70000005</c:v>
                  </c:pt>
                  <c:pt idx="32">
                    <c:v>747017634.10000002</c:v>
                  </c:pt>
                  <c:pt idx="33">
                    <c:v>751402158.10000002</c:v>
                  </c:pt>
                  <c:pt idx="34">
                    <c:v>756208821.39999998</c:v>
                  </c:pt>
                  <c:pt idx="35">
                    <c:v>761254239.10000002</c:v>
                  </c:pt>
                  <c:pt idx="36">
                    <c:v>785111210.70000005</c:v>
                  </c:pt>
                  <c:pt idx="37">
                    <c:v>792966486.79999995</c:v>
                  </c:pt>
                  <c:pt idx="38">
                    <c:v>802545895.10000002</c:v>
                  </c:pt>
                  <c:pt idx="39">
                    <c:v>815967223.20000005</c:v>
                  </c:pt>
                  <c:pt idx="40">
                    <c:v>825885785.20000005</c:v>
                  </c:pt>
                  <c:pt idx="41">
                    <c:v>831203083.79999995</c:v>
                  </c:pt>
                  <c:pt idx="42">
                    <c:v>827143793</c:v>
                  </c:pt>
                </c:numCache>
              </c:numRef>
            </c:minus>
            <c:spPr>
              <a:noFill/>
              <a:ln w="9525" cap="flat" cmpd="sng" algn="ctr">
                <a:solidFill>
                  <a:schemeClr val="tx1">
                    <a:lumMod val="65000"/>
                    <a:lumOff val="35000"/>
                  </a:schemeClr>
                </a:solidFill>
                <a:round/>
              </a:ln>
              <a:effectLst/>
            </c:spPr>
          </c:errBars>
          <c:errBars>
            <c:errDir val="x"/>
            <c:errBarType val="both"/>
            <c:errValType val="cust"/>
            <c:noEndCap val="0"/>
            <c:plus>
              <c:numRef>
                <c:f>Baseline!$D$54:$D$96</c:f>
                <c:numCache>
                  <c:formatCode>General</c:formatCode>
                  <c:ptCount val="43"/>
                  <c:pt idx="0">
                    <c:v>7.4117559159999999E-2</c:v>
                  </c:pt>
                  <c:pt idx="1">
                    <c:v>9.486927714E-2</c:v>
                  </c:pt>
                  <c:pt idx="2">
                    <c:v>0.1218437468</c:v>
                  </c:pt>
                  <c:pt idx="3">
                    <c:v>0.1572186324</c:v>
                  </c:pt>
                  <c:pt idx="4">
                    <c:v>0.2035403724</c:v>
                  </c:pt>
                  <c:pt idx="5">
                    <c:v>0.2541845995</c:v>
                  </c:pt>
                  <c:pt idx="6">
                    <c:v>0.30594418000000001</c:v>
                  </c:pt>
                  <c:pt idx="7">
                    <c:v>0.35743935300000002</c:v>
                  </c:pt>
                  <c:pt idx="8">
                    <c:v>0.40686282169999999</c:v>
                  </c:pt>
                  <c:pt idx="9">
                    <c:v>0.45165112280000003</c:v>
                  </c:pt>
                  <c:pt idx="10">
                    <c:v>0.49598792359999999</c:v>
                  </c:pt>
                  <c:pt idx="11">
                    <c:v>0.54187650359999995</c:v>
                  </c:pt>
                  <c:pt idx="12">
                    <c:v>0.58605774990000004</c:v>
                  </c:pt>
                  <c:pt idx="13">
                    <c:v>0.63528676350000002</c:v>
                  </c:pt>
                  <c:pt idx="14">
                    <c:v>0.68173211119999999</c:v>
                  </c:pt>
                  <c:pt idx="15">
                    <c:v>0.72676833770000004</c:v>
                  </c:pt>
                  <c:pt idx="16">
                    <c:v>0.76641857670000002</c:v>
                  </c:pt>
                  <c:pt idx="17">
                    <c:v>0.81153101559999996</c:v>
                  </c:pt>
                  <c:pt idx="18">
                    <c:v>0.85475074169999998</c:v>
                  </c:pt>
                  <c:pt idx="19">
                    <c:v>0.89710019100000005</c:v>
                  </c:pt>
                  <c:pt idx="20">
                    <c:v>0.93721564589999995</c:v>
                  </c:pt>
                  <c:pt idx="21">
                    <c:v>0.97452520239999996</c:v>
                  </c:pt>
                  <c:pt idx="22">
                    <c:v>1.011243777</c:v>
                  </c:pt>
                  <c:pt idx="23">
                    <c:v>1.045309788</c:v>
                  </c:pt>
                  <c:pt idx="24">
                    <c:v>1.0874243240000001</c:v>
                  </c:pt>
                  <c:pt idx="25">
                    <c:v>1.127516792</c:v>
                  </c:pt>
                  <c:pt idx="26">
                    <c:v>1.089640819</c:v>
                  </c:pt>
                  <c:pt idx="27">
                    <c:v>1.046364348</c:v>
                  </c:pt>
                  <c:pt idx="28">
                    <c:v>1.0048420840000001</c:v>
                  </c:pt>
                  <c:pt idx="29">
                    <c:v>0.95865979430000003</c:v>
                  </c:pt>
                  <c:pt idx="30">
                    <c:v>0.90994419059999998</c:v>
                  </c:pt>
                  <c:pt idx="31">
                    <c:v>0.84820726430000004</c:v>
                  </c:pt>
                  <c:pt idx="32">
                    <c:v>0.7847184384</c:v>
                  </c:pt>
                  <c:pt idx="33">
                    <c:v>0.71827833809999997</c:v>
                  </c:pt>
                  <c:pt idx="34">
                    <c:v>0.65039544279999995</c:v>
                  </c:pt>
                  <c:pt idx="35">
                    <c:v>0.5813842816</c:v>
                  </c:pt>
                  <c:pt idx="36">
                    <c:v>0.51825395740000002</c:v>
                  </c:pt>
                  <c:pt idx="37">
                    <c:v>0.4508221</c:v>
                  </c:pt>
                  <c:pt idx="38">
                    <c:v>0.38205578769999998</c:v>
                  </c:pt>
                  <c:pt idx="39">
                    <c:v>0.30530038209999999</c:v>
                  </c:pt>
                  <c:pt idx="40">
                    <c:v>0.2338970286</c:v>
                  </c:pt>
                  <c:pt idx="41">
                    <c:v>0.1800498261</c:v>
                  </c:pt>
                  <c:pt idx="42">
                    <c:v>0.116776168</c:v>
                  </c:pt>
                </c:numCache>
              </c:numRef>
            </c:plus>
            <c:minus>
              <c:numRef>
                <c:f>Baseline!$D$54:$D$96</c:f>
                <c:numCache>
                  <c:formatCode>General</c:formatCode>
                  <c:ptCount val="43"/>
                  <c:pt idx="0">
                    <c:v>7.4117559159999999E-2</c:v>
                  </c:pt>
                  <c:pt idx="1">
                    <c:v>9.486927714E-2</c:v>
                  </c:pt>
                  <c:pt idx="2">
                    <c:v>0.1218437468</c:v>
                  </c:pt>
                  <c:pt idx="3">
                    <c:v>0.1572186324</c:v>
                  </c:pt>
                  <c:pt idx="4">
                    <c:v>0.2035403724</c:v>
                  </c:pt>
                  <c:pt idx="5">
                    <c:v>0.2541845995</c:v>
                  </c:pt>
                  <c:pt idx="6">
                    <c:v>0.30594418000000001</c:v>
                  </c:pt>
                  <c:pt idx="7">
                    <c:v>0.35743935300000002</c:v>
                  </c:pt>
                  <c:pt idx="8">
                    <c:v>0.40686282169999999</c:v>
                  </c:pt>
                  <c:pt idx="9">
                    <c:v>0.45165112280000003</c:v>
                  </c:pt>
                  <c:pt idx="10">
                    <c:v>0.49598792359999999</c:v>
                  </c:pt>
                  <c:pt idx="11">
                    <c:v>0.54187650359999995</c:v>
                  </c:pt>
                  <c:pt idx="12">
                    <c:v>0.58605774990000004</c:v>
                  </c:pt>
                  <c:pt idx="13">
                    <c:v>0.63528676350000002</c:v>
                  </c:pt>
                  <c:pt idx="14">
                    <c:v>0.68173211119999999</c:v>
                  </c:pt>
                  <c:pt idx="15">
                    <c:v>0.72676833770000004</c:v>
                  </c:pt>
                  <c:pt idx="16">
                    <c:v>0.76641857670000002</c:v>
                  </c:pt>
                  <c:pt idx="17">
                    <c:v>0.81153101559999996</c:v>
                  </c:pt>
                  <c:pt idx="18">
                    <c:v>0.85475074169999998</c:v>
                  </c:pt>
                  <c:pt idx="19">
                    <c:v>0.89710019100000005</c:v>
                  </c:pt>
                  <c:pt idx="20">
                    <c:v>0.93721564589999995</c:v>
                  </c:pt>
                  <c:pt idx="21">
                    <c:v>0.97452520239999996</c:v>
                  </c:pt>
                  <c:pt idx="22">
                    <c:v>1.011243777</c:v>
                  </c:pt>
                  <c:pt idx="23">
                    <c:v>1.045309788</c:v>
                  </c:pt>
                  <c:pt idx="24">
                    <c:v>1.0874243240000001</c:v>
                  </c:pt>
                  <c:pt idx="25">
                    <c:v>1.127516792</c:v>
                  </c:pt>
                  <c:pt idx="26">
                    <c:v>1.089640819</c:v>
                  </c:pt>
                  <c:pt idx="27">
                    <c:v>1.046364348</c:v>
                  </c:pt>
                  <c:pt idx="28">
                    <c:v>1.0048420840000001</c:v>
                  </c:pt>
                  <c:pt idx="29">
                    <c:v>0.95865979430000003</c:v>
                  </c:pt>
                  <c:pt idx="30">
                    <c:v>0.90994419059999998</c:v>
                  </c:pt>
                  <c:pt idx="31">
                    <c:v>0.84820726430000004</c:v>
                  </c:pt>
                  <c:pt idx="32">
                    <c:v>0.7847184384</c:v>
                  </c:pt>
                  <c:pt idx="33">
                    <c:v>0.71827833809999997</c:v>
                  </c:pt>
                  <c:pt idx="34">
                    <c:v>0.65039544279999995</c:v>
                  </c:pt>
                  <c:pt idx="35">
                    <c:v>0.5813842816</c:v>
                  </c:pt>
                  <c:pt idx="36">
                    <c:v>0.51825395740000002</c:v>
                  </c:pt>
                  <c:pt idx="37">
                    <c:v>0.4508221</c:v>
                  </c:pt>
                  <c:pt idx="38">
                    <c:v>0.38205578769999998</c:v>
                  </c:pt>
                  <c:pt idx="39">
                    <c:v>0.30530038209999999</c:v>
                  </c:pt>
                  <c:pt idx="40">
                    <c:v>0.2338970286</c:v>
                  </c:pt>
                  <c:pt idx="41">
                    <c:v>0.1800498261</c:v>
                  </c:pt>
                  <c:pt idx="42">
                    <c:v>0.116776168</c:v>
                  </c:pt>
                </c:numCache>
              </c:numRef>
            </c:minus>
            <c:spPr>
              <a:noFill/>
              <a:ln w="9525" cap="flat" cmpd="sng" algn="ctr">
                <a:solidFill>
                  <a:schemeClr val="tx1">
                    <a:lumMod val="65000"/>
                    <a:lumOff val="35000"/>
                  </a:schemeClr>
                </a:solidFill>
                <a:round/>
              </a:ln>
              <a:effectLst/>
            </c:spPr>
          </c:errBars>
          <c:xVal>
            <c:numRef>
              <c:f>Baseline!$C$54:$C$96</c:f>
              <c:numCache>
                <c:formatCode>0.00E+00</c:formatCode>
                <c:ptCount val="43"/>
                <c:pt idx="0">
                  <c:v>1.5650959790000001</c:v>
                </c:pt>
                <c:pt idx="1">
                  <c:v>2.003312142</c:v>
                </c:pt>
                <c:pt idx="2">
                  <c:v>2.5729315289999999</c:v>
                </c:pt>
                <c:pt idx="3">
                  <c:v>3.3199397159999999</c:v>
                </c:pt>
                <c:pt idx="4">
                  <c:v>4.2981095089999997</c:v>
                </c:pt>
                <c:pt idx="5">
                  <c:v>5.3675553540000003</c:v>
                </c:pt>
                <c:pt idx="6">
                  <c:v>6.4605532080000003</c:v>
                </c:pt>
                <c:pt idx="7">
                  <c:v>7.5479672009999996</c:v>
                </c:pt>
                <c:pt idx="8">
                  <c:v>8.5916331570000004</c:v>
                </c:pt>
                <c:pt idx="9">
                  <c:v>9.5374190260000002</c:v>
                </c:pt>
                <c:pt idx="10">
                  <c:v>10.47367055</c:v>
                </c:pt>
                <c:pt idx="11">
                  <c:v>11.44269063</c:v>
                </c:pt>
                <c:pt idx="12">
                  <c:v>12.37565721</c:v>
                </c:pt>
                <c:pt idx="13">
                  <c:v>13.415216450000001</c:v>
                </c:pt>
                <c:pt idx="14">
                  <c:v>14.395993539999999</c:v>
                </c:pt>
                <c:pt idx="15">
                  <c:v>15.34701446</c:v>
                </c:pt>
                <c:pt idx="16">
                  <c:v>16.18430055</c:v>
                </c:pt>
                <c:pt idx="17">
                  <c:v>17.136930799999998</c:v>
                </c:pt>
                <c:pt idx="18">
                  <c:v>18.049593000000002</c:v>
                </c:pt>
                <c:pt idx="19">
                  <c:v>18.943877730000001</c:v>
                </c:pt>
                <c:pt idx="20">
                  <c:v>19.790987640000001</c:v>
                </c:pt>
                <c:pt idx="21">
                  <c:v>20.578845950000002</c:v>
                </c:pt>
                <c:pt idx="22">
                  <c:v>21.35422462</c:v>
                </c:pt>
                <c:pt idx="23">
                  <c:v>22.073589630000001</c:v>
                </c:pt>
                <c:pt idx="24">
                  <c:v>22.962913709999999</c:v>
                </c:pt>
                <c:pt idx="25">
                  <c:v>23.809538159999999</c:v>
                </c:pt>
                <c:pt idx="26">
                  <c:v>23.009718970000002</c:v>
                </c:pt>
                <c:pt idx="27">
                  <c:v>22.09585856</c:v>
                </c:pt>
                <c:pt idx="28">
                  <c:v>21.219041369999999</c:v>
                </c:pt>
                <c:pt idx="29">
                  <c:v>20.24381936</c:v>
                </c:pt>
                <c:pt idx="30">
                  <c:v>19.215101860000001</c:v>
                </c:pt>
                <c:pt idx="31">
                  <c:v>17.91141571</c:v>
                </c:pt>
                <c:pt idx="32">
                  <c:v>16.570735030000002</c:v>
                </c:pt>
                <c:pt idx="33">
                  <c:v>15.16773285</c:v>
                </c:pt>
                <c:pt idx="34">
                  <c:v>13.7342634</c:v>
                </c:pt>
                <c:pt idx="35">
                  <c:v>12.27696852</c:v>
                </c:pt>
                <c:pt idx="36">
                  <c:v>10.943858000000001</c:v>
                </c:pt>
                <c:pt idx="37">
                  <c:v>9.519912712</c:v>
                </c:pt>
                <c:pt idx="38">
                  <c:v>8.0677877799999997</c:v>
                </c:pt>
                <c:pt idx="39">
                  <c:v>6.4469582460000003</c:v>
                </c:pt>
                <c:pt idx="40">
                  <c:v>4.9391461540000003</c:v>
                </c:pt>
                <c:pt idx="41">
                  <c:v>3.802063086</c:v>
                </c:pt>
                <c:pt idx="42">
                  <c:v>2.4659197389999998</c:v>
                </c:pt>
              </c:numCache>
            </c:numRef>
          </c:xVal>
          <c:yVal>
            <c:numRef>
              <c:f>Baseline!$E$54:$E$96</c:f>
              <c:numCache>
                <c:formatCode>0.00E+00</c:formatCode>
                <c:ptCount val="43"/>
                <c:pt idx="0">
                  <c:v>11888564110</c:v>
                </c:pt>
                <c:pt idx="1">
                  <c:v>12000979950</c:v>
                </c:pt>
                <c:pt idx="2">
                  <c:v>12082471590</c:v>
                </c:pt>
                <c:pt idx="3">
                  <c:v>12144941450</c:v>
                </c:pt>
                <c:pt idx="4">
                  <c:v>12131582610</c:v>
                </c:pt>
                <c:pt idx="5">
                  <c:v>12010477290</c:v>
                </c:pt>
                <c:pt idx="6">
                  <c:v>11911924940</c:v>
                </c:pt>
                <c:pt idx="7">
                  <c:v>11713667470</c:v>
                </c:pt>
                <c:pt idx="8">
                  <c:v>11581997840</c:v>
                </c:pt>
                <c:pt idx="9">
                  <c:v>11532133230</c:v>
                </c:pt>
                <c:pt idx="10">
                  <c:v>11412029260</c:v>
                </c:pt>
                <c:pt idx="11">
                  <c:v>11351267730</c:v>
                </c:pt>
                <c:pt idx="12">
                  <c:v>11232792520</c:v>
                </c:pt>
                <c:pt idx="13">
                  <c:v>11300329340</c:v>
                </c:pt>
                <c:pt idx="14">
                  <c:v>11275891670</c:v>
                </c:pt>
                <c:pt idx="15">
                  <c:v>11226126560</c:v>
                </c:pt>
                <c:pt idx="16">
                  <c:v>11006787370</c:v>
                </c:pt>
                <c:pt idx="17">
                  <c:v>10962261580</c:v>
                </c:pt>
                <c:pt idx="18">
                  <c:v>10915773990</c:v>
                </c:pt>
                <c:pt idx="19">
                  <c:v>10858084650</c:v>
                </c:pt>
                <c:pt idx="20">
                  <c:v>10818877020</c:v>
                </c:pt>
                <c:pt idx="21">
                  <c:v>10770396960</c:v>
                </c:pt>
                <c:pt idx="22">
                  <c:v>10724668250</c:v>
                </c:pt>
                <c:pt idx="23">
                  <c:v>10669929020</c:v>
                </c:pt>
                <c:pt idx="24">
                  <c:v>10607152170</c:v>
                </c:pt>
                <c:pt idx="25">
                  <c:v>10477117680</c:v>
                </c:pt>
                <c:pt idx="26">
                  <c:v>10599269020</c:v>
                </c:pt>
                <c:pt idx="27">
                  <c:v>10628969980</c:v>
                </c:pt>
                <c:pt idx="28">
                  <c:v>10748025750</c:v>
                </c:pt>
                <c:pt idx="29">
                  <c:v>10827729480</c:v>
                </c:pt>
                <c:pt idx="30">
                  <c:v>10931912170</c:v>
                </c:pt>
                <c:pt idx="31">
                  <c:v>10984602690</c:v>
                </c:pt>
                <c:pt idx="32">
                  <c:v>11080340450</c:v>
                </c:pt>
                <c:pt idx="33">
                  <c:v>11137741110</c:v>
                </c:pt>
                <c:pt idx="34">
                  <c:v>11202519900</c:v>
                </c:pt>
                <c:pt idx="35">
                  <c:v>11267810590</c:v>
                </c:pt>
                <c:pt idx="36">
                  <c:v>11597841150</c:v>
                </c:pt>
                <c:pt idx="37">
                  <c:v>11700731710</c:v>
                </c:pt>
                <c:pt idx="38">
                  <c:v>11824612770</c:v>
                </c:pt>
                <c:pt idx="39">
                  <c:v>11998850580</c:v>
                </c:pt>
                <c:pt idx="40">
                  <c:v>12124396250</c:v>
                </c:pt>
                <c:pt idx="41">
                  <c:v>12191615640</c:v>
                </c:pt>
                <c:pt idx="42">
                  <c:v>12132979110</c:v>
                </c:pt>
              </c:numCache>
            </c:numRef>
          </c:yVal>
          <c:smooth val="0"/>
          <c:extLst>
            <c:ext xmlns:c16="http://schemas.microsoft.com/office/drawing/2014/chart" uri="{C3380CC4-5D6E-409C-BE32-E72D297353CC}">
              <c16:uniqueId val="{00000000-D0E2-40AC-8971-9C6806239ECC}"/>
            </c:ext>
          </c:extLst>
        </c:ser>
        <c:ser>
          <c:idx val="1"/>
          <c:order val="1"/>
          <c:tx>
            <c:v>SDR</c:v>
          </c:tx>
          <c:spPr>
            <a:ln w="25400" cap="rnd">
              <a:noFill/>
              <a:round/>
            </a:ln>
            <a:effectLst/>
          </c:spPr>
          <c:marker>
            <c:symbol val="circle"/>
            <c:size val="5"/>
            <c:spPr>
              <a:solidFill>
                <a:schemeClr val="tx2"/>
              </a:solidFill>
              <a:ln w="9525">
                <a:solidFill>
                  <a:schemeClr val="tx2"/>
                </a:solidFill>
              </a:ln>
              <a:effectLst/>
            </c:spPr>
          </c:marker>
          <c:errBars>
            <c:errDir val="y"/>
            <c:errBarType val="both"/>
            <c:errValType val="cust"/>
            <c:noEndCap val="0"/>
            <c:plus>
              <c:numRef>
                <c:f>SDR!$F$15:$F$61</c:f>
                <c:numCache>
                  <c:formatCode>General</c:formatCode>
                  <c:ptCount val="47"/>
                  <c:pt idx="0">
                    <c:v>729114120.10000002</c:v>
                  </c:pt>
                  <c:pt idx="1">
                    <c:v>721298002.89999998</c:v>
                  </c:pt>
                  <c:pt idx="2">
                    <c:v>730513045.5</c:v>
                  </c:pt>
                  <c:pt idx="3">
                    <c:v>731262604.79999995</c:v>
                  </c:pt>
                  <c:pt idx="4">
                    <c:v>720711315.20000005</c:v>
                  </c:pt>
                  <c:pt idx="5">
                    <c:v>709911711.60000002</c:v>
                  </c:pt>
                  <c:pt idx="6">
                    <c:v>705300406.29999995</c:v>
                  </c:pt>
                  <c:pt idx="7">
                    <c:v>699109289.10000002</c:v>
                  </c:pt>
                  <c:pt idx="8">
                    <c:v>693953748.39999998</c:v>
                  </c:pt>
                  <c:pt idx="9">
                    <c:v>690266885.10000002</c:v>
                  </c:pt>
                  <c:pt idx="10">
                    <c:v>685776050.60000002</c:v>
                  </c:pt>
                  <c:pt idx="11">
                    <c:v>708481089.20000005</c:v>
                  </c:pt>
                  <c:pt idx="12">
                    <c:v>707503608.5</c:v>
                  </c:pt>
                  <c:pt idx="13">
                    <c:v>702386592.89999998</c:v>
                  </c:pt>
                  <c:pt idx="14">
                    <c:v>696689850.70000005</c:v>
                  </c:pt>
                  <c:pt idx="15">
                    <c:v>694110207.29999995</c:v>
                  </c:pt>
                  <c:pt idx="16">
                    <c:v>689540166.29999995</c:v>
                  </c:pt>
                  <c:pt idx="17">
                    <c:v>686159261.10000002</c:v>
                  </c:pt>
                  <c:pt idx="18">
                    <c:v>682938060.20000005</c:v>
                  </c:pt>
                  <c:pt idx="19">
                    <c:v>679860465</c:v>
                  </c:pt>
                  <c:pt idx="20">
                    <c:v>677034154.60000002</c:v>
                  </c:pt>
                  <c:pt idx="21">
                    <c:v>675301044.20000005</c:v>
                  </c:pt>
                  <c:pt idx="22">
                    <c:v>670614615.89999998</c:v>
                  </c:pt>
                  <c:pt idx="23">
                    <c:v>669972986.60000002</c:v>
                  </c:pt>
                  <c:pt idx="24">
                    <c:v>670353911.20000005</c:v>
                  </c:pt>
                  <c:pt idx="25">
                    <c:v>668486885.79999995</c:v>
                  </c:pt>
                  <c:pt idx="26">
                    <c:v>665226516.29999995</c:v>
                  </c:pt>
                  <c:pt idx="27">
                    <c:v>664756018.39999998</c:v>
                  </c:pt>
                  <c:pt idx="28">
                    <c:v>662849152.39999998</c:v>
                  </c:pt>
                  <c:pt idx="29">
                    <c:v>661039739.5</c:v>
                  </c:pt>
                  <c:pt idx="30">
                    <c:v>661230359.29999995</c:v>
                  </c:pt>
                  <c:pt idx="31">
                    <c:v>659280962.20000005</c:v>
                  </c:pt>
                  <c:pt idx="32">
                    <c:v>657249999.89999998</c:v>
                  </c:pt>
                  <c:pt idx="33">
                    <c:v>657404133.89999998</c:v>
                  </c:pt>
                  <c:pt idx="34">
                    <c:v>655170147.5</c:v>
                  </c:pt>
                  <c:pt idx="35">
                    <c:v>653579475.10000002</c:v>
                  </c:pt>
                  <c:pt idx="36">
                    <c:v>650156853.60000002</c:v>
                  </c:pt>
                  <c:pt idx="37">
                    <c:v>649341743.70000005</c:v>
                  </c:pt>
                  <c:pt idx="38">
                    <c:v>647459614</c:v>
                  </c:pt>
                  <c:pt idx="39">
                    <c:v>645101502.79999995</c:v>
                  </c:pt>
                  <c:pt idx="40">
                    <c:v>643147440.5</c:v>
                  </c:pt>
                  <c:pt idx="41">
                    <c:v>640458558.10000002</c:v>
                  </c:pt>
                  <c:pt idx="42">
                    <c:v>637492985</c:v>
                  </c:pt>
                  <c:pt idx="43">
                    <c:v>634852588.20000005</c:v>
                  </c:pt>
                  <c:pt idx="44">
                    <c:v>631888700</c:v>
                  </c:pt>
                  <c:pt idx="45">
                    <c:v>631853801.10000002</c:v>
                  </c:pt>
                  <c:pt idx="46">
                    <c:v>632023412.39999998</c:v>
                  </c:pt>
                </c:numCache>
              </c:numRef>
            </c:plus>
            <c:minus>
              <c:numRef>
                <c:f>SDR!$F$15:$F$61</c:f>
                <c:numCache>
                  <c:formatCode>General</c:formatCode>
                  <c:ptCount val="47"/>
                  <c:pt idx="0">
                    <c:v>729114120.10000002</c:v>
                  </c:pt>
                  <c:pt idx="1">
                    <c:v>721298002.89999998</c:v>
                  </c:pt>
                  <c:pt idx="2">
                    <c:v>730513045.5</c:v>
                  </c:pt>
                  <c:pt idx="3">
                    <c:v>731262604.79999995</c:v>
                  </c:pt>
                  <c:pt idx="4">
                    <c:v>720711315.20000005</c:v>
                  </c:pt>
                  <c:pt idx="5">
                    <c:v>709911711.60000002</c:v>
                  </c:pt>
                  <c:pt idx="6">
                    <c:v>705300406.29999995</c:v>
                  </c:pt>
                  <c:pt idx="7">
                    <c:v>699109289.10000002</c:v>
                  </c:pt>
                  <c:pt idx="8">
                    <c:v>693953748.39999998</c:v>
                  </c:pt>
                  <c:pt idx="9">
                    <c:v>690266885.10000002</c:v>
                  </c:pt>
                  <c:pt idx="10">
                    <c:v>685776050.60000002</c:v>
                  </c:pt>
                  <c:pt idx="11">
                    <c:v>708481089.20000005</c:v>
                  </c:pt>
                  <c:pt idx="12">
                    <c:v>707503608.5</c:v>
                  </c:pt>
                  <c:pt idx="13">
                    <c:v>702386592.89999998</c:v>
                  </c:pt>
                  <c:pt idx="14">
                    <c:v>696689850.70000005</c:v>
                  </c:pt>
                  <c:pt idx="15">
                    <c:v>694110207.29999995</c:v>
                  </c:pt>
                  <c:pt idx="16">
                    <c:v>689540166.29999995</c:v>
                  </c:pt>
                  <c:pt idx="17">
                    <c:v>686159261.10000002</c:v>
                  </c:pt>
                  <c:pt idx="18">
                    <c:v>682938060.20000005</c:v>
                  </c:pt>
                  <c:pt idx="19">
                    <c:v>679860465</c:v>
                  </c:pt>
                  <c:pt idx="20">
                    <c:v>677034154.60000002</c:v>
                  </c:pt>
                  <c:pt idx="21">
                    <c:v>675301044.20000005</c:v>
                  </c:pt>
                  <c:pt idx="22">
                    <c:v>670614615.89999998</c:v>
                  </c:pt>
                  <c:pt idx="23">
                    <c:v>669972986.60000002</c:v>
                  </c:pt>
                  <c:pt idx="24">
                    <c:v>670353911.20000005</c:v>
                  </c:pt>
                  <c:pt idx="25">
                    <c:v>668486885.79999995</c:v>
                  </c:pt>
                  <c:pt idx="26">
                    <c:v>665226516.29999995</c:v>
                  </c:pt>
                  <c:pt idx="27">
                    <c:v>664756018.39999998</c:v>
                  </c:pt>
                  <c:pt idx="28">
                    <c:v>662849152.39999998</c:v>
                  </c:pt>
                  <c:pt idx="29">
                    <c:v>661039739.5</c:v>
                  </c:pt>
                  <c:pt idx="30">
                    <c:v>661230359.29999995</c:v>
                  </c:pt>
                  <c:pt idx="31">
                    <c:v>659280962.20000005</c:v>
                  </c:pt>
                  <c:pt idx="32">
                    <c:v>657249999.89999998</c:v>
                  </c:pt>
                  <c:pt idx="33">
                    <c:v>657404133.89999998</c:v>
                  </c:pt>
                  <c:pt idx="34">
                    <c:v>655170147.5</c:v>
                  </c:pt>
                  <c:pt idx="35">
                    <c:v>653579475.10000002</c:v>
                  </c:pt>
                  <c:pt idx="36">
                    <c:v>650156853.60000002</c:v>
                  </c:pt>
                  <c:pt idx="37">
                    <c:v>649341743.70000005</c:v>
                  </c:pt>
                  <c:pt idx="38">
                    <c:v>647459614</c:v>
                  </c:pt>
                  <c:pt idx="39">
                    <c:v>645101502.79999995</c:v>
                  </c:pt>
                  <c:pt idx="40">
                    <c:v>643147440.5</c:v>
                  </c:pt>
                  <c:pt idx="41">
                    <c:v>640458558.10000002</c:v>
                  </c:pt>
                  <c:pt idx="42">
                    <c:v>637492985</c:v>
                  </c:pt>
                  <c:pt idx="43">
                    <c:v>634852588.20000005</c:v>
                  </c:pt>
                  <c:pt idx="44">
                    <c:v>631888700</c:v>
                  </c:pt>
                  <c:pt idx="45">
                    <c:v>631853801.10000002</c:v>
                  </c:pt>
                  <c:pt idx="46">
                    <c:v>632023412.39999998</c:v>
                  </c:pt>
                </c:numCache>
              </c:numRef>
            </c:minus>
            <c:spPr>
              <a:noFill/>
              <a:ln w="9525" cap="flat" cmpd="sng" algn="ctr">
                <a:solidFill>
                  <a:schemeClr val="tx1">
                    <a:lumMod val="65000"/>
                    <a:lumOff val="35000"/>
                  </a:schemeClr>
                </a:solidFill>
                <a:round/>
              </a:ln>
              <a:effectLst/>
            </c:spPr>
          </c:errBars>
          <c:errBars>
            <c:errDir val="x"/>
            <c:errBarType val="both"/>
            <c:errValType val="cust"/>
            <c:noEndCap val="0"/>
            <c:plus>
              <c:numRef>
                <c:f>SDR!$D$15:$D$61</c:f>
                <c:numCache>
                  <c:formatCode>General</c:formatCode>
                  <c:ptCount val="47"/>
                  <c:pt idx="0">
                    <c:v>0.14680217409999999</c:v>
                  </c:pt>
                  <c:pt idx="1">
                    <c:v>0.1049624275</c:v>
                  </c:pt>
                  <c:pt idx="2">
                    <c:v>0.1428958927</c:v>
                  </c:pt>
                  <c:pt idx="3">
                    <c:v>0.1952849196</c:v>
                  </c:pt>
                  <c:pt idx="4">
                    <c:v>0.25807581800000001</c:v>
                  </c:pt>
                  <c:pt idx="5">
                    <c:v>0.3195663192</c:v>
                  </c:pt>
                  <c:pt idx="6">
                    <c:v>0.3494711291</c:v>
                  </c:pt>
                  <c:pt idx="7">
                    <c:v>0.3799981737</c:v>
                  </c:pt>
                  <c:pt idx="8">
                    <c:v>0.40987629980000001</c:v>
                  </c:pt>
                  <c:pt idx="9">
                    <c:v>0.44023309309999997</c:v>
                  </c:pt>
                  <c:pt idx="10">
                    <c:v>0.47083537910000001</c:v>
                  </c:pt>
                  <c:pt idx="11">
                    <c:v>0.32625013460000002</c:v>
                  </c:pt>
                  <c:pt idx="12">
                    <c:v>0.34967678590000001</c:v>
                  </c:pt>
                  <c:pt idx="13">
                    <c:v>0.3726857428</c:v>
                  </c:pt>
                  <c:pt idx="14">
                    <c:v>0.39598748439999998</c:v>
                  </c:pt>
                  <c:pt idx="15">
                    <c:v>0.41961226169999999</c:v>
                  </c:pt>
                  <c:pt idx="16">
                    <c:v>0.44293718659999998</c:v>
                  </c:pt>
                  <c:pt idx="17">
                    <c:v>0.46717629109999997</c:v>
                  </c:pt>
                  <c:pt idx="18">
                    <c:v>0.49121448470000001</c:v>
                  </c:pt>
                  <c:pt idx="19">
                    <c:v>0.51542880099999999</c:v>
                  </c:pt>
                  <c:pt idx="20">
                    <c:v>0.54058465099999997</c:v>
                  </c:pt>
                  <c:pt idx="21">
                    <c:v>0.56572150259999998</c:v>
                  </c:pt>
                  <c:pt idx="22">
                    <c:v>0.5902079093</c:v>
                  </c:pt>
                  <c:pt idx="23">
                    <c:v>0.61589406059999996</c:v>
                  </c:pt>
                  <c:pt idx="24">
                    <c:v>0.64309087300000001</c:v>
                  </c:pt>
                  <c:pt idx="25">
                    <c:v>0.66822978099999997</c:v>
                  </c:pt>
                  <c:pt idx="26">
                    <c:v>0.6930567889</c:v>
                  </c:pt>
                  <c:pt idx="27">
                    <c:v>0.71924613599999998</c:v>
                  </c:pt>
                  <c:pt idx="28">
                    <c:v>0.74474281460000002</c:v>
                  </c:pt>
                  <c:pt idx="29">
                    <c:v>0.77139751320000005</c:v>
                  </c:pt>
                  <c:pt idx="30">
                    <c:v>0.79757158549999996</c:v>
                  </c:pt>
                  <c:pt idx="31">
                    <c:v>0.8240814648</c:v>
                  </c:pt>
                  <c:pt idx="32">
                    <c:v>0.84956667600000002</c:v>
                  </c:pt>
                  <c:pt idx="33">
                    <c:v>0.87458206059999999</c:v>
                  </c:pt>
                  <c:pt idx="34">
                    <c:v>0.89818858899999998</c:v>
                  </c:pt>
                  <c:pt idx="35">
                    <c:v>0.92187233739999996</c:v>
                  </c:pt>
                  <c:pt idx="36">
                    <c:v>0.94409747160000002</c:v>
                  </c:pt>
                  <c:pt idx="37">
                    <c:v>0.96685843220000001</c:v>
                  </c:pt>
                  <c:pt idx="38">
                    <c:v>0.98959028010000005</c:v>
                  </c:pt>
                  <c:pt idx="39">
                    <c:v>1.012865251</c:v>
                  </c:pt>
                  <c:pt idx="40">
                    <c:v>1.0325179440000001</c:v>
                  </c:pt>
                  <c:pt idx="41">
                    <c:v>1.0534775089999999</c:v>
                  </c:pt>
                  <c:pt idx="42">
                    <c:v>1.072074575</c:v>
                  </c:pt>
                  <c:pt idx="43">
                    <c:v>1.0932642960000001</c:v>
                  </c:pt>
                  <c:pt idx="44">
                    <c:v>1.1106242180000001</c:v>
                  </c:pt>
                  <c:pt idx="45">
                    <c:v>1.122338356</c:v>
                  </c:pt>
                  <c:pt idx="46">
                    <c:v>1.1214071510000001</c:v>
                  </c:pt>
                </c:numCache>
              </c:numRef>
            </c:plus>
            <c:minus>
              <c:numRef>
                <c:f>SDR!$D$15:$D$61</c:f>
                <c:numCache>
                  <c:formatCode>General</c:formatCode>
                  <c:ptCount val="47"/>
                  <c:pt idx="0">
                    <c:v>0.14680217409999999</c:v>
                  </c:pt>
                  <c:pt idx="1">
                    <c:v>0.1049624275</c:v>
                  </c:pt>
                  <c:pt idx="2">
                    <c:v>0.1428958927</c:v>
                  </c:pt>
                  <c:pt idx="3">
                    <c:v>0.1952849196</c:v>
                  </c:pt>
                  <c:pt idx="4">
                    <c:v>0.25807581800000001</c:v>
                  </c:pt>
                  <c:pt idx="5">
                    <c:v>0.3195663192</c:v>
                  </c:pt>
                  <c:pt idx="6">
                    <c:v>0.3494711291</c:v>
                  </c:pt>
                  <c:pt idx="7">
                    <c:v>0.3799981737</c:v>
                  </c:pt>
                  <c:pt idx="8">
                    <c:v>0.40987629980000001</c:v>
                  </c:pt>
                  <c:pt idx="9">
                    <c:v>0.44023309309999997</c:v>
                  </c:pt>
                  <c:pt idx="10">
                    <c:v>0.47083537910000001</c:v>
                  </c:pt>
                  <c:pt idx="11">
                    <c:v>0.32625013460000002</c:v>
                  </c:pt>
                  <c:pt idx="12">
                    <c:v>0.34967678590000001</c:v>
                  </c:pt>
                  <c:pt idx="13">
                    <c:v>0.3726857428</c:v>
                  </c:pt>
                  <c:pt idx="14">
                    <c:v>0.39598748439999998</c:v>
                  </c:pt>
                  <c:pt idx="15">
                    <c:v>0.41961226169999999</c:v>
                  </c:pt>
                  <c:pt idx="16">
                    <c:v>0.44293718659999998</c:v>
                  </c:pt>
                  <c:pt idx="17">
                    <c:v>0.46717629109999997</c:v>
                  </c:pt>
                  <c:pt idx="18">
                    <c:v>0.49121448470000001</c:v>
                  </c:pt>
                  <c:pt idx="19">
                    <c:v>0.51542880099999999</c:v>
                  </c:pt>
                  <c:pt idx="20">
                    <c:v>0.54058465099999997</c:v>
                  </c:pt>
                  <c:pt idx="21">
                    <c:v>0.56572150259999998</c:v>
                  </c:pt>
                  <c:pt idx="22">
                    <c:v>0.5902079093</c:v>
                  </c:pt>
                  <c:pt idx="23">
                    <c:v>0.61589406059999996</c:v>
                  </c:pt>
                  <c:pt idx="24">
                    <c:v>0.64309087300000001</c:v>
                  </c:pt>
                  <c:pt idx="25">
                    <c:v>0.66822978099999997</c:v>
                  </c:pt>
                  <c:pt idx="26">
                    <c:v>0.6930567889</c:v>
                  </c:pt>
                  <c:pt idx="27">
                    <c:v>0.71924613599999998</c:v>
                  </c:pt>
                  <c:pt idx="28">
                    <c:v>0.74474281460000002</c:v>
                  </c:pt>
                  <c:pt idx="29">
                    <c:v>0.77139751320000005</c:v>
                  </c:pt>
                  <c:pt idx="30">
                    <c:v>0.79757158549999996</c:v>
                  </c:pt>
                  <c:pt idx="31">
                    <c:v>0.8240814648</c:v>
                  </c:pt>
                  <c:pt idx="32">
                    <c:v>0.84956667600000002</c:v>
                  </c:pt>
                  <c:pt idx="33">
                    <c:v>0.87458206059999999</c:v>
                  </c:pt>
                  <c:pt idx="34">
                    <c:v>0.89818858899999998</c:v>
                  </c:pt>
                  <c:pt idx="35">
                    <c:v>0.92187233739999996</c:v>
                  </c:pt>
                  <c:pt idx="36">
                    <c:v>0.94409747160000002</c:v>
                  </c:pt>
                  <c:pt idx="37">
                    <c:v>0.96685843220000001</c:v>
                  </c:pt>
                  <c:pt idx="38">
                    <c:v>0.98959028010000005</c:v>
                  </c:pt>
                  <c:pt idx="39">
                    <c:v>1.012865251</c:v>
                  </c:pt>
                  <c:pt idx="40">
                    <c:v>1.0325179440000001</c:v>
                  </c:pt>
                  <c:pt idx="41">
                    <c:v>1.0534775089999999</c:v>
                  </c:pt>
                  <c:pt idx="42">
                    <c:v>1.072074575</c:v>
                  </c:pt>
                  <c:pt idx="43">
                    <c:v>1.0932642960000001</c:v>
                  </c:pt>
                  <c:pt idx="44">
                    <c:v>1.1106242180000001</c:v>
                  </c:pt>
                  <c:pt idx="45">
                    <c:v>1.122338356</c:v>
                  </c:pt>
                  <c:pt idx="46">
                    <c:v>1.1214071510000001</c:v>
                  </c:pt>
                </c:numCache>
              </c:numRef>
            </c:minus>
            <c:spPr>
              <a:noFill/>
              <a:ln w="9525" cap="flat" cmpd="sng" algn="ctr">
                <a:solidFill>
                  <a:schemeClr val="tx1">
                    <a:lumMod val="65000"/>
                    <a:lumOff val="35000"/>
                  </a:schemeClr>
                </a:solidFill>
                <a:round/>
              </a:ln>
              <a:effectLst/>
            </c:spPr>
          </c:errBars>
          <c:xVal>
            <c:numRef>
              <c:f>SDR!$C$15:$C$61</c:f>
              <c:numCache>
                <c:formatCode>0.00E+00</c:formatCode>
                <c:ptCount val="47"/>
                <c:pt idx="0">
                  <c:v>3.1040819079999999</c:v>
                </c:pt>
                <c:pt idx="1">
                  <c:v>2.2192829970000001</c:v>
                </c:pt>
                <c:pt idx="2">
                  <c:v>3.0214761069999998</c:v>
                </c:pt>
                <c:pt idx="3">
                  <c:v>4.1293275090000003</c:v>
                </c:pt>
                <c:pt idx="4">
                  <c:v>5.4571193359999999</c:v>
                </c:pt>
                <c:pt idx="5">
                  <c:v>6.7574012640000003</c:v>
                </c:pt>
                <c:pt idx="6">
                  <c:v>7.3897679419999998</c:v>
                </c:pt>
                <c:pt idx="7">
                  <c:v>8.0352913469999994</c:v>
                </c:pt>
                <c:pt idx="8">
                  <c:v>8.6670919550000001</c:v>
                </c:pt>
                <c:pt idx="9">
                  <c:v>9.3090137889999998</c:v>
                </c:pt>
                <c:pt idx="10">
                  <c:v>9.9561262579999994</c:v>
                </c:pt>
                <c:pt idx="11">
                  <c:v>6.898737229</c:v>
                </c:pt>
                <c:pt idx="12">
                  <c:v>7.3941167559999998</c:v>
                </c:pt>
                <c:pt idx="13">
                  <c:v>7.8806631190000003</c:v>
                </c:pt>
                <c:pt idx="14">
                  <c:v>8.3734001970000005</c:v>
                </c:pt>
                <c:pt idx="15">
                  <c:v>8.8729677339999995</c:v>
                </c:pt>
                <c:pt idx="16">
                  <c:v>9.3661942620000005</c:v>
                </c:pt>
                <c:pt idx="17">
                  <c:v>9.8787516239999995</c:v>
                </c:pt>
                <c:pt idx="18">
                  <c:v>10.387060269999999</c:v>
                </c:pt>
                <c:pt idx="19">
                  <c:v>10.89909295</c:v>
                </c:pt>
                <c:pt idx="20">
                  <c:v>11.43103496</c:v>
                </c:pt>
                <c:pt idx="21">
                  <c:v>11.962575040000001</c:v>
                </c:pt>
                <c:pt idx="22">
                  <c:v>12.48036074</c:v>
                </c:pt>
                <c:pt idx="23">
                  <c:v>13.02351591</c:v>
                </c:pt>
                <c:pt idx="24">
                  <c:v>13.59861512</c:v>
                </c:pt>
                <c:pt idx="25">
                  <c:v>14.130198119999999</c:v>
                </c:pt>
                <c:pt idx="26">
                  <c:v>14.65518563</c:v>
                </c:pt>
                <c:pt idx="27">
                  <c:v>15.208980820000001</c:v>
                </c:pt>
                <c:pt idx="28">
                  <c:v>15.74812889</c:v>
                </c:pt>
                <c:pt idx="29">
                  <c:v>16.311764159999999</c:v>
                </c:pt>
                <c:pt idx="30">
                  <c:v>16.865236119999999</c:v>
                </c:pt>
                <c:pt idx="31">
                  <c:v>17.425808920000001</c:v>
                </c:pt>
                <c:pt idx="32">
                  <c:v>17.964714229999998</c:v>
                </c:pt>
                <c:pt idx="33">
                  <c:v>18.493684640000001</c:v>
                </c:pt>
                <c:pt idx="34">
                  <c:v>18.9928636</c:v>
                </c:pt>
                <c:pt idx="35">
                  <c:v>19.493675410000002</c:v>
                </c:pt>
                <c:pt idx="36">
                  <c:v>19.963643619999999</c:v>
                </c:pt>
                <c:pt idx="37">
                  <c:v>20.444942279999999</c:v>
                </c:pt>
                <c:pt idx="38">
                  <c:v>20.9256253</c:v>
                </c:pt>
                <c:pt idx="39">
                  <c:v>21.41779305</c:v>
                </c:pt>
                <c:pt idx="40">
                  <c:v>21.833364849999999</c:v>
                </c:pt>
                <c:pt idx="41">
                  <c:v>22.276571480000001</c:v>
                </c:pt>
                <c:pt idx="42">
                  <c:v>22.669821169999999</c:v>
                </c:pt>
                <c:pt idx="43">
                  <c:v>23.1178946</c:v>
                </c:pt>
                <c:pt idx="44">
                  <c:v>23.484983870000001</c:v>
                </c:pt>
                <c:pt idx="45">
                  <c:v>23.732688580000001</c:v>
                </c:pt>
                <c:pt idx="46">
                  <c:v>23.712997519999998</c:v>
                </c:pt>
              </c:numCache>
            </c:numRef>
          </c:xVal>
          <c:yVal>
            <c:numRef>
              <c:f>SDR!$E$15:$E$61</c:f>
              <c:numCache>
                <c:formatCode>0.00E+00</c:formatCode>
                <c:ptCount val="47"/>
                <c:pt idx="0">
                  <c:v>10799791580</c:v>
                </c:pt>
                <c:pt idx="1">
                  <c:v>10701630930</c:v>
                </c:pt>
                <c:pt idx="2">
                  <c:v>10830748250</c:v>
                </c:pt>
                <c:pt idx="3">
                  <c:v>10840985330</c:v>
                </c:pt>
                <c:pt idx="4">
                  <c:v>10698331180</c:v>
                </c:pt>
                <c:pt idx="5">
                  <c:v>10550993470</c:v>
                </c:pt>
                <c:pt idx="6">
                  <c:v>10487123560</c:v>
                </c:pt>
                <c:pt idx="7">
                  <c:v>10402054390</c:v>
                </c:pt>
                <c:pt idx="8">
                  <c:v>10331763150</c:v>
                </c:pt>
                <c:pt idx="9">
                  <c:v>10283150990</c:v>
                </c:pt>
                <c:pt idx="10">
                  <c:v>10221658610</c:v>
                </c:pt>
                <c:pt idx="11">
                  <c:v>10523775190</c:v>
                </c:pt>
                <c:pt idx="12">
                  <c:v>10516313270</c:v>
                </c:pt>
                <c:pt idx="13">
                  <c:v>10446309770</c:v>
                </c:pt>
                <c:pt idx="14">
                  <c:v>10368538070</c:v>
                </c:pt>
                <c:pt idx="15">
                  <c:v>10335402890</c:v>
                </c:pt>
                <c:pt idx="16">
                  <c:v>10272998370</c:v>
                </c:pt>
                <c:pt idx="17">
                  <c:v>10226606930</c:v>
                </c:pt>
                <c:pt idx="18">
                  <c:v>10184065180</c:v>
                </c:pt>
                <c:pt idx="19">
                  <c:v>10142297850</c:v>
                </c:pt>
                <c:pt idx="20">
                  <c:v>10104387800</c:v>
                </c:pt>
                <c:pt idx="21">
                  <c:v>10082260920</c:v>
                </c:pt>
                <c:pt idx="22">
                  <c:v>10015340410</c:v>
                </c:pt>
                <c:pt idx="23">
                  <c:v>10009382030</c:v>
                </c:pt>
                <c:pt idx="24">
                  <c:v>10018501540</c:v>
                </c:pt>
                <c:pt idx="25">
                  <c:v>9993146331</c:v>
                </c:pt>
                <c:pt idx="26">
                  <c:v>9949802071</c:v>
                </c:pt>
                <c:pt idx="27">
                  <c:v>9945051344</c:v>
                </c:pt>
                <c:pt idx="28">
                  <c:v>9920139360</c:v>
                </c:pt>
                <c:pt idx="29">
                  <c:v>9895781487</c:v>
                </c:pt>
                <c:pt idx="30">
                  <c:v>9902503904</c:v>
                </c:pt>
                <c:pt idx="31">
                  <c:v>9875380304</c:v>
                </c:pt>
                <c:pt idx="32">
                  <c:v>9849176583</c:v>
                </c:pt>
                <c:pt idx="33">
                  <c:v>9853140803</c:v>
                </c:pt>
                <c:pt idx="34">
                  <c:v>9824267760</c:v>
                </c:pt>
                <c:pt idx="35">
                  <c:v>9804253952</c:v>
                </c:pt>
                <c:pt idx="36">
                  <c:v>9756642521</c:v>
                </c:pt>
                <c:pt idx="37">
                  <c:v>9747453815</c:v>
                </c:pt>
                <c:pt idx="38">
                  <c:v>9724356815</c:v>
                </c:pt>
                <c:pt idx="39">
                  <c:v>9693343598</c:v>
                </c:pt>
                <c:pt idx="40">
                  <c:v>9667085308</c:v>
                </c:pt>
                <c:pt idx="41">
                  <c:v>9631163515</c:v>
                </c:pt>
                <c:pt idx="42">
                  <c:v>9589491112</c:v>
                </c:pt>
                <c:pt idx="43">
                  <c:v>9555340148</c:v>
                </c:pt>
                <c:pt idx="44">
                  <c:v>9514614794</c:v>
                </c:pt>
                <c:pt idx="45">
                  <c:v>9515771884</c:v>
                </c:pt>
                <c:pt idx="46">
                  <c:v>9518162035</c:v>
                </c:pt>
              </c:numCache>
            </c:numRef>
          </c:yVal>
          <c:smooth val="0"/>
          <c:extLst>
            <c:ext xmlns:c16="http://schemas.microsoft.com/office/drawing/2014/chart" uri="{C3380CC4-5D6E-409C-BE32-E72D297353CC}">
              <c16:uniqueId val="{00000001-D0E2-40AC-8971-9C6806239ECC}"/>
            </c:ext>
          </c:extLst>
        </c:ser>
        <c:dLbls>
          <c:showLegendKey val="0"/>
          <c:showVal val="0"/>
          <c:showCatName val="0"/>
          <c:showSerName val="0"/>
          <c:showPercent val="0"/>
          <c:showBubbleSize val="0"/>
        </c:dLbls>
        <c:axId val="17999375"/>
        <c:axId val="17983055"/>
      </c:scatterChart>
      <c:valAx>
        <c:axId val="17999375"/>
        <c:scaling>
          <c:orientation val="minMax"/>
          <c:max val="26"/>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Eacc (MV/m)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83055"/>
        <c:crosses val="autoZero"/>
        <c:crossBetween val="midCat"/>
      </c:valAx>
      <c:valAx>
        <c:axId val="17983055"/>
        <c:scaling>
          <c:orientation val="minMax"/>
          <c:min val="800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Q0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99375"/>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Lorentz Detuning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Baseline</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1"/>
            <c:trendlineLbl>
              <c:layout>
                <c:manualLayout>
                  <c:x val="1.386151206309524E-2"/>
                  <c:y val="-0.236216535239438"/>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Baseline!$BO$54:$BO$96</c:f>
              <c:numCache>
                <c:formatCode>0.00E+00</c:formatCode>
                <c:ptCount val="43"/>
                <c:pt idx="0">
                  <c:v>2.4495254234819686</c:v>
                </c:pt>
                <c:pt idx="1">
                  <c:v>4.0132595382846281</c:v>
                </c:pt>
                <c:pt idx="2">
                  <c:v>6.6199766529222774</c:v>
                </c:pt>
                <c:pt idx="3">
                  <c:v>11.021999717874159</c:v>
                </c:pt>
                <c:pt idx="4">
                  <c:v>18.473745351356218</c:v>
                </c:pt>
                <c:pt idx="5">
                  <c:v>28.810650478254068</c:v>
                </c:pt>
                <c:pt idx="6">
                  <c:v>41.738747753399096</c:v>
                </c:pt>
                <c:pt idx="7">
                  <c:v>56.97180886737177</c:v>
                </c:pt>
                <c:pt idx="8">
                  <c:v>73.816160304461789</c:v>
                </c:pt>
                <c:pt idx="9">
                  <c:v>90.962361677506792</c:v>
                </c:pt>
                <c:pt idx="10">
                  <c:v>109.6977747899373</c:v>
                </c:pt>
                <c:pt idx="11">
                  <c:v>130.93516885388979</c:v>
                </c:pt>
                <c:pt idx="12">
                  <c:v>153.15689137942499</c:v>
                </c:pt>
                <c:pt idx="13">
                  <c:v>179.96803240035064</c:v>
                </c:pt>
                <c:pt idx="14">
                  <c:v>207.24463000372171</c:v>
                </c:pt>
                <c:pt idx="15">
                  <c:v>235.53085283544911</c:v>
                </c:pt>
                <c:pt idx="16">
                  <c:v>261.93158429273029</c:v>
                </c:pt>
                <c:pt idx="17">
                  <c:v>293.67439724398861</c:v>
                </c:pt>
                <c:pt idx="18">
                  <c:v>325.78780746564905</c:v>
                </c:pt>
                <c:pt idx="19">
                  <c:v>358.87050344918998</c:v>
                </c:pt>
                <c:pt idx="20">
                  <c:v>391.68319176663283</c:v>
                </c:pt>
                <c:pt idx="21">
                  <c:v>423.48890063383146</c:v>
                </c:pt>
                <c:pt idx="22">
                  <c:v>456.00290912141412</c:v>
                </c:pt>
                <c:pt idx="23">
                  <c:v>487.24335915364355</c:v>
                </c:pt>
                <c:pt idx="24">
                  <c:v>527.29540605290595</c:v>
                </c:pt>
                <c:pt idx="25">
                  <c:v>566.89410739249615</c:v>
                </c:pt>
                <c:pt idx="26">
                  <c:v>529.4471670783779</c:v>
                </c:pt>
                <c:pt idx="27">
                  <c:v>488.22696550352526</c:v>
                </c:pt>
                <c:pt idx="28">
                  <c:v>450.24771666177145</c:v>
                </c:pt>
                <c:pt idx="29">
                  <c:v>409.81222228031078</c:v>
                </c:pt>
                <c:pt idx="30">
                  <c:v>369.22013949017548</c:v>
                </c:pt>
                <c:pt idx="31">
                  <c:v>320.81881273643478</c:v>
                </c:pt>
                <c:pt idx="32">
                  <c:v>274.58925943446917</c:v>
                </c:pt>
                <c:pt idx="33">
                  <c:v>230.06011980896912</c:v>
                </c:pt>
                <c:pt idx="34">
                  <c:v>188.62999114057956</c:v>
                </c:pt>
                <c:pt idx="35">
                  <c:v>150.72395604107101</c:v>
                </c:pt>
                <c:pt idx="36">
                  <c:v>119.76802792416402</c:v>
                </c:pt>
                <c:pt idx="37">
                  <c:v>90.628738044099194</c:v>
                </c:pt>
                <c:pt idx="38">
                  <c:v>65.089199663117327</c:v>
                </c:pt>
                <c:pt idx="39">
                  <c:v>41.5632706256674</c:v>
                </c:pt>
                <c:pt idx="40">
                  <c:v>24.395164730572994</c:v>
                </c:pt>
                <c:pt idx="41">
                  <c:v>14.455683709923843</c:v>
                </c:pt>
                <c:pt idx="42">
                  <c:v>6.0807601591898273</c:v>
                </c:pt>
              </c:numCache>
            </c:numRef>
          </c:xVal>
          <c:yVal>
            <c:numRef>
              <c:f>Baseline!$BN$54:$BN$96</c:f>
              <c:numCache>
                <c:formatCode>0.00E+00</c:formatCode>
                <c:ptCount val="43"/>
                <c:pt idx="0">
                  <c:v>154</c:v>
                </c:pt>
                <c:pt idx="1">
                  <c:v>139</c:v>
                </c:pt>
                <c:pt idx="2">
                  <c:v>135</c:v>
                </c:pt>
                <c:pt idx="3">
                  <c:v>119</c:v>
                </c:pt>
                <c:pt idx="4">
                  <c:v>87</c:v>
                </c:pt>
                <c:pt idx="5">
                  <c:v>51</c:v>
                </c:pt>
                <c:pt idx="6">
                  <c:v>7</c:v>
                </c:pt>
                <c:pt idx="7">
                  <c:v>-40</c:v>
                </c:pt>
                <c:pt idx="8">
                  <c:v>-100</c:v>
                </c:pt>
                <c:pt idx="9">
                  <c:v>-162</c:v>
                </c:pt>
                <c:pt idx="10">
                  <c:v>-222</c:v>
                </c:pt>
                <c:pt idx="11">
                  <c:v>-299</c:v>
                </c:pt>
                <c:pt idx="12">
                  <c:v>-387</c:v>
                </c:pt>
                <c:pt idx="13">
                  <c:v>-475</c:v>
                </c:pt>
                <c:pt idx="14">
                  <c:v>-562</c:v>
                </c:pt>
                <c:pt idx="15">
                  <c:v>-667</c:v>
                </c:pt>
                <c:pt idx="16">
                  <c:v>-760</c:v>
                </c:pt>
                <c:pt idx="17">
                  <c:v>-877</c:v>
                </c:pt>
                <c:pt idx="18">
                  <c:v>-989</c:v>
                </c:pt>
                <c:pt idx="19">
                  <c:v>-1097</c:v>
                </c:pt>
                <c:pt idx="20">
                  <c:v>-1222</c:v>
                </c:pt>
                <c:pt idx="21">
                  <c:v>-1327</c:v>
                </c:pt>
                <c:pt idx="22">
                  <c:v>-1436</c:v>
                </c:pt>
                <c:pt idx="23">
                  <c:v>-1541</c:v>
                </c:pt>
                <c:pt idx="24">
                  <c:v>-1680</c:v>
                </c:pt>
                <c:pt idx="25">
                  <c:v>-1817</c:v>
                </c:pt>
                <c:pt idx="26">
                  <c:v>-1678</c:v>
                </c:pt>
                <c:pt idx="27">
                  <c:v>-1535</c:v>
                </c:pt>
                <c:pt idx="28">
                  <c:v>-1400</c:v>
                </c:pt>
                <c:pt idx="29">
                  <c:v>-1264</c:v>
                </c:pt>
                <c:pt idx="30">
                  <c:v>-1118</c:v>
                </c:pt>
                <c:pt idx="31">
                  <c:v>-955</c:v>
                </c:pt>
                <c:pt idx="32">
                  <c:v>-789</c:v>
                </c:pt>
                <c:pt idx="33">
                  <c:v>-634</c:v>
                </c:pt>
                <c:pt idx="34">
                  <c:v>-480</c:v>
                </c:pt>
                <c:pt idx="35">
                  <c:v>-353</c:v>
                </c:pt>
                <c:pt idx="36">
                  <c:v>-243</c:v>
                </c:pt>
                <c:pt idx="37">
                  <c:v>-123</c:v>
                </c:pt>
                <c:pt idx="38">
                  <c:v>-39</c:v>
                </c:pt>
                <c:pt idx="39">
                  <c:v>40</c:v>
                </c:pt>
                <c:pt idx="40">
                  <c:v>99</c:v>
                </c:pt>
                <c:pt idx="41">
                  <c:v>138</c:v>
                </c:pt>
                <c:pt idx="42">
                  <c:v>165</c:v>
                </c:pt>
              </c:numCache>
            </c:numRef>
          </c:yVal>
          <c:smooth val="0"/>
          <c:extLst>
            <c:ext xmlns:c16="http://schemas.microsoft.com/office/drawing/2014/chart" uri="{C3380CC4-5D6E-409C-BE32-E72D297353CC}">
              <c16:uniqueId val="{00000001-3B96-483A-B55F-E5FA7C15888C}"/>
            </c:ext>
          </c:extLst>
        </c:ser>
        <c:ser>
          <c:idx val="1"/>
          <c:order val="1"/>
          <c:tx>
            <c:v>SDR</c:v>
          </c:tx>
          <c:spPr>
            <a:ln w="25400" cap="rnd">
              <a:noFill/>
              <a:round/>
            </a:ln>
            <a:effectLst/>
          </c:spPr>
          <c:marker>
            <c:symbol val="circle"/>
            <c:size val="5"/>
            <c:spPr>
              <a:solidFill>
                <a:schemeClr val="tx2"/>
              </a:solidFill>
              <a:ln w="9525">
                <a:solidFill>
                  <a:schemeClr val="tx2"/>
                </a:solidFill>
              </a:ln>
              <a:effectLst/>
            </c:spPr>
          </c:marker>
          <c:trendline>
            <c:spPr>
              <a:ln w="19050" cap="rnd">
                <a:solidFill>
                  <a:schemeClr val="accent2"/>
                </a:solidFill>
                <a:prstDash val="sysDot"/>
              </a:ln>
              <a:effectLst/>
            </c:spPr>
            <c:trendlineType val="linear"/>
            <c:dispRSqr val="0"/>
            <c:dispEq val="1"/>
            <c:trendlineLbl>
              <c:layout>
                <c:manualLayout>
                  <c:x val="-0.35888651945510858"/>
                  <c:y val="-0.10608718461563678"/>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SDR!$BO$15:$BO$61</c:f>
              <c:numCache>
                <c:formatCode>0.00E+00</c:formatCode>
                <c:ptCount val="47"/>
                <c:pt idx="0">
                  <c:v>9.6353244915729199</c:v>
                </c:pt>
                <c:pt idx="1">
                  <c:v>4.9252170207733021</c:v>
                </c:pt>
                <c:pt idx="2">
                  <c:v>9.129317865171874</c:v>
                </c:pt>
                <c:pt idx="3">
                  <c:v>17.051345676584148</c:v>
                </c:pt>
                <c:pt idx="4">
                  <c:v>29.78015144734508</c:v>
                </c:pt>
                <c:pt idx="5">
                  <c:v>45.662471842708804</c:v>
                </c:pt>
                <c:pt idx="6">
                  <c:v>54.608670236610912</c:v>
                </c:pt>
                <c:pt idx="7">
                  <c:v>64.565907031173069</c:v>
                </c:pt>
                <c:pt idx="8">
                  <c:v>75.118482956425723</c:v>
                </c:pt>
                <c:pt idx="9">
                  <c:v>86.657737723792138</c:v>
                </c:pt>
                <c:pt idx="10">
                  <c:v>99.12445006523707</c:v>
                </c:pt>
                <c:pt idx="11">
                  <c:v>47.592575354790597</c:v>
                </c:pt>
                <c:pt idx="12">
                  <c:v>54.672962601359963</c:v>
                </c:pt>
                <c:pt idx="13">
                  <c:v>62.104851195166809</c:v>
                </c:pt>
                <c:pt idx="14">
                  <c:v>70.113830859119645</c:v>
                </c:pt>
                <c:pt idx="15">
                  <c:v>78.729556408605092</c:v>
                </c:pt>
                <c:pt idx="16">
                  <c:v>87.725594953521735</c:v>
                </c:pt>
                <c:pt idx="17">
                  <c:v>97.589733648682625</c:v>
                </c:pt>
                <c:pt idx="18">
                  <c:v>107.89102105261246</c:v>
                </c:pt>
                <c:pt idx="19">
                  <c:v>118.7902271327397</c:v>
                </c:pt>
                <c:pt idx="20">
                  <c:v>130.66856025674221</c:v>
                </c:pt>
                <c:pt idx="21">
                  <c:v>143.10320158763102</c:v>
                </c:pt>
                <c:pt idx="22">
                  <c:v>155.75940420053334</c:v>
                </c:pt>
                <c:pt idx="23">
                  <c:v>169.61196665802314</c:v>
                </c:pt>
                <c:pt idx="24">
                  <c:v>184.92233318189261</c:v>
                </c:pt>
                <c:pt idx="25">
                  <c:v>199.66249891045152</c:v>
                </c:pt>
                <c:pt idx="26">
                  <c:v>214.77446584975849</c:v>
                </c:pt>
                <c:pt idx="27">
                  <c:v>231.3130975831279</c:v>
                </c:pt>
                <c:pt idx="28">
                  <c:v>248.00356353605264</c:v>
                </c:pt>
                <c:pt idx="29">
                  <c:v>266.07365001146047</c:v>
                </c:pt>
                <c:pt idx="30">
                  <c:v>284.4361893833526</c:v>
                </c:pt>
                <c:pt idx="31">
                  <c:v>303.65881651635164</c:v>
                </c:pt>
                <c:pt idx="32">
                  <c:v>322.73095736556445</c:v>
                </c:pt>
                <c:pt idx="33">
                  <c:v>342.016371563772</c:v>
                </c:pt>
                <c:pt idx="34">
                  <c:v>360.72886772820493</c:v>
                </c:pt>
                <c:pt idx="35">
                  <c:v>380.00338099043876</c:v>
                </c:pt>
                <c:pt idx="36">
                  <c:v>398.54706658636667</c:v>
                </c:pt>
                <c:pt idx="37">
                  <c:v>417.99566483253159</c:v>
                </c:pt>
                <c:pt idx="38">
                  <c:v>437.8817941960001</c:v>
                </c:pt>
                <c:pt idx="39">
                  <c:v>458.72185913262831</c:v>
                </c:pt>
                <c:pt idx="40">
                  <c:v>476.69582067321545</c:v>
                </c:pt>
                <c:pt idx="41">
                  <c:v>496.24563690354944</c:v>
                </c:pt>
                <c:pt idx="42">
                  <c:v>513.92079187978015</c:v>
                </c:pt>
                <c:pt idx="43">
                  <c:v>534.43705073670912</c:v>
                </c:pt>
                <c:pt idx="44">
                  <c:v>551.54446737416026</c:v>
                </c:pt>
                <c:pt idx="45">
                  <c:v>563.2405072352625</c:v>
                </c:pt>
                <c:pt idx="46">
                  <c:v>562.30625138352605</c:v>
                </c:pt>
              </c:numCache>
            </c:numRef>
          </c:xVal>
          <c:yVal>
            <c:numRef>
              <c:f>SDR!$BN$15:$BN$61</c:f>
              <c:numCache>
                <c:formatCode>0.00E+00</c:formatCode>
                <c:ptCount val="47"/>
                <c:pt idx="0">
                  <c:v>46</c:v>
                </c:pt>
                <c:pt idx="1">
                  <c:v>69</c:v>
                </c:pt>
                <c:pt idx="2">
                  <c:v>45</c:v>
                </c:pt>
                <c:pt idx="3">
                  <c:v>20</c:v>
                </c:pt>
                <c:pt idx="4">
                  <c:v>-27</c:v>
                </c:pt>
                <c:pt idx="5">
                  <c:v>-89</c:v>
                </c:pt>
                <c:pt idx="6">
                  <c:v>-115</c:v>
                </c:pt>
                <c:pt idx="7">
                  <c:v>-155</c:v>
                </c:pt>
                <c:pt idx="8">
                  <c:v>-188</c:v>
                </c:pt>
                <c:pt idx="9">
                  <c:v>-230</c:v>
                </c:pt>
                <c:pt idx="10">
                  <c:v>-277</c:v>
                </c:pt>
                <c:pt idx="11">
                  <c:v>-82</c:v>
                </c:pt>
                <c:pt idx="12">
                  <c:v>-100</c:v>
                </c:pt>
                <c:pt idx="13">
                  <c:v>-128</c:v>
                </c:pt>
                <c:pt idx="14">
                  <c:v>-155</c:v>
                </c:pt>
                <c:pt idx="15">
                  <c:v>-186</c:v>
                </c:pt>
                <c:pt idx="16">
                  <c:v>-227</c:v>
                </c:pt>
                <c:pt idx="17">
                  <c:v>-250</c:v>
                </c:pt>
                <c:pt idx="18">
                  <c:v>-299</c:v>
                </c:pt>
                <c:pt idx="19">
                  <c:v>-337</c:v>
                </c:pt>
                <c:pt idx="20">
                  <c:v>-383</c:v>
                </c:pt>
                <c:pt idx="21">
                  <c:v>-428</c:v>
                </c:pt>
                <c:pt idx="22">
                  <c:v>-479</c:v>
                </c:pt>
                <c:pt idx="23">
                  <c:v>-534</c:v>
                </c:pt>
                <c:pt idx="24">
                  <c:v>-588</c:v>
                </c:pt>
                <c:pt idx="25">
                  <c:v>-639</c:v>
                </c:pt>
                <c:pt idx="26">
                  <c:v>-687</c:v>
                </c:pt>
                <c:pt idx="27">
                  <c:v>-758</c:v>
                </c:pt>
                <c:pt idx="28">
                  <c:v>-815</c:v>
                </c:pt>
                <c:pt idx="29">
                  <c:v>-884</c:v>
                </c:pt>
                <c:pt idx="30">
                  <c:v>-952</c:v>
                </c:pt>
                <c:pt idx="31">
                  <c:v>-1005</c:v>
                </c:pt>
                <c:pt idx="32">
                  <c:v>-1078</c:v>
                </c:pt>
                <c:pt idx="33">
                  <c:v>-1146</c:v>
                </c:pt>
                <c:pt idx="34">
                  <c:v>-1211</c:v>
                </c:pt>
                <c:pt idx="35">
                  <c:v>-1276</c:v>
                </c:pt>
                <c:pt idx="36">
                  <c:v>-1349</c:v>
                </c:pt>
                <c:pt idx="37">
                  <c:v>-1422</c:v>
                </c:pt>
                <c:pt idx="38">
                  <c:v>-1492</c:v>
                </c:pt>
                <c:pt idx="39">
                  <c:v>-1559</c:v>
                </c:pt>
                <c:pt idx="40">
                  <c:v>-1619</c:v>
                </c:pt>
                <c:pt idx="41">
                  <c:v>-1695</c:v>
                </c:pt>
                <c:pt idx="42">
                  <c:v>-1759</c:v>
                </c:pt>
                <c:pt idx="43">
                  <c:v>-1836</c:v>
                </c:pt>
                <c:pt idx="44">
                  <c:v>-1886</c:v>
                </c:pt>
                <c:pt idx="45">
                  <c:v>-1911</c:v>
                </c:pt>
                <c:pt idx="46">
                  <c:v>-1908</c:v>
                </c:pt>
              </c:numCache>
            </c:numRef>
          </c:yVal>
          <c:smooth val="0"/>
          <c:extLst>
            <c:ext xmlns:c16="http://schemas.microsoft.com/office/drawing/2014/chart" uri="{C3380CC4-5D6E-409C-BE32-E72D297353CC}">
              <c16:uniqueId val="{00000003-3B96-483A-B55F-E5FA7C15888C}"/>
            </c:ext>
          </c:extLst>
        </c:ser>
        <c:dLbls>
          <c:showLegendKey val="0"/>
          <c:showVal val="0"/>
          <c:showCatName val="0"/>
          <c:showSerName val="0"/>
          <c:showPercent val="0"/>
          <c:showBubbleSize val="0"/>
        </c:dLbls>
        <c:axId val="355547583"/>
        <c:axId val="355548063"/>
      </c:scatterChart>
      <c:valAx>
        <c:axId val="35554758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Eacc^2 (MV/m)^2</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5548063"/>
        <c:crossesAt val="-2000"/>
        <c:crossBetween val="midCat"/>
      </c:valAx>
      <c:valAx>
        <c:axId val="355548063"/>
        <c:scaling>
          <c:orientation val="minMax"/>
          <c:max val="100"/>
          <c:min val="-2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Frequency</a:t>
                </a:r>
                <a:r>
                  <a:rPr lang="en-US" baseline="0" dirty="0"/>
                  <a:t> Shift (Hz)</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5547583"/>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Mode mixing</a:t>
            </a:r>
            <a:r>
              <a:rPr lang="en-US" baseline="0" dirty="0"/>
              <a:t> at 27 MV/m</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Pi Mode</c:v>
          </c:tx>
          <c:spPr>
            <a:ln w="19050" cap="rnd">
              <a:solidFill>
                <a:schemeClr val="accent1"/>
              </a:solidFill>
              <a:round/>
            </a:ln>
            <a:effectLst/>
          </c:spPr>
          <c:marker>
            <c:symbol val="none"/>
          </c:marker>
          <c:xVal>
            <c:numRef>
              <c:f>'27MV'!$B$3:$B$1889</c:f>
              <c:numCache>
                <c:formatCode>[$-F400]h:mm:ss\ AM/PM</c:formatCode>
                <c:ptCount val="1887"/>
                <c:pt idx="0">
                  <c:v>45042.72246527778</c:v>
                </c:pt>
                <c:pt idx="1">
                  <c:v>45042.722466435189</c:v>
                </c:pt>
                <c:pt idx="2">
                  <c:v>45042.722467592597</c:v>
                </c:pt>
                <c:pt idx="3">
                  <c:v>45042.722468750006</c:v>
                </c:pt>
                <c:pt idx="4">
                  <c:v>45042.72246991899</c:v>
                </c:pt>
                <c:pt idx="5">
                  <c:v>45042.722471087975</c:v>
                </c:pt>
                <c:pt idx="6">
                  <c:v>45042.722472245383</c:v>
                </c:pt>
                <c:pt idx="7">
                  <c:v>45042.722473402791</c:v>
                </c:pt>
                <c:pt idx="8">
                  <c:v>45042.7224745602</c:v>
                </c:pt>
                <c:pt idx="9">
                  <c:v>45042.722475729184</c:v>
                </c:pt>
                <c:pt idx="10">
                  <c:v>45042.722476886593</c:v>
                </c:pt>
                <c:pt idx="11">
                  <c:v>45042.722478044001</c:v>
                </c:pt>
                <c:pt idx="12">
                  <c:v>45042.722479201409</c:v>
                </c:pt>
                <c:pt idx="13">
                  <c:v>45042.722480370394</c:v>
                </c:pt>
                <c:pt idx="14">
                  <c:v>45042.722481527802</c:v>
                </c:pt>
                <c:pt idx="15">
                  <c:v>45042.722482685211</c:v>
                </c:pt>
                <c:pt idx="16">
                  <c:v>45042.722483842619</c:v>
                </c:pt>
                <c:pt idx="17">
                  <c:v>45042.722485000028</c:v>
                </c:pt>
                <c:pt idx="18">
                  <c:v>45042.722486157436</c:v>
                </c:pt>
                <c:pt idx="19">
                  <c:v>45042.722487314844</c:v>
                </c:pt>
                <c:pt idx="20">
                  <c:v>45042.722488472253</c:v>
                </c:pt>
                <c:pt idx="21">
                  <c:v>45042.722489629661</c:v>
                </c:pt>
                <c:pt idx="22">
                  <c:v>45042.72249078707</c:v>
                </c:pt>
                <c:pt idx="23">
                  <c:v>45042.722491944478</c:v>
                </c:pt>
                <c:pt idx="24">
                  <c:v>45042.722493101886</c:v>
                </c:pt>
                <c:pt idx="25">
                  <c:v>45042.722494259295</c:v>
                </c:pt>
                <c:pt idx="26">
                  <c:v>45042.722495416703</c:v>
                </c:pt>
                <c:pt idx="27">
                  <c:v>45042.722496585688</c:v>
                </c:pt>
                <c:pt idx="28">
                  <c:v>45042.722497743096</c:v>
                </c:pt>
                <c:pt idx="29">
                  <c:v>45042.722498900504</c:v>
                </c:pt>
                <c:pt idx="30">
                  <c:v>45042.722500057913</c:v>
                </c:pt>
                <c:pt idx="31">
                  <c:v>45042.722501215321</c:v>
                </c:pt>
                <c:pt idx="32">
                  <c:v>45042.72250237273</c:v>
                </c:pt>
                <c:pt idx="33">
                  <c:v>45042.722503530138</c:v>
                </c:pt>
                <c:pt idx="34">
                  <c:v>45042.722504687546</c:v>
                </c:pt>
                <c:pt idx="35">
                  <c:v>45042.722505856531</c:v>
                </c:pt>
                <c:pt idx="36">
                  <c:v>45042.722507025515</c:v>
                </c:pt>
                <c:pt idx="37">
                  <c:v>45042.7225081945</c:v>
                </c:pt>
                <c:pt idx="38">
                  <c:v>45042.722509363484</c:v>
                </c:pt>
                <c:pt idx="39">
                  <c:v>45042.722510520893</c:v>
                </c:pt>
                <c:pt idx="40">
                  <c:v>45042.722511689877</c:v>
                </c:pt>
                <c:pt idx="41">
                  <c:v>45042.722512847286</c:v>
                </c:pt>
                <c:pt idx="42">
                  <c:v>45042.722514004694</c:v>
                </c:pt>
                <c:pt idx="43">
                  <c:v>45042.722515173678</c:v>
                </c:pt>
                <c:pt idx="44">
                  <c:v>45042.722516331087</c:v>
                </c:pt>
                <c:pt idx="45">
                  <c:v>45042.722517500071</c:v>
                </c:pt>
                <c:pt idx="46">
                  <c:v>45042.72251865748</c:v>
                </c:pt>
                <c:pt idx="47">
                  <c:v>45042.722519826464</c:v>
                </c:pt>
                <c:pt idx="48">
                  <c:v>45042.722520983873</c:v>
                </c:pt>
                <c:pt idx="49">
                  <c:v>45042.722522141281</c:v>
                </c:pt>
                <c:pt idx="50">
                  <c:v>45042.722523310265</c:v>
                </c:pt>
                <c:pt idx="51">
                  <c:v>45042.722524467674</c:v>
                </c:pt>
                <c:pt idx="52">
                  <c:v>45042.722525625082</c:v>
                </c:pt>
                <c:pt idx="53">
                  <c:v>45042.722526782491</c:v>
                </c:pt>
                <c:pt idx="54">
                  <c:v>45042.722527939899</c:v>
                </c:pt>
                <c:pt idx="55">
                  <c:v>45042.722529097307</c:v>
                </c:pt>
                <c:pt idx="56">
                  <c:v>45042.722530266292</c:v>
                </c:pt>
                <c:pt idx="57">
                  <c:v>45042.722531435276</c:v>
                </c:pt>
                <c:pt idx="58">
                  <c:v>45042.722532592685</c:v>
                </c:pt>
                <c:pt idx="59">
                  <c:v>45042.722533761669</c:v>
                </c:pt>
                <c:pt idx="60">
                  <c:v>45042.722534919078</c:v>
                </c:pt>
                <c:pt idx="61">
                  <c:v>45042.722536088062</c:v>
                </c:pt>
                <c:pt idx="62">
                  <c:v>45042.72253724547</c:v>
                </c:pt>
                <c:pt idx="63">
                  <c:v>45042.722538402879</c:v>
                </c:pt>
                <c:pt idx="64">
                  <c:v>45042.722539560287</c:v>
                </c:pt>
                <c:pt idx="65">
                  <c:v>45042.722540717696</c:v>
                </c:pt>
                <c:pt idx="66">
                  <c:v>45042.722541875104</c:v>
                </c:pt>
                <c:pt idx="67">
                  <c:v>45042.722543032512</c:v>
                </c:pt>
                <c:pt idx="68">
                  <c:v>45042.722544201497</c:v>
                </c:pt>
                <c:pt idx="69">
                  <c:v>45042.722545358905</c:v>
                </c:pt>
                <c:pt idx="70">
                  <c:v>45042.722546516314</c:v>
                </c:pt>
                <c:pt idx="71">
                  <c:v>45042.722547673722</c:v>
                </c:pt>
                <c:pt idx="72">
                  <c:v>45042.722548831131</c:v>
                </c:pt>
                <c:pt idx="73">
                  <c:v>45042.722550000115</c:v>
                </c:pt>
                <c:pt idx="74">
                  <c:v>45042.722551157523</c:v>
                </c:pt>
                <c:pt idx="75">
                  <c:v>45042.722552314932</c:v>
                </c:pt>
                <c:pt idx="76">
                  <c:v>45042.72255347234</c:v>
                </c:pt>
                <c:pt idx="77">
                  <c:v>45042.722554641325</c:v>
                </c:pt>
                <c:pt idx="78">
                  <c:v>45042.722555810309</c:v>
                </c:pt>
                <c:pt idx="79">
                  <c:v>45042.722556967718</c:v>
                </c:pt>
                <c:pt idx="80">
                  <c:v>45042.722558125126</c:v>
                </c:pt>
                <c:pt idx="81">
                  <c:v>45042.72255929411</c:v>
                </c:pt>
                <c:pt idx="82">
                  <c:v>45042.722560463095</c:v>
                </c:pt>
                <c:pt idx="83">
                  <c:v>45042.722561620503</c:v>
                </c:pt>
                <c:pt idx="84">
                  <c:v>45042.722562777912</c:v>
                </c:pt>
                <c:pt idx="85">
                  <c:v>45042.72256393532</c:v>
                </c:pt>
                <c:pt idx="86">
                  <c:v>45042.722565092728</c:v>
                </c:pt>
                <c:pt idx="87">
                  <c:v>45042.722566250137</c:v>
                </c:pt>
                <c:pt idx="88">
                  <c:v>45042.722567419121</c:v>
                </c:pt>
                <c:pt idx="89">
                  <c:v>45042.72256857653</c:v>
                </c:pt>
                <c:pt idx="90">
                  <c:v>45042.722569733938</c:v>
                </c:pt>
                <c:pt idx="91">
                  <c:v>45042.722570891347</c:v>
                </c:pt>
                <c:pt idx="92">
                  <c:v>45042.722572048755</c:v>
                </c:pt>
                <c:pt idx="93">
                  <c:v>45042.722573206163</c:v>
                </c:pt>
                <c:pt idx="94">
                  <c:v>45042.722574363572</c:v>
                </c:pt>
                <c:pt idx="95">
                  <c:v>45042.72257552098</c:v>
                </c:pt>
                <c:pt idx="96">
                  <c:v>45042.722576678389</c:v>
                </c:pt>
                <c:pt idx="97">
                  <c:v>45042.722577847373</c:v>
                </c:pt>
                <c:pt idx="98">
                  <c:v>45042.722579004781</c:v>
                </c:pt>
                <c:pt idx="99">
                  <c:v>45042.722580173766</c:v>
                </c:pt>
                <c:pt idx="100">
                  <c:v>45042.722581331174</c:v>
                </c:pt>
                <c:pt idx="101">
                  <c:v>45042.722582488583</c:v>
                </c:pt>
                <c:pt idx="102">
                  <c:v>45042.722583645991</c:v>
                </c:pt>
                <c:pt idx="103">
                  <c:v>45042.722584814976</c:v>
                </c:pt>
                <c:pt idx="104">
                  <c:v>45042.722585972384</c:v>
                </c:pt>
                <c:pt idx="105">
                  <c:v>45042.722587129792</c:v>
                </c:pt>
                <c:pt idx="106">
                  <c:v>45042.722588298777</c:v>
                </c:pt>
                <c:pt idx="107">
                  <c:v>45042.722589467761</c:v>
                </c:pt>
                <c:pt idx="108">
                  <c:v>45042.72259062517</c:v>
                </c:pt>
                <c:pt idx="109">
                  <c:v>45042.722591794154</c:v>
                </c:pt>
                <c:pt idx="110">
                  <c:v>45042.722592951563</c:v>
                </c:pt>
                <c:pt idx="111">
                  <c:v>45042.722594108971</c:v>
                </c:pt>
                <c:pt idx="112">
                  <c:v>45042.722595266379</c:v>
                </c:pt>
                <c:pt idx="113">
                  <c:v>45042.722596435364</c:v>
                </c:pt>
                <c:pt idx="114">
                  <c:v>45042.722597604348</c:v>
                </c:pt>
                <c:pt idx="115">
                  <c:v>45042.722598761757</c:v>
                </c:pt>
                <c:pt idx="116">
                  <c:v>45042.722599919165</c:v>
                </c:pt>
                <c:pt idx="117">
                  <c:v>45042.72260108815</c:v>
                </c:pt>
                <c:pt idx="118">
                  <c:v>45042.722602245558</c:v>
                </c:pt>
                <c:pt idx="119">
                  <c:v>45042.722603414542</c:v>
                </c:pt>
                <c:pt idx="120">
                  <c:v>45042.722604571951</c:v>
                </c:pt>
                <c:pt idx="121">
                  <c:v>45042.722605729359</c:v>
                </c:pt>
                <c:pt idx="122">
                  <c:v>45042.722606898344</c:v>
                </c:pt>
                <c:pt idx="123">
                  <c:v>45042.722608055752</c:v>
                </c:pt>
                <c:pt idx="124">
                  <c:v>45042.722609224737</c:v>
                </c:pt>
                <c:pt idx="125">
                  <c:v>45042.722610382145</c:v>
                </c:pt>
                <c:pt idx="126">
                  <c:v>45042.722611539553</c:v>
                </c:pt>
                <c:pt idx="127">
                  <c:v>45042.722612696962</c:v>
                </c:pt>
                <c:pt idx="128">
                  <c:v>45042.722613865946</c:v>
                </c:pt>
                <c:pt idx="129">
                  <c:v>45042.722615023355</c:v>
                </c:pt>
                <c:pt idx="130">
                  <c:v>45042.722616180763</c:v>
                </c:pt>
                <c:pt idx="131">
                  <c:v>45042.722617338171</c:v>
                </c:pt>
                <c:pt idx="132">
                  <c:v>45042.722618507156</c:v>
                </c:pt>
                <c:pt idx="133">
                  <c:v>45042.722619664564</c:v>
                </c:pt>
                <c:pt idx="134">
                  <c:v>45042.722620821973</c:v>
                </c:pt>
                <c:pt idx="135">
                  <c:v>45042.722621990957</c:v>
                </c:pt>
                <c:pt idx="136">
                  <c:v>45042.722623159942</c:v>
                </c:pt>
                <c:pt idx="137">
                  <c:v>45042.722624328926</c:v>
                </c:pt>
                <c:pt idx="138">
                  <c:v>45042.72262549791</c:v>
                </c:pt>
                <c:pt idx="139">
                  <c:v>45042.722626666895</c:v>
                </c:pt>
                <c:pt idx="140">
                  <c:v>45042.722627824303</c:v>
                </c:pt>
                <c:pt idx="141">
                  <c:v>45042.722628981712</c:v>
                </c:pt>
                <c:pt idx="142">
                  <c:v>45042.72263013912</c:v>
                </c:pt>
                <c:pt idx="143">
                  <c:v>45042.722631296529</c:v>
                </c:pt>
                <c:pt idx="144">
                  <c:v>45042.722632453937</c:v>
                </c:pt>
                <c:pt idx="145">
                  <c:v>45042.722633611345</c:v>
                </c:pt>
                <c:pt idx="146">
                  <c:v>45042.722634768754</c:v>
                </c:pt>
                <c:pt idx="147">
                  <c:v>45042.722635926162</c:v>
                </c:pt>
                <c:pt idx="148">
                  <c:v>45042.722637083571</c:v>
                </c:pt>
                <c:pt idx="149">
                  <c:v>45042.722638252555</c:v>
                </c:pt>
                <c:pt idx="150">
                  <c:v>45042.722639421539</c:v>
                </c:pt>
                <c:pt idx="151">
                  <c:v>45042.722640590524</c:v>
                </c:pt>
                <c:pt idx="152">
                  <c:v>45042.722641759508</c:v>
                </c:pt>
                <c:pt idx="153">
                  <c:v>45042.722642916917</c:v>
                </c:pt>
                <c:pt idx="154">
                  <c:v>45042.722644074325</c:v>
                </c:pt>
                <c:pt idx="155">
                  <c:v>45042.722645231734</c:v>
                </c:pt>
                <c:pt idx="156">
                  <c:v>45042.722646389142</c:v>
                </c:pt>
                <c:pt idx="157">
                  <c:v>45042.722647558126</c:v>
                </c:pt>
                <c:pt idx="158">
                  <c:v>45042.722648727111</c:v>
                </c:pt>
                <c:pt idx="159">
                  <c:v>45042.722649884519</c:v>
                </c:pt>
                <c:pt idx="160">
                  <c:v>45042.722651053504</c:v>
                </c:pt>
                <c:pt idx="161">
                  <c:v>45042.722652210912</c:v>
                </c:pt>
                <c:pt idx="162">
                  <c:v>45042.722653368321</c:v>
                </c:pt>
                <c:pt idx="163">
                  <c:v>45042.722654525729</c:v>
                </c:pt>
                <c:pt idx="164">
                  <c:v>45042.722655683137</c:v>
                </c:pt>
                <c:pt idx="165">
                  <c:v>45042.722656840546</c:v>
                </c:pt>
                <c:pt idx="166">
                  <c:v>45042.722657997954</c:v>
                </c:pt>
                <c:pt idx="167">
                  <c:v>45042.722659166939</c:v>
                </c:pt>
                <c:pt idx="168">
                  <c:v>45042.722660324347</c:v>
                </c:pt>
                <c:pt idx="169">
                  <c:v>45042.722661493332</c:v>
                </c:pt>
                <c:pt idx="170">
                  <c:v>45042.722662662316</c:v>
                </c:pt>
                <c:pt idx="171">
                  <c:v>45042.722663819724</c:v>
                </c:pt>
                <c:pt idx="172">
                  <c:v>45042.722664977133</c:v>
                </c:pt>
                <c:pt idx="173">
                  <c:v>45042.722666146117</c:v>
                </c:pt>
                <c:pt idx="174">
                  <c:v>45042.722667303526</c:v>
                </c:pt>
                <c:pt idx="175">
                  <c:v>45042.722668460934</c:v>
                </c:pt>
                <c:pt idx="176">
                  <c:v>45042.722669618342</c:v>
                </c:pt>
                <c:pt idx="177">
                  <c:v>45042.722670775751</c:v>
                </c:pt>
                <c:pt idx="178">
                  <c:v>45042.722671933159</c:v>
                </c:pt>
                <c:pt idx="179">
                  <c:v>45042.722673090568</c:v>
                </c:pt>
                <c:pt idx="180">
                  <c:v>45042.722674247976</c:v>
                </c:pt>
                <c:pt idx="181">
                  <c:v>45042.722675405385</c:v>
                </c:pt>
                <c:pt idx="182">
                  <c:v>45042.722676562793</c:v>
                </c:pt>
                <c:pt idx="183">
                  <c:v>45042.722677720201</c:v>
                </c:pt>
                <c:pt idx="184">
                  <c:v>45042.722678889186</c:v>
                </c:pt>
                <c:pt idx="185">
                  <c:v>45042.722680046594</c:v>
                </c:pt>
                <c:pt idx="186">
                  <c:v>45042.722681204003</c:v>
                </c:pt>
                <c:pt idx="187">
                  <c:v>45042.722682372987</c:v>
                </c:pt>
                <c:pt idx="188">
                  <c:v>45042.722683530395</c:v>
                </c:pt>
                <c:pt idx="189">
                  <c:v>45042.722684687804</c:v>
                </c:pt>
                <c:pt idx="190">
                  <c:v>45042.722685845212</c:v>
                </c:pt>
                <c:pt idx="191">
                  <c:v>45042.722687002621</c:v>
                </c:pt>
                <c:pt idx="192">
                  <c:v>45042.722688171605</c:v>
                </c:pt>
                <c:pt idx="193">
                  <c:v>45042.722689329014</c:v>
                </c:pt>
                <c:pt idx="194">
                  <c:v>45042.722690497998</c:v>
                </c:pt>
                <c:pt idx="195">
                  <c:v>45042.722691666982</c:v>
                </c:pt>
                <c:pt idx="196">
                  <c:v>45042.722692824391</c:v>
                </c:pt>
                <c:pt idx="197">
                  <c:v>45042.722693981799</c:v>
                </c:pt>
                <c:pt idx="198">
                  <c:v>45042.722695139208</c:v>
                </c:pt>
                <c:pt idx="199">
                  <c:v>45042.722696308192</c:v>
                </c:pt>
                <c:pt idx="200">
                  <c:v>45042.722697465601</c:v>
                </c:pt>
                <c:pt idx="201">
                  <c:v>45042.722698623009</c:v>
                </c:pt>
                <c:pt idx="202">
                  <c:v>45042.722699780417</c:v>
                </c:pt>
                <c:pt idx="203">
                  <c:v>45042.722700949402</c:v>
                </c:pt>
                <c:pt idx="204">
                  <c:v>45042.722702118386</c:v>
                </c:pt>
                <c:pt idx="205">
                  <c:v>45042.722703287371</c:v>
                </c:pt>
                <c:pt idx="206">
                  <c:v>45042.722704444779</c:v>
                </c:pt>
                <c:pt idx="207">
                  <c:v>45042.722705602187</c:v>
                </c:pt>
                <c:pt idx="208">
                  <c:v>45042.722706771172</c:v>
                </c:pt>
                <c:pt idx="209">
                  <c:v>45042.722707940156</c:v>
                </c:pt>
                <c:pt idx="210">
                  <c:v>45042.722709097565</c:v>
                </c:pt>
                <c:pt idx="211">
                  <c:v>45042.722710254973</c:v>
                </c:pt>
                <c:pt idx="212">
                  <c:v>45042.722711412382</c:v>
                </c:pt>
                <c:pt idx="213">
                  <c:v>45042.72271256979</c:v>
                </c:pt>
                <c:pt idx="214">
                  <c:v>45042.722713727198</c:v>
                </c:pt>
                <c:pt idx="215">
                  <c:v>45042.722714896183</c:v>
                </c:pt>
                <c:pt idx="216">
                  <c:v>45042.722716065167</c:v>
                </c:pt>
                <c:pt idx="217">
                  <c:v>45042.722717234152</c:v>
                </c:pt>
                <c:pt idx="218">
                  <c:v>45042.722718403136</c:v>
                </c:pt>
                <c:pt idx="219">
                  <c:v>45042.722719560545</c:v>
                </c:pt>
                <c:pt idx="220">
                  <c:v>45042.722720717953</c:v>
                </c:pt>
                <c:pt idx="221">
                  <c:v>45042.722721875361</c:v>
                </c:pt>
                <c:pt idx="222">
                  <c:v>45042.72272303277</c:v>
                </c:pt>
                <c:pt idx="223">
                  <c:v>45042.722724201754</c:v>
                </c:pt>
                <c:pt idx="224">
                  <c:v>45042.722725370739</c:v>
                </c:pt>
                <c:pt idx="225">
                  <c:v>45042.722726539723</c:v>
                </c:pt>
                <c:pt idx="226">
                  <c:v>45042.722727708708</c:v>
                </c:pt>
                <c:pt idx="227">
                  <c:v>45042.722728866116</c:v>
                </c:pt>
                <c:pt idx="228">
                  <c:v>45042.722730023524</c:v>
                </c:pt>
                <c:pt idx="229">
                  <c:v>45042.722731180933</c:v>
                </c:pt>
                <c:pt idx="230">
                  <c:v>45042.722732349917</c:v>
                </c:pt>
                <c:pt idx="231">
                  <c:v>45042.722733507326</c:v>
                </c:pt>
                <c:pt idx="232">
                  <c:v>45042.722734664734</c:v>
                </c:pt>
                <c:pt idx="233">
                  <c:v>45042.722735822143</c:v>
                </c:pt>
                <c:pt idx="234">
                  <c:v>45042.722736979551</c:v>
                </c:pt>
                <c:pt idx="235">
                  <c:v>45042.722738148535</c:v>
                </c:pt>
                <c:pt idx="236">
                  <c:v>45042.722739305944</c:v>
                </c:pt>
                <c:pt idx="237">
                  <c:v>45042.722740463352</c:v>
                </c:pt>
                <c:pt idx="238">
                  <c:v>45042.722741620761</c:v>
                </c:pt>
                <c:pt idx="239">
                  <c:v>45042.722742778169</c:v>
                </c:pt>
                <c:pt idx="240">
                  <c:v>45042.722743935577</c:v>
                </c:pt>
                <c:pt idx="241">
                  <c:v>45042.722745104562</c:v>
                </c:pt>
                <c:pt idx="242">
                  <c:v>45042.72274626197</c:v>
                </c:pt>
                <c:pt idx="243">
                  <c:v>45042.722747430955</c:v>
                </c:pt>
                <c:pt idx="244">
                  <c:v>45042.722748588363</c:v>
                </c:pt>
                <c:pt idx="245">
                  <c:v>45042.722749745772</c:v>
                </c:pt>
                <c:pt idx="246">
                  <c:v>45042.72275090318</c:v>
                </c:pt>
                <c:pt idx="247">
                  <c:v>45042.722752060588</c:v>
                </c:pt>
                <c:pt idx="248">
                  <c:v>45042.722753217997</c:v>
                </c:pt>
                <c:pt idx="249">
                  <c:v>45042.722754386981</c:v>
                </c:pt>
                <c:pt idx="250">
                  <c:v>45042.72275554439</c:v>
                </c:pt>
                <c:pt idx="251">
                  <c:v>45042.722756701798</c:v>
                </c:pt>
                <c:pt idx="252">
                  <c:v>45042.722757859206</c:v>
                </c:pt>
                <c:pt idx="253">
                  <c:v>45042.722759028191</c:v>
                </c:pt>
                <c:pt idx="254">
                  <c:v>45042.722760197175</c:v>
                </c:pt>
                <c:pt idx="255">
                  <c:v>45042.722761354584</c:v>
                </c:pt>
                <c:pt idx="256">
                  <c:v>45042.722762523568</c:v>
                </c:pt>
                <c:pt idx="257">
                  <c:v>45042.722763692553</c:v>
                </c:pt>
                <c:pt idx="258">
                  <c:v>45042.722764861537</c:v>
                </c:pt>
                <c:pt idx="259">
                  <c:v>45042.722766030522</c:v>
                </c:pt>
                <c:pt idx="260">
                  <c:v>45042.72276718793</c:v>
                </c:pt>
                <c:pt idx="261">
                  <c:v>45042.722768345338</c:v>
                </c:pt>
                <c:pt idx="262">
                  <c:v>45042.722769502747</c:v>
                </c:pt>
                <c:pt idx="263">
                  <c:v>45042.722770671731</c:v>
                </c:pt>
                <c:pt idx="264">
                  <c:v>45042.722771840716</c:v>
                </c:pt>
                <c:pt idx="265">
                  <c:v>45042.7227730097</c:v>
                </c:pt>
                <c:pt idx="266">
                  <c:v>45042.722774167109</c:v>
                </c:pt>
                <c:pt idx="267">
                  <c:v>45042.722775336093</c:v>
                </c:pt>
                <c:pt idx="268">
                  <c:v>45042.722776493501</c:v>
                </c:pt>
                <c:pt idx="269">
                  <c:v>45042.72277765091</c:v>
                </c:pt>
                <c:pt idx="270">
                  <c:v>45042.722778819894</c:v>
                </c:pt>
                <c:pt idx="271">
                  <c:v>45042.722779988879</c:v>
                </c:pt>
                <c:pt idx="272">
                  <c:v>45042.722781146287</c:v>
                </c:pt>
                <c:pt idx="273">
                  <c:v>45042.722782303696</c:v>
                </c:pt>
                <c:pt idx="274">
                  <c:v>45042.72278347268</c:v>
                </c:pt>
                <c:pt idx="275">
                  <c:v>45042.722784641664</c:v>
                </c:pt>
                <c:pt idx="276">
                  <c:v>45042.722785799073</c:v>
                </c:pt>
                <c:pt idx="277">
                  <c:v>45042.722786956481</c:v>
                </c:pt>
                <c:pt idx="278">
                  <c:v>45042.72278811389</c:v>
                </c:pt>
                <c:pt idx="279">
                  <c:v>45042.722789271298</c:v>
                </c:pt>
                <c:pt idx="280">
                  <c:v>45042.722790428707</c:v>
                </c:pt>
                <c:pt idx="281">
                  <c:v>45042.722791586115</c:v>
                </c:pt>
                <c:pt idx="282">
                  <c:v>45042.722792743523</c:v>
                </c:pt>
                <c:pt idx="283">
                  <c:v>45042.722793912508</c:v>
                </c:pt>
                <c:pt idx="284">
                  <c:v>45042.722795069916</c:v>
                </c:pt>
                <c:pt idx="285">
                  <c:v>45042.722796238901</c:v>
                </c:pt>
                <c:pt idx="286">
                  <c:v>45042.722797396309</c:v>
                </c:pt>
                <c:pt idx="287">
                  <c:v>45042.722798565293</c:v>
                </c:pt>
                <c:pt idx="288">
                  <c:v>45042.722799722702</c:v>
                </c:pt>
                <c:pt idx="289">
                  <c:v>45042.72280088011</c:v>
                </c:pt>
                <c:pt idx="290">
                  <c:v>45042.722802037519</c:v>
                </c:pt>
                <c:pt idx="291">
                  <c:v>45042.722803194927</c:v>
                </c:pt>
                <c:pt idx="292">
                  <c:v>45042.722804352336</c:v>
                </c:pt>
                <c:pt idx="293">
                  <c:v>45042.722805509744</c:v>
                </c:pt>
                <c:pt idx="294">
                  <c:v>45042.722806678728</c:v>
                </c:pt>
                <c:pt idx="295">
                  <c:v>45042.722807847713</c:v>
                </c:pt>
                <c:pt idx="296">
                  <c:v>45042.722809016697</c:v>
                </c:pt>
                <c:pt idx="297">
                  <c:v>45042.722810174106</c:v>
                </c:pt>
                <c:pt idx="298">
                  <c:v>45042.722811331514</c:v>
                </c:pt>
                <c:pt idx="299">
                  <c:v>45042.722812488923</c:v>
                </c:pt>
                <c:pt idx="300">
                  <c:v>45042.722813646331</c:v>
                </c:pt>
                <c:pt idx="301">
                  <c:v>45042.722814803739</c:v>
                </c:pt>
                <c:pt idx="302">
                  <c:v>45042.722815972724</c:v>
                </c:pt>
                <c:pt idx="303">
                  <c:v>45042.722817130132</c:v>
                </c:pt>
                <c:pt idx="304">
                  <c:v>45042.722818287541</c:v>
                </c:pt>
                <c:pt idx="305">
                  <c:v>45042.722819444949</c:v>
                </c:pt>
                <c:pt idx="306">
                  <c:v>45042.722820602357</c:v>
                </c:pt>
                <c:pt idx="307">
                  <c:v>45042.722821759766</c:v>
                </c:pt>
                <c:pt idx="308">
                  <c:v>45042.722822917174</c:v>
                </c:pt>
                <c:pt idx="309">
                  <c:v>45042.722824074583</c:v>
                </c:pt>
                <c:pt idx="310">
                  <c:v>45042.722825231991</c:v>
                </c:pt>
                <c:pt idx="311">
                  <c:v>45042.722826400975</c:v>
                </c:pt>
                <c:pt idx="312">
                  <c:v>45042.722827558384</c:v>
                </c:pt>
                <c:pt idx="313">
                  <c:v>45042.722828715792</c:v>
                </c:pt>
                <c:pt idx="314">
                  <c:v>45042.722829873201</c:v>
                </c:pt>
                <c:pt idx="315">
                  <c:v>45042.722831042185</c:v>
                </c:pt>
                <c:pt idx="316">
                  <c:v>45042.72283221117</c:v>
                </c:pt>
                <c:pt idx="317">
                  <c:v>45042.722833368578</c:v>
                </c:pt>
                <c:pt idx="318">
                  <c:v>45042.722834525986</c:v>
                </c:pt>
                <c:pt idx="319">
                  <c:v>45042.722835683395</c:v>
                </c:pt>
                <c:pt idx="320">
                  <c:v>45042.722836840803</c:v>
                </c:pt>
                <c:pt idx="321">
                  <c:v>45042.722837998212</c:v>
                </c:pt>
                <c:pt idx="322">
                  <c:v>45042.72283915562</c:v>
                </c:pt>
                <c:pt idx="323">
                  <c:v>45042.722840313028</c:v>
                </c:pt>
                <c:pt idx="324">
                  <c:v>45042.722841482013</c:v>
                </c:pt>
                <c:pt idx="325">
                  <c:v>45042.722842639421</c:v>
                </c:pt>
                <c:pt idx="326">
                  <c:v>45042.722843808406</c:v>
                </c:pt>
                <c:pt idx="327">
                  <c:v>45042.72284497739</c:v>
                </c:pt>
                <c:pt idx="328">
                  <c:v>45042.722846134799</c:v>
                </c:pt>
                <c:pt idx="329">
                  <c:v>45042.722847303783</c:v>
                </c:pt>
                <c:pt idx="330">
                  <c:v>45042.722848461191</c:v>
                </c:pt>
                <c:pt idx="331">
                  <c:v>45042.722849630176</c:v>
                </c:pt>
                <c:pt idx="332">
                  <c:v>45042.722850787584</c:v>
                </c:pt>
                <c:pt idx="333">
                  <c:v>45042.722851944993</c:v>
                </c:pt>
                <c:pt idx="334">
                  <c:v>45042.722853102401</c:v>
                </c:pt>
                <c:pt idx="335">
                  <c:v>45042.72285425981</c:v>
                </c:pt>
                <c:pt idx="336">
                  <c:v>45042.722855417218</c:v>
                </c:pt>
                <c:pt idx="337">
                  <c:v>45042.722856586202</c:v>
                </c:pt>
                <c:pt idx="338">
                  <c:v>45042.722857743611</c:v>
                </c:pt>
                <c:pt idx="339">
                  <c:v>45042.722858901019</c:v>
                </c:pt>
                <c:pt idx="340">
                  <c:v>45042.722860070004</c:v>
                </c:pt>
                <c:pt idx="341">
                  <c:v>45042.722861238988</c:v>
                </c:pt>
                <c:pt idx="342">
                  <c:v>45042.722862407973</c:v>
                </c:pt>
                <c:pt idx="343">
                  <c:v>45042.722863565381</c:v>
                </c:pt>
                <c:pt idx="344">
                  <c:v>45042.722864734365</c:v>
                </c:pt>
                <c:pt idx="345">
                  <c:v>45042.722865891774</c:v>
                </c:pt>
                <c:pt idx="346">
                  <c:v>45042.722867049182</c:v>
                </c:pt>
                <c:pt idx="347">
                  <c:v>45042.722868206591</c:v>
                </c:pt>
                <c:pt idx="348">
                  <c:v>45042.722869363999</c:v>
                </c:pt>
                <c:pt idx="349">
                  <c:v>45042.722870532984</c:v>
                </c:pt>
                <c:pt idx="350">
                  <c:v>45042.722871690392</c:v>
                </c:pt>
                <c:pt idx="351">
                  <c:v>45042.7228728478</c:v>
                </c:pt>
                <c:pt idx="352">
                  <c:v>45042.722874016785</c:v>
                </c:pt>
                <c:pt idx="353">
                  <c:v>45042.722875185769</c:v>
                </c:pt>
                <c:pt idx="354">
                  <c:v>45042.722876343178</c:v>
                </c:pt>
                <c:pt idx="355">
                  <c:v>45042.722877512162</c:v>
                </c:pt>
                <c:pt idx="356">
                  <c:v>45042.72287866957</c:v>
                </c:pt>
                <c:pt idx="357">
                  <c:v>45042.722879826979</c:v>
                </c:pt>
                <c:pt idx="358">
                  <c:v>45042.722880984387</c:v>
                </c:pt>
                <c:pt idx="359">
                  <c:v>45042.722882153372</c:v>
                </c:pt>
                <c:pt idx="360">
                  <c:v>45042.72288331078</c:v>
                </c:pt>
                <c:pt idx="361">
                  <c:v>45042.722884468189</c:v>
                </c:pt>
                <c:pt idx="362">
                  <c:v>45042.722885625597</c:v>
                </c:pt>
                <c:pt idx="363">
                  <c:v>45042.722886783005</c:v>
                </c:pt>
                <c:pt idx="364">
                  <c:v>45042.722887940414</c:v>
                </c:pt>
                <c:pt idx="365">
                  <c:v>45042.722889097822</c:v>
                </c:pt>
                <c:pt idx="366">
                  <c:v>45042.722890255231</c:v>
                </c:pt>
                <c:pt idx="367">
                  <c:v>45042.722891412639</c:v>
                </c:pt>
                <c:pt idx="368">
                  <c:v>45042.722892581623</c:v>
                </c:pt>
                <c:pt idx="369">
                  <c:v>45042.722893739032</c:v>
                </c:pt>
                <c:pt idx="370">
                  <c:v>45042.722894919585</c:v>
                </c:pt>
                <c:pt idx="371">
                  <c:v>45042.722896076993</c:v>
                </c:pt>
                <c:pt idx="372">
                  <c:v>45042.722897245978</c:v>
                </c:pt>
                <c:pt idx="373">
                  <c:v>45042.722898414962</c:v>
                </c:pt>
                <c:pt idx="374">
                  <c:v>45042.722899572371</c:v>
                </c:pt>
                <c:pt idx="375">
                  <c:v>45042.722900729779</c:v>
                </c:pt>
                <c:pt idx="376">
                  <c:v>45042.722901898764</c:v>
                </c:pt>
                <c:pt idx="377">
                  <c:v>45042.722903056172</c:v>
                </c:pt>
                <c:pt idx="378">
                  <c:v>45042.72290421358</c:v>
                </c:pt>
                <c:pt idx="379">
                  <c:v>45042.722905382565</c:v>
                </c:pt>
                <c:pt idx="380">
                  <c:v>45042.722906539973</c:v>
                </c:pt>
                <c:pt idx="381">
                  <c:v>45042.722907697382</c:v>
                </c:pt>
                <c:pt idx="382">
                  <c:v>45042.72290885479</c:v>
                </c:pt>
                <c:pt idx="383">
                  <c:v>45042.722910023775</c:v>
                </c:pt>
                <c:pt idx="384">
                  <c:v>45042.722911181183</c:v>
                </c:pt>
                <c:pt idx="385">
                  <c:v>45042.722912338591</c:v>
                </c:pt>
                <c:pt idx="386">
                  <c:v>45042.722913507576</c:v>
                </c:pt>
                <c:pt idx="387">
                  <c:v>45042.72291467656</c:v>
                </c:pt>
                <c:pt idx="388">
                  <c:v>45042.722915833969</c:v>
                </c:pt>
                <c:pt idx="389">
                  <c:v>45042.722917002953</c:v>
                </c:pt>
                <c:pt idx="390">
                  <c:v>45042.722918160362</c:v>
                </c:pt>
                <c:pt idx="391">
                  <c:v>45042.72291931777</c:v>
                </c:pt>
                <c:pt idx="392">
                  <c:v>45042.722920498323</c:v>
                </c:pt>
                <c:pt idx="393">
                  <c:v>45042.722921655732</c:v>
                </c:pt>
                <c:pt idx="394">
                  <c:v>45042.72292281314</c:v>
                </c:pt>
                <c:pt idx="395">
                  <c:v>45042.722923970548</c:v>
                </c:pt>
                <c:pt idx="396">
                  <c:v>45042.722925127957</c:v>
                </c:pt>
                <c:pt idx="397">
                  <c:v>45042.722926285365</c:v>
                </c:pt>
                <c:pt idx="398">
                  <c:v>45042.722927442774</c:v>
                </c:pt>
                <c:pt idx="399">
                  <c:v>45042.722928600182</c:v>
                </c:pt>
                <c:pt idx="400">
                  <c:v>45042.72292975759</c:v>
                </c:pt>
                <c:pt idx="401">
                  <c:v>45042.722930914999</c:v>
                </c:pt>
                <c:pt idx="402">
                  <c:v>45042.722932072407</c:v>
                </c:pt>
                <c:pt idx="403">
                  <c:v>45042.722933241392</c:v>
                </c:pt>
                <c:pt idx="404">
                  <c:v>45042.722934410376</c:v>
                </c:pt>
                <c:pt idx="405">
                  <c:v>45042.722935567785</c:v>
                </c:pt>
                <c:pt idx="406">
                  <c:v>45042.722936725193</c:v>
                </c:pt>
                <c:pt idx="407">
                  <c:v>45042.722937882601</c:v>
                </c:pt>
                <c:pt idx="408">
                  <c:v>45042.72293904001</c:v>
                </c:pt>
                <c:pt idx="409">
                  <c:v>45042.722940197418</c:v>
                </c:pt>
                <c:pt idx="410">
                  <c:v>45042.722941354827</c:v>
                </c:pt>
                <c:pt idx="411">
                  <c:v>45042.722942512235</c:v>
                </c:pt>
                <c:pt idx="412">
                  <c:v>45042.722943669643</c:v>
                </c:pt>
                <c:pt idx="413">
                  <c:v>45042.722944827052</c:v>
                </c:pt>
                <c:pt idx="414">
                  <c:v>45042.722945996036</c:v>
                </c:pt>
                <c:pt idx="415">
                  <c:v>45042.722947153445</c:v>
                </c:pt>
                <c:pt idx="416">
                  <c:v>45042.722948310853</c:v>
                </c:pt>
                <c:pt idx="417">
                  <c:v>45042.722949468262</c:v>
                </c:pt>
                <c:pt idx="418">
                  <c:v>45042.722950637246</c:v>
                </c:pt>
                <c:pt idx="419">
                  <c:v>45042.722951794654</c:v>
                </c:pt>
                <c:pt idx="420">
                  <c:v>45042.722952952063</c:v>
                </c:pt>
                <c:pt idx="421">
                  <c:v>45042.722954109471</c:v>
                </c:pt>
                <c:pt idx="422">
                  <c:v>45042.72295526688</c:v>
                </c:pt>
                <c:pt idx="423">
                  <c:v>45042.722956424288</c:v>
                </c:pt>
                <c:pt idx="424">
                  <c:v>45042.722957581696</c:v>
                </c:pt>
                <c:pt idx="425">
                  <c:v>45042.722958750681</c:v>
                </c:pt>
                <c:pt idx="426">
                  <c:v>45042.722959919665</c:v>
                </c:pt>
                <c:pt idx="427">
                  <c:v>45042.722961077074</c:v>
                </c:pt>
                <c:pt idx="428">
                  <c:v>45042.722962246058</c:v>
                </c:pt>
                <c:pt idx="429">
                  <c:v>45042.722963415043</c:v>
                </c:pt>
                <c:pt idx="430">
                  <c:v>45042.722964572451</c:v>
                </c:pt>
                <c:pt idx="431">
                  <c:v>45042.722965729859</c:v>
                </c:pt>
                <c:pt idx="432">
                  <c:v>45042.722966887268</c:v>
                </c:pt>
                <c:pt idx="433">
                  <c:v>45042.722968044676</c:v>
                </c:pt>
                <c:pt idx="434">
                  <c:v>45042.722969213661</c:v>
                </c:pt>
                <c:pt idx="435">
                  <c:v>45042.722970371069</c:v>
                </c:pt>
                <c:pt idx="436">
                  <c:v>45042.722971540054</c:v>
                </c:pt>
                <c:pt idx="437">
                  <c:v>45042.722972697462</c:v>
                </c:pt>
                <c:pt idx="438">
                  <c:v>45042.72297385487</c:v>
                </c:pt>
                <c:pt idx="439">
                  <c:v>45042.722975012279</c:v>
                </c:pt>
                <c:pt idx="440">
                  <c:v>45042.722976169687</c:v>
                </c:pt>
                <c:pt idx="441">
                  <c:v>45042.722977327096</c:v>
                </c:pt>
                <c:pt idx="442">
                  <c:v>45042.722978484504</c:v>
                </c:pt>
                <c:pt idx="443">
                  <c:v>45042.722979641912</c:v>
                </c:pt>
                <c:pt idx="444">
                  <c:v>45042.722980810897</c:v>
                </c:pt>
                <c:pt idx="445">
                  <c:v>45042.722981979881</c:v>
                </c:pt>
                <c:pt idx="446">
                  <c:v>45042.72298313729</c:v>
                </c:pt>
                <c:pt idx="447">
                  <c:v>45042.722984294698</c:v>
                </c:pt>
                <c:pt idx="448">
                  <c:v>45042.722985452107</c:v>
                </c:pt>
                <c:pt idx="449">
                  <c:v>45042.722986621091</c:v>
                </c:pt>
                <c:pt idx="450">
                  <c:v>45042.722987778499</c:v>
                </c:pt>
                <c:pt idx="451">
                  <c:v>45042.722988947484</c:v>
                </c:pt>
                <c:pt idx="452">
                  <c:v>45042.722990116468</c:v>
                </c:pt>
                <c:pt idx="453">
                  <c:v>45042.722991273877</c:v>
                </c:pt>
                <c:pt idx="454">
                  <c:v>45042.722992431285</c:v>
                </c:pt>
                <c:pt idx="455">
                  <c:v>45042.722993588693</c:v>
                </c:pt>
                <c:pt idx="456">
                  <c:v>45042.722994746102</c:v>
                </c:pt>
                <c:pt idx="457">
                  <c:v>45042.72299590351</c:v>
                </c:pt>
                <c:pt idx="458">
                  <c:v>45042.722997072495</c:v>
                </c:pt>
                <c:pt idx="459">
                  <c:v>45042.722998229903</c:v>
                </c:pt>
                <c:pt idx="460">
                  <c:v>45042.722999387312</c:v>
                </c:pt>
                <c:pt idx="461">
                  <c:v>45042.72300054472</c:v>
                </c:pt>
                <c:pt idx="462">
                  <c:v>45042.723001702128</c:v>
                </c:pt>
                <c:pt idx="463">
                  <c:v>45042.723002871113</c:v>
                </c:pt>
                <c:pt idx="464">
                  <c:v>45042.723004040097</c:v>
                </c:pt>
                <c:pt idx="465">
                  <c:v>45042.723005197506</c:v>
                </c:pt>
                <c:pt idx="466">
                  <c:v>45042.723006354914</c:v>
                </c:pt>
                <c:pt idx="467">
                  <c:v>45042.723007512323</c:v>
                </c:pt>
                <c:pt idx="468">
                  <c:v>45042.723008681307</c:v>
                </c:pt>
                <c:pt idx="469">
                  <c:v>45042.723009850291</c:v>
                </c:pt>
                <c:pt idx="470">
                  <c:v>45042.723011019276</c:v>
                </c:pt>
                <c:pt idx="471">
                  <c:v>45042.72301218826</c:v>
                </c:pt>
                <c:pt idx="472">
                  <c:v>45042.723013345669</c:v>
                </c:pt>
                <c:pt idx="473">
                  <c:v>45042.723014503077</c:v>
                </c:pt>
                <c:pt idx="474">
                  <c:v>45042.723015672062</c:v>
                </c:pt>
                <c:pt idx="475">
                  <c:v>45042.72301682947</c:v>
                </c:pt>
                <c:pt idx="476">
                  <c:v>45042.723017986878</c:v>
                </c:pt>
                <c:pt idx="477">
                  <c:v>45042.723019144287</c:v>
                </c:pt>
                <c:pt idx="478">
                  <c:v>45042.723020301695</c:v>
                </c:pt>
                <c:pt idx="479">
                  <c:v>45042.723021459104</c:v>
                </c:pt>
                <c:pt idx="480">
                  <c:v>45042.723022616512</c:v>
                </c:pt>
                <c:pt idx="481">
                  <c:v>45042.72302377392</c:v>
                </c:pt>
                <c:pt idx="482">
                  <c:v>45042.723024942905</c:v>
                </c:pt>
                <c:pt idx="483">
                  <c:v>45042.723026100313</c:v>
                </c:pt>
                <c:pt idx="484">
                  <c:v>45042.723027269298</c:v>
                </c:pt>
                <c:pt idx="485">
                  <c:v>45042.723028438282</c:v>
                </c:pt>
                <c:pt idx="486">
                  <c:v>45042.723029595691</c:v>
                </c:pt>
                <c:pt idx="487">
                  <c:v>45042.723030753099</c:v>
                </c:pt>
                <c:pt idx="488">
                  <c:v>45042.723031910507</c:v>
                </c:pt>
                <c:pt idx="489">
                  <c:v>45042.723033067916</c:v>
                </c:pt>
                <c:pt idx="490">
                  <c:v>45042.7230342369</c:v>
                </c:pt>
                <c:pt idx="491">
                  <c:v>45042.723035405885</c:v>
                </c:pt>
                <c:pt idx="492">
                  <c:v>45042.723036563293</c:v>
                </c:pt>
                <c:pt idx="493">
                  <c:v>45042.723037720702</c:v>
                </c:pt>
                <c:pt idx="494">
                  <c:v>45042.723038889686</c:v>
                </c:pt>
                <c:pt idx="495">
                  <c:v>45042.723040047094</c:v>
                </c:pt>
                <c:pt idx="496">
                  <c:v>45042.723041204503</c:v>
                </c:pt>
                <c:pt idx="497">
                  <c:v>45042.723042373487</c:v>
                </c:pt>
                <c:pt idx="498">
                  <c:v>45042.723043530896</c:v>
                </c:pt>
                <c:pt idx="499">
                  <c:v>45042.723044688304</c:v>
                </c:pt>
                <c:pt idx="500">
                  <c:v>45042.723045845712</c:v>
                </c:pt>
                <c:pt idx="501">
                  <c:v>45042.723047003121</c:v>
                </c:pt>
                <c:pt idx="502">
                  <c:v>45042.723048172105</c:v>
                </c:pt>
                <c:pt idx="503">
                  <c:v>45042.723049329514</c:v>
                </c:pt>
                <c:pt idx="504">
                  <c:v>45042.723050498498</c:v>
                </c:pt>
                <c:pt idx="505">
                  <c:v>45042.723051655907</c:v>
                </c:pt>
                <c:pt idx="506">
                  <c:v>45042.723052824891</c:v>
                </c:pt>
                <c:pt idx="507">
                  <c:v>45042.723053982299</c:v>
                </c:pt>
                <c:pt idx="508">
                  <c:v>45042.723055139708</c:v>
                </c:pt>
                <c:pt idx="509">
                  <c:v>45042.723056297116</c:v>
                </c:pt>
                <c:pt idx="510">
                  <c:v>45042.723057466101</c:v>
                </c:pt>
                <c:pt idx="511">
                  <c:v>45042.723058635085</c:v>
                </c:pt>
                <c:pt idx="512">
                  <c:v>45042.723059792494</c:v>
                </c:pt>
                <c:pt idx="513">
                  <c:v>45042.723060949902</c:v>
                </c:pt>
                <c:pt idx="514">
                  <c:v>45042.72306210731</c:v>
                </c:pt>
                <c:pt idx="515">
                  <c:v>45042.723063264719</c:v>
                </c:pt>
                <c:pt idx="516">
                  <c:v>45042.723064433703</c:v>
                </c:pt>
                <c:pt idx="517">
                  <c:v>45042.723065591112</c:v>
                </c:pt>
                <c:pt idx="518">
                  <c:v>45042.723066760096</c:v>
                </c:pt>
                <c:pt idx="519">
                  <c:v>45042.723067917505</c:v>
                </c:pt>
                <c:pt idx="520">
                  <c:v>45042.723069074913</c:v>
                </c:pt>
                <c:pt idx="521">
                  <c:v>45042.723070232321</c:v>
                </c:pt>
                <c:pt idx="522">
                  <c:v>45042.72307138973</c:v>
                </c:pt>
                <c:pt idx="523">
                  <c:v>45042.723072547138</c:v>
                </c:pt>
                <c:pt idx="524">
                  <c:v>45042.723073704547</c:v>
                </c:pt>
                <c:pt idx="525">
                  <c:v>45042.723074861955</c:v>
                </c:pt>
                <c:pt idx="526">
                  <c:v>45042.723076019363</c:v>
                </c:pt>
                <c:pt idx="527">
                  <c:v>45042.723077188348</c:v>
                </c:pt>
                <c:pt idx="528">
                  <c:v>45042.723078345756</c:v>
                </c:pt>
                <c:pt idx="529">
                  <c:v>45042.723079514741</c:v>
                </c:pt>
                <c:pt idx="530">
                  <c:v>45042.723080672149</c:v>
                </c:pt>
                <c:pt idx="531">
                  <c:v>45042.723081829557</c:v>
                </c:pt>
                <c:pt idx="532">
                  <c:v>45042.723082998542</c:v>
                </c:pt>
                <c:pt idx="533">
                  <c:v>45042.723084167526</c:v>
                </c:pt>
                <c:pt idx="534">
                  <c:v>45042.723085336511</c:v>
                </c:pt>
                <c:pt idx="535">
                  <c:v>45042.723086505495</c:v>
                </c:pt>
                <c:pt idx="536">
                  <c:v>45042.72308767448</c:v>
                </c:pt>
                <c:pt idx="537">
                  <c:v>45042.723088843464</c:v>
                </c:pt>
                <c:pt idx="538">
                  <c:v>45042.723090024017</c:v>
                </c:pt>
                <c:pt idx="539">
                  <c:v>45042.723091193002</c:v>
                </c:pt>
                <c:pt idx="540">
                  <c:v>45042.72309235041</c:v>
                </c:pt>
                <c:pt idx="541">
                  <c:v>45042.723093507819</c:v>
                </c:pt>
                <c:pt idx="542">
                  <c:v>45042.723094665227</c:v>
                </c:pt>
                <c:pt idx="543">
                  <c:v>45042.723095822636</c:v>
                </c:pt>
                <c:pt idx="544">
                  <c:v>45042.72309699162</c:v>
                </c:pt>
                <c:pt idx="545">
                  <c:v>45042.723098160604</c:v>
                </c:pt>
                <c:pt idx="546">
                  <c:v>45042.723099318013</c:v>
                </c:pt>
                <c:pt idx="547">
                  <c:v>45042.723100475421</c:v>
                </c:pt>
                <c:pt idx="548">
                  <c:v>45042.72310163283</c:v>
                </c:pt>
                <c:pt idx="549">
                  <c:v>45042.723102801814</c:v>
                </c:pt>
                <c:pt idx="550">
                  <c:v>45042.723103970799</c:v>
                </c:pt>
                <c:pt idx="551">
                  <c:v>45042.723105139783</c:v>
                </c:pt>
                <c:pt idx="552">
                  <c:v>45042.723106297191</c:v>
                </c:pt>
                <c:pt idx="553">
                  <c:v>45042.7231074546</c:v>
                </c:pt>
                <c:pt idx="554">
                  <c:v>45042.723108612008</c:v>
                </c:pt>
                <c:pt idx="555">
                  <c:v>45042.723109769417</c:v>
                </c:pt>
                <c:pt idx="556">
                  <c:v>45042.723110926825</c:v>
                </c:pt>
                <c:pt idx="557">
                  <c:v>45042.723112095809</c:v>
                </c:pt>
                <c:pt idx="558">
                  <c:v>45042.723113253218</c:v>
                </c:pt>
                <c:pt idx="559">
                  <c:v>45042.723114410626</c:v>
                </c:pt>
                <c:pt idx="560">
                  <c:v>45042.723115568035</c:v>
                </c:pt>
                <c:pt idx="561">
                  <c:v>45042.723116725443</c:v>
                </c:pt>
                <c:pt idx="562">
                  <c:v>45042.723117894428</c:v>
                </c:pt>
                <c:pt idx="563">
                  <c:v>45042.723119051836</c:v>
                </c:pt>
                <c:pt idx="564">
                  <c:v>45042.723120209244</c:v>
                </c:pt>
                <c:pt idx="565">
                  <c:v>45042.723121366653</c:v>
                </c:pt>
                <c:pt idx="566">
                  <c:v>45042.723122535637</c:v>
                </c:pt>
                <c:pt idx="567">
                  <c:v>45042.723123693046</c:v>
                </c:pt>
                <c:pt idx="568">
                  <c:v>45042.723124850454</c:v>
                </c:pt>
                <c:pt idx="569">
                  <c:v>45042.723126007862</c:v>
                </c:pt>
                <c:pt idx="570">
                  <c:v>45042.723127176847</c:v>
                </c:pt>
                <c:pt idx="571">
                  <c:v>45042.723128334255</c:v>
                </c:pt>
                <c:pt idx="572">
                  <c:v>45042.723129491664</c:v>
                </c:pt>
                <c:pt idx="573">
                  <c:v>45042.723130649072</c:v>
                </c:pt>
                <c:pt idx="574">
                  <c:v>45042.723131806481</c:v>
                </c:pt>
                <c:pt idx="575">
                  <c:v>45042.723132963889</c:v>
                </c:pt>
                <c:pt idx="576">
                  <c:v>45042.723134121297</c:v>
                </c:pt>
                <c:pt idx="577">
                  <c:v>45042.723135278706</c:v>
                </c:pt>
                <c:pt idx="578">
                  <c:v>45042.72313644769</c:v>
                </c:pt>
                <c:pt idx="579">
                  <c:v>45042.723137605099</c:v>
                </c:pt>
                <c:pt idx="580">
                  <c:v>45042.723138762507</c:v>
                </c:pt>
                <c:pt idx="581">
                  <c:v>45042.723139919915</c:v>
                </c:pt>
                <c:pt idx="582">
                  <c:v>45042.723141077324</c:v>
                </c:pt>
                <c:pt idx="583">
                  <c:v>45042.723142234732</c:v>
                </c:pt>
                <c:pt idx="584">
                  <c:v>45042.723143392141</c:v>
                </c:pt>
                <c:pt idx="585">
                  <c:v>45042.723144549549</c:v>
                </c:pt>
                <c:pt idx="586">
                  <c:v>45042.723145706957</c:v>
                </c:pt>
                <c:pt idx="587">
                  <c:v>45042.723146864366</c:v>
                </c:pt>
                <c:pt idx="588">
                  <c:v>45042.72314803335</c:v>
                </c:pt>
                <c:pt idx="589">
                  <c:v>45042.723149202335</c:v>
                </c:pt>
                <c:pt idx="590">
                  <c:v>45042.723150359743</c:v>
                </c:pt>
                <c:pt idx="591">
                  <c:v>45042.723151517152</c:v>
                </c:pt>
                <c:pt idx="592">
                  <c:v>45042.723152686136</c:v>
                </c:pt>
                <c:pt idx="593">
                  <c:v>45042.723153843544</c:v>
                </c:pt>
                <c:pt idx="594">
                  <c:v>45042.723155000953</c:v>
                </c:pt>
                <c:pt idx="595">
                  <c:v>45042.723156169937</c:v>
                </c:pt>
                <c:pt idx="596">
                  <c:v>45042.723157338922</c:v>
                </c:pt>
                <c:pt idx="597">
                  <c:v>45042.723158507906</c:v>
                </c:pt>
                <c:pt idx="598">
                  <c:v>45042.723159676891</c:v>
                </c:pt>
                <c:pt idx="599">
                  <c:v>45042.723160834299</c:v>
                </c:pt>
                <c:pt idx="600">
                  <c:v>45042.723161991707</c:v>
                </c:pt>
                <c:pt idx="601">
                  <c:v>45042.723163149116</c:v>
                </c:pt>
                <c:pt idx="602">
                  <c:v>45042.7231643181</c:v>
                </c:pt>
                <c:pt idx="603">
                  <c:v>45042.723165475509</c:v>
                </c:pt>
                <c:pt idx="604">
                  <c:v>45042.723166632917</c:v>
                </c:pt>
                <c:pt idx="605">
                  <c:v>45042.723167801902</c:v>
                </c:pt>
                <c:pt idx="606">
                  <c:v>45042.72316895931</c:v>
                </c:pt>
                <c:pt idx="607">
                  <c:v>45042.723170128294</c:v>
                </c:pt>
                <c:pt idx="608">
                  <c:v>45042.723171285703</c:v>
                </c:pt>
                <c:pt idx="609">
                  <c:v>45042.723172443111</c:v>
                </c:pt>
                <c:pt idx="610">
                  <c:v>45042.72317360052</c:v>
                </c:pt>
                <c:pt idx="611">
                  <c:v>45042.723174757928</c:v>
                </c:pt>
                <c:pt idx="612">
                  <c:v>45042.723175915336</c:v>
                </c:pt>
                <c:pt idx="613">
                  <c:v>45042.723177072745</c:v>
                </c:pt>
                <c:pt idx="614">
                  <c:v>45042.723178230153</c:v>
                </c:pt>
                <c:pt idx="615">
                  <c:v>45042.723179387562</c:v>
                </c:pt>
                <c:pt idx="616">
                  <c:v>45042.723180556546</c:v>
                </c:pt>
                <c:pt idx="617">
                  <c:v>45042.723181713955</c:v>
                </c:pt>
                <c:pt idx="618">
                  <c:v>45042.723182871363</c:v>
                </c:pt>
                <c:pt idx="619">
                  <c:v>45042.723184028771</c:v>
                </c:pt>
                <c:pt idx="620">
                  <c:v>45042.723185197756</c:v>
                </c:pt>
                <c:pt idx="621">
                  <c:v>45042.723186355164</c:v>
                </c:pt>
                <c:pt idx="622">
                  <c:v>45042.723187512573</c:v>
                </c:pt>
                <c:pt idx="623">
                  <c:v>45042.723188669981</c:v>
                </c:pt>
                <c:pt idx="624">
                  <c:v>45042.723189838965</c:v>
                </c:pt>
                <c:pt idx="625">
                  <c:v>45042.723190996374</c:v>
                </c:pt>
                <c:pt idx="626">
                  <c:v>45042.723192165358</c:v>
                </c:pt>
                <c:pt idx="627">
                  <c:v>45042.723193322767</c:v>
                </c:pt>
                <c:pt idx="628">
                  <c:v>45042.723194480175</c:v>
                </c:pt>
                <c:pt idx="629">
                  <c:v>45042.72319564916</c:v>
                </c:pt>
                <c:pt idx="630">
                  <c:v>45042.723196806568</c:v>
                </c:pt>
                <c:pt idx="631">
                  <c:v>45042.723197963976</c:v>
                </c:pt>
                <c:pt idx="632">
                  <c:v>45042.723199121385</c:v>
                </c:pt>
                <c:pt idx="633">
                  <c:v>45042.723200278793</c:v>
                </c:pt>
                <c:pt idx="634">
                  <c:v>45042.723201436202</c:v>
                </c:pt>
                <c:pt idx="635">
                  <c:v>45042.72320259361</c:v>
                </c:pt>
                <c:pt idx="636">
                  <c:v>45042.723203751018</c:v>
                </c:pt>
                <c:pt idx="637">
                  <c:v>45042.723204908427</c:v>
                </c:pt>
                <c:pt idx="638">
                  <c:v>45042.723206065835</c:v>
                </c:pt>
                <c:pt idx="639">
                  <c:v>45042.723207223244</c:v>
                </c:pt>
                <c:pt idx="640">
                  <c:v>45042.723208380652</c:v>
                </c:pt>
                <c:pt idx="641">
                  <c:v>45042.72320953806</c:v>
                </c:pt>
                <c:pt idx="642">
                  <c:v>45042.723210695469</c:v>
                </c:pt>
                <c:pt idx="643">
                  <c:v>45042.723211852877</c:v>
                </c:pt>
                <c:pt idx="644">
                  <c:v>45042.723213021862</c:v>
                </c:pt>
                <c:pt idx="645">
                  <c:v>45042.72321417927</c:v>
                </c:pt>
                <c:pt idx="646">
                  <c:v>45042.723215348255</c:v>
                </c:pt>
                <c:pt idx="647">
                  <c:v>45042.723216505663</c:v>
                </c:pt>
                <c:pt idx="648">
                  <c:v>45042.723217663071</c:v>
                </c:pt>
                <c:pt idx="649">
                  <c:v>45042.723218832056</c:v>
                </c:pt>
                <c:pt idx="650">
                  <c:v>45042.723219989464</c:v>
                </c:pt>
                <c:pt idx="651">
                  <c:v>45042.723221158449</c:v>
                </c:pt>
                <c:pt idx="652">
                  <c:v>45042.723222315857</c:v>
                </c:pt>
                <c:pt idx="653">
                  <c:v>45042.723223473266</c:v>
                </c:pt>
                <c:pt idx="654">
                  <c:v>45042.723224630674</c:v>
                </c:pt>
                <c:pt idx="655">
                  <c:v>45042.723225788082</c:v>
                </c:pt>
                <c:pt idx="656">
                  <c:v>45042.723226945491</c:v>
                </c:pt>
                <c:pt idx="657">
                  <c:v>45042.723228102899</c:v>
                </c:pt>
                <c:pt idx="658">
                  <c:v>45042.723229260308</c:v>
                </c:pt>
                <c:pt idx="659">
                  <c:v>45042.723230417716</c:v>
                </c:pt>
                <c:pt idx="660">
                  <c:v>45042.7232315867</c:v>
                </c:pt>
                <c:pt idx="661">
                  <c:v>45042.723232755685</c:v>
                </c:pt>
                <c:pt idx="662">
                  <c:v>45042.723233924669</c:v>
                </c:pt>
                <c:pt idx="663">
                  <c:v>45042.723235082078</c:v>
                </c:pt>
                <c:pt idx="664">
                  <c:v>45042.723236251062</c:v>
                </c:pt>
                <c:pt idx="665">
                  <c:v>45042.723237408471</c:v>
                </c:pt>
                <c:pt idx="666">
                  <c:v>45042.723238577455</c:v>
                </c:pt>
                <c:pt idx="667">
                  <c:v>45042.723239734863</c:v>
                </c:pt>
                <c:pt idx="668">
                  <c:v>45042.723240903848</c:v>
                </c:pt>
                <c:pt idx="669">
                  <c:v>45042.723242061256</c:v>
                </c:pt>
                <c:pt idx="670">
                  <c:v>45042.723243218665</c:v>
                </c:pt>
                <c:pt idx="671">
                  <c:v>45042.723244376073</c:v>
                </c:pt>
                <c:pt idx="672">
                  <c:v>45042.723245533482</c:v>
                </c:pt>
                <c:pt idx="673">
                  <c:v>45042.72324669089</c:v>
                </c:pt>
                <c:pt idx="674">
                  <c:v>45042.723247859874</c:v>
                </c:pt>
                <c:pt idx="675">
                  <c:v>45042.723249028859</c:v>
                </c:pt>
                <c:pt idx="676">
                  <c:v>45042.723250186267</c:v>
                </c:pt>
                <c:pt idx="677">
                  <c:v>45042.723251343676</c:v>
                </c:pt>
                <c:pt idx="678">
                  <c:v>45042.723252501084</c:v>
                </c:pt>
                <c:pt idx="679">
                  <c:v>45042.723253658492</c:v>
                </c:pt>
                <c:pt idx="680">
                  <c:v>45042.723254815901</c:v>
                </c:pt>
                <c:pt idx="681">
                  <c:v>45042.723255973309</c:v>
                </c:pt>
                <c:pt idx="682">
                  <c:v>45042.723257142294</c:v>
                </c:pt>
                <c:pt idx="683">
                  <c:v>45042.723258299702</c:v>
                </c:pt>
                <c:pt idx="684">
                  <c:v>45042.723259457111</c:v>
                </c:pt>
                <c:pt idx="685">
                  <c:v>45042.723260614519</c:v>
                </c:pt>
                <c:pt idx="686">
                  <c:v>45042.723261771927</c:v>
                </c:pt>
                <c:pt idx="687">
                  <c:v>45042.723262929336</c:v>
                </c:pt>
                <c:pt idx="688">
                  <c:v>45042.723264086744</c:v>
                </c:pt>
                <c:pt idx="689">
                  <c:v>45042.723265244153</c:v>
                </c:pt>
                <c:pt idx="690">
                  <c:v>45042.723266401561</c:v>
                </c:pt>
                <c:pt idx="691">
                  <c:v>45042.723267558969</c:v>
                </c:pt>
                <c:pt idx="692">
                  <c:v>45042.723268716378</c:v>
                </c:pt>
                <c:pt idx="693">
                  <c:v>45042.723269885362</c:v>
                </c:pt>
                <c:pt idx="694">
                  <c:v>45042.723271042771</c:v>
                </c:pt>
                <c:pt idx="695">
                  <c:v>45042.723272200179</c:v>
                </c:pt>
                <c:pt idx="696">
                  <c:v>45042.723273357587</c:v>
                </c:pt>
                <c:pt idx="697">
                  <c:v>45042.723274514996</c:v>
                </c:pt>
                <c:pt idx="698">
                  <c:v>45042.723275672404</c:v>
                </c:pt>
                <c:pt idx="699">
                  <c:v>45042.723276841389</c:v>
                </c:pt>
                <c:pt idx="700">
                  <c:v>45042.723278010373</c:v>
                </c:pt>
                <c:pt idx="701">
                  <c:v>45042.723279167782</c:v>
                </c:pt>
                <c:pt idx="702">
                  <c:v>45042.72328032519</c:v>
                </c:pt>
                <c:pt idx="703">
                  <c:v>45042.723281482598</c:v>
                </c:pt>
                <c:pt idx="704">
                  <c:v>45042.723282651583</c:v>
                </c:pt>
                <c:pt idx="705">
                  <c:v>45042.723283808991</c:v>
                </c:pt>
                <c:pt idx="706">
                  <c:v>45042.7232849664</c:v>
                </c:pt>
                <c:pt idx="707">
                  <c:v>45042.723286135384</c:v>
                </c:pt>
                <c:pt idx="708">
                  <c:v>45042.723287304369</c:v>
                </c:pt>
                <c:pt idx="709">
                  <c:v>45042.723288461777</c:v>
                </c:pt>
                <c:pt idx="710">
                  <c:v>45042.723289619185</c:v>
                </c:pt>
                <c:pt idx="711">
                  <c:v>45042.723290776594</c:v>
                </c:pt>
                <c:pt idx="712">
                  <c:v>45042.723291934002</c:v>
                </c:pt>
                <c:pt idx="713">
                  <c:v>45042.723293102987</c:v>
                </c:pt>
                <c:pt idx="714">
                  <c:v>45042.723294271971</c:v>
                </c:pt>
                <c:pt idx="715">
                  <c:v>45042.723295440956</c:v>
                </c:pt>
                <c:pt idx="716">
                  <c:v>45042.72329660994</c:v>
                </c:pt>
                <c:pt idx="717">
                  <c:v>45042.723297767348</c:v>
                </c:pt>
                <c:pt idx="718">
                  <c:v>45042.723298924757</c:v>
                </c:pt>
                <c:pt idx="719">
                  <c:v>45042.723300082165</c:v>
                </c:pt>
                <c:pt idx="720">
                  <c:v>45042.723301239574</c:v>
                </c:pt>
                <c:pt idx="721">
                  <c:v>45042.723302408558</c:v>
                </c:pt>
                <c:pt idx="722">
                  <c:v>45042.723303565966</c:v>
                </c:pt>
                <c:pt idx="723">
                  <c:v>45042.723304723375</c:v>
                </c:pt>
                <c:pt idx="724">
                  <c:v>45042.723305892359</c:v>
                </c:pt>
                <c:pt idx="725">
                  <c:v>45042.723307049768</c:v>
                </c:pt>
                <c:pt idx="726">
                  <c:v>45042.723308207176</c:v>
                </c:pt>
                <c:pt idx="727">
                  <c:v>45042.723309364585</c:v>
                </c:pt>
                <c:pt idx="728">
                  <c:v>45042.723310521993</c:v>
                </c:pt>
                <c:pt idx="729">
                  <c:v>45042.723311679401</c:v>
                </c:pt>
                <c:pt idx="730">
                  <c:v>45042.72331283681</c:v>
                </c:pt>
                <c:pt idx="731">
                  <c:v>45042.723313994218</c:v>
                </c:pt>
                <c:pt idx="732">
                  <c:v>45042.723315151627</c:v>
                </c:pt>
                <c:pt idx="733">
                  <c:v>45042.723316309035</c:v>
                </c:pt>
                <c:pt idx="734">
                  <c:v>45042.723317466443</c:v>
                </c:pt>
                <c:pt idx="735">
                  <c:v>45042.723318635428</c:v>
                </c:pt>
                <c:pt idx="736">
                  <c:v>45042.723319792836</c:v>
                </c:pt>
                <c:pt idx="737">
                  <c:v>45042.723320961821</c:v>
                </c:pt>
                <c:pt idx="738">
                  <c:v>45042.723322119229</c:v>
                </c:pt>
                <c:pt idx="739">
                  <c:v>45042.723323288214</c:v>
                </c:pt>
                <c:pt idx="740">
                  <c:v>45042.723324445622</c:v>
                </c:pt>
                <c:pt idx="741">
                  <c:v>45042.72332560303</c:v>
                </c:pt>
                <c:pt idx="742">
                  <c:v>45042.723326772015</c:v>
                </c:pt>
                <c:pt idx="743">
                  <c:v>45042.723327929423</c:v>
                </c:pt>
                <c:pt idx="744">
                  <c:v>45042.723329086832</c:v>
                </c:pt>
                <c:pt idx="745">
                  <c:v>45042.723330255816</c:v>
                </c:pt>
                <c:pt idx="746">
                  <c:v>45042.723331413225</c:v>
                </c:pt>
                <c:pt idx="747">
                  <c:v>45042.723332570633</c:v>
                </c:pt>
                <c:pt idx="748">
                  <c:v>45042.723333739617</c:v>
                </c:pt>
                <c:pt idx="749">
                  <c:v>45042.723334897026</c:v>
                </c:pt>
                <c:pt idx="750">
                  <c:v>45042.723336054434</c:v>
                </c:pt>
                <c:pt idx="751">
                  <c:v>45042.723337223419</c:v>
                </c:pt>
                <c:pt idx="752">
                  <c:v>45042.723338392403</c:v>
                </c:pt>
                <c:pt idx="753">
                  <c:v>45042.723339549811</c:v>
                </c:pt>
                <c:pt idx="754">
                  <c:v>45042.723340718796</c:v>
                </c:pt>
                <c:pt idx="755">
                  <c:v>45042.723341876204</c:v>
                </c:pt>
                <c:pt idx="756">
                  <c:v>45042.723343033613</c:v>
                </c:pt>
                <c:pt idx="757">
                  <c:v>45042.723344202597</c:v>
                </c:pt>
                <c:pt idx="758">
                  <c:v>45042.723345360006</c:v>
                </c:pt>
                <c:pt idx="759">
                  <c:v>45042.723346517414</c:v>
                </c:pt>
                <c:pt idx="760">
                  <c:v>45042.723347686398</c:v>
                </c:pt>
                <c:pt idx="761">
                  <c:v>45042.723348843807</c:v>
                </c:pt>
                <c:pt idx="762">
                  <c:v>45042.723350001215</c:v>
                </c:pt>
                <c:pt idx="763">
                  <c:v>45042.723351158624</c:v>
                </c:pt>
                <c:pt idx="764">
                  <c:v>45042.723352316032</c:v>
                </c:pt>
                <c:pt idx="765">
                  <c:v>45042.723353473441</c:v>
                </c:pt>
                <c:pt idx="766">
                  <c:v>45042.723354630849</c:v>
                </c:pt>
                <c:pt idx="767">
                  <c:v>45042.723355799833</c:v>
                </c:pt>
                <c:pt idx="768">
                  <c:v>45042.723356968818</c:v>
                </c:pt>
                <c:pt idx="769">
                  <c:v>45042.723358137802</c:v>
                </c:pt>
                <c:pt idx="770">
                  <c:v>45042.723359306787</c:v>
                </c:pt>
                <c:pt idx="771">
                  <c:v>45042.723360464195</c:v>
                </c:pt>
                <c:pt idx="772">
                  <c:v>45042.723361621604</c:v>
                </c:pt>
                <c:pt idx="773">
                  <c:v>45042.723362779012</c:v>
                </c:pt>
                <c:pt idx="774">
                  <c:v>45042.72336393642</c:v>
                </c:pt>
                <c:pt idx="775">
                  <c:v>45042.723365093829</c:v>
                </c:pt>
                <c:pt idx="776">
                  <c:v>45042.723366262813</c:v>
                </c:pt>
                <c:pt idx="777">
                  <c:v>45042.723367420222</c:v>
                </c:pt>
                <c:pt idx="778">
                  <c:v>45042.72336857763</c:v>
                </c:pt>
                <c:pt idx="779">
                  <c:v>45042.723369735038</c:v>
                </c:pt>
                <c:pt idx="780">
                  <c:v>45042.723370892447</c:v>
                </c:pt>
                <c:pt idx="781">
                  <c:v>45042.723372049855</c:v>
                </c:pt>
                <c:pt idx="782">
                  <c:v>45042.723373207264</c:v>
                </c:pt>
                <c:pt idx="783">
                  <c:v>45042.723374364672</c:v>
                </c:pt>
                <c:pt idx="784">
                  <c:v>45042.723375533657</c:v>
                </c:pt>
                <c:pt idx="785">
                  <c:v>45042.723376691065</c:v>
                </c:pt>
                <c:pt idx="786">
                  <c:v>45042.723377848473</c:v>
                </c:pt>
                <c:pt idx="787">
                  <c:v>45042.723379017458</c:v>
                </c:pt>
                <c:pt idx="788">
                  <c:v>45042.723380174866</c:v>
                </c:pt>
                <c:pt idx="789">
                  <c:v>45042.723381332275</c:v>
                </c:pt>
                <c:pt idx="790">
                  <c:v>45042.723382501259</c:v>
                </c:pt>
                <c:pt idx="791">
                  <c:v>45042.723383658667</c:v>
                </c:pt>
                <c:pt idx="792">
                  <c:v>45042.723384816076</c:v>
                </c:pt>
                <c:pt idx="793">
                  <c:v>45042.723385973484</c:v>
                </c:pt>
                <c:pt idx="794">
                  <c:v>45042.723387130893</c:v>
                </c:pt>
                <c:pt idx="795">
                  <c:v>45042.723388288301</c:v>
                </c:pt>
                <c:pt idx="796">
                  <c:v>45042.723389457286</c:v>
                </c:pt>
                <c:pt idx="797">
                  <c:v>45042.72339062627</c:v>
                </c:pt>
                <c:pt idx="798">
                  <c:v>45042.723391783678</c:v>
                </c:pt>
                <c:pt idx="799">
                  <c:v>45042.723392952663</c:v>
                </c:pt>
                <c:pt idx="800">
                  <c:v>45042.723394121647</c:v>
                </c:pt>
                <c:pt idx="801">
                  <c:v>45042.723395290632</c:v>
                </c:pt>
                <c:pt idx="802">
                  <c:v>45042.723396459616</c:v>
                </c:pt>
                <c:pt idx="803">
                  <c:v>45042.723397617025</c:v>
                </c:pt>
                <c:pt idx="804">
                  <c:v>45042.723398786009</c:v>
                </c:pt>
                <c:pt idx="805">
                  <c:v>45042.723399943417</c:v>
                </c:pt>
                <c:pt idx="806">
                  <c:v>45042.723401100826</c:v>
                </c:pt>
                <c:pt idx="807">
                  <c:v>45042.723402258234</c:v>
                </c:pt>
                <c:pt idx="808">
                  <c:v>45042.723403415643</c:v>
                </c:pt>
                <c:pt idx="809">
                  <c:v>45042.723404573051</c:v>
                </c:pt>
                <c:pt idx="810">
                  <c:v>45042.723405742036</c:v>
                </c:pt>
                <c:pt idx="811">
                  <c:v>45042.723406899444</c:v>
                </c:pt>
                <c:pt idx="812">
                  <c:v>45042.723408056852</c:v>
                </c:pt>
                <c:pt idx="813">
                  <c:v>45042.723409214261</c:v>
                </c:pt>
                <c:pt idx="814">
                  <c:v>45042.723410371669</c:v>
                </c:pt>
                <c:pt idx="815">
                  <c:v>45042.723411529078</c:v>
                </c:pt>
                <c:pt idx="816">
                  <c:v>45042.723412698062</c:v>
                </c:pt>
                <c:pt idx="817">
                  <c:v>45042.72341385547</c:v>
                </c:pt>
                <c:pt idx="818">
                  <c:v>45042.723415012879</c:v>
                </c:pt>
                <c:pt idx="819">
                  <c:v>45042.723416170287</c:v>
                </c:pt>
                <c:pt idx="820">
                  <c:v>45042.723417327696</c:v>
                </c:pt>
                <c:pt idx="821">
                  <c:v>45042.723418485104</c:v>
                </c:pt>
                <c:pt idx="822">
                  <c:v>45042.723419642512</c:v>
                </c:pt>
                <c:pt idx="823">
                  <c:v>45042.723420811497</c:v>
                </c:pt>
                <c:pt idx="824">
                  <c:v>45042.723421968905</c:v>
                </c:pt>
                <c:pt idx="825">
                  <c:v>45042.723423126314</c:v>
                </c:pt>
                <c:pt idx="826">
                  <c:v>45042.723424283722</c:v>
                </c:pt>
                <c:pt idx="827">
                  <c:v>45042.723425441131</c:v>
                </c:pt>
                <c:pt idx="828">
                  <c:v>45042.723426598539</c:v>
                </c:pt>
                <c:pt idx="829">
                  <c:v>45042.723427755947</c:v>
                </c:pt>
                <c:pt idx="830">
                  <c:v>45042.723428924932</c:v>
                </c:pt>
                <c:pt idx="831">
                  <c:v>45042.72343008234</c:v>
                </c:pt>
                <c:pt idx="832">
                  <c:v>45042.723431239749</c:v>
                </c:pt>
                <c:pt idx="833">
                  <c:v>45042.723432408733</c:v>
                </c:pt>
                <c:pt idx="834">
                  <c:v>45042.723433577718</c:v>
                </c:pt>
                <c:pt idx="835">
                  <c:v>45042.723434735126</c:v>
                </c:pt>
                <c:pt idx="836">
                  <c:v>45042.72343590411</c:v>
                </c:pt>
                <c:pt idx="837">
                  <c:v>45042.723437073095</c:v>
                </c:pt>
                <c:pt idx="838">
                  <c:v>45042.723438242079</c:v>
                </c:pt>
                <c:pt idx="839">
                  <c:v>45042.723439399488</c:v>
                </c:pt>
                <c:pt idx="840">
                  <c:v>45042.723440556896</c:v>
                </c:pt>
                <c:pt idx="841">
                  <c:v>45042.723441714304</c:v>
                </c:pt>
                <c:pt idx="842">
                  <c:v>45042.723442871713</c:v>
                </c:pt>
                <c:pt idx="843">
                  <c:v>45042.723444040697</c:v>
                </c:pt>
                <c:pt idx="844">
                  <c:v>45042.723445198106</c:v>
                </c:pt>
                <c:pt idx="845">
                  <c:v>45042.72344636709</c:v>
                </c:pt>
                <c:pt idx="846">
                  <c:v>45042.723447524499</c:v>
                </c:pt>
                <c:pt idx="847">
                  <c:v>45042.723448681907</c:v>
                </c:pt>
                <c:pt idx="848">
                  <c:v>45042.723449839315</c:v>
                </c:pt>
                <c:pt idx="849">
                  <c:v>45042.723450996724</c:v>
                </c:pt>
                <c:pt idx="850">
                  <c:v>45042.723452154132</c:v>
                </c:pt>
                <c:pt idx="851">
                  <c:v>45042.723453311541</c:v>
                </c:pt>
                <c:pt idx="852">
                  <c:v>45042.723454468949</c:v>
                </c:pt>
                <c:pt idx="853">
                  <c:v>45042.723455626357</c:v>
                </c:pt>
                <c:pt idx="854">
                  <c:v>45042.723456783766</c:v>
                </c:pt>
                <c:pt idx="855">
                  <c:v>45042.723457941174</c:v>
                </c:pt>
                <c:pt idx="856">
                  <c:v>45042.723459098583</c:v>
                </c:pt>
                <c:pt idx="857">
                  <c:v>45042.723460255991</c:v>
                </c:pt>
                <c:pt idx="858">
                  <c:v>45042.723461424976</c:v>
                </c:pt>
                <c:pt idx="859">
                  <c:v>45042.723462582384</c:v>
                </c:pt>
                <c:pt idx="860">
                  <c:v>45042.723463751368</c:v>
                </c:pt>
                <c:pt idx="861">
                  <c:v>45042.723464908777</c:v>
                </c:pt>
                <c:pt idx="862">
                  <c:v>45042.723466077761</c:v>
                </c:pt>
                <c:pt idx="863">
                  <c:v>45042.72346723517</c:v>
                </c:pt>
                <c:pt idx="864">
                  <c:v>45042.723468404154</c:v>
                </c:pt>
                <c:pt idx="865">
                  <c:v>45042.723469561563</c:v>
                </c:pt>
                <c:pt idx="866">
                  <c:v>45042.723470718971</c:v>
                </c:pt>
                <c:pt idx="867">
                  <c:v>45042.723471887955</c:v>
                </c:pt>
                <c:pt idx="868">
                  <c:v>45042.723473045364</c:v>
                </c:pt>
                <c:pt idx="869">
                  <c:v>45042.723474202772</c:v>
                </c:pt>
                <c:pt idx="870">
                  <c:v>45042.723475360181</c:v>
                </c:pt>
                <c:pt idx="871">
                  <c:v>45042.723476517589</c:v>
                </c:pt>
                <c:pt idx="872">
                  <c:v>45042.723477686573</c:v>
                </c:pt>
                <c:pt idx="873">
                  <c:v>45042.723478855558</c:v>
                </c:pt>
                <c:pt idx="874">
                  <c:v>45042.723480012966</c:v>
                </c:pt>
                <c:pt idx="875">
                  <c:v>45042.723481181951</c:v>
                </c:pt>
                <c:pt idx="876">
                  <c:v>45042.723482339359</c:v>
                </c:pt>
                <c:pt idx="877">
                  <c:v>45042.723483496768</c:v>
                </c:pt>
                <c:pt idx="878">
                  <c:v>45042.723484654176</c:v>
                </c:pt>
                <c:pt idx="879">
                  <c:v>45042.723485811584</c:v>
                </c:pt>
                <c:pt idx="880">
                  <c:v>45042.723486980569</c:v>
                </c:pt>
                <c:pt idx="881">
                  <c:v>45042.723488137977</c:v>
                </c:pt>
                <c:pt idx="882">
                  <c:v>45042.723489295386</c:v>
                </c:pt>
                <c:pt idx="883">
                  <c:v>45042.723490452794</c:v>
                </c:pt>
                <c:pt idx="884">
                  <c:v>45042.723491610202</c:v>
                </c:pt>
                <c:pt idx="885">
                  <c:v>45042.723492779187</c:v>
                </c:pt>
                <c:pt idx="886">
                  <c:v>45042.723493936595</c:v>
                </c:pt>
                <c:pt idx="887">
                  <c:v>45042.723495094004</c:v>
                </c:pt>
                <c:pt idx="888">
                  <c:v>45042.723496251412</c:v>
                </c:pt>
                <c:pt idx="889">
                  <c:v>45042.723497408821</c:v>
                </c:pt>
                <c:pt idx="890">
                  <c:v>45042.723498577805</c:v>
                </c:pt>
                <c:pt idx="891">
                  <c:v>45042.723499735213</c:v>
                </c:pt>
                <c:pt idx="892">
                  <c:v>45042.723500892622</c:v>
                </c:pt>
                <c:pt idx="893">
                  <c:v>45042.72350205003</c:v>
                </c:pt>
                <c:pt idx="894">
                  <c:v>45042.723503207439</c:v>
                </c:pt>
                <c:pt idx="895">
                  <c:v>45042.723504364847</c:v>
                </c:pt>
                <c:pt idx="896">
                  <c:v>45042.723505533831</c:v>
                </c:pt>
                <c:pt idx="897">
                  <c:v>45042.72350669124</c:v>
                </c:pt>
                <c:pt idx="898">
                  <c:v>45042.723507860224</c:v>
                </c:pt>
                <c:pt idx="899">
                  <c:v>45042.723509017633</c:v>
                </c:pt>
                <c:pt idx="900">
                  <c:v>45042.723510175041</c:v>
                </c:pt>
                <c:pt idx="901">
                  <c:v>45042.723511344026</c:v>
                </c:pt>
                <c:pt idx="902">
                  <c:v>45042.723512501434</c:v>
                </c:pt>
                <c:pt idx="903">
                  <c:v>45042.723513658842</c:v>
                </c:pt>
                <c:pt idx="904">
                  <c:v>45042.723514816251</c:v>
                </c:pt>
                <c:pt idx="905">
                  <c:v>45042.723515973659</c:v>
                </c:pt>
                <c:pt idx="906">
                  <c:v>45042.723517131068</c:v>
                </c:pt>
                <c:pt idx="907">
                  <c:v>45042.723518288476</c:v>
                </c:pt>
                <c:pt idx="908">
                  <c:v>45042.723519445884</c:v>
                </c:pt>
                <c:pt idx="909">
                  <c:v>45042.723520603293</c:v>
                </c:pt>
                <c:pt idx="910">
                  <c:v>45042.723521760701</c:v>
                </c:pt>
                <c:pt idx="911">
                  <c:v>45042.72352291811</c:v>
                </c:pt>
                <c:pt idx="912">
                  <c:v>45042.723524075518</c:v>
                </c:pt>
                <c:pt idx="913">
                  <c:v>45042.723525232926</c:v>
                </c:pt>
                <c:pt idx="914">
                  <c:v>45042.723526401911</c:v>
                </c:pt>
                <c:pt idx="915">
                  <c:v>45042.723527559319</c:v>
                </c:pt>
                <c:pt idx="916">
                  <c:v>45042.723528728304</c:v>
                </c:pt>
                <c:pt idx="917">
                  <c:v>45042.723529897288</c:v>
                </c:pt>
                <c:pt idx="918">
                  <c:v>45042.723531054697</c:v>
                </c:pt>
                <c:pt idx="919">
                  <c:v>45042.723532212105</c:v>
                </c:pt>
                <c:pt idx="920">
                  <c:v>45042.723533369513</c:v>
                </c:pt>
                <c:pt idx="921">
                  <c:v>45042.723534538498</c:v>
                </c:pt>
                <c:pt idx="922">
                  <c:v>45042.723535695906</c:v>
                </c:pt>
                <c:pt idx="923">
                  <c:v>45042.723536853315</c:v>
                </c:pt>
                <c:pt idx="924">
                  <c:v>45042.723538010723</c:v>
                </c:pt>
                <c:pt idx="925">
                  <c:v>45042.723539168132</c:v>
                </c:pt>
                <c:pt idx="926">
                  <c:v>45042.72354032554</c:v>
                </c:pt>
                <c:pt idx="927">
                  <c:v>45042.723541482948</c:v>
                </c:pt>
                <c:pt idx="928">
                  <c:v>45042.723542640357</c:v>
                </c:pt>
                <c:pt idx="929">
                  <c:v>45042.723543797765</c:v>
                </c:pt>
                <c:pt idx="930">
                  <c:v>45042.723544955174</c:v>
                </c:pt>
                <c:pt idx="931">
                  <c:v>45042.723546112582</c:v>
                </c:pt>
                <c:pt idx="932">
                  <c:v>45042.72354726999</c:v>
                </c:pt>
                <c:pt idx="933">
                  <c:v>45042.723548427399</c:v>
                </c:pt>
                <c:pt idx="934">
                  <c:v>45042.723549584807</c:v>
                </c:pt>
                <c:pt idx="935">
                  <c:v>45042.723550742216</c:v>
                </c:pt>
                <c:pt idx="936">
                  <c:v>45042.723551899624</c:v>
                </c:pt>
                <c:pt idx="937">
                  <c:v>45042.723553068608</c:v>
                </c:pt>
                <c:pt idx="938">
                  <c:v>45042.723554226017</c:v>
                </c:pt>
                <c:pt idx="939">
                  <c:v>45042.723555395001</c:v>
                </c:pt>
                <c:pt idx="940">
                  <c:v>45042.72355655241</c:v>
                </c:pt>
                <c:pt idx="941">
                  <c:v>45042.723557721394</c:v>
                </c:pt>
                <c:pt idx="942">
                  <c:v>45042.723558878803</c:v>
                </c:pt>
                <c:pt idx="943">
                  <c:v>45042.723560036211</c:v>
                </c:pt>
                <c:pt idx="944">
                  <c:v>45042.723561193619</c:v>
                </c:pt>
                <c:pt idx="945">
                  <c:v>45042.723562351028</c:v>
                </c:pt>
                <c:pt idx="946">
                  <c:v>45042.723563508436</c:v>
                </c:pt>
                <c:pt idx="947">
                  <c:v>45042.723564665845</c:v>
                </c:pt>
                <c:pt idx="948">
                  <c:v>45042.723565823253</c:v>
                </c:pt>
                <c:pt idx="949">
                  <c:v>45042.723566980661</c:v>
                </c:pt>
                <c:pt idx="950">
                  <c:v>45042.72356813807</c:v>
                </c:pt>
                <c:pt idx="951">
                  <c:v>45042.723569295478</c:v>
                </c:pt>
                <c:pt idx="952">
                  <c:v>45042.723570452887</c:v>
                </c:pt>
                <c:pt idx="953">
                  <c:v>45042.723571610295</c:v>
                </c:pt>
                <c:pt idx="954">
                  <c:v>45042.723572767703</c:v>
                </c:pt>
                <c:pt idx="955">
                  <c:v>45042.723573925112</c:v>
                </c:pt>
                <c:pt idx="956">
                  <c:v>45042.72357508252</c:v>
                </c:pt>
                <c:pt idx="957">
                  <c:v>45042.723576239929</c:v>
                </c:pt>
                <c:pt idx="958">
                  <c:v>45042.723577397337</c:v>
                </c:pt>
                <c:pt idx="959">
                  <c:v>45042.723578554745</c:v>
                </c:pt>
                <c:pt idx="960">
                  <c:v>45042.723579712154</c:v>
                </c:pt>
                <c:pt idx="961">
                  <c:v>45042.723580881138</c:v>
                </c:pt>
                <c:pt idx="962">
                  <c:v>45042.723582050123</c:v>
                </c:pt>
                <c:pt idx="963">
                  <c:v>45042.723583207531</c:v>
                </c:pt>
                <c:pt idx="964">
                  <c:v>45042.723584376516</c:v>
                </c:pt>
                <c:pt idx="965">
                  <c:v>45042.723585533924</c:v>
                </c:pt>
                <c:pt idx="966">
                  <c:v>45042.723586702909</c:v>
                </c:pt>
                <c:pt idx="967">
                  <c:v>45042.723587860317</c:v>
                </c:pt>
                <c:pt idx="968">
                  <c:v>45042.723589017725</c:v>
                </c:pt>
                <c:pt idx="969">
                  <c:v>45042.723590175134</c:v>
                </c:pt>
                <c:pt idx="970">
                  <c:v>45042.723591332542</c:v>
                </c:pt>
                <c:pt idx="971">
                  <c:v>45042.723592489951</c:v>
                </c:pt>
                <c:pt idx="972">
                  <c:v>45042.723593658935</c:v>
                </c:pt>
                <c:pt idx="973">
                  <c:v>45042.723594816343</c:v>
                </c:pt>
                <c:pt idx="974">
                  <c:v>45042.723595973752</c:v>
                </c:pt>
                <c:pt idx="975">
                  <c:v>45042.723597142736</c:v>
                </c:pt>
                <c:pt idx="976">
                  <c:v>45042.723598300145</c:v>
                </c:pt>
                <c:pt idx="977">
                  <c:v>45042.723599469129</c:v>
                </c:pt>
                <c:pt idx="978">
                  <c:v>45042.723600638114</c:v>
                </c:pt>
                <c:pt idx="979">
                  <c:v>45042.723601795522</c:v>
                </c:pt>
                <c:pt idx="980">
                  <c:v>45042.72360295293</c:v>
                </c:pt>
                <c:pt idx="981">
                  <c:v>45042.723604110339</c:v>
                </c:pt>
                <c:pt idx="982">
                  <c:v>45042.723605267747</c:v>
                </c:pt>
                <c:pt idx="983">
                  <c:v>45042.723606425156</c:v>
                </c:pt>
                <c:pt idx="984">
                  <c:v>45042.723607582564</c:v>
                </c:pt>
                <c:pt idx="985">
                  <c:v>45042.723608739972</c:v>
                </c:pt>
                <c:pt idx="986">
                  <c:v>45042.723609897381</c:v>
                </c:pt>
                <c:pt idx="987">
                  <c:v>45042.723611054789</c:v>
                </c:pt>
                <c:pt idx="988">
                  <c:v>45042.723612212198</c:v>
                </c:pt>
                <c:pt idx="989">
                  <c:v>45042.723613381182</c:v>
                </c:pt>
                <c:pt idx="990">
                  <c:v>45042.72361453859</c:v>
                </c:pt>
                <c:pt idx="991">
                  <c:v>45042.723615695999</c:v>
                </c:pt>
                <c:pt idx="992">
                  <c:v>45042.723616853407</c:v>
                </c:pt>
                <c:pt idx="993">
                  <c:v>45042.723618010816</c:v>
                </c:pt>
                <c:pt idx="994">
                  <c:v>45042.723619168224</c:v>
                </c:pt>
                <c:pt idx="995">
                  <c:v>45042.723620325633</c:v>
                </c:pt>
                <c:pt idx="996">
                  <c:v>45042.723621483041</c:v>
                </c:pt>
                <c:pt idx="997">
                  <c:v>45042.723622640449</c:v>
                </c:pt>
                <c:pt idx="998">
                  <c:v>45042.723623797858</c:v>
                </c:pt>
                <c:pt idx="999">
                  <c:v>45042.723624966842</c:v>
                </c:pt>
                <c:pt idx="1000">
                  <c:v>45042.723626135827</c:v>
                </c:pt>
                <c:pt idx="1001">
                  <c:v>45042.723627293235</c:v>
                </c:pt>
                <c:pt idx="1002">
                  <c:v>45042.723628450643</c:v>
                </c:pt>
                <c:pt idx="1003">
                  <c:v>45042.723629631197</c:v>
                </c:pt>
                <c:pt idx="1004">
                  <c:v>45042.723630788605</c:v>
                </c:pt>
                <c:pt idx="1005">
                  <c:v>45042.72363195759</c:v>
                </c:pt>
                <c:pt idx="1006">
                  <c:v>45042.723633126574</c:v>
                </c:pt>
                <c:pt idx="1007">
                  <c:v>45042.723634295558</c:v>
                </c:pt>
                <c:pt idx="1008">
                  <c:v>45042.723635452967</c:v>
                </c:pt>
                <c:pt idx="1009">
                  <c:v>45042.723636610375</c:v>
                </c:pt>
                <c:pt idx="1010">
                  <c:v>45042.72363777936</c:v>
                </c:pt>
                <c:pt idx="1011">
                  <c:v>45042.723638948344</c:v>
                </c:pt>
                <c:pt idx="1012">
                  <c:v>45042.723640105753</c:v>
                </c:pt>
                <c:pt idx="1013">
                  <c:v>45042.723641263161</c:v>
                </c:pt>
                <c:pt idx="1014">
                  <c:v>45042.723642432145</c:v>
                </c:pt>
                <c:pt idx="1015">
                  <c:v>45042.723643589554</c:v>
                </c:pt>
                <c:pt idx="1016">
                  <c:v>45042.723644746962</c:v>
                </c:pt>
                <c:pt idx="1017">
                  <c:v>45042.723645904371</c:v>
                </c:pt>
                <c:pt idx="1018">
                  <c:v>45042.723647061779</c:v>
                </c:pt>
                <c:pt idx="1019">
                  <c:v>45042.723648219187</c:v>
                </c:pt>
                <c:pt idx="1020">
                  <c:v>45042.723649376596</c:v>
                </c:pt>
                <c:pt idx="1021">
                  <c:v>45042.723650534004</c:v>
                </c:pt>
                <c:pt idx="1022">
                  <c:v>45042.723651691413</c:v>
                </c:pt>
                <c:pt idx="1023">
                  <c:v>45042.723652848821</c:v>
                </c:pt>
                <c:pt idx="1024">
                  <c:v>45042.723654017806</c:v>
                </c:pt>
                <c:pt idx="1025">
                  <c:v>45042.723655175214</c:v>
                </c:pt>
                <c:pt idx="1026">
                  <c:v>45042.723656332622</c:v>
                </c:pt>
                <c:pt idx="1027">
                  <c:v>45042.723657501607</c:v>
                </c:pt>
                <c:pt idx="1028">
                  <c:v>45042.723658659015</c:v>
                </c:pt>
                <c:pt idx="1029">
                  <c:v>45042.723659816424</c:v>
                </c:pt>
                <c:pt idx="1030">
                  <c:v>45042.723660973832</c:v>
                </c:pt>
                <c:pt idx="1031">
                  <c:v>45042.723662142816</c:v>
                </c:pt>
                <c:pt idx="1032">
                  <c:v>45042.723663311801</c:v>
                </c:pt>
                <c:pt idx="1033">
                  <c:v>45042.723664480785</c:v>
                </c:pt>
                <c:pt idx="1034">
                  <c:v>45042.723665638194</c:v>
                </c:pt>
                <c:pt idx="1035">
                  <c:v>45042.723666795602</c:v>
                </c:pt>
                <c:pt idx="1036">
                  <c:v>45042.723667953011</c:v>
                </c:pt>
                <c:pt idx="1037">
                  <c:v>45042.723669121995</c:v>
                </c:pt>
                <c:pt idx="1038">
                  <c:v>45042.723670279403</c:v>
                </c:pt>
                <c:pt idx="1039">
                  <c:v>45042.723671436812</c:v>
                </c:pt>
                <c:pt idx="1040">
                  <c:v>45042.723672605796</c:v>
                </c:pt>
                <c:pt idx="1041">
                  <c:v>45042.723673763205</c:v>
                </c:pt>
                <c:pt idx="1042">
                  <c:v>45042.723674920613</c:v>
                </c:pt>
                <c:pt idx="1043">
                  <c:v>45042.723676078022</c:v>
                </c:pt>
                <c:pt idx="1044">
                  <c:v>45042.723677247006</c:v>
                </c:pt>
                <c:pt idx="1045">
                  <c:v>45042.72367841599</c:v>
                </c:pt>
                <c:pt idx="1046">
                  <c:v>45042.723679584975</c:v>
                </c:pt>
                <c:pt idx="1047">
                  <c:v>45042.723680742383</c:v>
                </c:pt>
                <c:pt idx="1048">
                  <c:v>45042.723681899792</c:v>
                </c:pt>
                <c:pt idx="1049">
                  <c:v>45042.7236830572</c:v>
                </c:pt>
                <c:pt idx="1050">
                  <c:v>45042.723684214609</c:v>
                </c:pt>
                <c:pt idx="1051">
                  <c:v>45042.723685372017</c:v>
                </c:pt>
                <c:pt idx="1052">
                  <c:v>45042.723686529425</c:v>
                </c:pt>
                <c:pt idx="1053">
                  <c:v>45042.723687686834</c:v>
                </c:pt>
                <c:pt idx="1054">
                  <c:v>45042.723688867387</c:v>
                </c:pt>
                <c:pt idx="1055">
                  <c:v>45042.723690024795</c:v>
                </c:pt>
                <c:pt idx="1056">
                  <c:v>45042.723691182204</c:v>
                </c:pt>
                <c:pt idx="1057">
                  <c:v>45042.723692339612</c:v>
                </c:pt>
                <c:pt idx="1058">
                  <c:v>45042.723693497021</c:v>
                </c:pt>
                <c:pt idx="1059">
                  <c:v>45042.723694654429</c:v>
                </c:pt>
                <c:pt idx="1060">
                  <c:v>45042.723695811837</c:v>
                </c:pt>
                <c:pt idx="1061">
                  <c:v>45042.723696980822</c:v>
                </c:pt>
                <c:pt idx="1062">
                  <c:v>45042.72369813823</c:v>
                </c:pt>
                <c:pt idx="1063">
                  <c:v>45042.723699295639</c:v>
                </c:pt>
                <c:pt idx="1064">
                  <c:v>45042.723700453047</c:v>
                </c:pt>
                <c:pt idx="1065">
                  <c:v>45042.723701622032</c:v>
                </c:pt>
                <c:pt idx="1066">
                  <c:v>45042.72370277944</c:v>
                </c:pt>
                <c:pt idx="1067">
                  <c:v>45042.723703948424</c:v>
                </c:pt>
                <c:pt idx="1068">
                  <c:v>45042.723705117409</c:v>
                </c:pt>
                <c:pt idx="1069">
                  <c:v>45042.723706274817</c:v>
                </c:pt>
                <c:pt idx="1070">
                  <c:v>45042.723707432226</c:v>
                </c:pt>
                <c:pt idx="1071">
                  <c:v>45042.72370860121</c:v>
                </c:pt>
                <c:pt idx="1072">
                  <c:v>45042.723709758618</c:v>
                </c:pt>
                <c:pt idx="1073">
                  <c:v>45042.723710927603</c:v>
                </c:pt>
                <c:pt idx="1074">
                  <c:v>45042.723712085011</c:v>
                </c:pt>
                <c:pt idx="1075">
                  <c:v>45042.723713253996</c:v>
                </c:pt>
                <c:pt idx="1076">
                  <c:v>45042.72371442298</c:v>
                </c:pt>
                <c:pt idx="1077">
                  <c:v>45042.723715580389</c:v>
                </c:pt>
                <c:pt idx="1078">
                  <c:v>45042.723716737797</c:v>
                </c:pt>
                <c:pt idx="1079">
                  <c:v>45042.723717895205</c:v>
                </c:pt>
                <c:pt idx="1080">
                  <c:v>45042.723719052614</c:v>
                </c:pt>
                <c:pt idx="1081">
                  <c:v>45042.723720221598</c:v>
                </c:pt>
                <c:pt idx="1082">
                  <c:v>45042.723721379007</c:v>
                </c:pt>
                <c:pt idx="1083">
                  <c:v>45042.723722547991</c:v>
                </c:pt>
                <c:pt idx="1084">
                  <c:v>45042.723723716976</c:v>
                </c:pt>
                <c:pt idx="1085">
                  <c:v>45042.72372488596</c:v>
                </c:pt>
                <c:pt idx="1086">
                  <c:v>45042.723726054945</c:v>
                </c:pt>
                <c:pt idx="1087">
                  <c:v>45042.723727223929</c:v>
                </c:pt>
                <c:pt idx="1088">
                  <c:v>45042.723728381337</c:v>
                </c:pt>
                <c:pt idx="1089">
                  <c:v>45042.723729538746</c:v>
                </c:pt>
                <c:pt idx="1090">
                  <c:v>45042.72373070773</c:v>
                </c:pt>
                <c:pt idx="1091">
                  <c:v>45042.723731865139</c:v>
                </c:pt>
                <c:pt idx="1092">
                  <c:v>45042.723733022547</c:v>
                </c:pt>
                <c:pt idx="1093">
                  <c:v>45042.723734179955</c:v>
                </c:pt>
                <c:pt idx="1094">
                  <c:v>45042.723735337364</c:v>
                </c:pt>
                <c:pt idx="1095">
                  <c:v>45042.723736494772</c:v>
                </c:pt>
                <c:pt idx="1096">
                  <c:v>45042.723737652181</c:v>
                </c:pt>
                <c:pt idx="1097">
                  <c:v>45042.723738809589</c:v>
                </c:pt>
                <c:pt idx="1098">
                  <c:v>45042.723739966998</c:v>
                </c:pt>
                <c:pt idx="1099">
                  <c:v>45042.723741124406</c:v>
                </c:pt>
                <c:pt idx="1100">
                  <c:v>45042.723742281814</c:v>
                </c:pt>
                <c:pt idx="1101">
                  <c:v>45042.723743450799</c:v>
                </c:pt>
                <c:pt idx="1102">
                  <c:v>45042.723744608207</c:v>
                </c:pt>
                <c:pt idx="1103">
                  <c:v>45042.723745765616</c:v>
                </c:pt>
                <c:pt idx="1104">
                  <c:v>45042.723746923024</c:v>
                </c:pt>
                <c:pt idx="1105">
                  <c:v>45042.723748092008</c:v>
                </c:pt>
                <c:pt idx="1106">
                  <c:v>45042.723749249417</c:v>
                </c:pt>
                <c:pt idx="1107">
                  <c:v>45042.723750406825</c:v>
                </c:pt>
                <c:pt idx="1108">
                  <c:v>45042.723751564234</c:v>
                </c:pt>
                <c:pt idx="1109">
                  <c:v>45042.723752721642</c:v>
                </c:pt>
                <c:pt idx="1110">
                  <c:v>45042.72375387905</c:v>
                </c:pt>
                <c:pt idx="1111">
                  <c:v>45042.723755036459</c:v>
                </c:pt>
                <c:pt idx="1112">
                  <c:v>45042.723756193867</c:v>
                </c:pt>
                <c:pt idx="1113">
                  <c:v>45042.723757351276</c:v>
                </c:pt>
                <c:pt idx="1114">
                  <c:v>45042.723758508684</c:v>
                </c:pt>
                <c:pt idx="1115">
                  <c:v>45042.723759677669</c:v>
                </c:pt>
                <c:pt idx="1116">
                  <c:v>45042.723760846653</c:v>
                </c:pt>
                <c:pt idx="1117">
                  <c:v>45042.723762004061</c:v>
                </c:pt>
                <c:pt idx="1118">
                  <c:v>45042.72376316147</c:v>
                </c:pt>
                <c:pt idx="1119">
                  <c:v>45042.723764318878</c:v>
                </c:pt>
                <c:pt idx="1120">
                  <c:v>45042.723765487863</c:v>
                </c:pt>
                <c:pt idx="1121">
                  <c:v>45042.723766645271</c:v>
                </c:pt>
                <c:pt idx="1122">
                  <c:v>45042.723767814256</c:v>
                </c:pt>
                <c:pt idx="1123">
                  <c:v>45042.72376898324</c:v>
                </c:pt>
                <c:pt idx="1124">
                  <c:v>45042.723770140648</c:v>
                </c:pt>
                <c:pt idx="1125">
                  <c:v>45042.723771298057</c:v>
                </c:pt>
                <c:pt idx="1126">
                  <c:v>45042.723772455465</c:v>
                </c:pt>
                <c:pt idx="1127">
                  <c:v>45042.723773612874</c:v>
                </c:pt>
                <c:pt idx="1128">
                  <c:v>45042.723774770282</c:v>
                </c:pt>
                <c:pt idx="1129">
                  <c:v>45042.72377592769</c:v>
                </c:pt>
                <c:pt idx="1130">
                  <c:v>45042.723777085099</c:v>
                </c:pt>
                <c:pt idx="1131">
                  <c:v>45042.723778242507</c:v>
                </c:pt>
                <c:pt idx="1132">
                  <c:v>45042.723779399916</c:v>
                </c:pt>
                <c:pt idx="1133">
                  <c:v>45042.723780557324</c:v>
                </c:pt>
                <c:pt idx="1134">
                  <c:v>45042.723781714732</c:v>
                </c:pt>
                <c:pt idx="1135">
                  <c:v>45042.723782883717</c:v>
                </c:pt>
                <c:pt idx="1136">
                  <c:v>45042.723784041125</c:v>
                </c:pt>
                <c:pt idx="1137">
                  <c:v>45042.723785198534</c:v>
                </c:pt>
                <c:pt idx="1138">
                  <c:v>45042.723786379087</c:v>
                </c:pt>
                <c:pt idx="1139">
                  <c:v>45042.723787548071</c:v>
                </c:pt>
                <c:pt idx="1140">
                  <c:v>45042.72378870548</c:v>
                </c:pt>
                <c:pt idx="1141">
                  <c:v>45042.723789862888</c:v>
                </c:pt>
                <c:pt idx="1142">
                  <c:v>45042.723791020297</c:v>
                </c:pt>
                <c:pt idx="1143">
                  <c:v>45042.723792189281</c:v>
                </c:pt>
                <c:pt idx="1144">
                  <c:v>45042.723793346689</c:v>
                </c:pt>
                <c:pt idx="1145">
                  <c:v>45042.723794504098</c:v>
                </c:pt>
                <c:pt idx="1146">
                  <c:v>45042.723795673082</c:v>
                </c:pt>
                <c:pt idx="1147">
                  <c:v>45042.723796830491</c:v>
                </c:pt>
                <c:pt idx="1148">
                  <c:v>45042.723797987899</c:v>
                </c:pt>
                <c:pt idx="1149">
                  <c:v>45042.723799145308</c:v>
                </c:pt>
                <c:pt idx="1150">
                  <c:v>45042.723800302716</c:v>
                </c:pt>
                <c:pt idx="1151">
                  <c:v>45042.723801460124</c:v>
                </c:pt>
                <c:pt idx="1152">
                  <c:v>45042.723802617533</c:v>
                </c:pt>
                <c:pt idx="1153">
                  <c:v>45042.723803774941</c:v>
                </c:pt>
                <c:pt idx="1154">
                  <c:v>45042.72380493235</c:v>
                </c:pt>
                <c:pt idx="1155">
                  <c:v>45042.723806089758</c:v>
                </c:pt>
                <c:pt idx="1156">
                  <c:v>45042.723807258742</c:v>
                </c:pt>
                <c:pt idx="1157">
                  <c:v>45042.723808416151</c:v>
                </c:pt>
                <c:pt idx="1158">
                  <c:v>45042.723809585135</c:v>
                </c:pt>
                <c:pt idx="1159">
                  <c:v>45042.72381075412</c:v>
                </c:pt>
                <c:pt idx="1160">
                  <c:v>45042.723811911528</c:v>
                </c:pt>
                <c:pt idx="1161">
                  <c:v>45042.723813068937</c:v>
                </c:pt>
                <c:pt idx="1162">
                  <c:v>45042.723814226345</c:v>
                </c:pt>
                <c:pt idx="1163">
                  <c:v>45042.723815383753</c:v>
                </c:pt>
                <c:pt idx="1164">
                  <c:v>45042.723816541162</c:v>
                </c:pt>
                <c:pt idx="1165">
                  <c:v>45042.723817710146</c:v>
                </c:pt>
                <c:pt idx="1166">
                  <c:v>45042.723818867555</c:v>
                </c:pt>
                <c:pt idx="1167">
                  <c:v>45042.723820024963</c:v>
                </c:pt>
                <c:pt idx="1168">
                  <c:v>45042.723821182371</c:v>
                </c:pt>
                <c:pt idx="1169">
                  <c:v>45042.723822351356</c:v>
                </c:pt>
                <c:pt idx="1170">
                  <c:v>45042.72382352034</c:v>
                </c:pt>
                <c:pt idx="1171">
                  <c:v>45042.723824677749</c:v>
                </c:pt>
                <c:pt idx="1172">
                  <c:v>45042.723825846733</c:v>
                </c:pt>
                <c:pt idx="1173">
                  <c:v>45042.723827004142</c:v>
                </c:pt>
                <c:pt idx="1174">
                  <c:v>45042.72382816155</c:v>
                </c:pt>
                <c:pt idx="1175">
                  <c:v>45042.723829318958</c:v>
                </c:pt>
                <c:pt idx="1176">
                  <c:v>45042.723830476367</c:v>
                </c:pt>
                <c:pt idx="1177">
                  <c:v>45042.723831633775</c:v>
                </c:pt>
                <c:pt idx="1178">
                  <c:v>45042.72383280276</c:v>
                </c:pt>
                <c:pt idx="1179">
                  <c:v>45042.723833960168</c:v>
                </c:pt>
                <c:pt idx="1180">
                  <c:v>45042.723835129153</c:v>
                </c:pt>
                <c:pt idx="1181">
                  <c:v>45042.723836286561</c:v>
                </c:pt>
                <c:pt idx="1182">
                  <c:v>45042.723837443969</c:v>
                </c:pt>
                <c:pt idx="1183">
                  <c:v>45042.723838601378</c:v>
                </c:pt>
                <c:pt idx="1184">
                  <c:v>45042.723839758786</c:v>
                </c:pt>
                <c:pt idx="1185">
                  <c:v>45042.723840927771</c:v>
                </c:pt>
                <c:pt idx="1186">
                  <c:v>45042.723842096755</c:v>
                </c:pt>
                <c:pt idx="1187">
                  <c:v>45042.723843254164</c:v>
                </c:pt>
                <c:pt idx="1188">
                  <c:v>45042.723844411572</c:v>
                </c:pt>
                <c:pt idx="1189">
                  <c:v>45042.723845592125</c:v>
                </c:pt>
                <c:pt idx="1190">
                  <c:v>45042.723846749534</c:v>
                </c:pt>
                <c:pt idx="1191">
                  <c:v>45042.723847906942</c:v>
                </c:pt>
                <c:pt idx="1192">
                  <c:v>45042.72384906435</c:v>
                </c:pt>
                <c:pt idx="1193">
                  <c:v>45042.723850221759</c:v>
                </c:pt>
                <c:pt idx="1194">
                  <c:v>45042.723851379167</c:v>
                </c:pt>
                <c:pt idx="1195">
                  <c:v>45042.723852548152</c:v>
                </c:pt>
                <c:pt idx="1196">
                  <c:v>45042.72385370556</c:v>
                </c:pt>
                <c:pt idx="1197">
                  <c:v>45042.723854862968</c:v>
                </c:pt>
                <c:pt idx="1198">
                  <c:v>45042.723856020377</c:v>
                </c:pt>
                <c:pt idx="1199">
                  <c:v>45042.723857177785</c:v>
                </c:pt>
                <c:pt idx="1200">
                  <c:v>45042.72385834677</c:v>
                </c:pt>
                <c:pt idx="1201">
                  <c:v>45042.723859504178</c:v>
                </c:pt>
                <c:pt idx="1202">
                  <c:v>45042.723860661587</c:v>
                </c:pt>
                <c:pt idx="1203">
                  <c:v>45042.723861818995</c:v>
                </c:pt>
                <c:pt idx="1204">
                  <c:v>45042.723862976403</c:v>
                </c:pt>
                <c:pt idx="1205">
                  <c:v>45042.723864133812</c:v>
                </c:pt>
                <c:pt idx="1206">
                  <c:v>45042.72386529122</c:v>
                </c:pt>
                <c:pt idx="1207">
                  <c:v>45042.723866460205</c:v>
                </c:pt>
                <c:pt idx="1208">
                  <c:v>45042.723867617613</c:v>
                </c:pt>
                <c:pt idx="1209">
                  <c:v>45042.723868786597</c:v>
                </c:pt>
                <c:pt idx="1210">
                  <c:v>45042.723869944006</c:v>
                </c:pt>
                <c:pt idx="1211">
                  <c:v>45042.723871101414</c:v>
                </c:pt>
                <c:pt idx="1212">
                  <c:v>45042.723872270399</c:v>
                </c:pt>
                <c:pt idx="1213">
                  <c:v>45042.723873427807</c:v>
                </c:pt>
                <c:pt idx="1214">
                  <c:v>45042.723874585216</c:v>
                </c:pt>
                <c:pt idx="1215">
                  <c:v>45042.723875742624</c:v>
                </c:pt>
                <c:pt idx="1216">
                  <c:v>45042.723876900032</c:v>
                </c:pt>
                <c:pt idx="1217">
                  <c:v>45042.723878069017</c:v>
                </c:pt>
                <c:pt idx="1218">
                  <c:v>45042.723879226425</c:v>
                </c:pt>
                <c:pt idx="1219">
                  <c:v>45042.723880383834</c:v>
                </c:pt>
                <c:pt idx="1220">
                  <c:v>45042.723881541242</c:v>
                </c:pt>
                <c:pt idx="1221">
                  <c:v>45042.72388269865</c:v>
                </c:pt>
                <c:pt idx="1222">
                  <c:v>45042.723883856059</c:v>
                </c:pt>
                <c:pt idx="1223">
                  <c:v>45042.723885013467</c:v>
                </c:pt>
                <c:pt idx="1224">
                  <c:v>45042.723886182452</c:v>
                </c:pt>
                <c:pt idx="1225">
                  <c:v>45042.72388733986</c:v>
                </c:pt>
                <c:pt idx="1226">
                  <c:v>45042.723888497268</c:v>
                </c:pt>
                <c:pt idx="1227">
                  <c:v>45042.723889654677</c:v>
                </c:pt>
                <c:pt idx="1228">
                  <c:v>45042.72389083523</c:v>
                </c:pt>
                <c:pt idx="1229">
                  <c:v>45042.723891992639</c:v>
                </c:pt>
                <c:pt idx="1230">
                  <c:v>45042.723893150047</c:v>
                </c:pt>
                <c:pt idx="1231">
                  <c:v>45042.723894319031</c:v>
                </c:pt>
                <c:pt idx="1232">
                  <c:v>45042.72389547644</c:v>
                </c:pt>
                <c:pt idx="1233">
                  <c:v>45042.723896633848</c:v>
                </c:pt>
                <c:pt idx="1234">
                  <c:v>45042.723897791257</c:v>
                </c:pt>
                <c:pt idx="1235">
                  <c:v>45042.723898960241</c:v>
                </c:pt>
                <c:pt idx="1236">
                  <c:v>45042.723900117649</c:v>
                </c:pt>
                <c:pt idx="1237">
                  <c:v>45042.723901275058</c:v>
                </c:pt>
                <c:pt idx="1238">
                  <c:v>45042.723902432466</c:v>
                </c:pt>
                <c:pt idx="1239">
                  <c:v>45042.723903589875</c:v>
                </c:pt>
                <c:pt idx="1240">
                  <c:v>45042.723904747283</c:v>
                </c:pt>
                <c:pt idx="1241">
                  <c:v>45042.723905904691</c:v>
                </c:pt>
                <c:pt idx="1242">
                  <c:v>45042.723907073676</c:v>
                </c:pt>
                <c:pt idx="1243">
                  <c:v>45042.723908231084</c:v>
                </c:pt>
                <c:pt idx="1244">
                  <c:v>45042.723909388493</c:v>
                </c:pt>
                <c:pt idx="1245">
                  <c:v>45042.723910545901</c:v>
                </c:pt>
                <c:pt idx="1246">
                  <c:v>45042.72391170331</c:v>
                </c:pt>
                <c:pt idx="1247">
                  <c:v>45042.723912860718</c:v>
                </c:pt>
                <c:pt idx="1248">
                  <c:v>45042.723914029702</c:v>
                </c:pt>
                <c:pt idx="1249">
                  <c:v>45042.723915187111</c:v>
                </c:pt>
                <c:pt idx="1250">
                  <c:v>45042.723916344519</c:v>
                </c:pt>
                <c:pt idx="1251">
                  <c:v>45042.723917501928</c:v>
                </c:pt>
                <c:pt idx="1252">
                  <c:v>45042.723918670912</c:v>
                </c:pt>
                <c:pt idx="1253">
                  <c:v>45042.723919839897</c:v>
                </c:pt>
                <c:pt idx="1254">
                  <c:v>45042.723921008881</c:v>
                </c:pt>
                <c:pt idx="1255">
                  <c:v>45042.723922166289</c:v>
                </c:pt>
                <c:pt idx="1256">
                  <c:v>45042.723923323698</c:v>
                </c:pt>
                <c:pt idx="1257">
                  <c:v>45042.723924481106</c:v>
                </c:pt>
                <c:pt idx="1258">
                  <c:v>45042.723925638515</c:v>
                </c:pt>
                <c:pt idx="1259">
                  <c:v>45042.723926807499</c:v>
                </c:pt>
                <c:pt idx="1260">
                  <c:v>45042.723927964907</c:v>
                </c:pt>
                <c:pt idx="1261">
                  <c:v>45042.723929122316</c:v>
                </c:pt>
                <c:pt idx="1262">
                  <c:v>45042.7239302913</c:v>
                </c:pt>
                <c:pt idx="1263">
                  <c:v>45042.723931448709</c:v>
                </c:pt>
                <c:pt idx="1264">
                  <c:v>45042.723932617693</c:v>
                </c:pt>
                <c:pt idx="1265">
                  <c:v>45042.723933786678</c:v>
                </c:pt>
                <c:pt idx="1266">
                  <c:v>45042.723934955662</c:v>
                </c:pt>
                <c:pt idx="1267">
                  <c:v>45042.723936113071</c:v>
                </c:pt>
                <c:pt idx="1268">
                  <c:v>45042.723937282055</c:v>
                </c:pt>
                <c:pt idx="1269">
                  <c:v>45042.723938439463</c:v>
                </c:pt>
                <c:pt idx="1270">
                  <c:v>45042.723939608448</c:v>
                </c:pt>
                <c:pt idx="1271">
                  <c:v>45042.723940765856</c:v>
                </c:pt>
                <c:pt idx="1272">
                  <c:v>45042.723941923265</c:v>
                </c:pt>
                <c:pt idx="1273">
                  <c:v>45042.723943080673</c:v>
                </c:pt>
                <c:pt idx="1274">
                  <c:v>45042.723944238081</c:v>
                </c:pt>
                <c:pt idx="1275">
                  <c:v>45042.72394539549</c:v>
                </c:pt>
                <c:pt idx="1276">
                  <c:v>45042.723946552898</c:v>
                </c:pt>
                <c:pt idx="1277">
                  <c:v>45042.723947710307</c:v>
                </c:pt>
                <c:pt idx="1278">
                  <c:v>45042.723948867715</c:v>
                </c:pt>
                <c:pt idx="1279">
                  <c:v>45042.723950025123</c:v>
                </c:pt>
                <c:pt idx="1280">
                  <c:v>45042.723951182532</c:v>
                </c:pt>
                <c:pt idx="1281">
                  <c:v>45042.72395233994</c:v>
                </c:pt>
                <c:pt idx="1282">
                  <c:v>45042.723953497349</c:v>
                </c:pt>
                <c:pt idx="1283">
                  <c:v>45042.723954654757</c:v>
                </c:pt>
                <c:pt idx="1284">
                  <c:v>45042.723955812166</c:v>
                </c:pt>
                <c:pt idx="1285">
                  <c:v>45042.723956969574</c:v>
                </c:pt>
                <c:pt idx="1286">
                  <c:v>45042.723958126982</c:v>
                </c:pt>
                <c:pt idx="1287">
                  <c:v>45042.723959295967</c:v>
                </c:pt>
                <c:pt idx="1288">
                  <c:v>45042.723960453375</c:v>
                </c:pt>
                <c:pt idx="1289">
                  <c:v>45042.72396162236</c:v>
                </c:pt>
                <c:pt idx="1290">
                  <c:v>45042.723962791344</c:v>
                </c:pt>
                <c:pt idx="1291">
                  <c:v>45042.723963960329</c:v>
                </c:pt>
                <c:pt idx="1292">
                  <c:v>45042.723965117737</c:v>
                </c:pt>
                <c:pt idx="1293">
                  <c:v>45042.723966286721</c:v>
                </c:pt>
                <c:pt idx="1294">
                  <c:v>45042.72396744413</c:v>
                </c:pt>
                <c:pt idx="1295">
                  <c:v>45042.723968613114</c:v>
                </c:pt>
                <c:pt idx="1296">
                  <c:v>45042.723969782099</c:v>
                </c:pt>
                <c:pt idx="1297">
                  <c:v>45042.723970939507</c:v>
                </c:pt>
                <c:pt idx="1298">
                  <c:v>45042.723972108492</c:v>
                </c:pt>
                <c:pt idx="1299">
                  <c:v>45042.7239732659</c:v>
                </c:pt>
                <c:pt idx="1300">
                  <c:v>45042.723974423308</c:v>
                </c:pt>
                <c:pt idx="1301">
                  <c:v>45042.723975580717</c:v>
                </c:pt>
                <c:pt idx="1302">
                  <c:v>45042.723976738125</c:v>
                </c:pt>
                <c:pt idx="1303">
                  <c:v>45042.72397790711</c:v>
                </c:pt>
                <c:pt idx="1304">
                  <c:v>45042.723979064518</c:v>
                </c:pt>
                <c:pt idx="1305">
                  <c:v>45042.723980221926</c:v>
                </c:pt>
                <c:pt idx="1306">
                  <c:v>45042.723981379335</c:v>
                </c:pt>
                <c:pt idx="1307">
                  <c:v>45042.723982536743</c:v>
                </c:pt>
                <c:pt idx="1308">
                  <c:v>45042.723983694152</c:v>
                </c:pt>
                <c:pt idx="1309">
                  <c:v>45042.72398485156</c:v>
                </c:pt>
                <c:pt idx="1310">
                  <c:v>45042.723986008968</c:v>
                </c:pt>
                <c:pt idx="1311">
                  <c:v>45042.723987177953</c:v>
                </c:pt>
                <c:pt idx="1312">
                  <c:v>45042.723988335361</c:v>
                </c:pt>
                <c:pt idx="1313">
                  <c:v>45042.72398949277</c:v>
                </c:pt>
                <c:pt idx="1314">
                  <c:v>45042.723990650178</c:v>
                </c:pt>
                <c:pt idx="1315">
                  <c:v>45042.723991807587</c:v>
                </c:pt>
                <c:pt idx="1316">
                  <c:v>45042.723992964995</c:v>
                </c:pt>
                <c:pt idx="1317">
                  <c:v>45042.723994122403</c:v>
                </c:pt>
                <c:pt idx="1318">
                  <c:v>45042.723995279812</c:v>
                </c:pt>
                <c:pt idx="1319">
                  <c:v>45042.72399643722</c:v>
                </c:pt>
                <c:pt idx="1320">
                  <c:v>45042.723997594629</c:v>
                </c:pt>
                <c:pt idx="1321">
                  <c:v>45042.723998752037</c:v>
                </c:pt>
                <c:pt idx="1322">
                  <c:v>45042.723999921021</c:v>
                </c:pt>
                <c:pt idx="1323">
                  <c:v>45042.72400107843</c:v>
                </c:pt>
                <c:pt idx="1324">
                  <c:v>45042.724002247414</c:v>
                </c:pt>
                <c:pt idx="1325">
                  <c:v>45042.724003416399</c:v>
                </c:pt>
                <c:pt idx="1326">
                  <c:v>45042.724004573807</c:v>
                </c:pt>
                <c:pt idx="1327">
                  <c:v>45042.724005731216</c:v>
                </c:pt>
                <c:pt idx="1328">
                  <c:v>45042.724006888624</c:v>
                </c:pt>
                <c:pt idx="1329">
                  <c:v>45042.724008046032</c:v>
                </c:pt>
                <c:pt idx="1330">
                  <c:v>45042.724009203441</c:v>
                </c:pt>
                <c:pt idx="1331">
                  <c:v>45042.724010372425</c:v>
                </c:pt>
                <c:pt idx="1332">
                  <c:v>45042.724011529834</c:v>
                </c:pt>
                <c:pt idx="1333">
                  <c:v>45042.724012687242</c:v>
                </c:pt>
                <c:pt idx="1334">
                  <c:v>45042.72401384465</c:v>
                </c:pt>
                <c:pt idx="1335">
                  <c:v>45042.724015002059</c:v>
                </c:pt>
                <c:pt idx="1336">
                  <c:v>45042.724016159467</c:v>
                </c:pt>
                <c:pt idx="1337">
                  <c:v>45042.724017316876</c:v>
                </c:pt>
                <c:pt idx="1338">
                  <c:v>45042.72401848586</c:v>
                </c:pt>
                <c:pt idx="1339">
                  <c:v>45042.724019643269</c:v>
                </c:pt>
                <c:pt idx="1340">
                  <c:v>45042.724020800677</c:v>
                </c:pt>
                <c:pt idx="1341">
                  <c:v>45042.724021958085</c:v>
                </c:pt>
                <c:pt idx="1342">
                  <c:v>45042.724023115494</c:v>
                </c:pt>
                <c:pt idx="1343">
                  <c:v>45042.724024272902</c:v>
                </c:pt>
                <c:pt idx="1344">
                  <c:v>45042.724025430311</c:v>
                </c:pt>
                <c:pt idx="1345">
                  <c:v>45042.724026587719</c:v>
                </c:pt>
                <c:pt idx="1346">
                  <c:v>45042.724027745127</c:v>
                </c:pt>
                <c:pt idx="1347">
                  <c:v>45042.724028902536</c:v>
                </c:pt>
                <c:pt idx="1348">
                  <c:v>45042.724030059944</c:v>
                </c:pt>
                <c:pt idx="1349">
                  <c:v>45042.724031217353</c:v>
                </c:pt>
                <c:pt idx="1350">
                  <c:v>45042.724032374761</c:v>
                </c:pt>
                <c:pt idx="1351">
                  <c:v>45042.724033532169</c:v>
                </c:pt>
                <c:pt idx="1352">
                  <c:v>45042.724034689578</c:v>
                </c:pt>
                <c:pt idx="1353">
                  <c:v>45042.724035858562</c:v>
                </c:pt>
                <c:pt idx="1354">
                  <c:v>45042.724037015971</c:v>
                </c:pt>
                <c:pt idx="1355">
                  <c:v>45042.724038173379</c:v>
                </c:pt>
                <c:pt idx="1356">
                  <c:v>45042.724039342364</c:v>
                </c:pt>
                <c:pt idx="1357">
                  <c:v>45042.724040499772</c:v>
                </c:pt>
                <c:pt idx="1358">
                  <c:v>45042.724041668756</c:v>
                </c:pt>
                <c:pt idx="1359">
                  <c:v>45042.724042837741</c:v>
                </c:pt>
                <c:pt idx="1360">
                  <c:v>45042.724044018294</c:v>
                </c:pt>
                <c:pt idx="1361">
                  <c:v>45042.724045175702</c:v>
                </c:pt>
                <c:pt idx="1362">
                  <c:v>45042.724046333111</c:v>
                </c:pt>
                <c:pt idx="1363">
                  <c:v>45042.724047490519</c:v>
                </c:pt>
                <c:pt idx="1364">
                  <c:v>45042.724048659504</c:v>
                </c:pt>
                <c:pt idx="1365">
                  <c:v>45042.724049816912</c:v>
                </c:pt>
                <c:pt idx="1366">
                  <c:v>45042.724050974321</c:v>
                </c:pt>
                <c:pt idx="1367">
                  <c:v>45042.724052131729</c:v>
                </c:pt>
                <c:pt idx="1368">
                  <c:v>45042.724053289137</c:v>
                </c:pt>
                <c:pt idx="1369">
                  <c:v>45042.724054458122</c:v>
                </c:pt>
                <c:pt idx="1370">
                  <c:v>45042.72405561553</c:v>
                </c:pt>
                <c:pt idx="1371">
                  <c:v>45042.724056784515</c:v>
                </c:pt>
                <c:pt idx="1372">
                  <c:v>45042.724057941923</c:v>
                </c:pt>
                <c:pt idx="1373">
                  <c:v>45042.724059110908</c:v>
                </c:pt>
                <c:pt idx="1374">
                  <c:v>45042.724060268316</c:v>
                </c:pt>
                <c:pt idx="1375">
                  <c:v>45042.724061425724</c:v>
                </c:pt>
                <c:pt idx="1376">
                  <c:v>45042.724062583133</c:v>
                </c:pt>
                <c:pt idx="1377">
                  <c:v>45042.724063740541</c:v>
                </c:pt>
                <c:pt idx="1378">
                  <c:v>45042.72406489795</c:v>
                </c:pt>
                <c:pt idx="1379">
                  <c:v>45042.724066066934</c:v>
                </c:pt>
                <c:pt idx="1380">
                  <c:v>45042.724067235918</c:v>
                </c:pt>
                <c:pt idx="1381">
                  <c:v>45042.724068393327</c:v>
                </c:pt>
                <c:pt idx="1382">
                  <c:v>45042.724069550735</c:v>
                </c:pt>
                <c:pt idx="1383">
                  <c:v>45042.724070708144</c:v>
                </c:pt>
                <c:pt idx="1384">
                  <c:v>45042.724071865552</c:v>
                </c:pt>
                <c:pt idx="1385">
                  <c:v>45042.724073034537</c:v>
                </c:pt>
                <c:pt idx="1386">
                  <c:v>45042.724074191945</c:v>
                </c:pt>
                <c:pt idx="1387">
                  <c:v>45042.724075349353</c:v>
                </c:pt>
                <c:pt idx="1388">
                  <c:v>45042.724076506762</c:v>
                </c:pt>
                <c:pt idx="1389">
                  <c:v>45042.724077675746</c:v>
                </c:pt>
                <c:pt idx="1390">
                  <c:v>45042.724078833155</c:v>
                </c:pt>
                <c:pt idx="1391">
                  <c:v>45042.724079990563</c:v>
                </c:pt>
                <c:pt idx="1392">
                  <c:v>45042.724081159547</c:v>
                </c:pt>
                <c:pt idx="1393">
                  <c:v>45042.724082328532</c:v>
                </c:pt>
                <c:pt idx="1394">
                  <c:v>45042.72408348594</c:v>
                </c:pt>
                <c:pt idx="1395">
                  <c:v>45042.724084643349</c:v>
                </c:pt>
                <c:pt idx="1396">
                  <c:v>45042.724085800757</c:v>
                </c:pt>
                <c:pt idx="1397">
                  <c:v>45042.724086969742</c:v>
                </c:pt>
                <c:pt idx="1398">
                  <c:v>45042.724088138726</c:v>
                </c:pt>
                <c:pt idx="1399">
                  <c:v>45042.724089296134</c:v>
                </c:pt>
                <c:pt idx="1400">
                  <c:v>45042.724090465119</c:v>
                </c:pt>
                <c:pt idx="1401">
                  <c:v>45042.724091622527</c:v>
                </c:pt>
                <c:pt idx="1402">
                  <c:v>45042.724092779936</c:v>
                </c:pt>
                <c:pt idx="1403">
                  <c:v>45042.724093937344</c:v>
                </c:pt>
                <c:pt idx="1404">
                  <c:v>45042.724095106329</c:v>
                </c:pt>
                <c:pt idx="1405">
                  <c:v>45042.724096263737</c:v>
                </c:pt>
                <c:pt idx="1406">
                  <c:v>45042.724097421145</c:v>
                </c:pt>
                <c:pt idx="1407">
                  <c:v>45042.724098578554</c:v>
                </c:pt>
                <c:pt idx="1408">
                  <c:v>45042.724099735962</c:v>
                </c:pt>
                <c:pt idx="1409">
                  <c:v>45042.724100893371</c:v>
                </c:pt>
                <c:pt idx="1410">
                  <c:v>45042.724102050779</c:v>
                </c:pt>
                <c:pt idx="1411">
                  <c:v>45042.724103208187</c:v>
                </c:pt>
                <c:pt idx="1412">
                  <c:v>45042.724104365596</c:v>
                </c:pt>
                <c:pt idx="1413">
                  <c:v>45042.72410553458</c:v>
                </c:pt>
                <c:pt idx="1414">
                  <c:v>45042.724106703565</c:v>
                </c:pt>
                <c:pt idx="1415">
                  <c:v>45042.724107860973</c:v>
                </c:pt>
                <c:pt idx="1416">
                  <c:v>45042.724109018382</c:v>
                </c:pt>
                <c:pt idx="1417">
                  <c:v>45042.72411017579</c:v>
                </c:pt>
                <c:pt idx="1418">
                  <c:v>45042.724111344774</c:v>
                </c:pt>
                <c:pt idx="1419">
                  <c:v>45042.724112502183</c:v>
                </c:pt>
                <c:pt idx="1420">
                  <c:v>45042.724113659591</c:v>
                </c:pt>
                <c:pt idx="1421">
                  <c:v>45042.724114828576</c:v>
                </c:pt>
                <c:pt idx="1422">
                  <c:v>45042.72411599756</c:v>
                </c:pt>
                <c:pt idx="1423">
                  <c:v>45042.724117154969</c:v>
                </c:pt>
                <c:pt idx="1424">
                  <c:v>45042.724118323953</c:v>
                </c:pt>
                <c:pt idx="1425">
                  <c:v>45042.724119492937</c:v>
                </c:pt>
                <c:pt idx="1426">
                  <c:v>45042.724120650346</c:v>
                </c:pt>
                <c:pt idx="1427">
                  <c:v>45042.724121807754</c:v>
                </c:pt>
                <c:pt idx="1428">
                  <c:v>45042.724122965163</c:v>
                </c:pt>
                <c:pt idx="1429">
                  <c:v>45042.724124122571</c:v>
                </c:pt>
                <c:pt idx="1430">
                  <c:v>45042.724125279979</c:v>
                </c:pt>
                <c:pt idx="1431">
                  <c:v>45042.724126437388</c:v>
                </c:pt>
                <c:pt idx="1432">
                  <c:v>45042.724127594796</c:v>
                </c:pt>
                <c:pt idx="1433">
                  <c:v>45042.724128752205</c:v>
                </c:pt>
                <c:pt idx="1434">
                  <c:v>45042.724129909613</c:v>
                </c:pt>
                <c:pt idx="1435">
                  <c:v>45042.724131067022</c:v>
                </c:pt>
                <c:pt idx="1436">
                  <c:v>45042.72413222443</c:v>
                </c:pt>
                <c:pt idx="1437">
                  <c:v>45042.724133393414</c:v>
                </c:pt>
                <c:pt idx="1438">
                  <c:v>45042.724134562399</c:v>
                </c:pt>
                <c:pt idx="1439">
                  <c:v>45042.724135719807</c:v>
                </c:pt>
                <c:pt idx="1440">
                  <c:v>45042.724136877216</c:v>
                </c:pt>
                <c:pt idx="1441">
                  <c:v>45042.7241380462</c:v>
                </c:pt>
                <c:pt idx="1442">
                  <c:v>45042.724139203609</c:v>
                </c:pt>
                <c:pt idx="1443">
                  <c:v>45042.724140361017</c:v>
                </c:pt>
                <c:pt idx="1444">
                  <c:v>45042.724141518425</c:v>
                </c:pt>
                <c:pt idx="1445">
                  <c:v>45042.72414268741</c:v>
                </c:pt>
                <c:pt idx="1446">
                  <c:v>45042.724143844818</c:v>
                </c:pt>
                <c:pt idx="1447">
                  <c:v>45042.724145002227</c:v>
                </c:pt>
                <c:pt idx="1448">
                  <c:v>45042.724146159635</c:v>
                </c:pt>
                <c:pt idx="1449">
                  <c:v>45042.724147328619</c:v>
                </c:pt>
                <c:pt idx="1450">
                  <c:v>45042.724148497604</c:v>
                </c:pt>
                <c:pt idx="1451">
                  <c:v>45042.724149655012</c:v>
                </c:pt>
                <c:pt idx="1452">
                  <c:v>45042.724150812421</c:v>
                </c:pt>
                <c:pt idx="1453">
                  <c:v>45042.724151969829</c:v>
                </c:pt>
                <c:pt idx="1454">
                  <c:v>45042.724153138814</c:v>
                </c:pt>
                <c:pt idx="1455">
                  <c:v>45042.724154296222</c:v>
                </c:pt>
                <c:pt idx="1456">
                  <c:v>45042.724155465206</c:v>
                </c:pt>
                <c:pt idx="1457">
                  <c:v>45042.724156622615</c:v>
                </c:pt>
                <c:pt idx="1458">
                  <c:v>45042.724157791599</c:v>
                </c:pt>
                <c:pt idx="1459">
                  <c:v>45042.724158949008</c:v>
                </c:pt>
                <c:pt idx="1460">
                  <c:v>45042.724160106416</c:v>
                </c:pt>
                <c:pt idx="1461">
                  <c:v>45042.724161263824</c:v>
                </c:pt>
                <c:pt idx="1462">
                  <c:v>45042.724162421233</c:v>
                </c:pt>
                <c:pt idx="1463">
                  <c:v>45042.724163590217</c:v>
                </c:pt>
                <c:pt idx="1464">
                  <c:v>45042.724164747626</c:v>
                </c:pt>
                <c:pt idx="1465">
                  <c:v>45042.724165905034</c:v>
                </c:pt>
                <c:pt idx="1466">
                  <c:v>45042.724167074019</c:v>
                </c:pt>
                <c:pt idx="1467">
                  <c:v>45042.724168243003</c:v>
                </c:pt>
                <c:pt idx="1468">
                  <c:v>45042.724169411988</c:v>
                </c:pt>
                <c:pt idx="1469">
                  <c:v>45042.724170569396</c:v>
                </c:pt>
                <c:pt idx="1470">
                  <c:v>45042.724171726804</c:v>
                </c:pt>
                <c:pt idx="1471">
                  <c:v>45042.724172895789</c:v>
                </c:pt>
                <c:pt idx="1472">
                  <c:v>45042.724174064773</c:v>
                </c:pt>
                <c:pt idx="1473">
                  <c:v>45042.724175222182</c:v>
                </c:pt>
                <c:pt idx="1474">
                  <c:v>45042.724176391166</c:v>
                </c:pt>
                <c:pt idx="1475">
                  <c:v>45042.724177560151</c:v>
                </c:pt>
                <c:pt idx="1476">
                  <c:v>45042.724178717559</c:v>
                </c:pt>
                <c:pt idx="1477">
                  <c:v>45042.724179874967</c:v>
                </c:pt>
                <c:pt idx="1478">
                  <c:v>45042.724181043952</c:v>
                </c:pt>
                <c:pt idx="1479">
                  <c:v>45042.72418220136</c:v>
                </c:pt>
                <c:pt idx="1480">
                  <c:v>45042.724183370345</c:v>
                </c:pt>
                <c:pt idx="1481">
                  <c:v>45042.724184539329</c:v>
                </c:pt>
                <c:pt idx="1482">
                  <c:v>45042.724185708314</c:v>
                </c:pt>
                <c:pt idx="1483">
                  <c:v>45042.724186865722</c:v>
                </c:pt>
                <c:pt idx="1484">
                  <c:v>45042.72418802313</c:v>
                </c:pt>
                <c:pt idx="1485">
                  <c:v>45042.724189180539</c:v>
                </c:pt>
                <c:pt idx="1486">
                  <c:v>45042.724190337947</c:v>
                </c:pt>
                <c:pt idx="1487">
                  <c:v>45042.724191506932</c:v>
                </c:pt>
                <c:pt idx="1488">
                  <c:v>45042.72419266434</c:v>
                </c:pt>
                <c:pt idx="1489">
                  <c:v>45042.724193833325</c:v>
                </c:pt>
                <c:pt idx="1490">
                  <c:v>45042.724195002309</c:v>
                </c:pt>
                <c:pt idx="1491">
                  <c:v>45042.724196159717</c:v>
                </c:pt>
                <c:pt idx="1492">
                  <c:v>45042.724197328702</c:v>
                </c:pt>
                <c:pt idx="1493">
                  <c:v>45042.72419848611</c:v>
                </c:pt>
                <c:pt idx="1494">
                  <c:v>45042.724199643519</c:v>
                </c:pt>
                <c:pt idx="1495">
                  <c:v>45042.724200800927</c:v>
                </c:pt>
                <c:pt idx="1496">
                  <c:v>45042.724201958335</c:v>
                </c:pt>
                <c:pt idx="1497">
                  <c:v>45042.724203115744</c:v>
                </c:pt>
                <c:pt idx="1498">
                  <c:v>45042.724204273152</c:v>
                </c:pt>
                <c:pt idx="1499">
                  <c:v>45042.724205442137</c:v>
                </c:pt>
                <c:pt idx="1500">
                  <c:v>45042.724206599545</c:v>
                </c:pt>
                <c:pt idx="1501">
                  <c:v>45042.724207756954</c:v>
                </c:pt>
                <c:pt idx="1502">
                  <c:v>45042.724208914362</c:v>
                </c:pt>
                <c:pt idx="1503">
                  <c:v>45042.724210083346</c:v>
                </c:pt>
                <c:pt idx="1504">
                  <c:v>45042.724211252331</c:v>
                </c:pt>
                <c:pt idx="1505">
                  <c:v>45042.724212409739</c:v>
                </c:pt>
                <c:pt idx="1506">
                  <c:v>45042.724213578724</c:v>
                </c:pt>
                <c:pt idx="1507">
                  <c:v>45042.724214736132</c:v>
                </c:pt>
                <c:pt idx="1508">
                  <c:v>45042.724215893541</c:v>
                </c:pt>
                <c:pt idx="1509">
                  <c:v>45042.724217050949</c:v>
                </c:pt>
                <c:pt idx="1510">
                  <c:v>45042.724218219933</c:v>
                </c:pt>
                <c:pt idx="1511">
                  <c:v>45042.724219377342</c:v>
                </c:pt>
                <c:pt idx="1512">
                  <c:v>45042.72422053475</c:v>
                </c:pt>
                <c:pt idx="1513">
                  <c:v>45042.724221703735</c:v>
                </c:pt>
                <c:pt idx="1514">
                  <c:v>45042.724222861143</c:v>
                </c:pt>
                <c:pt idx="1515">
                  <c:v>45042.724224018551</c:v>
                </c:pt>
                <c:pt idx="1516">
                  <c:v>45042.72422517596</c:v>
                </c:pt>
                <c:pt idx="1517">
                  <c:v>45042.724226333368</c:v>
                </c:pt>
                <c:pt idx="1518">
                  <c:v>45042.724227490777</c:v>
                </c:pt>
                <c:pt idx="1519">
                  <c:v>45042.724228648185</c:v>
                </c:pt>
                <c:pt idx="1520">
                  <c:v>45042.72422981717</c:v>
                </c:pt>
                <c:pt idx="1521">
                  <c:v>45042.724230986154</c:v>
                </c:pt>
                <c:pt idx="1522">
                  <c:v>45042.724232155138</c:v>
                </c:pt>
                <c:pt idx="1523">
                  <c:v>45042.724233312547</c:v>
                </c:pt>
                <c:pt idx="1524">
                  <c:v>45042.724234469955</c:v>
                </c:pt>
                <c:pt idx="1525">
                  <c:v>45042.724235627364</c:v>
                </c:pt>
                <c:pt idx="1526">
                  <c:v>45042.724236784772</c:v>
                </c:pt>
                <c:pt idx="1527">
                  <c:v>45042.72423794218</c:v>
                </c:pt>
                <c:pt idx="1528">
                  <c:v>45042.724239111165</c:v>
                </c:pt>
                <c:pt idx="1529">
                  <c:v>45042.724240268573</c:v>
                </c:pt>
                <c:pt idx="1530">
                  <c:v>45042.724241425982</c:v>
                </c:pt>
                <c:pt idx="1531">
                  <c:v>45042.72424258339</c:v>
                </c:pt>
                <c:pt idx="1532">
                  <c:v>45042.724243740799</c:v>
                </c:pt>
                <c:pt idx="1533">
                  <c:v>45042.724244898207</c:v>
                </c:pt>
                <c:pt idx="1534">
                  <c:v>45042.724246055615</c:v>
                </c:pt>
                <c:pt idx="1535">
                  <c:v>45042.724247213024</c:v>
                </c:pt>
                <c:pt idx="1536">
                  <c:v>45042.724248370432</c:v>
                </c:pt>
                <c:pt idx="1537">
                  <c:v>45042.724249539417</c:v>
                </c:pt>
                <c:pt idx="1538">
                  <c:v>45042.724250696825</c:v>
                </c:pt>
                <c:pt idx="1539">
                  <c:v>45042.724251854233</c:v>
                </c:pt>
                <c:pt idx="1540">
                  <c:v>45042.724253011642</c:v>
                </c:pt>
                <c:pt idx="1541">
                  <c:v>45042.72425416905</c:v>
                </c:pt>
                <c:pt idx="1542">
                  <c:v>45042.724255338035</c:v>
                </c:pt>
                <c:pt idx="1543">
                  <c:v>45042.724256495443</c:v>
                </c:pt>
                <c:pt idx="1544">
                  <c:v>45042.724257652852</c:v>
                </c:pt>
                <c:pt idx="1545">
                  <c:v>45042.72425881026</c:v>
                </c:pt>
                <c:pt idx="1546">
                  <c:v>45042.724259967668</c:v>
                </c:pt>
                <c:pt idx="1547">
                  <c:v>45042.724261125077</c:v>
                </c:pt>
                <c:pt idx="1548">
                  <c:v>45042.724262282485</c:v>
                </c:pt>
                <c:pt idx="1549">
                  <c:v>45042.724263439894</c:v>
                </c:pt>
                <c:pt idx="1550">
                  <c:v>45042.724264597302</c:v>
                </c:pt>
                <c:pt idx="1551">
                  <c:v>45042.724265766286</c:v>
                </c:pt>
                <c:pt idx="1552">
                  <c:v>45042.724266923695</c:v>
                </c:pt>
                <c:pt idx="1553">
                  <c:v>45042.724268081103</c:v>
                </c:pt>
                <c:pt idx="1554">
                  <c:v>45042.724269250088</c:v>
                </c:pt>
                <c:pt idx="1555">
                  <c:v>45042.724270407496</c:v>
                </c:pt>
                <c:pt idx="1556">
                  <c:v>45042.724271564904</c:v>
                </c:pt>
                <c:pt idx="1557">
                  <c:v>45042.724272733889</c:v>
                </c:pt>
                <c:pt idx="1558">
                  <c:v>45042.724273891297</c:v>
                </c:pt>
                <c:pt idx="1559">
                  <c:v>45042.724275060282</c:v>
                </c:pt>
                <c:pt idx="1560">
                  <c:v>45042.72427621769</c:v>
                </c:pt>
                <c:pt idx="1561">
                  <c:v>45042.724277386675</c:v>
                </c:pt>
                <c:pt idx="1562">
                  <c:v>45042.724278555659</c:v>
                </c:pt>
                <c:pt idx="1563">
                  <c:v>45042.724279713068</c:v>
                </c:pt>
                <c:pt idx="1564">
                  <c:v>45042.724280870476</c:v>
                </c:pt>
                <c:pt idx="1565">
                  <c:v>45042.724282027884</c:v>
                </c:pt>
                <c:pt idx="1566">
                  <c:v>45042.724283185293</c:v>
                </c:pt>
                <c:pt idx="1567">
                  <c:v>45042.724284342701</c:v>
                </c:pt>
                <c:pt idx="1568">
                  <c:v>45042.72428550011</c:v>
                </c:pt>
                <c:pt idx="1569">
                  <c:v>45042.724286669094</c:v>
                </c:pt>
                <c:pt idx="1570">
                  <c:v>45042.724287826502</c:v>
                </c:pt>
                <c:pt idx="1571">
                  <c:v>45042.724288995487</c:v>
                </c:pt>
                <c:pt idx="1572">
                  <c:v>45042.724290152895</c:v>
                </c:pt>
                <c:pt idx="1573">
                  <c:v>45042.724291310304</c:v>
                </c:pt>
                <c:pt idx="1574">
                  <c:v>45042.724292467712</c:v>
                </c:pt>
                <c:pt idx="1575">
                  <c:v>45042.72429362512</c:v>
                </c:pt>
                <c:pt idx="1576">
                  <c:v>45042.724294794105</c:v>
                </c:pt>
                <c:pt idx="1577">
                  <c:v>45042.724295963089</c:v>
                </c:pt>
                <c:pt idx="1578">
                  <c:v>45042.724297132074</c:v>
                </c:pt>
                <c:pt idx="1579">
                  <c:v>45042.724298301058</c:v>
                </c:pt>
                <c:pt idx="1580">
                  <c:v>45042.724299458467</c:v>
                </c:pt>
                <c:pt idx="1581">
                  <c:v>45042.724300627451</c:v>
                </c:pt>
                <c:pt idx="1582">
                  <c:v>45042.724301796436</c:v>
                </c:pt>
                <c:pt idx="1583">
                  <c:v>45042.724302953844</c:v>
                </c:pt>
                <c:pt idx="1584">
                  <c:v>45042.724304111252</c:v>
                </c:pt>
                <c:pt idx="1585">
                  <c:v>45042.724305268661</c:v>
                </c:pt>
                <c:pt idx="1586">
                  <c:v>45042.724306437645</c:v>
                </c:pt>
                <c:pt idx="1587">
                  <c:v>45042.724307595054</c:v>
                </c:pt>
                <c:pt idx="1588">
                  <c:v>45042.724308752462</c:v>
                </c:pt>
                <c:pt idx="1589">
                  <c:v>45042.72430990987</c:v>
                </c:pt>
                <c:pt idx="1590">
                  <c:v>45042.724311067279</c:v>
                </c:pt>
                <c:pt idx="1591">
                  <c:v>45042.724312236263</c:v>
                </c:pt>
                <c:pt idx="1592">
                  <c:v>45042.724313393672</c:v>
                </c:pt>
                <c:pt idx="1593">
                  <c:v>45042.72431455108</c:v>
                </c:pt>
                <c:pt idx="1594">
                  <c:v>45042.724315708489</c:v>
                </c:pt>
                <c:pt idx="1595">
                  <c:v>45042.724316865897</c:v>
                </c:pt>
                <c:pt idx="1596">
                  <c:v>45042.724318023305</c:v>
                </c:pt>
                <c:pt idx="1597">
                  <c:v>45042.72431919229</c:v>
                </c:pt>
                <c:pt idx="1598">
                  <c:v>45042.724320349698</c:v>
                </c:pt>
                <c:pt idx="1599">
                  <c:v>45042.724321507107</c:v>
                </c:pt>
                <c:pt idx="1600">
                  <c:v>45042.724322664515</c:v>
                </c:pt>
                <c:pt idx="1601">
                  <c:v>45042.7243238335</c:v>
                </c:pt>
                <c:pt idx="1602">
                  <c:v>45042.724324990908</c:v>
                </c:pt>
                <c:pt idx="1603">
                  <c:v>45042.724326148316</c:v>
                </c:pt>
                <c:pt idx="1604">
                  <c:v>45042.724327305725</c:v>
                </c:pt>
                <c:pt idx="1605">
                  <c:v>45042.724328463133</c:v>
                </c:pt>
                <c:pt idx="1606">
                  <c:v>45042.724329620542</c:v>
                </c:pt>
                <c:pt idx="1607">
                  <c:v>45042.72433077795</c:v>
                </c:pt>
                <c:pt idx="1608">
                  <c:v>45042.724331935358</c:v>
                </c:pt>
                <c:pt idx="1609">
                  <c:v>45042.724333092767</c:v>
                </c:pt>
                <c:pt idx="1610">
                  <c:v>45042.724334261751</c:v>
                </c:pt>
                <c:pt idx="1611">
                  <c:v>45042.72433541916</c:v>
                </c:pt>
                <c:pt idx="1612">
                  <c:v>45042.724336588144</c:v>
                </c:pt>
                <c:pt idx="1613">
                  <c:v>45042.724337745552</c:v>
                </c:pt>
                <c:pt idx="1614">
                  <c:v>45042.724338902961</c:v>
                </c:pt>
                <c:pt idx="1615">
                  <c:v>45042.724340071945</c:v>
                </c:pt>
                <c:pt idx="1616">
                  <c:v>45042.724341229354</c:v>
                </c:pt>
                <c:pt idx="1617">
                  <c:v>45042.724342386762</c:v>
                </c:pt>
                <c:pt idx="1618">
                  <c:v>45042.724343555747</c:v>
                </c:pt>
                <c:pt idx="1619">
                  <c:v>45042.724344713155</c:v>
                </c:pt>
                <c:pt idx="1620">
                  <c:v>45042.724345870563</c:v>
                </c:pt>
                <c:pt idx="1621">
                  <c:v>45042.724347027972</c:v>
                </c:pt>
                <c:pt idx="1622">
                  <c:v>45042.72434818538</c:v>
                </c:pt>
                <c:pt idx="1623">
                  <c:v>45042.724349342789</c:v>
                </c:pt>
                <c:pt idx="1624">
                  <c:v>45042.724350500197</c:v>
                </c:pt>
                <c:pt idx="1625">
                  <c:v>45042.724351657605</c:v>
                </c:pt>
                <c:pt idx="1626">
                  <c:v>45042.724352815014</c:v>
                </c:pt>
                <c:pt idx="1627">
                  <c:v>45042.724353972422</c:v>
                </c:pt>
                <c:pt idx="1628">
                  <c:v>45042.724355129831</c:v>
                </c:pt>
                <c:pt idx="1629">
                  <c:v>45042.724356298815</c:v>
                </c:pt>
                <c:pt idx="1630">
                  <c:v>45042.724357456224</c:v>
                </c:pt>
                <c:pt idx="1631">
                  <c:v>45042.724358613632</c:v>
                </c:pt>
                <c:pt idx="1632">
                  <c:v>45042.72435977104</c:v>
                </c:pt>
                <c:pt idx="1633">
                  <c:v>45042.724360940025</c:v>
                </c:pt>
                <c:pt idx="1634">
                  <c:v>45042.724362109009</c:v>
                </c:pt>
                <c:pt idx="1635">
                  <c:v>45042.724363266418</c:v>
                </c:pt>
                <c:pt idx="1636">
                  <c:v>45042.724364423826</c:v>
                </c:pt>
                <c:pt idx="1637">
                  <c:v>45042.724365581234</c:v>
                </c:pt>
                <c:pt idx="1638">
                  <c:v>45042.724366738643</c:v>
                </c:pt>
                <c:pt idx="1639">
                  <c:v>45042.724367896051</c:v>
                </c:pt>
                <c:pt idx="1640">
                  <c:v>45042.72436905346</c:v>
                </c:pt>
                <c:pt idx="1641">
                  <c:v>45042.724370210868</c:v>
                </c:pt>
                <c:pt idx="1642">
                  <c:v>45042.724371368276</c:v>
                </c:pt>
                <c:pt idx="1643">
                  <c:v>45042.724372537261</c:v>
                </c:pt>
                <c:pt idx="1644">
                  <c:v>45042.724373694669</c:v>
                </c:pt>
                <c:pt idx="1645">
                  <c:v>45042.724374863654</c:v>
                </c:pt>
                <c:pt idx="1646">
                  <c:v>45042.724376021062</c:v>
                </c:pt>
                <c:pt idx="1647">
                  <c:v>45042.724377178471</c:v>
                </c:pt>
                <c:pt idx="1648">
                  <c:v>45042.724378335879</c:v>
                </c:pt>
                <c:pt idx="1649">
                  <c:v>45042.724379493287</c:v>
                </c:pt>
                <c:pt idx="1650">
                  <c:v>45042.724380662272</c:v>
                </c:pt>
                <c:pt idx="1651">
                  <c:v>45042.724381831256</c:v>
                </c:pt>
                <c:pt idx="1652">
                  <c:v>45042.724382988665</c:v>
                </c:pt>
                <c:pt idx="1653">
                  <c:v>45042.724384146073</c:v>
                </c:pt>
                <c:pt idx="1654">
                  <c:v>45042.724385303482</c:v>
                </c:pt>
                <c:pt idx="1655">
                  <c:v>45042.72438646089</c:v>
                </c:pt>
                <c:pt idx="1656">
                  <c:v>45042.724387618298</c:v>
                </c:pt>
                <c:pt idx="1657">
                  <c:v>45042.724388775707</c:v>
                </c:pt>
                <c:pt idx="1658">
                  <c:v>45042.724389933115</c:v>
                </c:pt>
                <c:pt idx="1659">
                  <c:v>45042.7243911021</c:v>
                </c:pt>
                <c:pt idx="1660">
                  <c:v>45042.724392259508</c:v>
                </c:pt>
                <c:pt idx="1661">
                  <c:v>45042.724393416916</c:v>
                </c:pt>
                <c:pt idx="1662">
                  <c:v>45042.724394574325</c:v>
                </c:pt>
                <c:pt idx="1663">
                  <c:v>45042.724395731733</c:v>
                </c:pt>
                <c:pt idx="1664">
                  <c:v>45042.724396889142</c:v>
                </c:pt>
                <c:pt idx="1665">
                  <c:v>45042.72439804655</c:v>
                </c:pt>
                <c:pt idx="1666">
                  <c:v>45042.724399203958</c:v>
                </c:pt>
                <c:pt idx="1667">
                  <c:v>45042.724400361367</c:v>
                </c:pt>
                <c:pt idx="1668">
                  <c:v>45042.724401518775</c:v>
                </c:pt>
                <c:pt idx="1669">
                  <c:v>45042.72440268776</c:v>
                </c:pt>
                <c:pt idx="1670">
                  <c:v>45042.724403845168</c:v>
                </c:pt>
                <c:pt idx="1671">
                  <c:v>45042.724405002577</c:v>
                </c:pt>
                <c:pt idx="1672">
                  <c:v>45042.724406171561</c:v>
                </c:pt>
                <c:pt idx="1673">
                  <c:v>45042.724407340545</c:v>
                </c:pt>
                <c:pt idx="1674">
                  <c:v>45042.724408497954</c:v>
                </c:pt>
                <c:pt idx="1675">
                  <c:v>45042.724409655362</c:v>
                </c:pt>
                <c:pt idx="1676">
                  <c:v>45042.724410824347</c:v>
                </c:pt>
                <c:pt idx="1677">
                  <c:v>45042.724411981755</c:v>
                </c:pt>
                <c:pt idx="1678">
                  <c:v>45042.72441315074</c:v>
                </c:pt>
                <c:pt idx="1679">
                  <c:v>45042.724414308148</c:v>
                </c:pt>
                <c:pt idx="1680">
                  <c:v>45042.724415477132</c:v>
                </c:pt>
                <c:pt idx="1681">
                  <c:v>45042.724416634541</c:v>
                </c:pt>
                <c:pt idx="1682">
                  <c:v>45042.724417803525</c:v>
                </c:pt>
                <c:pt idx="1683">
                  <c:v>45042.724418960934</c:v>
                </c:pt>
                <c:pt idx="1684">
                  <c:v>45042.724420129918</c:v>
                </c:pt>
                <c:pt idx="1685">
                  <c:v>45042.724421287327</c:v>
                </c:pt>
                <c:pt idx="1686">
                  <c:v>45042.724422456311</c:v>
                </c:pt>
                <c:pt idx="1687">
                  <c:v>45042.724423613719</c:v>
                </c:pt>
                <c:pt idx="1688">
                  <c:v>45042.724424771128</c:v>
                </c:pt>
                <c:pt idx="1689">
                  <c:v>45042.724425928536</c:v>
                </c:pt>
                <c:pt idx="1690">
                  <c:v>45042.724427085945</c:v>
                </c:pt>
                <c:pt idx="1691">
                  <c:v>45042.724428243353</c:v>
                </c:pt>
                <c:pt idx="1692">
                  <c:v>45042.724429400761</c:v>
                </c:pt>
                <c:pt idx="1693">
                  <c:v>45042.724430569746</c:v>
                </c:pt>
                <c:pt idx="1694">
                  <c:v>45042.724431727154</c:v>
                </c:pt>
                <c:pt idx="1695">
                  <c:v>45042.724432884563</c:v>
                </c:pt>
                <c:pt idx="1696">
                  <c:v>45042.724434053547</c:v>
                </c:pt>
                <c:pt idx="1697">
                  <c:v>45042.724435222532</c:v>
                </c:pt>
                <c:pt idx="1698">
                  <c:v>45042.72443637994</c:v>
                </c:pt>
                <c:pt idx="1699">
                  <c:v>45042.724437537348</c:v>
                </c:pt>
                <c:pt idx="1700">
                  <c:v>45042.724438706333</c:v>
                </c:pt>
                <c:pt idx="1701">
                  <c:v>45042.724439863741</c:v>
                </c:pt>
                <c:pt idx="1702">
                  <c:v>45042.724441032726</c:v>
                </c:pt>
                <c:pt idx="1703">
                  <c:v>45042.724442190134</c:v>
                </c:pt>
                <c:pt idx="1704">
                  <c:v>45042.724443347543</c:v>
                </c:pt>
                <c:pt idx="1705">
                  <c:v>45042.724444504951</c:v>
                </c:pt>
                <c:pt idx="1706">
                  <c:v>45042.724445673935</c:v>
                </c:pt>
                <c:pt idx="1707">
                  <c:v>45042.724446831344</c:v>
                </c:pt>
                <c:pt idx="1708">
                  <c:v>45042.724448000328</c:v>
                </c:pt>
                <c:pt idx="1709">
                  <c:v>45042.724449157737</c:v>
                </c:pt>
                <c:pt idx="1710">
                  <c:v>45042.724450315145</c:v>
                </c:pt>
                <c:pt idx="1711">
                  <c:v>45042.724451472553</c:v>
                </c:pt>
                <c:pt idx="1712">
                  <c:v>45042.724452629962</c:v>
                </c:pt>
                <c:pt idx="1713">
                  <c:v>45042.72445378737</c:v>
                </c:pt>
                <c:pt idx="1714">
                  <c:v>45042.724454944779</c:v>
                </c:pt>
                <c:pt idx="1715">
                  <c:v>45042.724456102187</c:v>
                </c:pt>
                <c:pt idx="1716">
                  <c:v>45042.724457259596</c:v>
                </c:pt>
                <c:pt idx="1717">
                  <c:v>45042.724458417004</c:v>
                </c:pt>
                <c:pt idx="1718">
                  <c:v>45042.724459574412</c:v>
                </c:pt>
                <c:pt idx="1719">
                  <c:v>45042.724460743397</c:v>
                </c:pt>
                <c:pt idx="1720">
                  <c:v>45042.724461900805</c:v>
                </c:pt>
                <c:pt idx="1721">
                  <c:v>45042.724463058214</c:v>
                </c:pt>
                <c:pt idx="1722">
                  <c:v>45042.724464215622</c:v>
                </c:pt>
                <c:pt idx="1723">
                  <c:v>45042.724465384606</c:v>
                </c:pt>
                <c:pt idx="1724">
                  <c:v>45042.724466553591</c:v>
                </c:pt>
                <c:pt idx="1725">
                  <c:v>45042.724467710999</c:v>
                </c:pt>
                <c:pt idx="1726">
                  <c:v>45042.724468868408</c:v>
                </c:pt>
                <c:pt idx="1727">
                  <c:v>45042.724470025816</c:v>
                </c:pt>
                <c:pt idx="1728">
                  <c:v>45042.724471194801</c:v>
                </c:pt>
                <c:pt idx="1729">
                  <c:v>45042.724472352209</c:v>
                </c:pt>
                <c:pt idx="1730">
                  <c:v>45042.724473509617</c:v>
                </c:pt>
                <c:pt idx="1731">
                  <c:v>45042.724474667026</c:v>
                </c:pt>
                <c:pt idx="1732">
                  <c:v>45042.724475824434</c:v>
                </c:pt>
                <c:pt idx="1733">
                  <c:v>45042.724476993419</c:v>
                </c:pt>
                <c:pt idx="1734">
                  <c:v>45042.724478150827</c:v>
                </c:pt>
                <c:pt idx="1735">
                  <c:v>45042.724479308235</c:v>
                </c:pt>
                <c:pt idx="1736">
                  <c:v>45042.724480465644</c:v>
                </c:pt>
                <c:pt idx="1737">
                  <c:v>45042.724481623052</c:v>
                </c:pt>
                <c:pt idx="1738">
                  <c:v>45042.724482780461</c:v>
                </c:pt>
                <c:pt idx="1739">
                  <c:v>45042.724483949445</c:v>
                </c:pt>
                <c:pt idx="1740">
                  <c:v>45042.724485106854</c:v>
                </c:pt>
                <c:pt idx="1741">
                  <c:v>45042.724486264262</c:v>
                </c:pt>
                <c:pt idx="1742">
                  <c:v>45042.72448742167</c:v>
                </c:pt>
                <c:pt idx="1743">
                  <c:v>45042.724488579079</c:v>
                </c:pt>
                <c:pt idx="1744">
                  <c:v>45042.724489736487</c:v>
                </c:pt>
                <c:pt idx="1745">
                  <c:v>45042.724490893896</c:v>
                </c:pt>
                <c:pt idx="1746">
                  <c:v>45042.724492051304</c:v>
                </c:pt>
                <c:pt idx="1747">
                  <c:v>45042.724493220288</c:v>
                </c:pt>
                <c:pt idx="1748">
                  <c:v>45042.724494389273</c:v>
                </c:pt>
                <c:pt idx="1749">
                  <c:v>45042.724495546681</c:v>
                </c:pt>
                <c:pt idx="1750">
                  <c:v>45042.72449670409</c:v>
                </c:pt>
                <c:pt idx="1751">
                  <c:v>45042.724497873074</c:v>
                </c:pt>
                <c:pt idx="1752">
                  <c:v>45042.724499030483</c:v>
                </c:pt>
                <c:pt idx="1753">
                  <c:v>45042.724500187891</c:v>
                </c:pt>
                <c:pt idx="1754">
                  <c:v>45042.724501345299</c:v>
                </c:pt>
                <c:pt idx="1755">
                  <c:v>45042.724502502708</c:v>
                </c:pt>
                <c:pt idx="1756">
                  <c:v>45042.724503671692</c:v>
                </c:pt>
                <c:pt idx="1757">
                  <c:v>45042.724504829101</c:v>
                </c:pt>
                <c:pt idx="1758">
                  <c:v>45042.724505998085</c:v>
                </c:pt>
                <c:pt idx="1759">
                  <c:v>45042.724507155493</c:v>
                </c:pt>
                <c:pt idx="1760">
                  <c:v>45042.724508312902</c:v>
                </c:pt>
                <c:pt idx="1761">
                  <c:v>45042.72450947031</c:v>
                </c:pt>
                <c:pt idx="1762">
                  <c:v>45042.724510627719</c:v>
                </c:pt>
                <c:pt idx="1763">
                  <c:v>45042.724511796703</c:v>
                </c:pt>
                <c:pt idx="1764">
                  <c:v>45042.724512965688</c:v>
                </c:pt>
                <c:pt idx="1765">
                  <c:v>45042.724514134672</c:v>
                </c:pt>
                <c:pt idx="1766">
                  <c:v>45042.724515315225</c:v>
                </c:pt>
                <c:pt idx="1767">
                  <c:v>45042.72451648421</c:v>
                </c:pt>
                <c:pt idx="1768">
                  <c:v>45042.724517641618</c:v>
                </c:pt>
                <c:pt idx="1769">
                  <c:v>45042.724518799027</c:v>
                </c:pt>
                <c:pt idx="1770">
                  <c:v>45042.724519968011</c:v>
                </c:pt>
                <c:pt idx="1771">
                  <c:v>45042.724521136995</c:v>
                </c:pt>
                <c:pt idx="1772">
                  <c:v>45042.724522294404</c:v>
                </c:pt>
                <c:pt idx="1773">
                  <c:v>45042.724523451812</c:v>
                </c:pt>
                <c:pt idx="1774">
                  <c:v>45042.724524620797</c:v>
                </c:pt>
                <c:pt idx="1775">
                  <c:v>45042.724525778205</c:v>
                </c:pt>
                <c:pt idx="1776">
                  <c:v>45042.72452694719</c:v>
                </c:pt>
                <c:pt idx="1777">
                  <c:v>45042.724528104598</c:v>
                </c:pt>
                <c:pt idx="1778">
                  <c:v>45042.724529285151</c:v>
                </c:pt>
                <c:pt idx="1779">
                  <c:v>45042.72453044256</c:v>
                </c:pt>
                <c:pt idx="1780">
                  <c:v>45042.724531611544</c:v>
                </c:pt>
                <c:pt idx="1781">
                  <c:v>45042.724532768952</c:v>
                </c:pt>
                <c:pt idx="1782">
                  <c:v>45042.724533926361</c:v>
                </c:pt>
                <c:pt idx="1783">
                  <c:v>45042.724535083769</c:v>
                </c:pt>
                <c:pt idx="1784">
                  <c:v>45042.724536241178</c:v>
                </c:pt>
                <c:pt idx="1785">
                  <c:v>45042.724537410162</c:v>
                </c:pt>
                <c:pt idx="1786">
                  <c:v>45042.724538567571</c:v>
                </c:pt>
                <c:pt idx="1787">
                  <c:v>45042.724539724979</c:v>
                </c:pt>
                <c:pt idx="1788">
                  <c:v>45042.724540882387</c:v>
                </c:pt>
                <c:pt idx="1789">
                  <c:v>45042.724542039796</c:v>
                </c:pt>
                <c:pt idx="1790">
                  <c:v>45042.72454320878</c:v>
                </c:pt>
                <c:pt idx="1791">
                  <c:v>45042.724544366189</c:v>
                </c:pt>
                <c:pt idx="1792">
                  <c:v>45042.724545523597</c:v>
                </c:pt>
                <c:pt idx="1793">
                  <c:v>45042.724546681005</c:v>
                </c:pt>
                <c:pt idx="1794">
                  <c:v>45042.724547838414</c:v>
                </c:pt>
                <c:pt idx="1795">
                  <c:v>45042.724548995822</c:v>
                </c:pt>
                <c:pt idx="1796">
                  <c:v>45042.724550153231</c:v>
                </c:pt>
                <c:pt idx="1797">
                  <c:v>45042.724551310639</c:v>
                </c:pt>
                <c:pt idx="1798">
                  <c:v>45042.724552468047</c:v>
                </c:pt>
                <c:pt idx="1799">
                  <c:v>45042.724553625456</c:v>
                </c:pt>
                <c:pt idx="1800">
                  <c:v>45042.724554782864</c:v>
                </c:pt>
                <c:pt idx="1801">
                  <c:v>45042.724555940273</c:v>
                </c:pt>
                <c:pt idx="1802">
                  <c:v>45042.724557097681</c:v>
                </c:pt>
                <c:pt idx="1803">
                  <c:v>45042.72455825509</c:v>
                </c:pt>
                <c:pt idx="1804">
                  <c:v>45042.724559424074</c:v>
                </c:pt>
                <c:pt idx="1805">
                  <c:v>45042.724560593058</c:v>
                </c:pt>
                <c:pt idx="1806">
                  <c:v>45042.724561750467</c:v>
                </c:pt>
                <c:pt idx="1807">
                  <c:v>45042.724562907875</c:v>
                </c:pt>
                <c:pt idx="1808">
                  <c:v>45042.72456407686</c:v>
                </c:pt>
                <c:pt idx="1809">
                  <c:v>45042.724565245844</c:v>
                </c:pt>
                <c:pt idx="1810">
                  <c:v>45042.724566414829</c:v>
                </c:pt>
                <c:pt idx="1811">
                  <c:v>45042.724567583813</c:v>
                </c:pt>
                <c:pt idx="1812">
                  <c:v>45042.724568752797</c:v>
                </c:pt>
                <c:pt idx="1813">
                  <c:v>45042.724569910206</c:v>
                </c:pt>
                <c:pt idx="1814">
                  <c:v>45042.72457107919</c:v>
                </c:pt>
                <c:pt idx="1815">
                  <c:v>45042.724572236599</c:v>
                </c:pt>
                <c:pt idx="1816">
                  <c:v>45042.724573394007</c:v>
                </c:pt>
                <c:pt idx="1817">
                  <c:v>45042.724574551416</c:v>
                </c:pt>
                <c:pt idx="1818">
                  <c:v>45042.724575708824</c:v>
                </c:pt>
                <c:pt idx="1819">
                  <c:v>45042.724576866232</c:v>
                </c:pt>
                <c:pt idx="1820">
                  <c:v>45042.724578023641</c:v>
                </c:pt>
                <c:pt idx="1821">
                  <c:v>45042.724579181049</c:v>
                </c:pt>
                <c:pt idx="1822">
                  <c:v>45042.724580338458</c:v>
                </c:pt>
                <c:pt idx="1823">
                  <c:v>45042.724581495866</c:v>
                </c:pt>
                <c:pt idx="1824">
                  <c:v>45042.724582653274</c:v>
                </c:pt>
                <c:pt idx="1825">
                  <c:v>45042.724583810683</c:v>
                </c:pt>
                <c:pt idx="1826">
                  <c:v>45042.724584968091</c:v>
                </c:pt>
                <c:pt idx="1827">
                  <c:v>45042.7245861255</c:v>
                </c:pt>
                <c:pt idx="1828">
                  <c:v>45042.724587282908</c:v>
                </c:pt>
                <c:pt idx="1829">
                  <c:v>45042.724588440316</c:v>
                </c:pt>
                <c:pt idx="1830">
                  <c:v>45042.724589597725</c:v>
                </c:pt>
                <c:pt idx="1831">
                  <c:v>45042.724590755133</c:v>
                </c:pt>
                <c:pt idx="1832">
                  <c:v>45042.724591912542</c:v>
                </c:pt>
                <c:pt idx="1833">
                  <c:v>45042.72459306995</c:v>
                </c:pt>
                <c:pt idx="1834">
                  <c:v>45042.724594238935</c:v>
                </c:pt>
                <c:pt idx="1835">
                  <c:v>45042.724595396343</c:v>
                </c:pt>
                <c:pt idx="1836">
                  <c:v>45042.724596553751</c:v>
                </c:pt>
                <c:pt idx="1837">
                  <c:v>45042.72459771116</c:v>
                </c:pt>
                <c:pt idx="1838">
                  <c:v>45042.724598880144</c:v>
                </c:pt>
                <c:pt idx="1839">
                  <c:v>45042.724600049129</c:v>
                </c:pt>
                <c:pt idx="1840">
                  <c:v>45042.724601206537</c:v>
                </c:pt>
                <c:pt idx="1841">
                  <c:v>45042.724602363945</c:v>
                </c:pt>
                <c:pt idx="1842">
                  <c:v>45042.724603521354</c:v>
                </c:pt>
                <c:pt idx="1843">
                  <c:v>45042.724604678762</c:v>
                </c:pt>
                <c:pt idx="1844">
                  <c:v>45042.724605836171</c:v>
                </c:pt>
                <c:pt idx="1845">
                  <c:v>45042.724607005155</c:v>
                </c:pt>
                <c:pt idx="1846">
                  <c:v>45042.724608162564</c:v>
                </c:pt>
                <c:pt idx="1847">
                  <c:v>45042.724609331548</c:v>
                </c:pt>
                <c:pt idx="1848">
                  <c:v>45042.724610488956</c:v>
                </c:pt>
                <c:pt idx="1849">
                  <c:v>45042.724611657941</c:v>
                </c:pt>
                <c:pt idx="1850">
                  <c:v>45042.724612826925</c:v>
                </c:pt>
                <c:pt idx="1851">
                  <c:v>45042.724613984334</c:v>
                </c:pt>
                <c:pt idx="1852">
                  <c:v>45042.724615153318</c:v>
                </c:pt>
                <c:pt idx="1853">
                  <c:v>45042.724616310727</c:v>
                </c:pt>
                <c:pt idx="1854">
                  <c:v>45042.724617468135</c:v>
                </c:pt>
                <c:pt idx="1855">
                  <c:v>45042.724618625543</c:v>
                </c:pt>
                <c:pt idx="1856">
                  <c:v>45042.724619782952</c:v>
                </c:pt>
                <c:pt idx="1857">
                  <c:v>45042.72462094036</c:v>
                </c:pt>
                <c:pt idx="1858">
                  <c:v>45042.724622097769</c:v>
                </c:pt>
                <c:pt idx="1859">
                  <c:v>45042.724623266753</c:v>
                </c:pt>
                <c:pt idx="1860">
                  <c:v>45042.724624424161</c:v>
                </c:pt>
                <c:pt idx="1861">
                  <c:v>45042.724625593146</c:v>
                </c:pt>
                <c:pt idx="1862">
                  <c:v>45042.724626750554</c:v>
                </c:pt>
                <c:pt idx="1863">
                  <c:v>45042.724627919539</c:v>
                </c:pt>
                <c:pt idx="1864">
                  <c:v>45042.724629088523</c:v>
                </c:pt>
                <c:pt idx="1865">
                  <c:v>45042.724630245932</c:v>
                </c:pt>
                <c:pt idx="1866">
                  <c:v>45042.72463140334</c:v>
                </c:pt>
                <c:pt idx="1867">
                  <c:v>45042.724632560748</c:v>
                </c:pt>
                <c:pt idx="1868">
                  <c:v>45042.724633729733</c:v>
                </c:pt>
                <c:pt idx="1869">
                  <c:v>45042.724634887141</c:v>
                </c:pt>
                <c:pt idx="1870">
                  <c:v>45042.72463604455</c:v>
                </c:pt>
                <c:pt idx="1871">
                  <c:v>45042.724637201958</c:v>
                </c:pt>
                <c:pt idx="1872">
                  <c:v>45042.724638359367</c:v>
                </c:pt>
                <c:pt idx="1873">
                  <c:v>45042.724639516775</c:v>
                </c:pt>
                <c:pt idx="1874">
                  <c:v>45042.724640674183</c:v>
                </c:pt>
                <c:pt idx="1875">
                  <c:v>45042.724641843168</c:v>
                </c:pt>
                <c:pt idx="1876">
                  <c:v>45042.724643000576</c:v>
                </c:pt>
                <c:pt idx="1877">
                  <c:v>45042.724644169561</c:v>
                </c:pt>
                <c:pt idx="1878">
                  <c:v>45042.724645338545</c:v>
                </c:pt>
                <c:pt idx="1879">
                  <c:v>45042.72464650753</c:v>
                </c:pt>
                <c:pt idx="1880">
                  <c:v>45042.724647676514</c:v>
                </c:pt>
                <c:pt idx="1881">
                  <c:v>45042.724648833922</c:v>
                </c:pt>
                <c:pt idx="1882">
                  <c:v>45042.724649991331</c:v>
                </c:pt>
                <c:pt idx="1883">
                  <c:v>45042.724651160315</c:v>
                </c:pt>
                <c:pt idx="1884">
                  <c:v>45042.724652317724</c:v>
                </c:pt>
                <c:pt idx="1885">
                  <c:v>45042.724653475132</c:v>
                </c:pt>
                <c:pt idx="1886">
                  <c:v>45042.72465463254</c:v>
                </c:pt>
              </c:numCache>
            </c:numRef>
          </c:xVal>
          <c:yVal>
            <c:numRef>
              <c:f>'27MV'!$C$3:$C$1889</c:f>
              <c:numCache>
                <c:formatCode>0.00E+00</c:formatCode>
                <c:ptCount val="1887"/>
                <c:pt idx="0">
                  <c:v>-26.503505706999999</c:v>
                </c:pt>
                <c:pt idx="1">
                  <c:v>-22.747016906999999</c:v>
                </c:pt>
                <c:pt idx="2">
                  <c:v>-20.526298523000001</c:v>
                </c:pt>
                <c:pt idx="3">
                  <c:v>-18.656097412000001</c:v>
                </c:pt>
                <c:pt idx="4">
                  <c:v>-18.656097412000001</c:v>
                </c:pt>
                <c:pt idx="5">
                  <c:v>-17.366300583000001</c:v>
                </c:pt>
                <c:pt idx="6">
                  <c:v>-16.420846939</c:v>
                </c:pt>
                <c:pt idx="7">
                  <c:v>-16.420846939</c:v>
                </c:pt>
                <c:pt idx="8">
                  <c:v>-15.248105048999999</c:v>
                </c:pt>
                <c:pt idx="9">
                  <c:v>-14.469053268</c:v>
                </c:pt>
                <c:pt idx="10">
                  <c:v>-13.665793419</c:v>
                </c:pt>
                <c:pt idx="11">
                  <c:v>-13.665793419</c:v>
                </c:pt>
                <c:pt idx="12">
                  <c:v>-13.047161102</c:v>
                </c:pt>
                <c:pt idx="13">
                  <c:v>-12.537743568</c:v>
                </c:pt>
                <c:pt idx="14">
                  <c:v>-12.537743568</c:v>
                </c:pt>
                <c:pt idx="15">
                  <c:v>-12.034982681000001</c:v>
                </c:pt>
                <c:pt idx="16">
                  <c:v>-11.55845356</c:v>
                </c:pt>
                <c:pt idx="17">
                  <c:v>-11.194943428</c:v>
                </c:pt>
                <c:pt idx="18">
                  <c:v>-11.194943428</c:v>
                </c:pt>
                <c:pt idx="19">
                  <c:v>-10.855960846</c:v>
                </c:pt>
                <c:pt idx="20">
                  <c:v>-10.459722519</c:v>
                </c:pt>
                <c:pt idx="21">
                  <c:v>-10.459722519</c:v>
                </c:pt>
                <c:pt idx="22">
                  <c:v>-10.179427147</c:v>
                </c:pt>
                <c:pt idx="23">
                  <c:v>-9.8630313872999995</c:v>
                </c:pt>
                <c:pt idx="24">
                  <c:v>-9.5853233336999999</c:v>
                </c:pt>
                <c:pt idx="25">
                  <c:v>-9.5853233336999999</c:v>
                </c:pt>
                <c:pt idx="26">
                  <c:v>-9.4191198349</c:v>
                </c:pt>
                <c:pt idx="27">
                  <c:v>-9.0998220443999998</c:v>
                </c:pt>
                <c:pt idx="28">
                  <c:v>-9.0998220443999998</c:v>
                </c:pt>
                <c:pt idx="29">
                  <c:v>-8.8927192688000005</c:v>
                </c:pt>
                <c:pt idx="30">
                  <c:v>-8.7321395874000007</c:v>
                </c:pt>
                <c:pt idx="31">
                  <c:v>-8.5587959290000004</c:v>
                </c:pt>
                <c:pt idx="32">
                  <c:v>-8.5587959290000004</c:v>
                </c:pt>
                <c:pt idx="33">
                  <c:v>-8.3857851027999999</c:v>
                </c:pt>
                <c:pt idx="34">
                  <c:v>-8.2148494719999992</c:v>
                </c:pt>
                <c:pt idx="35">
                  <c:v>-8.2148494719999992</c:v>
                </c:pt>
                <c:pt idx="36">
                  <c:v>-8.0926113129000008</c:v>
                </c:pt>
                <c:pt idx="37">
                  <c:v>-7.9708671569999998</c:v>
                </c:pt>
                <c:pt idx="38">
                  <c:v>-7.9624681473000001</c:v>
                </c:pt>
                <c:pt idx="39">
                  <c:v>-7.9624681473000001</c:v>
                </c:pt>
                <c:pt idx="40">
                  <c:v>-7.7565746307000003</c:v>
                </c:pt>
                <c:pt idx="41">
                  <c:v>-7.6720685958999999</c:v>
                </c:pt>
                <c:pt idx="42">
                  <c:v>-7.6720685958999999</c:v>
                </c:pt>
                <c:pt idx="43">
                  <c:v>-7.5995635985999996</c:v>
                </c:pt>
                <c:pt idx="44">
                  <c:v>-7.5112457275000004</c:v>
                </c:pt>
                <c:pt idx="45">
                  <c:v>-7.5139236450000002</c:v>
                </c:pt>
                <c:pt idx="46">
                  <c:v>-7.5139236450000002</c:v>
                </c:pt>
                <c:pt idx="47">
                  <c:v>-7.3813476563</c:v>
                </c:pt>
                <c:pt idx="48">
                  <c:v>-7.3988652228999996</c:v>
                </c:pt>
                <c:pt idx="49">
                  <c:v>-7.3988652228999996</c:v>
                </c:pt>
                <c:pt idx="50">
                  <c:v>-7.2825222015</c:v>
                </c:pt>
                <c:pt idx="51">
                  <c:v>-7.1845865250000003</c:v>
                </c:pt>
                <c:pt idx="52">
                  <c:v>-7.1689739227000002</c:v>
                </c:pt>
                <c:pt idx="53">
                  <c:v>-7.1689739227000002</c:v>
                </c:pt>
                <c:pt idx="54">
                  <c:v>-7.0857601166000004</c:v>
                </c:pt>
                <c:pt idx="55">
                  <c:v>-7.0124235153000001</c:v>
                </c:pt>
                <c:pt idx="56">
                  <c:v>-6.9861683846</c:v>
                </c:pt>
                <c:pt idx="57">
                  <c:v>-6.9861683846</c:v>
                </c:pt>
                <c:pt idx="58">
                  <c:v>-6.9336214066000004</c:v>
                </c:pt>
                <c:pt idx="59">
                  <c:v>-6.8641080855999999</c:v>
                </c:pt>
                <c:pt idx="60">
                  <c:v>-6.8641080855999999</c:v>
                </c:pt>
                <c:pt idx="61">
                  <c:v>-6.7981748581000003</c:v>
                </c:pt>
                <c:pt idx="62">
                  <c:v>-6.7559947967999996</c:v>
                </c:pt>
                <c:pt idx="63">
                  <c:v>-6.7486715317000003</c:v>
                </c:pt>
                <c:pt idx="64">
                  <c:v>-6.7486715317000003</c:v>
                </c:pt>
                <c:pt idx="65">
                  <c:v>-6.7166852950999996</c:v>
                </c:pt>
                <c:pt idx="66">
                  <c:v>-6.6658954619999999</c:v>
                </c:pt>
                <c:pt idx="67">
                  <c:v>-6.6658954619999999</c:v>
                </c:pt>
                <c:pt idx="68">
                  <c:v>-6.6510066985999998</c:v>
                </c:pt>
                <c:pt idx="69">
                  <c:v>-6.6216144561999997</c:v>
                </c:pt>
                <c:pt idx="70">
                  <c:v>-6.6058149337999996</c:v>
                </c:pt>
                <c:pt idx="71">
                  <c:v>-6.6058149337999996</c:v>
                </c:pt>
                <c:pt idx="72">
                  <c:v>-6.6001777648999997</c:v>
                </c:pt>
                <c:pt idx="73">
                  <c:v>-6.5620880127000003</c:v>
                </c:pt>
                <c:pt idx="74">
                  <c:v>-6.5620880127000003</c:v>
                </c:pt>
                <c:pt idx="75">
                  <c:v>-6.5630636214999996</c:v>
                </c:pt>
                <c:pt idx="76">
                  <c:v>-6.5521965027000002</c:v>
                </c:pt>
                <c:pt idx="77">
                  <c:v>-6.5361480713000004</c:v>
                </c:pt>
                <c:pt idx="78">
                  <c:v>-6.5361480713000004</c:v>
                </c:pt>
                <c:pt idx="79">
                  <c:v>-6.5059432983000001</c:v>
                </c:pt>
                <c:pt idx="80">
                  <c:v>-6.4948616028000004</c:v>
                </c:pt>
                <c:pt idx="81">
                  <c:v>-6.4948616028000004</c:v>
                </c:pt>
                <c:pt idx="82">
                  <c:v>-6.4843826293999998</c:v>
                </c:pt>
                <c:pt idx="83">
                  <c:v>-6.4734992981000001</c:v>
                </c:pt>
                <c:pt idx="84">
                  <c:v>-6.4635000228999999</c:v>
                </c:pt>
                <c:pt idx="85">
                  <c:v>-6.4635000228999999</c:v>
                </c:pt>
                <c:pt idx="86">
                  <c:v>-6.4718751906999996</c:v>
                </c:pt>
                <c:pt idx="87">
                  <c:v>-6.4646778106999996</c:v>
                </c:pt>
                <c:pt idx="88">
                  <c:v>-6.4646778106999996</c:v>
                </c:pt>
                <c:pt idx="89">
                  <c:v>-6.4587125778000001</c:v>
                </c:pt>
                <c:pt idx="90">
                  <c:v>-6.4383516311999998</c:v>
                </c:pt>
                <c:pt idx="91">
                  <c:v>-6.4133453369</c:v>
                </c:pt>
                <c:pt idx="92">
                  <c:v>-6.4133453369</c:v>
                </c:pt>
                <c:pt idx="93">
                  <c:v>-6.4248809814000003</c:v>
                </c:pt>
                <c:pt idx="94">
                  <c:v>-6.4272460938</c:v>
                </c:pt>
                <c:pt idx="95">
                  <c:v>-6.4272460938</c:v>
                </c:pt>
                <c:pt idx="96">
                  <c:v>-6.4168729781999998</c:v>
                </c:pt>
                <c:pt idx="97">
                  <c:v>-6.4311351775999999</c:v>
                </c:pt>
                <c:pt idx="98">
                  <c:v>-6.3946990967000001</c:v>
                </c:pt>
                <c:pt idx="99">
                  <c:v>-6.3946990967000001</c:v>
                </c:pt>
                <c:pt idx="100">
                  <c:v>-6.4070043563999999</c:v>
                </c:pt>
                <c:pt idx="101">
                  <c:v>-6.4016513823999999</c:v>
                </c:pt>
                <c:pt idx="102">
                  <c:v>-6.4016513823999999</c:v>
                </c:pt>
                <c:pt idx="103">
                  <c:v>-6.3978586197</c:v>
                </c:pt>
                <c:pt idx="104">
                  <c:v>-6.3961677550999996</c:v>
                </c:pt>
                <c:pt idx="105">
                  <c:v>-6.3965606689000003</c:v>
                </c:pt>
                <c:pt idx="106">
                  <c:v>-6.3965606689000003</c:v>
                </c:pt>
                <c:pt idx="107">
                  <c:v>-6.4136924744000003</c:v>
                </c:pt>
                <c:pt idx="108">
                  <c:v>-6.4144315719999998</c:v>
                </c:pt>
                <c:pt idx="109">
                  <c:v>-6.4144315719999998</c:v>
                </c:pt>
                <c:pt idx="110">
                  <c:v>-6.3936004639000004</c:v>
                </c:pt>
                <c:pt idx="111">
                  <c:v>-6.4133787155000004</c:v>
                </c:pt>
                <c:pt idx="112">
                  <c:v>-6.4068880081000001</c:v>
                </c:pt>
                <c:pt idx="113">
                  <c:v>-6.4068880081000001</c:v>
                </c:pt>
                <c:pt idx="114">
                  <c:v>-6.4090633392000003</c:v>
                </c:pt>
                <c:pt idx="115">
                  <c:v>-6.4093217850000004</c:v>
                </c:pt>
                <c:pt idx="116">
                  <c:v>-6.4093217850000004</c:v>
                </c:pt>
                <c:pt idx="117">
                  <c:v>-6.4111070633000002</c:v>
                </c:pt>
                <c:pt idx="118">
                  <c:v>-6.4079484940000002</c:v>
                </c:pt>
                <c:pt idx="119">
                  <c:v>-6.3884153365999996</c:v>
                </c:pt>
                <c:pt idx="120">
                  <c:v>-6.3884153365999996</c:v>
                </c:pt>
                <c:pt idx="121">
                  <c:v>-6.4099683762000002</c:v>
                </c:pt>
                <c:pt idx="122">
                  <c:v>-6.4083795546999998</c:v>
                </c:pt>
                <c:pt idx="123">
                  <c:v>-6.4175515174999997</c:v>
                </c:pt>
                <c:pt idx="124">
                  <c:v>-6.4175515174999997</c:v>
                </c:pt>
                <c:pt idx="125">
                  <c:v>-6.3874053955000001</c:v>
                </c:pt>
                <c:pt idx="126">
                  <c:v>-6.3989381789999999</c:v>
                </c:pt>
                <c:pt idx="127">
                  <c:v>-6.3989381789999999</c:v>
                </c:pt>
                <c:pt idx="128">
                  <c:v>-6.3902721404999996</c:v>
                </c:pt>
                <c:pt idx="129">
                  <c:v>-6.382396698</c:v>
                </c:pt>
                <c:pt idx="130">
                  <c:v>-6.382396698</c:v>
                </c:pt>
                <c:pt idx="131">
                  <c:v>-6.3848762511999997</c:v>
                </c:pt>
                <c:pt idx="132">
                  <c:v>-6.3773670197000003</c:v>
                </c:pt>
                <c:pt idx="133">
                  <c:v>-6.4016199112000001</c:v>
                </c:pt>
                <c:pt idx="134">
                  <c:v>-6.4016199112000001</c:v>
                </c:pt>
                <c:pt idx="135">
                  <c:v>-6.3850002289000001</c:v>
                </c:pt>
                <c:pt idx="136">
                  <c:v>-6.3864507675000004</c:v>
                </c:pt>
                <c:pt idx="137">
                  <c:v>-6.3864507675000004</c:v>
                </c:pt>
                <c:pt idx="138">
                  <c:v>-6.3799943924000004</c:v>
                </c:pt>
                <c:pt idx="139">
                  <c:v>-6.3962116241000002</c:v>
                </c:pt>
                <c:pt idx="140">
                  <c:v>-6.3824462890999998</c:v>
                </c:pt>
                <c:pt idx="141">
                  <c:v>-6.3824462890999998</c:v>
                </c:pt>
                <c:pt idx="142">
                  <c:v>-6.3825416564999999</c:v>
                </c:pt>
                <c:pt idx="143">
                  <c:v>-6.4023189545000001</c:v>
                </c:pt>
                <c:pt idx="144">
                  <c:v>-6.4023189545000001</c:v>
                </c:pt>
                <c:pt idx="145">
                  <c:v>-6.3814811706999999</c:v>
                </c:pt>
                <c:pt idx="146">
                  <c:v>-6.3978910445999997</c:v>
                </c:pt>
                <c:pt idx="147">
                  <c:v>-6.3956604003999997</c:v>
                </c:pt>
                <c:pt idx="148">
                  <c:v>-6.3956604003999997</c:v>
                </c:pt>
                <c:pt idx="149">
                  <c:v>-6.3841857910000002</c:v>
                </c:pt>
                <c:pt idx="150">
                  <c:v>-6.3966264725000004</c:v>
                </c:pt>
                <c:pt idx="151">
                  <c:v>-6.3966264725000004</c:v>
                </c:pt>
                <c:pt idx="152">
                  <c:v>-6.3836193085000001</c:v>
                </c:pt>
                <c:pt idx="153">
                  <c:v>-6.3985719680999997</c:v>
                </c:pt>
                <c:pt idx="154">
                  <c:v>-6.3823347092000002</c:v>
                </c:pt>
                <c:pt idx="155">
                  <c:v>-6.3823347092000002</c:v>
                </c:pt>
                <c:pt idx="156">
                  <c:v>-6.3817825316999999</c:v>
                </c:pt>
                <c:pt idx="157">
                  <c:v>-6.3999605179000003</c:v>
                </c:pt>
                <c:pt idx="158">
                  <c:v>-6.3999605179000003</c:v>
                </c:pt>
                <c:pt idx="159">
                  <c:v>-6.4036026001000002</c:v>
                </c:pt>
                <c:pt idx="160">
                  <c:v>-6.3838176727000002</c:v>
                </c:pt>
                <c:pt idx="161">
                  <c:v>-6.4007053374999998</c:v>
                </c:pt>
                <c:pt idx="162">
                  <c:v>-6.4007053374999998</c:v>
                </c:pt>
                <c:pt idx="163">
                  <c:v>-6.4024791717999996</c:v>
                </c:pt>
                <c:pt idx="164">
                  <c:v>-6.3997211456</c:v>
                </c:pt>
                <c:pt idx="165">
                  <c:v>-6.3997211456</c:v>
                </c:pt>
                <c:pt idx="166">
                  <c:v>-6.3858699798999998</c:v>
                </c:pt>
                <c:pt idx="167">
                  <c:v>-6.3699254989999998</c:v>
                </c:pt>
                <c:pt idx="168">
                  <c:v>-6.3699254989999998</c:v>
                </c:pt>
                <c:pt idx="169">
                  <c:v>-6.3863220214999998</c:v>
                </c:pt>
                <c:pt idx="170">
                  <c:v>-6.4040889740000004</c:v>
                </c:pt>
                <c:pt idx="171">
                  <c:v>-6.4050569533999999</c:v>
                </c:pt>
                <c:pt idx="172">
                  <c:v>-6.4050569533999999</c:v>
                </c:pt>
                <c:pt idx="173">
                  <c:v>-6.3922834395999999</c:v>
                </c:pt>
                <c:pt idx="174">
                  <c:v>-6.4094171523999997</c:v>
                </c:pt>
                <c:pt idx="175">
                  <c:v>-6.4094171523999997</c:v>
                </c:pt>
                <c:pt idx="176">
                  <c:v>-6.3974752425999997</c:v>
                </c:pt>
                <c:pt idx="177">
                  <c:v>-6.3996610641</c:v>
                </c:pt>
                <c:pt idx="178">
                  <c:v>-86.176361084000007</c:v>
                </c:pt>
                <c:pt idx="179">
                  <c:v>-86.176361084000007</c:v>
                </c:pt>
                <c:pt idx="180">
                  <c:v>-86.069366454999994</c:v>
                </c:pt>
                <c:pt idx="181">
                  <c:v>-32.752925873000002</c:v>
                </c:pt>
                <c:pt idx="182">
                  <c:v>-32.752925873000002</c:v>
                </c:pt>
                <c:pt idx="183">
                  <c:v>-26.858531952</c:v>
                </c:pt>
                <c:pt idx="184">
                  <c:v>-23.327419281000001</c:v>
                </c:pt>
                <c:pt idx="185">
                  <c:v>-20.653610229000002</c:v>
                </c:pt>
                <c:pt idx="186">
                  <c:v>-20.653610229000002</c:v>
                </c:pt>
                <c:pt idx="187">
                  <c:v>-18.953428268</c:v>
                </c:pt>
                <c:pt idx="188">
                  <c:v>-17.49120903</c:v>
                </c:pt>
                <c:pt idx="189">
                  <c:v>-17.49120903</c:v>
                </c:pt>
                <c:pt idx="190">
                  <c:v>-16.342386246</c:v>
                </c:pt>
                <c:pt idx="191">
                  <c:v>-15.515173912</c:v>
                </c:pt>
                <c:pt idx="192">
                  <c:v>-15.515173912</c:v>
                </c:pt>
                <c:pt idx="193">
                  <c:v>-14.520385742</c:v>
                </c:pt>
                <c:pt idx="194">
                  <c:v>-13.800399779999999</c:v>
                </c:pt>
                <c:pt idx="195">
                  <c:v>-13.110530853</c:v>
                </c:pt>
                <c:pt idx="196">
                  <c:v>-13.110530853</c:v>
                </c:pt>
                <c:pt idx="197">
                  <c:v>-12.653893471</c:v>
                </c:pt>
                <c:pt idx="198">
                  <c:v>-12.211263657</c:v>
                </c:pt>
                <c:pt idx="199">
                  <c:v>-11.710671424999999</c:v>
                </c:pt>
                <c:pt idx="200">
                  <c:v>-11.710671424999999</c:v>
                </c:pt>
                <c:pt idx="201">
                  <c:v>-11.399252892</c:v>
                </c:pt>
                <c:pt idx="202">
                  <c:v>-10.820711136</c:v>
                </c:pt>
                <c:pt idx="203">
                  <c:v>-10.820711136</c:v>
                </c:pt>
                <c:pt idx="204">
                  <c:v>-10.624508858</c:v>
                </c:pt>
                <c:pt idx="205">
                  <c:v>-10.301506042</c:v>
                </c:pt>
                <c:pt idx="206">
                  <c:v>-9.9011373519999992</c:v>
                </c:pt>
                <c:pt idx="207">
                  <c:v>-9.9011373519999992</c:v>
                </c:pt>
                <c:pt idx="208">
                  <c:v>-9.7078886032000007</c:v>
                </c:pt>
                <c:pt idx="209">
                  <c:v>-9.5360422134</c:v>
                </c:pt>
                <c:pt idx="210">
                  <c:v>-9.5360422134</c:v>
                </c:pt>
                <c:pt idx="211">
                  <c:v>-9.2366867065000005</c:v>
                </c:pt>
                <c:pt idx="212">
                  <c:v>-9.0349388123000001</c:v>
                </c:pt>
                <c:pt idx="213">
                  <c:v>-8.8388748169000007</c:v>
                </c:pt>
                <c:pt idx="214">
                  <c:v>-8.8388748169000007</c:v>
                </c:pt>
                <c:pt idx="215">
                  <c:v>-8.6970138549999998</c:v>
                </c:pt>
                <c:pt idx="216">
                  <c:v>-8.5032997131000005</c:v>
                </c:pt>
                <c:pt idx="217">
                  <c:v>-8.5032997131000005</c:v>
                </c:pt>
                <c:pt idx="218">
                  <c:v>-8.4467639922999993</c:v>
                </c:pt>
                <c:pt idx="219">
                  <c:v>-8.3030185699000008</c:v>
                </c:pt>
                <c:pt idx="220">
                  <c:v>-8.1599264144999992</c:v>
                </c:pt>
                <c:pt idx="221">
                  <c:v>-8.1599264144999992</c:v>
                </c:pt>
                <c:pt idx="222">
                  <c:v>-8.0433559417999998</c:v>
                </c:pt>
                <c:pt idx="223">
                  <c:v>-8.0314569473000006</c:v>
                </c:pt>
                <c:pt idx="224">
                  <c:v>-7.9257802963000001</c:v>
                </c:pt>
                <c:pt idx="225">
                  <c:v>-7.9257802963000001</c:v>
                </c:pt>
                <c:pt idx="226">
                  <c:v>-7.8629875182999998</c:v>
                </c:pt>
                <c:pt idx="227">
                  <c:v>-7.7197580337999998</c:v>
                </c:pt>
                <c:pt idx="228">
                  <c:v>-7.7197580337999998</c:v>
                </c:pt>
                <c:pt idx="229">
                  <c:v>-7.6551570892000003</c:v>
                </c:pt>
                <c:pt idx="230">
                  <c:v>-7.5504598618000003</c:v>
                </c:pt>
                <c:pt idx="231">
                  <c:v>-7.5174217224</c:v>
                </c:pt>
                <c:pt idx="232">
                  <c:v>-7.5174217224</c:v>
                </c:pt>
                <c:pt idx="233">
                  <c:v>-7.3770713806000003</c:v>
                </c:pt>
                <c:pt idx="234">
                  <c:v>-7.3282279967999999</c:v>
                </c:pt>
                <c:pt idx="235">
                  <c:v>-7.3282279967999999</c:v>
                </c:pt>
                <c:pt idx="236">
                  <c:v>-7.2259931564000004</c:v>
                </c:pt>
                <c:pt idx="237">
                  <c:v>-7.1926765442000002</c:v>
                </c:pt>
                <c:pt idx="238">
                  <c:v>-7.1837625504</c:v>
                </c:pt>
                <c:pt idx="239">
                  <c:v>-7.1837625504</c:v>
                </c:pt>
                <c:pt idx="240">
                  <c:v>-7.0981225966999997</c:v>
                </c:pt>
                <c:pt idx="241">
                  <c:v>-7.0376491547000004</c:v>
                </c:pt>
                <c:pt idx="242">
                  <c:v>-7.0376491547000004</c:v>
                </c:pt>
                <c:pt idx="243">
                  <c:v>-7.0042686461999999</c:v>
                </c:pt>
                <c:pt idx="244">
                  <c:v>-6.9551572799999999</c:v>
                </c:pt>
                <c:pt idx="245">
                  <c:v>-6.9347801208000002</c:v>
                </c:pt>
                <c:pt idx="246">
                  <c:v>-6.9347801208000002</c:v>
                </c:pt>
                <c:pt idx="247">
                  <c:v>-6.8903522491000002</c:v>
                </c:pt>
                <c:pt idx="248">
                  <c:v>-6.8606386185000003</c:v>
                </c:pt>
                <c:pt idx="249">
                  <c:v>-6.8797235489000004</c:v>
                </c:pt>
                <c:pt idx="250">
                  <c:v>-6.8797235489000004</c:v>
                </c:pt>
                <c:pt idx="251">
                  <c:v>-6.8271589279000002</c:v>
                </c:pt>
                <c:pt idx="252">
                  <c:v>-6.7994441985999998</c:v>
                </c:pt>
                <c:pt idx="253">
                  <c:v>-6.7994441985999998</c:v>
                </c:pt>
                <c:pt idx="254">
                  <c:v>-6.7857608794999997</c:v>
                </c:pt>
                <c:pt idx="255">
                  <c:v>-6.7526922226000003</c:v>
                </c:pt>
                <c:pt idx="256">
                  <c:v>-6.7385225296</c:v>
                </c:pt>
                <c:pt idx="257">
                  <c:v>-6.7385225296</c:v>
                </c:pt>
                <c:pt idx="258">
                  <c:v>-6.7212448120000001</c:v>
                </c:pt>
                <c:pt idx="259">
                  <c:v>-6.7247738838000002</c:v>
                </c:pt>
                <c:pt idx="260">
                  <c:v>-6.7247738838000002</c:v>
                </c:pt>
                <c:pt idx="261">
                  <c:v>-6.7083005905000004</c:v>
                </c:pt>
                <c:pt idx="262">
                  <c:v>-6.6752777099999996</c:v>
                </c:pt>
                <c:pt idx="263">
                  <c:v>-6.6697597503999999</c:v>
                </c:pt>
                <c:pt idx="264">
                  <c:v>-6.6697597503999999</c:v>
                </c:pt>
                <c:pt idx="265">
                  <c:v>-6.6399993895999998</c:v>
                </c:pt>
                <c:pt idx="266">
                  <c:v>-6.6247758865000002</c:v>
                </c:pt>
                <c:pt idx="267">
                  <c:v>-6.6549782753000004</c:v>
                </c:pt>
                <c:pt idx="268">
                  <c:v>-6.6549782753000004</c:v>
                </c:pt>
                <c:pt idx="269">
                  <c:v>-6.6102266311999998</c:v>
                </c:pt>
                <c:pt idx="270">
                  <c:v>-6.6013660430999996</c:v>
                </c:pt>
                <c:pt idx="271">
                  <c:v>-6.6013660430999996</c:v>
                </c:pt>
                <c:pt idx="272">
                  <c:v>-6.5949926375999999</c:v>
                </c:pt>
                <c:pt idx="273">
                  <c:v>-6.5853252410999996</c:v>
                </c:pt>
                <c:pt idx="274">
                  <c:v>-6.5763053893999999</c:v>
                </c:pt>
                <c:pt idx="275">
                  <c:v>-6.5763053893999999</c:v>
                </c:pt>
                <c:pt idx="276">
                  <c:v>-6.5887031555000002</c:v>
                </c:pt>
                <c:pt idx="277">
                  <c:v>-6.5643644332999997</c:v>
                </c:pt>
                <c:pt idx="278">
                  <c:v>-6.5643644332999997</c:v>
                </c:pt>
                <c:pt idx="279">
                  <c:v>-6.5618143081999998</c:v>
                </c:pt>
                <c:pt idx="280">
                  <c:v>-6.5554618834999996</c:v>
                </c:pt>
                <c:pt idx="281">
                  <c:v>-6.5516996383999997</c:v>
                </c:pt>
                <c:pt idx="282">
                  <c:v>-6.5516996383999997</c:v>
                </c:pt>
                <c:pt idx="283">
                  <c:v>-6.5464954376</c:v>
                </c:pt>
                <c:pt idx="284">
                  <c:v>-6.5561161041</c:v>
                </c:pt>
                <c:pt idx="285">
                  <c:v>-6.5561161041</c:v>
                </c:pt>
                <c:pt idx="286">
                  <c:v>-6.5516719818000002</c:v>
                </c:pt>
                <c:pt idx="287">
                  <c:v>-6.5327968597000003</c:v>
                </c:pt>
                <c:pt idx="288">
                  <c:v>-6.5470743178999999</c:v>
                </c:pt>
                <c:pt idx="289">
                  <c:v>-6.5470743178999999</c:v>
                </c:pt>
                <c:pt idx="290">
                  <c:v>-6.5467557906999998</c:v>
                </c:pt>
                <c:pt idx="291">
                  <c:v>-6.5447893143</c:v>
                </c:pt>
                <c:pt idx="292">
                  <c:v>-6.5447893143</c:v>
                </c:pt>
                <c:pt idx="293">
                  <c:v>-6.5408554076999996</c:v>
                </c:pt>
                <c:pt idx="294">
                  <c:v>-6.5403699875000001</c:v>
                </c:pt>
                <c:pt idx="295">
                  <c:v>-6.5368614197000001</c:v>
                </c:pt>
                <c:pt idx="296">
                  <c:v>-6.5368614197000001</c:v>
                </c:pt>
                <c:pt idx="297">
                  <c:v>-6.5361099242999998</c:v>
                </c:pt>
                <c:pt idx="298">
                  <c:v>-6.5186729431000003</c:v>
                </c:pt>
                <c:pt idx="299">
                  <c:v>-6.5186729431000003</c:v>
                </c:pt>
                <c:pt idx="300">
                  <c:v>-6.5486369133000002</c:v>
                </c:pt>
                <c:pt idx="301">
                  <c:v>-6.5335035324000001</c:v>
                </c:pt>
                <c:pt idx="302">
                  <c:v>-6.4975442886000003</c:v>
                </c:pt>
                <c:pt idx="303">
                  <c:v>-6.4975442886000003</c:v>
                </c:pt>
                <c:pt idx="304">
                  <c:v>-6.5283832549999996</c:v>
                </c:pt>
                <c:pt idx="305">
                  <c:v>-6.5283670425000002</c:v>
                </c:pt>
                <c:pt idx="306">
                  <c:v>-6.5232505798</c:v>
                </c:pt>
                <c:pt idx="307">
                  <c:v>-6.5232505798</c:v>
                </c:pt>
                <c:pt idx="308">
                  <c:v>-6.5099983215000004</c:v>
                </c:pt>
                <c:pt idx="309">
                  <c:v>-6.5091094970999999</c:v>
                </c:pt>
                <c:pt idx="310">
                  <c:v>-6.5091094970999999</c:v>
                </c:pt>
                <c:pt idx="311">
                  <c:v>-6.5258150100999996</c:v>
                </c:pt>
                <c:pt idx="312">
                  <c:v>-6.5294685363999996</c:v>
                </c:pt>
                <c:pt idx="313">
                  <c:v>-6.5104236602999999</c:v>
                </c:pt>
                <c:pt idx="314">
                  <c:v>-6.5104236602999999</c:v>
                </c:pt>
                <c:pt idx="315">
                  <c:v>-6.5132694243999998</c:v>
                </c:pt>
                <c:pt idx="316">
                  <c:v>-6.5118112563999997</c:v>
                </c:pt>
                <c:pt idx="317">
                  <c:v>-6.5118112563999997</c:v>
                </c:pt>
                <c:pt idx="318">
                  <c:v>-6.5101366043000004</c:v>
                </c:pt>
                <c:pt idx="319">
                  <c:v>-6.5095882416000004</c:v>
                </c:pt>
                <c:pt idx="320">
                  <c:v>-6.5256795883000001</c:v>
                </c:pt>
                <c:pt idx="321">
                  <c:v>-6.5256795883000001</c:v>
                </c:pt>
                <c:pt idx="322">
                  <c:v>-6.523226738</c:v>
                </c:pt>
                <c:pt idx="323">
                  <c:v>-6.5077295302999998</c:v>
                </c:pt>
                <c:pt idx="324">
                  <c:v>-6.5055618286000003</c:v>
                </c:pt>
                <c:pt idx="325">
                  <c:v>-6.5055618286000003</c:v>
                </c:pt>
                <c:pt idx="326">
                  <c:v>-6.5083360672000001</c:v>
                </c:pt>
                <c:pt idx="327">
                  <c:v>-6.5388188361999999</c:v>
                </c:pt>
                <c:pt idx="328">
                  <c:v>-6.5388188361999999</c:v>
                </c:pt>
                <c:pt idx="329">
                  <c:v>-6.5242042541999998</c:v>
                </c:pt>
                <c:pt idx="330">
                  <c:v>-6.5074234008999996</c:v>
                </c:pt>
                <c:pt idx="331">
                  <c:v>-6.5068531036000001</c:v>
                </c:pt>
                <c:pt idx="332">
                  <c:v>-6.5068531036000001</c:v>
                </c:pt>
                <c:pt idx="333">
                  <c:v>-6.5080966948999999</c:v>
                </c:pt>
                <c:pt idx="334">
                  <c:v>-6.5228548049999997</c:v>
                </c:pt>
                <c:pt idx="335">
                  <c:v>-6.5228548049999997</c:v>
                </c:pt>
                <c:pt idx="336">
                  <c:v>-6.5058507919000004</c:v>
                </c:pt>
                <c:pt idx="337">
                  <c:v>-6.5392670630999996</c:v>
                </c:pt>
                <c:pt idx="338">
                  <c:v>-6.5061883926000004</c:v>
                </c:pt>
                <c:pt idx="339">
                  <c:v>-6.5061883926000004</c:v>
                </c:pt>
                <c:pt idx="340">
                  <c:v>-6.5079717635999996</c:v>
                </c:pt>
                <c:pt idx="341">
                  <c:v>-6.5076694488999998</c:v>
                </c:pt>
                <c:pt idx="342">
                  <c:v>-6.5076694488999998</c:v>
                </c:pt>
                <c:pt idx="343">
                  <c:v>-6.5191850662000004</c:v>
                </c:pt>
                <c:pt idx="344">
                  <c:v>-6.5218925476000003</c:v>
                </c:pt>
                <c:pt idx="345">
                  <c:v>-6.4891510009999998</c:v>
                </c:pt>
                <c:pt idx="346">
                  <c:v>-6.4891510009999998</c:v>
                </c:pt>
                <c:pt idx="347">
                  <c:v>-6.5048532485999999</c:v>
                </c:pt>
                <c:pt idx="348">
                  <c:v>-6.5058660506999999</c:v>
                </c:pt>
                <c:pt idx="349">
                  <c:v>-6.5058660506999999</c:v>
                </c:pt>
                <c:pt idx="350">
                  <c:v>-6.5210723877000003</c:v>
                </c:pt>
                <c:pt idx="351">
                  <c:v>-6.5056180954</c:v>
                </c:pt>
                <c:pt idx="352">
                  <c:v>-6.5247812271000001</c:v>
                </c:pt>
                <c:pt idx="353">
                  <c:v>-6.5247812271000001</c:v>
                </c:pt>
                <c:pt idx="354">
                  <c:v>-6.5365796089000003</c:v>
                </c:pt>
                <c:pt idx="355">
                  <c:v>-6.5223445892000003</c:v>
                </c:pt>
                <c:pt idx="356">
                  <c:v>-6.5223445892000003</c:v>
                </c:pt>
                <c:pt idx="357">
                  <c:v>-6.5217618942</c:v>
                </c:pt>
                <c:pt idx="358">
                  <c:v>-6.5073661804</c:v>
                </c:pt>
                <c:pt idx="359">
                  <c:v>-6.5219058990000001</c:v>
                </c:pt>
                <c:pt idx="360">
                  <c:v>-6.5219058990000001</c:v>
                </c:pt>
                <c:pt idx="361">
                  <c:v>-6.5211620331000004</c:v>
                </c:pt>
                <c:pt idx="362">
                  <c:v>-6.5059652328000004</c:v>
                </c:pt>
                <c:pt idx="363">
                  <c:v>-6.5059652328000004</c:v>
                </c:pt>
                <c:pt idx="364">
                  <c:v>-6.5075349808</c:v>
                </c:pt>
                <c:pt idx="365">
                  <c:v>-6.4908218383999996</c:v>
                </c:pt>
                <c:pt idx="366">
                  <c:v>-6.4908218383999996</c:v>
                </c:pt>
                <c:pt idx="367">
                  <c:v>-6.4912443161000004</c:v>
                </c:pt>
                <c:pt idx="368">
                  <c:v>-6.5232830047999997</c:v>
                </c:pt>
                <c:pt idx="369">
                  <c:v>-6.5241003036</c:v>
                </c:pt>
                <c:pt idx="370">
                  <c:v>-6.5241003036</c:v>
                </c:pt>
                <c:pt idx="371">
                  <c:v>-6.5069942473999998</c:v>
                </c:pt>
                <c:pt idx="372">
                  <c:v>-6.5222587584999996</c:v>
                </c:pt>
                <c:pt idx="373">
                  <c:v>-6.5233802795000004</c:v>
                </c:pt>
                <c:pt idx="374">
                  <c:v>-6.5233802795000004</c:v>
                </c:pt>
                <c:pt idx="375">
                  <c:v>-6.5064725876000002</c:v>
                </c:pt>
                <c:pt idx="376">
                  <c:v>-6.4932947159000003</c:v>
                </c:pt>
                <c:pt idx="377">
                  <c:v>-6.4932947159000003</c:v>
                </c:pt>
                <c:pt idx="378">
                  <c:v>-6.5087089539000003</c:v>
                </c:pt>
                <c:pt idx="379">
                  <c:v>-6.5094623566000003</c:v>
                </c:pt>
                <c:pt idx="380">
                  <c:v>-6.5094623566000003</c:v>
                </c:pt>
                <c:pt idx="381">
                  <c:v>-6.5271100997999998</c:v>
                </c:pt>
                <c:pt idx="382">
                  <c:v>-6.5119419098</c:v>
                </c:pt>
                <c:pt idx="383">
                  <c:v>-6.5298805237000002</c:v>
                </c:pt>
                <c:pt idx="384">
                  <c:v>-6.5298805237000002</c:v>
                </c:pt>
                <c:pt idx="385">
                  <c:v>-6.5155897140999999</c:v>
                </c:pt>
                <c:pt idx="386">
                  <c:v>-6.5342836379999998</c:v>
                </c:pt>
                <c:pt idx="387">
                  <c:v>-6.5342836379999998</c:v>
                </c:pt>
                <c:pt idx="388">
                  <c:v>-6.5212430954</c:v>
                </c:pt>
                <c:pt idx="389">
                  <c:v>-6.5243721008</c:v>
                </c:pt>
                <c:pt idx="390">
                  <c:v>-6.5277996063000003</c:v>
                </c:pt>
                <c:pt idx="391">
                  <c:v>-6.5277996063000003</c:v>
                </c:pt>
                <c:pt idx="392">
                  <c:v>-6.5301504135000004</c:v>
                </c:pt>
                <c:pt idx="393">
                  <c:v>-6.5370883942000004</c:v>
                </c:pt>
                <c:pt idx="394">
                  <c:v>-6.5370883942000004</c:v>
                </c:pt>
                <c:pt idx="395">
                  <c:v>-6.5441465377999997</c:v>
                </c:pt>
                <c:pt idx="396">
                  <c:v>-87.493400574000006</c:v>
                </c:pt>
                <c:pt idx="397">
                  <c:v>-87.493400574000006</c:v>
                </c:pt>
                <c:pt idx="398">
                  <c:v>-87.009513854999994</c:v>
                </c:pt>
                <c:pt idx="399">
                  <c:v>-35.082122802999997</c:v>
                </c:pt>
                <c:pt idx="400">
                  <c:v>-27.406019211</c:v>
                </c:pt>
                <c:pt idx="401">
                  <c:v>-27.406019211</c:v>
                </c:pt>
                <c:pt idx="402">
                  <c:v>-23.800788878999999</c:v>
                </c:pt>
                <c:pt idx="403">
                  <c:v>-21.414241790999998</c:v>
                </c:pt>
                <c:pt idx="404">
                  <c:v>-21.414241790999998</c:v>
                </c:pt>
                <c:pt idx="405">
                  <c:v>-19.475479126</c:v>
                </c:pt>
                <c:pt idx="406">
                  <c:v>-17.873231887999999</c:v>
                </c:pt>
                <c:pt idx="407">
                  <c:v>-16.689609527999998</c:v>
                </c:pt>
                <c:pt idx="408">
                  <c:v>-16.689609527999998</c:v>
                </c:pt>
                <c:pt idx="409">
                  <c:v>-15.795029639999999</c:v>
                </c:pt>
                <c:pt idx="410">
                  <c:v>-14.818670273</c:v>
                </c:pt>
                <c:pt idx="411">
                  <c:v>-14.818670273</c:v>
                </c:pt>
                <c:pt idx="412">
                  <c:v>-14.227355003</c:v>
                </c:pt>
                <c:pt idx="413">
                  <c:v>-13.581549644000001</c:v>
                </c:pt>
                <c:pt idx="414">
                  <c:v>-12.862646102999999</c:v>
                </c:pt>
                <c:pt idx="415">
                  <c:v>-12.862646102999999</c:v>
                </c:pt>
                <c:pt idx="416">
                  <c:v>-12.364318848</c:v>
                </c:pt>
                <c:pt idx="417">
                  <c:v>-11.87178421</c:v>
                </c:pt>
                <c:pt idx="418">
                  <c:v>-11.87178421</c:v>
                </c:pt>
                <c:pt idx="419">
                  <c:v>-11.487817764000001</c:v>
                </c:pt>
                <c:pt idx="420">
                  <c:v>-11.146752357</c:v>
                </c:pt>
                <c:pt idx="421">
                  <c:v>-10.912213326</c:v>
                </c:pt>
                <c:pt idx="422">
                  <c:v>-10.912213326</c:v>
                </c:pt>
                <c:pt idx="423">
                  <c:v>-10.534862518000001</c:v>
                </c:pt>
                <c:pt idx="424">
                  <c:v>-10.359791756</c:v>
                </c:pt>
                <c:pt idx="425">
                  <c:v>-10.359791756</c:v>
                </c:pt>
                <c:pt idx="426">
                  <c:v>-10.014457703</c:v>
                </c:pt>
                <c:pt idx="427">
                  <c:v>-9.8135442733999998</c:v>
                </c:pt>
                <c:pt idx="428">
                  <c:v>-9.6826639174999993</c:v>
                </c:pt>
                <c:pt idx="429">
                  <c:v>-9.6826639174999993</c:v>
                </c:pt>
                <c:pt idx="430">
                  <c:v>-9.3627099990999998</c:v>
                </c:pt>
                <c:pt idx="431">
                  <c:v>-9.2055740355999998</c:v>
                </c:pt>
                <c:pt idx="432">
                  <c:v>-9.2055740355999998</c:v>
                </c:pt>
                <c:pt idx="433">
                  <c:v>-9.0096063613999995</c:v>
                </c:pt>
                <c:pt idx="434">
                  <c:v>-8.7935848235999998</c:v>
                </c:pt>
                <c:pt idx="435">
                  <c:v>-8.6396017075000007</c:v>
                </c:pt>
                <c:pt idx="436">
                  <c:v>-8.6396017075000007</c:v>
                </c:pt>
                <c:pt idx="437">
                  <c:v>-8.4914216995</c:v>
                </c:pt>
                <c:pt idx="438">
                  <c:v>-8.3716802596999997</c:v>
                </c:pt>
                <c:pt idx="439">
                  <c:v>-8.3716802596999997</c:v>
                </c:pt>
                <c:pt idx="440">
                  <c:v>-8.2440433502000001</c:v>
                </c:pt>
                <c:pt idx="441">
                  <c:v>-8.1840534209999998</c:v>
                </c:pt>
                <c:pt idx="442">
                  <c:v>-8.0528802872000007</c:v>
                </c:pt>
                <c:pt idx="443">
                  <c:v>-8.0528802872000007</c:v>
                </c:pt>
                <c:pt idx="444">
                  <c:v>-8.0433597564999992</c:v>
                </c:pt>
                <c:pt idx="445">
                  <c:v>-7.8876037598000002</c:v>
                </c:pt>
                <c:pt idx="446">
                  <c:v>-7.8876037598000002</c:v>
                </c:pt>
                <c:pt idx="447">
                  <c:v>-7.8890371323000004</c:v>
                </c:pt>
                <c:pt idx="448">
                  <c:v>-7.8385038376000002</c:v>
                </c:pt>
                <c:pt idx="449">
                  <c:v>-7.6709251403999996</c:v>
                </c:pt>
                <c:pt idx="450">
                  <c:v>-7.6709251403999996</c:v>
                </c:pt>
                <c:pt idx="451">
                  <c:v>-7.6739130019999999</c:v>
                </c:pt>
                <c:pt idx="452">
                  <c:v>-7.6489772797000004</c:v>
                </c:pt>
                <c:pt idx="453">
                  <c:v>-7.6489772797000004</c:v>
                </c:pt>
                <c:pt idx="454">
                  <c:v>-7.5749015807999998</c:v>
                </c:pt>
                <c:pt idx="455">
                  <c:v>-7.4678859711000003</c:v>
                </c:pt>
                <c:pt idx="456">
                  <c:v>-7.4935035705999997</c:v>
                </c:pt>
                <c:pt idx="457">
                  <c:v>-7.4935035705999997</c:v>
                </c:pt>
                <c:pt idx="458">
                  <c:v>-7.4011840820000003</c:v>
                </c:pt>
                <c:pt idx="459">
                  <c:v>-7.3620767592999998</c:v>
                </c:pt>
                <c:pt idx="460">
                  <c:v>-7.3649072647000002</c:v>
                </c:pt>
                <c:pt idx="461">
                  <c:v>-7.3649072647000002</c:v>
                </c:pt>
                <c:pt idx="462">
                  <c:v>-7.3127851485999997</c:v>
                </c:pt>
                <c:pt idx="463">
                  <c:v>-7.2618303299000004</c:v>
                </c:pt>
                <c:pt idx="464">
                  <c:v>-7.2618303299000004</c:v>
                </c:pt>
                <c:pt idx="465">
                  <c:v>-7.1774578093999999</c:v>
                </c:pt>
                <c:pt idx="466">
                  <c:v>-7.1213941574000001</c:v>
                </c:pt>
                <c:pt idx="467">
                  <c:v>-7.1627044678000003</c:v>
                </c:pt>
                <c:pt idx="468">
                  <c:v>-7.1627044678000003</c:v>
                </c:pt>
                <c:pt idx="469">
                  <c:v>-7.1005668640000001</c:v>
                </c:pt>
                <c:pt idx="470">
                  <c:v>-7.0641021729000002</c:v>
                </c:pt>
                <c:pt idx="471">
                  <c:v>-7.0641021729000002</c:v>
                </c:pt>
                <c:pt idx="472">
                  <c:v>-7.0382862090999998</c:v>
                </c:pt>
                <c:pt idx="473">
                  <c:v>-6.9802198410000003</c:v>
                </c:pt>
                <c:pt idx="474">
                  <c:v>-6.9771728515999998</c:v>
                </c:pt>
                <c:pt idx="475">
                  <c:v>-6.9771728515999998</c:v>
                </c:pt>
                <c:pt idx="476">
                  <c:v>-6.9696950912000002</c:v>
                </c:pt>
                <c:pt idx="477">
                  <c:v>-6.9468832016000004</c:v>
                </c:pt>
                <c:pt idx="478">
                  <c:v>-6.9468832016000004</c:v>
                </c:pt>
                <c:pt idx="479">
                  <c:v>-6.9393186569000003</c:v>
                </c:pt>
                <c:pt idx="480">
                  <c:v>-6.9075183867999996</c:v>
                </c:pt>
                <c:pt idx="481">
                  <c:v>-6.8888931274000003</c:v>
                </c:pt>
                <c:pt idx="482">
                  <c:v>-6.8888931274000003</c:v>
                </c:pt>
                <c:pt idx="483">
                  <c:v>-6.8611946106000001</c:v>
                </c:pt>
                <c:pt idx="484">
                  <c:v>-6.8550834655999999</c:v>
                </c:pt>
                <c:pt idx="485">
                  <c:v>-6.8420448302999999</c:v>
                </c:pt>
                <c:pt idx="486">
                  <c:v>-6.8420448302999999</c:v>
                </c:pt>
                <c:pt idx="487">
                  <c:v>-6.8418741226000002</c:v>
                </c:pt>
                <c:pt idx="488">
                  <c:v>-6.7994270324999997</c:v>
                </c:pt>
                <c:pt idx="489">
                  <c:v>-6.7994270324999997</c:v>
                </c:pt>
                <c:pt idx="490">
                  <c:v>-6.8124465941999999</c:v>
                </c:pt>
                <c:pt idx="491">
                  <c:v>-6.8221235274999996</c:v>
                </c:pt>
                <c:pt idx="492">
                  <c:v>-6.8119707107999998</c:v>
                </c:pt>
                <c:pt idx="493">
                  <c:v>-6.8119707107999998</c:v>
                </c:pt>
                <c:pt idx="494">
                  <c:v>-6.7856702804999998</c:v>
                </c:pt>
                <c:pt idx="495">
                  <c:v>-6.7778663635000003</c:v>
                </c:pt>
                <c:pt idx="496">
                  <c:v>-6.7778663635000003</c:v>
                </c:pt>
                <c:pt idx="497">
                  <c:v>-6.7905149460000001</c:v>
                </c:pt>
                <c:pt idx="498">
                  <c:v>-6.7801961898999998</c:v>
                </c:pt>
                <c:pt idx="499">
                  <c:v>-6.7589006424000004</c:v>
                </c:pt>
                <c:pt idx="500">
                  <c:v>-6.7589006424000004</c:v>
                </c:pt>
                <c:pt idx="501">
                  <c:v>-6.7602720261</c:v>
                </c:pt>
                <c:pt idx="502">
                  <c:v>-6.7498903275000002</c:v>
                </c:pt>
                <c:pt idx="503">
                  <c:v>-6.7498903275000002</c:v>
                </c:pt>
                <c:pt idx="504">
                  <c:v>-6.7454252242999999</c:v>
                </c:pt>
                <c:pt idx="505">
                  <c:v>-6.7245912552</c:v>
                </c:pt>
                <c:pt idx="506">
                  <c:v>-6.7521619797000003</c:v>
                </c:pt>
                <c:pt idx="507">
                  <c:v>-6.7521619797000003</c:v>
                </c:pt>
                <c:pt idx="508">
                  <c:v>-6.7705645561000001</c:v>
                </c:pt>
                <c:pt idx="509">
                  <c:v>-6.7457675934000001</c:v>
                </c:pt>
                <c:pt idx="510">
                  <c:v>-6.7457675934000001</c:v>
                </c:pt>
                <c:pt idx="511">
                  <c:v>-6.7274370192999999</c:v>
                </c:pt>
                <c:pt idx="512">
                  <c:v>-6.7247953415000001</c:v>
                </c:pt>
                <c:pt idx="513">
                  <c:v>-6.7422895432000001</c:v>
                </c:pt>
                <c:pt idx="514">
                  <c:v>-6.7422895432000001</c:v>
                </c:pt>
                <c:pt idx="515">
                  <c:v>-6.7336044311999999</c:v>
                </c:pt>
                <c:pt idx="516">
                  <c:v>-6.7158632277999999</c:v>
                </c:pt>
                <c:pt idx="517">
                  <c:v>-6.7351293563999999</c:v>
                </c:pt>
                <c:pt idx="518">
                  <c:v>-6.7351293563999999</c:v>
                </c:pt>
                <c:pt idx="519">
                  <c:v>-6.7323675156</c:v>
                </c:pt>
                <c:pt idx="520">
                  <c:v>-6.7107343673999997</c:v>
                </c:pt>
                <c:pt idx="521">
                  <c:v>-6.7107343673999997</c:v>
                </c:pt>
                <c:pt idx="522">
                  <c:v>-6.7086515427000002</c:v>
                </c:pt>
                <c:pt idx="523">
                  <c:v>-6.7090702056999998</c:v>
                </c:pt>
                <c:pt idx="524">
                  <c:v>-6.7099323272999998</c:v>
                </c:pt>
                <c:pt idx="525">
                  <c:v>-6.7099323272999998</c:v>
                </c:pt>
                <c:pt idx="526">
                  <c:v>-6.7232789992999997</c:v>
                </c:pt>
                <c:pt idx="527">
                  <c:v>-6.7370705605000003</c:v>
                </c:pt>
                <c:pt idx="528">
                  <c:v>-6.7370705605000003</c:v>
                </c:pt>
                <c:pt idx="529">
                  <c:v>-6.7231264114</c:v>
                </c:pt>
                <c:pt idx="530">
                  <c:v>-6.7241220473999999</c:v>
                </c:pt>
                <c:pt idx="531">
                  <c:v>-6.7210922241000004</c:v>
                </c:pt>
                <c:pt idx="532">
                  <c:v>-6.7210922241000004</c:v>
                </c:pt>
                <c:pt idx="533">
                  <c:v>-6.6884145737000003</c:v>
                </c:pt>
                <c:pt idx="534">
                  <c:v>-6.6994915008999998</c:v>
                </c:pt>
                <c:pt idx="535">
                  <c:v>-6.7034845352000003</c:v>
                </c:pt>
                <c:pt idx="536">
                  <c:v>-6.7034845352000003</c:v>
                </c:pt>
                <c:pt idx="537">
                  <c:v>-6.7200231551999998</c:v>
                </c:pt>
                <c:pt idx="538">
                  <c:v>-6.7192516326999998</c:v>
                </c:pt>
                <c:pt idx="539">
                  <c:v>-6.7192516326999998</c:v>
                </c:pt>
                <c:pt idx="540">
                  <c:v>-6.6885480881000001</c:v>
                </c:pt>
                <c:pt idx="541">
                  <c:v>-6.7020702362</c:v>
                </c:pt>
                <c:pt idx="542">
                  <c:v>-6.7010049819999997</c:v>
                </c:pt>
                <c:pt idx="543">
                  <c:v>-6.7010049819999997</c:v>
                </c:pt>
                <c:pt idx="544">
                  <c:v>-6.6864881515999999</c:v>
                </c:pt>
                <c:pt idx="545">
                  <c:v>-6.7145252227999999</c:v>
                </c:pt>
                <c:pt idx="546">
                  <c:v>-6.7145252227999999</c:v>
                </c:pt>
                <c:pt idx="547">
                  <c:v>-6.7178468703999998</c:v>
                </c:pt>
                <c:pt idx="548">
                  <c:v>-6.7166576385000001</c:v>
                </c:pt>
                <c:pt idx="549">
                  <c:v>-6.7133245468</c:v>
                </c:pt>
                <c:pt idx="550">
                  <c:v>-6.7133245468</c:v>
                </c:pt>
                <c:pt idx="551">
                  <c:v>-6.7162094116000004</c:v>
                </c:pt>
                <c:pt idx="552">
                  <c:v>-6.6969757080000001</c:v>
                </c:pt>
                <c:pt idx="553">
                  <c:v>-6.6969757080000001</c:v>
                </c:pt>
                <c:pt idx="554">
                  <c:v>-6.7157440185999997</c:v>
                </c:pt>
                <c:pt idx="555">
                  <c:v>-6.7174749373999996</c:v>
                </c:pt>
                <c:pt idx="556">
                  <c:v>-6.7173519134999999</c:v>
                </c:pt>
                <c:pt idx="557">
                  <c:v>-6.7173519134999999</c:v>
                </c:pt>
                <c:pt idx="558">
                  <c:v>-6.6998367310000004</c:v>
                </c:pt>
                <c:pt idx="559">
                  <c:v>-6.7017831801999996</c:v>
                </c:pt>
                <c:pt idx="560">
                  <c:v>-6.7017831801999996</c:v>
                </c:pt>
                <c:pt idx="561">
                  <c:v>-6.7158975601000002</c:v>
                </c:pt>
                <c:pt idx="562">
                  <c:v>-6.7307333945999996</c:v>
                </c:pt>
                <c:pt idx="563">
                  <c:v>-6.6995820998999998</c:v>
                </c:pt>
                <c:pt idx="564">
                  <c:v>-6.6995820998999998</c:v>
                </c:pt>
                <c:pt idx="565">
                  <c:v>-6.7025756836000001</c:v>
                </c:pt>
                <c:pt idx="566">
                  <c:v>-6.6987495421999999</c:v>
                </c:pt>
                <c:pt idx="567">
                  <c:v>-6.6987495421999999</c:v>
                </c:pt>
                <c:pt idx="568">
                  <c:v>-6.7186937332000003</c:v>
                </c:pt>
                <c:pt idx="569">
                  <c:v>-6.7006902694999999</c:v>
                </c:pt>
                <c:pt idx="570">
                  <c:v>-6.7033281326000003</c:v>
                </c:pt>
                <c:pt idx="571">
                  <c:v>-6.7033281326000003</c:v>
                </c:pt>
                <c:pt idx="572">
                  <c:v>-6.7171812057000002</c:v>
                </c:pt>
                <c:pt idx="573">
                  <c:v>-6.7044258118000002</c:v>
                </c:pt>
                <c:pt idx="574">
                  <c:v>-6.7044258118000002</c:v>
                </c:pt>
                <c:pt idx="575">
                  <c:v>-6.7156877518</c:v>
                </c:pt>
                <c:pt idx="576">
                  <c:v>-6.7008361815999997</c:v>
                </c:pt>
                <c:pt idx="577">
                  <c:v>-6.6978721619000003</c:v>
                </c:pt>
                <c:pt idx="578">
                  <c:v>-6.6978721619000003</c:v>
                </c:pt>
                <c:pt idx="579">
                  <c:v>-6.6983556747000002</c:v>
                </c:pt>
                <c:pt idx="580">
                  <c:v>-6.7159070968999997</c:v>
                </c:pt>
                <c:pt idx="581">
                  <c:v>-6.7159070968999997</c:v>
                </c:pt>
                <c:pt idx="582">
                  <c:v>-6.6989736556999997</c:v>
                </c:pt>
                <c:pt idx="583">
                  <c:v>-6.7007646560999996</c:v>
                </c:pt>
                <c:pt idx="584">
                  <c:v>-6.7176113128999999</c:v>
                </c:pt>
                <c:pt idx="585">
                  <c:v>-6.7176113128999999</c:v>
                </c:pt>
                <c:pt idx="586">
                  <c:v>-6.6992235184000002</c:v>
                </c:pt>
                <c:pt idx="587">
                  <c:v>-6.7195205688000001</c:v>
                </c:pt>
                <c:pt idx="588">
                  <c:v>-6.7195205688000001</c:v>
                </c:pt>
                <c:pt idx="589">
                  <c:v>-6.7005634307999999</c:v>
                </c:pt>
                <c:pt idx="590">
                  <c:v>-6.7150697707999996</c:v>
                </c:pt>
                <c:pt idx="591">
                  <c:v>-6.7190580367999999</c:v>
                </c:pt>
                <c:pt idx="592">
                  <c:v>-6.7190580367999999</c:v>
                </c:pt>
                <c:pt idx="593">
                  <c:v>-6.7003202438000002</c:v>
                </c:pt>
                <c:pt idx="594">
                  <c:v>-6.7029085158999999</c:v>
                </c:pt>
                <c:pt idx="595">
                  <c:v>-6.7029085158999999</c:v>
                </c:pt>
                <c:pt idx="596">
                  <c:v>-6.7018890381</c:v>
                </c:pt>
                <c:pt idx="597">
                  <c:v>-6.7049102782999999</c:v>
                </c:pt>
                <c:pt idx="598">
                  <c:v>-6.7049102782999999</c:v>
                </c:pt>
                <c:pt idx="599">
                  <c:v>-6.7166042328</c:v>
                </c:pt>
                <c:pt idx="600">
                  <c:v>-6.7055120468</c:v>
                </c:pt>
                <c:pt idx="601">
                  <c:v>-6.7022695540999999</c:v>
                </c:pt>
                <c:pt idx="602">
                  <c:v>-6.7022695540999999</c:v>
                </c:pt>
                <c:pt idx="603">
                  <c:v>-6.7073659897000004</c:v>
                </c:pt>
                <c:pt idx="604">
                  <c:v>-6.7098522186</c:v>
                </c:pt>
                <c:pt idx="605">
                  <c:v>-6.7098522186</c:v>
                </c:pt>
                <c:pt idx="606">
                  <c:v>-6.7109565734999999</c:v>
                </c:pt>
                <c:pt idx="607">
                  <c:v>-6.7285118102999997</c:v>
                </c:pt>
                <c:pt idx="608">
                  <c:v>-6.7094612121999999</c:v>
                </c:pt>
                <c:pt idx="609">
                  <c:v>-6.7094612121999999</c:v>
                </c:pt>
                <c:pt idx="610">
                  <c:v>-6.7175331115999999</c:v>
                </c:pt>
                <c:pt idx="611">
                  <c:v>-6.7222909926999996</c:v>
                </c:pt>
                <c:pt idx="612">
                  <c:v>-6.7222909926999996</c:v>
                </c:pt>
                <c:pt idx="613">
                  <c:v>-6.7297363281000004</c:v>
                </c:pt>
                <c:pt idx="614">
                  <c:v>-6.7307567596000002</c:v>
                </c:pt>
                <c:pt idx="615">
                  <c:v>-6.7307567596000002</c:v>
                </c:pt>
                <c:pt idx="616">
                  <c:v>-6.7559528351000004</c:v>
                </c:pt>
                <c:pt idx="617">
                  <c:v>-6.7448844909999996</c:v>
                </c:pt>
                <c:pt idx="618">
                  <c:v>-6.7579641341999999</c:v>
                </c:pt>
                <c:pt idx="619">
                  <c:v>-6.7579641341999999</c:v>
                </c:pt>
                <c:pt idx="620">
                  <c:v>-6.7868423462000003</c:v>
                </c:pt>
                <c:pt idx="621">
                  <c:v>-6.8002328873</c:v>
                </c:pt>
                <c:pt idx="622">
                  <c:v>-6.8002328873</c:v>
                </c:pt>
                <c:pt idx="623">
                  <c:v>-6.8016633986999997</c:v>
                </c:pt>
                <c:pt idx="624">
                  <c:v>-83.964164733999993</c:v>
                </c:pt>
                <c:pt idx="625">
                  <c:v>-88.212928771999998</c:v>
                </c:pt>
                <c:pt idx="626">
                  <c:v>-88.212928771999998</c:v>
                </c:pt>
                <c:pt idx="627">
                  <c:v>-35.016063690000003</c:v>
                </c:pt>
                <c:pt idx="628">
                  <c:v>-27.261558532999999</c:v>
                </c:pt>
                <c:pt idx="629">
                  <c:v>-27.261558532999999</c:v>
                </c:pt>
                <c:pt idx="630">
                  <c:v>-23.829666138</c:v>
                </c:pt>
                <c:pt idx="631">
                  <c:v>-21.421417236</c:v>
                </c:pt>
                <c:pt idx="632">
                  <c:v>-19.592519759999998</c:v>
                </c:pt>
                <c:pt idx="633">
                  <c:v>-19.592519759999998</c:v>
                </c:pt>
                <c:pt idx="634">
                  <c:v>-18.200757979999999</c:v>
                </c:pt>
                <c:pt idx="635">
                  <c:v>-16.908193588</c:v>
                </c:pt>
                <c:pt idx="636">
                  <c:v>-16.908193588</c:v>
                </c:pt>
                <c:pt idx="637">
                  <c:v>-15.899386406</c:v>
                </c:pt>
                <c:pt idx="638">
                  <c:v>-15.162374496</c:v>
                </c:pt>
                <c:pt idx="639">
                  <c:v>-14.45166111</c:v>
                </c:pt>
                <c:pt idx="640">
                  <c:v>-14.45166111</c:v>
                </c:pt>
                <c:pt idx="641">
                  <c:v>-13.787631988999999</c:v>
                </c:pt>
                <c:pt idx="642">
                  <c:v>-13.095342636</c:v>
                </c:pt>
                <c:pt idx="643">
                  <c:v>-13.095342636</c:v>
                </c:pt>
                <c:pt idx="644">
                  <c:v>-12.561824799</c:v>
                </c:pt>
                <c:pt idx="645">
                  <c:v>-12.148011208</c:v>
                </c:pt>
                <c:pt idx="646">
                  <c:v>-11.697780609</c:v>
                </c:pt>
                <c:pt idx="647">
                  <c:v>-11.697780609</c:v>
                </c:pt>
                <c:pt idx="648">
                  <c:v>-11.318429947</c:v>
                </c:pt>
                <c:pt idx="649">
                  <c:v>-11.090747833</c:v>
                </c:pt>
                <c:pt idx="650">
                  <c:v>-11.090747833</c:v>
                </c:pt>
                <c:pt idx="651">
                  <c:v>-10.663660049000001</c:v>
                </c:pt>
                <c:pt idx="652">
                  <c:v>-10.372421265</c:v>
                </c:pt>
                <c:pt idx="653">
                  <c:v>-10.135425568</c:v>
                </c:pt>
                <c:pt idx="654">
                  <c:v>-10.135425568</c:v>
                </c:pt>
                <c:pt idx="655">
                  <c:v>-9.8975439071999993</c:v>
                </c:pt>
                <c:pt idx="656">
                  <c:v>-9.7064828873</c:v>
                </c:pt>
                <c:pt idx="657">
                  <c:v>-9.7064828873</c:v>
                </c:pt>
                <c:pt idx="658">
                  <c:v>-9.5402021408</c:v>
                </c:pt>
                <c:pt idx="659">
                  <c:v>-9.3621377945000006</c:v>
                </c:pt>
                <c:pt idx="660">
                  <c:v>-9.0355272292999995</c:v>
                </c:pt>
                <c:pt idx="661">
                  <c:v>-9.0355272292999995</c:v>
                </c:pt>
                <c:pt idx="662">
                  <c:v>-8.8832464217999991</c:v>
                </c:pt>
                <c:pt idx="663">
                  <c:v>-8.7162322997999997</c:v>
                </c:pt>
                <c:pt idx="664">
                  <c:v>-8.7162322997999997</c:v>
                </c:pt>
                <c:pt idx="665">
                  <c:v>-8.5762796401999992</c:v>
                </c:pt>
                <c:pt idx="666">
                  <c:v>-8.4497251511000009</c:v>
                </c:pt>
                <c:pt idx="667">
                  <c:v>-8.2694940566999993</c:v>
                </c:pt>
                <c:pt idx="668">
                  <c:v>-8.2694940566999993</c:v>
                </c:pt>
                <c:pt idx="669">
                  <c:v>-8.1920862198000002</c:v>
                </c:pt>
                <c:pt idx="670">
                  <c:v>-8.1252241134999998</c:v>
                </c:pt>
                <c:pt idx="671">
                  <c:v>-8.1252241134999998</c:v>
                </c:pt>
                <c:pt idx="672">
                  <c:v>-7.9913749694999998</c:v>
                </c:pt>
                <c:pt idx="673">
                  <c:v>-7.9144573211999996</c:v>
                </c:pt>
                <c:pt idx="674">
                  <c:v>-7.9075965880999997</c:v>
                </c:pt>
                <c:pt idx="675">
                  <c:v>-7.9075965880999997</c:v>
                </c:pt>
                <c:pt idx="676">
                  <c:v>-7.7422084807999996</c:v>
                </c:pt>
                <c:pt idx="677">
                  <c:v>-7.7737474441999996</c:v>
                </c:pt>
                <c:pt idx="678">
                  <c:v>-7.7737474441999996</c:v>
                </c:pt>
                <c:pt idx="679">
                  <c:v>-7.6879568100000002</c:v>
                </c:pt>
                <c:pt idx="680">
                  <c:v>-7.5913915634000002</c:v>
                </c:pt>
                <c:pt idx="681">
                  <c:v>-7.5803184509000001</c:v>
                </c:pt>
                <c:pt idx="682">
                  <c:v>-7.5803184509000001</c:v>
                </c:pt>
                <c:pt idx="683">
                  <c:v>-7.5747551917999996</c:v>
                </c:pt>
                <c:pt idx="684">
                  <c:v>-7.4693202972000003</c:v>
                </c:pt>
                <c:pt idx="685">
                  <c:v>-7.4693202972000003</c:v>
                </c:pt>
                <c:pt idx="686">
                  <c:v>-7.4768571854000001</c:v>
                </c:pt>
                <c:pt idx="687">
                  <c:v>-7.408408165</c:v>
                </c:pt>
                <c:pt idx="688">
                  <c:v>-7.3287601470999997</c:v>
                </c:pt>
                <c:pt idx="689">
                  <c:v>-7.3287601470999997</c:v>
                </c:pt>
                <c:pt idx="690">
                  <c:v>-7.3156929016000003</c:v>
                </c:pt>
                <c:pt idx="691">
                  <c:v>-7.1769189835000002</c:v>
                </c:pt>
                <c:pt idx="692">
                  <c:v>-7.1769189835000002</c:v>
                </c:pt>
                <c:pt idx="693">
                  <c:v>-7.1784143448000002</c:v>
                </c:pt>
                <c:pt idx="694">
                  <c:v>-7.1901979446000004</c:v>
                </c:pt>
                <c:pt idx="695">
                  <c:v>-7.1278276442999999</c:v>
                </c:pt>
                <c:pt idx="696">
                  <c:v>-7.1278276442999999</c:v>
                </c:pt>
                <c:pt idx="697">
                  <c:v>-7.1076374054000002</c:v>
                </c:pt>
                <c:pt idx="698">
                  <c:v>-7.0184230803999998</c:v>
                </c:pt>
                <c:pt idx="699">
                  <c:v>-7.0405435562000003</c:v>
                </c:pt>
                <c:pt idx="700">
                  <c:v>-7.0405435562000003</c:v>
                </c:pt>
                <c:pt idx="701">
                  <c:v>-7.0014629364000003</c:v>
                </c:pt>
                <c:pt idx="702">
                  <c:v>-6.9411697388000002</c:v>
                </c:pt>
                <c:pt idx="703">
                  <c:v>-6.9411697388000002</c:v>
                </c:pt>
                <c:pt idx="704">
                  <c:v>-6.9374265671000002</c:v>
                </c:pt>
                <c:pt idx="705">
                  <c:v>-6.9256496428999998</c:v>
                </c:pt>
                <c:pt idx="706">
                  <c:v>-6.8975057601999996</c:v>
                </c:pt>
                <c:pt idx="707">
                  <c:v>-6.8975057601999996</c:v>
                </c:pt>
                <c:pt idx="708">
                  <c:v>-6.8942413330000001</c:v>
                </c:pt>
                <c:pt idx="709">
                  <c:v>-6.8763170241999996</c:v>
                </c:pt>
                <c:pt idx="710">
                  <c:v>-6.8763170241999996</c:v>
                </c:pt>
                <c:pt idx="711">
                  <c:v>-6.8630151749000001</c:v>
                </c:pt>
                <c:pt idx="712">
                  <c:v>-6.8637495041000003</c:v>
                </c:pt>
                <c:pt idx="713">
                  <c:v>-6.8218402862999996</c:v>
                </c:pt>
                <c:pt idx="714">
                  <c:v>-6.8218402862999996</c:v>
                </c:pt>
                <c:pt idx="715">
                  <c:v>-6.8119802475000002</c:v>
                </c:pt>
                <c:pt idx="716">
                  <c:v>-6.8041191101000003</c:v>
                </c:pt>
                <c:pt idx="717">
                  <c:v>-6.8041191101000003</c:v>
                </c:pt>
                <c:pt idx="718">
                  <c:v>-6.7901401520000002</c:v>
                </c:pt>
                <c:pt idx="719">
                  <c:v>-6.7850971221999998</c:v>
                </c:pt>
                <c:pt idx="720">
                  <c:v>-6.7652921677000002</c:v>
                </c:pt>
                <c:pt idx="721">
                  <c:v>-6.7652921677000002</c:v>
                </c:pt>
                <c:pt idx="722">
                  <c:v>-6.7550754547</c:v>
                </c:pt>
                <c:pt idx="723">
                  <c:v>-6.7649421692000002</c:v>
                </c:pt>
                <c:pt idx="724">
                  <c:v>-6.7649421692000002</c:v>
                </c:pt>
                <c:pt idx="725">
                  <c:v>-6.7649106979000004</c:v>
                </c:pt>
                <c:pt idx="726">
                  <c:v>-6.7643260956000004</c:v>
                </c:pt>
                <c:pt idx="727">
                  <c:v>-6.7302455902</c:v>
                </c:pt>
                <c:pt idx="728">
                  <c:v>-6.7302455902</c:v>
                </c:pt>
                <c:pt idx="729">
                  <c:v>-6.7258872986</c:v>
                </c:pt>
                <c:pt idx="730">
                  <c:v>-6.7298774719000001</c:v>
                </c:pt>
                <c:pt idx="731">
                  <c:v>-6.7310247420999998</c:v>
                </c:pt>
                <c:pt idx="732">
                  <c:v>-6.7310247420999998</c:v>
                </c:pt>
                <c:pt idx="733">
                  <c:v>-6.7140827179000002</c:v>
                </c:pt>
                <c:pt idx="734">
                  <c:v>-6.7097749709999999</c:v>
                </c:pt>
                <c:pt idx="735">
                  <c:v>-6.7097749709999999</c:v>
                </c:pt>
                <c:pt idx="736">
                  <c:v>-6.7111005783</c:v>
                </c:pt>
                <c:pt idx="737">
                  <c:v>-6.7072896957000001</c:v>
                </c:pt>
                <c:pt idx="738">
                  <c:v>-6.7183971404999996</c:v>
                </c:pt>
                <c:pt idx="739">
                  <c:v>-6.7183971404999996</c:v>
                </c:pt>
                <c:pt idx="740">
                  <c:v>-6.7133903503000001</c:v>
                </c:pt>
                <c:pt idx="741">
                  <c:v>-6.7072162628000003</c:v>
                </c:pt>
                <c:pt idx="742">
                  <c:v>-6.7072162628000003</c:v>
                </c:pt>
                <c:pt idx="743">
                  <c:v>-6.7093935013000001</c:v>
                </c:pt>
                <c:pt idx="744">
                  <c:v>-6.6921548842999998</c:v>
                </c:pt>
                <c:pt idx="745">
                  <c:v>-6.7024497986</c:v>
                </c:pt>
                <c:pt idx="746">
                  <c:v>-6.7024497986</c:v>
                </c:pt>
                <c:pt idx="747">
                  <c:v>-6.6887121200999999</c:v>
                </c:pt>
                <c:pt idx="748">
                  <c:v>-6.7021856307999998</c:v>
                </c:pt>
                <c:pt idx="749">
                  <c:v>-6.7021856307999998</c:v>
                </c:pt>
                <c:pt idx="750">
                  <c:v>-6.6700992583999996</c:v>
                </c:pt>
                <c:pt idx="751">
                  <c:v>-6.7167391777000001</c:v>
                </c:pt>
                <c:pt idx="752">
                  <c:v>-6.6825094222999999</c:v>
                </c:pt>
                <c:pt idx="753">
                  <c:v>-6.6825094222999999</c:v>
                </c:pt>
                <c:pt idx="754">
                  <c:v>-6.6980123520000001</c:v>
                </c:pt>
                <c:pt idx="755">
                  <c:v>-6.698182106</c:v>
                </c:pt>
                <c:pt idx="756">
                  <c:v>-6.698182106</c:v>
                </c:pt>
                <c:pt idx="757">
                  <c:v>-6.6810283660999996</c:v>
                </c:pt>
                <c:pt idx="758">
                  <c:v>-6.6827344893999996</c:v>
                </c:pt>
                <c:pt idx="759">
                  <c:v>-6.6777420043999998</c:v>
                </c:pt>
                <c:pt idx="760">
                  <c:v>-6.6777420043999998</c:v>
                </c:pt>
                <c:pt idx="761">
                  <c:v>-6.6801385880000002</c:v>
                </c:pt>
                <c:pt idx="762">
                  <c:v>-6.6837100982999997</c:v>
                </c:pt>
                <c:pt idx="763">
                  <c:v>-6.6837100982999997</c:v>
                </c:pt>
                <c:pt idx="764">
                  <c:v>-6.6936330794999996</c:v>
                </c:pt>
                <c:pt idx="765">
                  <c:v>-6.6777048110999999</c:v>
                </c:pt>
                <c:pt idx="766">
                  <c:v>-6.6742734909000001</c:v>
                </c:pt>
                <c:pt idx="767">
                  <c:v>-6.6742734909000001</c:v>
                </c:pt>
                <c:pt idx="768">
                  <c:v>-6.6764154433999998</c:v>
                </c:pt>
                <c:pt idx="769">
                  <c:v>-6.7095465660000002</c:v>
                </c:pt>
                <c:pt idx="770">
                  <c:v>-6.7095465660000002</c:v>
                </c:pt>
                <c:pt idx="771">
                  <c:v>-6.6734800338999998</c:v>
                </c:pt>
                <c:pt idx="772">
                  <c:v>-6.6894874573000003</c:v>
                </c:pt>
                <c:pt idx="773">
                  <c:v>-6.6764049529999996</c:v>
                </c:pt>
                <c:pt idx="774">
                  <c:v>-6.6764049529999996</c:v>
                </c:pt>
                <c:pt idx="775">
                  <c:v>-6.6920938491999999</c:v>
                </c:pt>
                <c:pt idx="776">
                  <c:v>-6.6940460205000001</c:v>
                </c:pt>
                <c:pt idx="777">
                  <c:v>-6.7056937218000003</c:v>
                </c:pt>
                <c:pt idx="778">
                  <c:v>-6.7056937218000003</c:v>
                </c:pt>
                <c:pt idx="779">
                  <c:v>-6.6884212494000002</c:v>
                </c:pt>
                <c:pt idx="780">
                  <c:v>-6.6903457641999999</c:v>
                </c:pt>
                <c:pt idx="781">
                  <c:v>-6.6903457641999999</c:v>
                </c:pt>
                <c:pt idx="782">
                  <c:v>-6.6927433014000002</c:v>
                </c:pt>
                <c:pt idx="783">
                  <c:v>-6.6750488281000004</c:v>
                </c:pt>
                <c:pt idx="784">
                  <c:v>-6.6731815338000002</c:v>
                </c:pt>
                <c:pt idx="785">
                  <c:v>-6.6731815338000002</c:v>
                </c:pt>
                <c:pt idx="786">
                  <c:v>-6.6752204895</c:v>
                </c:pt>
                <c:pt idx="787">
                  <c:v>-6.6719150543000003</c:v>
                </c:pt>
                <c:pt idx="788">
                  <c:v>-6.6719150543000003</c:v>
                </c:pt>
                <c:pt idx="789">
                  <c:v>-6.6903553009000003</c:v>
                </c:pt>
                <c:pt idx="790">
                  <c:v>-6.6907968521000001</c:v>
                </c:pt>
                <c:pt idx="791">
                  <c:v>-6.6907968521000001</c:v>
                </c:pt>
                <c:pt idx="792">
                  <c:v>-6.6718997954999999</c:v>
                </c:pt>
                <c:pt idx="793">
                  <c:v>-6.6873741149999999</c:v>
                </c:pt>
                <c:pt idx="794">
                  <c:v>-6.6745643615999999</c:v>
                </c:pt>
                <c:pt idx="795">
                  <c:v>-6.6745643615999999</c:v>
                </c:pt>
                <c:pt idx="796">
                  <c:v>-6.6720466613999996</c:v>
                </c:pt>
                <c:pt idx="797">
                  <c:v>-6.6913518906</c:v>
                </c:pt>
                <c:pt idx="798">
                  <c:v>-6.671875</c:v>
                </c:pt>
                <c:pt idx="799">
                  <c:v>-6.671875</c:v>
                </c:pt>
                <c:pt idx="800">
                  <c:v>-6.6748428344999997</c:v>
                </c:pt>
                <c:pt idx="801">
                  <c:v>-6.6870594025000001</c:v>
                </c:pt>
                <c:pt idx="802">
                  <c:v>-6.6870594025000001</c:v>
                </c:pt>
                <c:pt idx="803">
                  <c:v>-6.6748275757000002</c:v>
                </c:pt>
                <c:pt idx="804">
                  <c:v>-6.6739549637</c:v>
                </c:pt>
                <c:pt idx="805">
                  <c:v>-6.6881074905000002</c:v>
                </c:pt>
                <c:pt idx="806">
                  <c:v>-6.6881074905000002</c:v>
                </c:pt>
                <c:pt idx="807">
                  <c:v>-6.6739206313999997</c:v>
                </c:pt>
                <c:pt idx="808">
                  <c:v>-6.6547279358000004</c:v>
                </c:pt>
                <c:pt idx="809">
                  <c:v>-6.6547279358000004</c:v>
                </c:pt>
                <c:pt idx="810">
                  <c:v>-6.6737594604000003</c:v>
                </c:pt>
                <c:pt idx="811">
                  <c:v>-6.6858921050999998</c:v>
                </c:pt>
                <c:pt idx="812">
                  <c:v>-6.6550788879000002</c:v>
                </c:pt>
                <c:pt idx="813">
                  <c:v>-6.6550788879000002</c:v>
                </c:pt>
                <c:pt idx="814">
                  <c:v>-6.6751680373999998</c:v>
                </c:pt>
                <c:pt idx="815">
                  <c:v>-6.6891136169000003</c:v>
                </c:pt>
                <c:pt idx="816">
                  <c:v>-6.6891136169000003</c:v>
                </c:pt>
                <c:pt idx="817">
                  <c:v>-6.6920099257999999</c:v>
                </c:pt>
                <c:pt idx="818">
                  <c:v>-6.6709556579999996</c:v>
                </c:pt>
                <c:pt idx="819">
                  <c:v>-6.6709556579999996</c:v>
                </c:pt>
                <c:pt idx="820">
                  <c:v>-6.6905632018999999</c:v>
                </c:pt>
                <c:pt idx="821">
                  <c:v>-6.6737918854</c:v>
                </c:pt>
                <c:pt idx="822">
                  <c:v>-6.6721563339000003</c:v>
                </c:pt>
                <c:pt idx="823">
                  <c:v>-6.6721563339000003</c:v>
                </c:pt>
                <c:pt idx="824">
                  <c:v>-6.6750860214000003</c:v>
                </c:pt>
                <c:pt idx="825">
                  <c:v>-6.6894874573000003</c:v>
                </c:pt>
                <c:pt idx="826">
                  <c:v>-6.6894874573000003</c:v>
                </c:pt>
                <c:pt idx="827">
                  <c:v>-6.6752195358000002</c:v>
                </c:pt>
                <c:pt idx="828">
                  <c:v>-6.6770420073999999</c:v>
                </c:pt>
                <c:pt idx="829">
                  <c:v>-6.6770534515</c:v>
                </c:pt>
                <c:pt idx="830">
                  <c:v>-6.6770534515</c:v>
                </c:pt>
                <c:pt idx="831">
                  <c:v>-6.6755962371999997</c:v>
                </c:pt>
                <c:pt idx="832">
                  <c:v>-6.6801080704000002</c:v>
                </c:pt>
                <c:pt idx="833">
                  <c:v>-6.6801080704000002</c:v>
                </c:pt>
                <c:pt idx="834">
                  <c:v>-6.6963434219</c:v>
                </c:pt>
                <c:pt idx="835">
                  <c:v>-6.6802167892000002</c:v>
                </c:pt>
                <c:pt idx="836">
                  <c:v>-6.6982965469</c:v>
                </c:pt>
                <c:pt idx="837">
                  <c:v>-6.6982965469</c:v>
                </c:pt>
                <c:pt idx="838">
                  <c:v>-6.6999511718999996</c:v>
                </c:pt>
                <c:pt idx="839">
                  <c:v>-6.6841449737999996</c:v>
                </c:pt>
                <c:pt idx="840">
                  <c:v>-6.6841449737999996</c:v>
                </c:pt>
                <c:pt idx="841">
                  <c:v>-6.6874370575000004</c:v>
                </c:pt>
                <c:pt idx="842">
                  <c:v>-6.6917524337999996</c:v>
                </c:pt>
                <c:pt idx="843">
                  <c:v>-6.7086820602000001</c:v>
                </c:pt>
                <c:pt idx="844">
                  <c:v>-6.7086820602000001</c:v>
                </c:pt>
                <c:pt idx="845">
                  <c:v>-6.7147970199999998</c:v>
                </c:pt>
                <c:pt idx="846">
                  <c:v>-6.7040634155000003</c:v>
                </c:pt>
                <c:pt idx="847">
                  <c:v>-6.7040634155000003</c:v>
                </c:pt>
                <c:pt idx="848">
                  <c:v>-6.7130231857</c:v>
                </c:pt>
                <c:pt idx="849">
                  <c:v>-6.7347278595000004</c:v>
                </c:pt>
                <c:pt idx="850">
                  <c:v>-6.7347278595000004</c:v>
                </c:pt>
                <c:pt idx="851">
                  <c:v>-6.7449331283999996</c:v>
                </c:pt>
                <c:pt idx="852">
                  <c:v>-6.7540025711</c:v>
                </c:pt>
                <c:pt idx="853">
                  <c:v>-6.7546234131</c:v>
                </c:pt>
                <c:pt idx="854">
                  <c:v>-6.7546234131</c:v>
                </c:pt>
                <c:pt idx="855">
                  <c:v>-6.7877798079999998</c:v>
                </c:pt>
                <c:pt idx="856">
                  <c:v>-85.201072693</c:v>
                </c:pt>
                <c:pt idx="857">
                  <c:v>-85.201072693</c:v>
                </c:pt>
                <c:pt idx="858">
                  <c:v>-85.450218200999998</c:v>
                </c:pt>
                <c:pt idx="859">
                  <c:v>-32.491168975999997</c:v>
                </c:pt>
                <c:pt idx="860">
                  <c:v>-26.799892426</c:v>
                </c:pt>
                <c:pt idx="861">
                  <c:v>-26.799892426</c:v>
                </c:pt>
                <c:pt idx="862">
                  <c:v>-23.494932174999999</c:v>
                </c:pt>
                <c:pt idx="863">
                  <c:v>-20.942596435999999</c:v>
                </c:pt>
                <c:pt idx="864">
                  <c:v>-20.942596435999999</c:v>
                </c:pt>
                <c:pt idx="865">
                  <c:v>-19.349569321000001</c:v>
                </c:pt>
                <c:pt idx="866">
                  <c:v>-18.085704802999999</c:v>
                </c:pt>
                <c:pt idx="867">
                  <c:v>-16.705509186</c:v>
                </c:pt>
                <c:pt idx="868">
                  <c:v>-16.705509186</c:v>
                </c:pt>
                <c:pt idx="869">
                  <c:v>-15.800108910000001</c:v>
                </c:pt>
                <c:pt idx="870">
                  <c:v>-14.845837593000001</c:v>
                </c:pt>
                <c:pt idx="871">
                  <c:v>-14.845837593000001</c:v>
                </c:pt>
                <c:pt idx="872">
                  <c:v>-14.192074776</c:v>
                </c:pt>
                <c:pt idx="873">
                  <c:v>-13.524058342</c:v>
                </c:pt>
                <c:pt idx="874">
                  <c:v>-12.892908095999999</c:v>
                </c:pt>
                <c:pt idx="875">
                  <c:v>-12.892908095999999</c:v>
                </c:pt>
                <c:pt idx="876">
                  <c:v>-12.396711349</c:v>
                </c:pt>
                <c:pt idx="877">
                  <c:v>-11.945075988999999</c:v>
                </c:pt>
                <c:pt idx="878">
                  <c:v>-11.945075988999999</c:v>
                </c:pt>
                <c:pt idx="879">
                  <c:v>-11.493499756</c:v>
                </c:pt>
                <c:pt idx="880">
                  <c:v>-11.130227089</c:v>
                </c:pt>
                <c:pt idx="881">
                  <c:v>-10.885742188</c:v>
                </c:pt>
                <c:pt idx="882">
                  <c:v>-10.885742188</c:v>
                </c:pt>
                <c:pt idx="883">
                  <c:v>-10.552269936</c:v>
                </c:pt>
                <c:pt idx="884">
                  <c:v>-10.237550734999999</c:v>
                </c:pt>
                <c:pt idx="885">
                  <c:v>-9.9704151153999998</c:v>
                </c:pt>
                <c:pt idx="886">
                  <c:v>-9.9704151153999998</c:v>
                </c:pt>
                <c:pt idx="887">
                  <c:v>-9.7676134108999992</c:v>
                </c:pt>
                <c:pt idx="888">
                  <c:v>-9.4873800278000004</c:v>
                </c:pt>
                <c:pt idx="889">
                  <c:v>-9.4873800278000004</c:v>
                </c:pt>
                <c:pt idx="890">
                  <c:v>-9.2763729094999992</c:v>
                </c:pt>
                <c:pt idx="891">
                  <c:v>-9.0428342818999994</c:v>
                </c:pt>
                <c:pt idx="892">
                  <c:v>-9.0428342818999994</c:v>
                </c:pt>
                <c:pt idx="893">
                  <c:v>-8.8484926224000002</c:v>
                </c:pt>
                <c:pt idx="894">
                  <c:v>-8.6802558898999997</c:v>
                </c:pt>
                <c:pt idx="895">
                  <c:v>-8.5310182570999995</c:v>
                </c:pt>
                <c:pt idx="896">
                  <c:v>-8.5310182570999995</c:v>
                </c:pt>
                <c:pt idx="897">
                  <c:v>-8.3858003615999994</c:v>
                </c:pt>
                <c:pt idx="898">
                  <c:v>-8.2052698134999993</c:v>
                </c:pt>
                <c:pt idx="899">
                  <c:v>-8.2052698134999993</c:v>
                </c:pt>
                <c:pt idx="900">
                  <c:v>-8.1058330535999996</c:v>
                </c:pt>
                <c:pt idx="901">
                  <c:v>-8.0059165955000005</c:v>
                </c:pt>
                <c:pt idx="902">
                  <c:v>-7.9504909515</c:v>
                </c:pt>
                <c:pt idx="903">
                  <c:v>-7.9504909515</c:v>
                </c:pt>
                <c:pt idx="904">
                  <c:v>-7.8553342819000003</c:v>
                </c:pt>
                <c:pt idx="905">
                  <c:v>-7.7786054610999997</c:v>
                </c:pt>
                <c:pt idx="906">
                  <c:v>-7.7786054610999997</c:v>
                </c:pt>
                <c:pt idx="907">
                  <c:v>-7.7299613953000001</c:v>
                </c:pt>
                <c:pt idx="908">
                  <c:v>-7.6321640014999996</c:v>
                </c:pt>
                <c:pt idx="909">
                  <c:v>-7.5832986831999998</c:v>
                </c:pt>
                <c:pt idx="910">
                  <c:v>-7.5832986831999998</c:v>
                </c:pt>
                <c:pt idx="911">
                  <c:v>-7.5365877150999996</c:v>
                </c:pt>
                <c:pt idx="912">
                  <c:v>-7.4149799346999998</c:v>
                </c:pt>
                <c:pt idx="913">
                  <c:v>-7.4387159348000003</c:v>
                </c:pt>
                <c:pt idx="914">
                  <c:v>-7.4387159348000003</c:v>
                </c:pt>
                <c:pt idx="915">
                  <c:v>-7.3690319061</c:v>
                </c:pt>
                <c:pt idx="916">
                  <c:v>-7.2633695602000001</c:v>
                </c:pt>
                <c:pt idx="917">
                  <c:v>-7.2633695602000001</c:v>
                </c:pt>
                <c:pt idx="918">
                  <c:v>-7.2095184326000004</c:v>
                </c:pt>
                <c:pt idx="919">
                  <c:v>-7.1130142212000003</c:v>
                </c:pt>
                <c:pt idx="920">
                  <c:v>-7.1379003525</c:v>
                </c:pt>
                <c:pt idx="921">
                  <c:v>-7.1379003525</c:v>
                </c:pt>
                <c:pt idx="922">
                  <c:v>-7.0684108734000004</c:v>
                </c:pt>
                <c:pt idx="923">
                  <c:v>-7.0212903022999997</c:v>
                </c:pt>
                <c:pt idx="924">
                  <c:v>-7.0212903022999997</c:v>
                </c:pt>
                <c:pt idx="925">
                  <c:v>-6.9741058349999996</c:v>
                </c:pt>
                <c:pt idx="926">
                  <c:v>-6.9266710281000003</c:v>
                </c:pt>
                <c:pt idx="927">
                  <c:v>-6.9266710281000003</c:v>
                </c:pt>
                <c:pt idx="928">
                  <c:v>-6.9294004439999997</c:v>
                </c:pt>
                <c:pt idx="929">
                  <c:v>-6.8705272675</c:v>
                </c:pt>
                <c:pt idx="930">
                  <c:v>-6.8431854247999997</c:v>
                </c:pt>
                <c:pt idx="931">
                  <c:v>-6.8431854247999997</c:v>
                </c:pt>
                <c:pt idx="932">
                  <c:v>-6.8197631836000001</c:v>
                </c:pt>
                <c:pt idx="933">
                  <c:v>-6.8169031142999996</c:v>
                </c:pt>
                <c:pt idx="934">
                  <c:v>-6.7782545089999999</c:v>
                </c:pt>
                <c:pt idx="935">
                  <c:v>-6.7782545089999999</c:v>
                </c:pt>
                <c:pt idx="936">
                  <c:v>-6.7559509276999998</c:v>
                </c:pt>
                <c:pt idx="937">
                  <c:v>-6.7321529387999997</c:v>
                </c:pt>
                <c:pt idx="938">
                  <c:v>-6.7321529387999997</c:v>
                </c:pt>
                <c:pt idx="939">
                  <c:v>-6.7317609786999997</c:v>
                </c:pt>
                <c:pt idx="940">
                  <c:v>-6.7033653259000001</c:v>
                </c:pt>
                <c:pt idx="941">
                  <c:v>-6.6806774138999998</c:v>
                </c:pt>
                <c:pt idx="942">
                  <c:v>-6.6806774138999998</c:v>
                </c:pt>
                <c:pt idx="943">
                  <c:v>-6.6723585128999998</c:v>
                </c:pt>
                <c:pt idx="944">
                  <c:v>-6.6583185195999999</c:v>
                </c:pt>
                <c:pt idx="945">
                  <c:v>-6.6583185195999999</c:v>
                </c:pt>
                <c:pt idx="946">
                  <c:v>-6.6483201981000004</c:v>
                </c:pt>
                <c:pt idx="947">
                  <c:v>-6.6364173889</c:v>
                </c:pt>
                <c:pt idx="948">
                  <c:v>-6.6268157958999998</c:v>
                </c:pt>
                <c:pt idx="949">
                  <c:v>-6.6268157958999998</c:v>
                </c:pt>
                <c:pt idx="950">
                  <c:v>-6.6200475692999996</c:v>
                </c:pt>
                <c:pt idx="951">
                  <c:v>-6.6086664199999996</c:v>
                </c:pt>
                <c:pt idx="952">
                  <c:v>-6.6086664199999996</c:v>
                </c:pt>
                <c:pt idx="953">
                  <c:v>-6.6201524734000001</c:v>
                </c:pt>
                <c:pt idx="954">
                  <c:v>-6.6151103972999996</c:v>
                </c:pt>
                <c:pt idx="955">
                  <c:v>-6.6098775863999997</c:v>
                </c:pt>
                <c:pt idx="956">
                  <c:v>-6.6098775863999997</c:v>
                </c:pt>
                <c:pt idx="957">
                  <c:v>-6.5873126983999999</c:v>
                </c:pt>
                <c:pt idx="958">
                  <c:v>-6.5956125259</c:v>
                </c:pt>
                <c:pt idx="959">
                  <c:v>-6.5956125259</c:v>
                </c:pt>
                <c:pt idx="960">
                  <c:v>-6.5747928618999998</c:v>
                </c:pt>
                <c:pt idx="961">
                  <c:v>-6.5723180771000003</c:v>
                </c:pt>
                <c:pt idx="962">
                  <c:v>-6.5682659148999996</c:v>
                </c:pt>
                <c:pt idx="963">
                  <c:v>-6.5682659148999996</c:v>
                </c:pt>
                <c:pt idx="964">
                  <c:v>-6.5796880721999997</c:v>
                </c:pt>
                <c:pt idx="965">
                  <c:v>-6.5934023857000001</c:v>
                </c:pt>
                <c:pt idx="966">
                  <c:v>-6.5580568314000001</c:v>
                </c:pt>
                <c:pt idx="967">
                  <c:v>-6.5580568314000001</c:v>
                </c:pt>
                <c:pt idx="968">
                  <c:v>-6.5541868210000001</c:v>
                </c:pt>
                <c:pt idx="969">
                  <c:v>-6.5663290023999998</c:v>
                </c:pt>
                <c:pt idx="970">
                  <c:v>-6.5663290023999998</c:v>
                </c:pt>
                <c:pt idx="971">
                  <c:v>-6.5645551682000001</c:v>
                </c:pt>
                <c:pt idx="972">
                  <c:v>-6.5625391005999996</c:v>
                </c:pt>
                <c:pt idx="973">
                  <c:v>-6.5625391005999996</c:v>
                </c:pt>
                <c:pt idx="974">
                  <c:v>-6.5593318938999996</c:v>
                </c:pt>
                <c:pt idx="975">
                  <c:v>-6.5570306778000003</c:v>
                </c:pt>
                <c:pt idx="976">
                  <c:v>-6.5396404266000001</c:v>
                </c:pt>
                <c:pt idx="977">
                  <c:v>-6.5396404266000001</c:v>
                </c:pt>
                <c:pt idx="978">
                  <c:v>-6.5548515319999998</c:v>
                </c:pt>
                <c:pt idx="979">
                  <c:v>-6.5361728668000003</c:v>
                </c:pt>
                <c:pt idx="980">
                  <c:v>-6.5194377898999996</c:v>
                </c:pt>
                <c:pt idx="981">
                  <c:v>-6.5194377898999996</c:v>
                </c:pt>
                <c:pt idx="982">
                  <c:v>-6.5372066497999999</c:v>
                </c:pt>
                <c:pt idx="983">
                  <c:v>-6.5359916687000004</c:v>
                </c:pt>
                <c:pt idx="984">
                  <c:v>-6.5359916687000004</c:v>
                </c:pt>
                <c:pt idx="985">
                  <c:v>-6.5326776505000002</c:v>
                </c:pt>
                <c:pt idx="986">
                  <c:v>-6.5327558517000002</c:v>
                </c:pt>
                <c:pt idx="987">
                  <c:v>-6.5347099304</c:v>
                </c:pt>
                <c:pt idx="988">
                  <c:v>-6.5347099304</c:v>
                </c:pt>
                <c:pt idx="989">
                  <c:v>-6.5508184432999998</c:v>
                </c:pt>
                <c:pt idx="990">
                  <c:v>-6.5327672958000003</c:v>
                </c:pt>
                <c:pt idx="991">
                  <c:v>-6.5327672958000003</c:v>
                </c:pt>
                <c:pt idx="992">
                  <c:v>-6.5623707770999999</c:v>
                </c:pt>
                <c:pt idx="993">
                  <c:v>-6.5462903976</c:v>
                </c:pt>
                <c:pt idx="994">
                  <c:v>-6.5155887604</c:v>
                </c:pt>
                <c:pt idx="995">
                  <c:v>-6.5155887604</c:v>
                </c:pt>
                <c:pt idx="996">
                  <c:v>-6.5504112244000003</c:v>
                </c:pt>
                <c:pt idx="997">
                  <c:v>-6.5312767028999996</c:v>
                </c:pt>
                <c:pt idx="998">
                  <c:v>-6.5312767028999996</c:v>
                </c:pt>
                <c:pt idx="999">
                  <c:v>-6.5475940703999997</c:v>
                </c:pt>
                <c:pt idx="1000">
                  <c:v>-6.5487318039</c:v>
                </c:pt>
                <c:pt idx="1001">
                  <c:v>-6.5469675063999997</c:v>
                </c:pt>
                <c:pt idx="1002">
                  <c:v>-6.5469675063999997</c:v>
                </c:pt>
                <c:pt idx="1003">
                  <c:v>-6.5308961867999997</c:v>
                </c:pt>
                <c:pt idx="1004">
                  <c:v>-6.5620436668000002</c:v>
                </c:pt>
                <c:pt idx="1005">
                  <c:v>-6.5620436668000002</c:v>
                </c:pt>
                <c:pt idx="1006">
                  <c:v>-6.5326776505000002</c:v>
                </c:pt>
                <c:pt idx="1007">
                  <c:v>-6.5328607558999998</c:v>
                </c:pt>
                <c:pt idx="1008">
                  <c:v>-6.5310125351000003</c:v>
                </c:pt>
                <c:pt idx="1009">
                  <c:v>-6.5310125351000003</c:v>
                </c:pt>
                <c:pt idx="1010">
                  <c:v>-6.5465412140000003</c:v>
                </c:pt>
                <c:pt idx="1011">
                  <c:v>-6.5290079116999999</c:v>
                </c:pt>
                <c:pt idx="1012">
                  <c:v>-6.5290079116999999</c:v>
                </c:pt>
                <c:pt idx="1013">
                  <c:v>-6.5314712524000003</c:v>
                </c:pt>
                <c:pt idx="1014">
                  <c:v>-6.5268507003999998</c:v>
                </c:pt>
                <c:pt idx="1015">
                  <c:v>-6.5452814102000003</c:v>
                </c:pt>
                <c:pt idx="1016">
                  <c:v>-6.5452814102000003</c:v>
                </c:pt>
                <c:pt idx="1017">
                  <c:v>-6.5453233719000004</c:v>
                </c:pt>
                <c:pt idx="1018">
                  <c:v>-6.5294313430999997</c:v>
                </c:pt>
                <c:pt idx="1019">
                  <c:v>-6.5294313430999997</c:v>
                </c:pt>
                <c:pt idx="1020">
                  <c:v>-6.5361051558999996</c:v>
                </c:pt>
                <c:pt idx="1021">
                  <c:v>-6.5567340851000004</c:v>
                </c:pt>
                <c:pt idx="1022">
                  <c:v>-6.5593004226999998</c:v>
                </c:pt>
                <c:pt idx="1023">
                  <c:v>-6.5593004226999998</c:v>
                </c:pt>
                <c:pt idx="1024">
                  <c:v>-6.5506649017000003</c:v>
                </c:pt>
                <c:pt idx="1025">
                  <c:v>-6.5785398483000002</c:v>
                </c:pt>
                <c:pt idx="1026">
                  <c:v>-6.5785398483000002</c:v>
                </c:pt>
                <c:pt idx="1027">
                  <c:v>-6.5986137390000001</c:v>
                </c:pt>
                <c:pt idx="1028">
                  <c:v>-6.5978488922</c:v>
                </c:pt>
                <c:pt idx="1029">
                  <c:v>-6.6119375228999999</c:v>
                </c:pt>
                <c:pt idx="1030">
                  <c:v>-6.6119375228999999</c:v>
                </c:pt>
                <c:pt idx="1031">
                  <c:v>-6.6492471694999997</c:v>
                </c:pt>
                <c:pt idx="1032">
                  <c:v>-6.6686677933</c:v>
                </c:pt>
                <c:pt idx="1033">
                  <c:v>-6.6686677933</c:v>
                </c:pt>
                <c:pt idx="1034">
                  <c:v>-6.6946935653999997</c:v>
                </c:pt>
                <c:pt idx="1035">
                  <c:v>-6.7397584914999999</c:v>
                </c:pt>
                <c:pt idx="1036">
                  <c:v>-6.7397584914999999</c:v>
                </c:pt>
                <c:pt idx="1037">
                  <c:v>-6.7630777358999996</c:v>
                </c:pt>
                <c:pt idx="1038">
                  <c:v>-6.7524719237999999</c:v>
                </c:pt>
                <c:pt idx="1039">
                  <c:v>-6.8093252181999997</c:v>
                </c:pt>
                <c:pt idx="1040">
                  <c:v>-6.8093252181999997</c:v>
                </c:pt>
                <c:pt idx="1041">
                  <c:v>-6.8077421188000002</c:v>
                </c:pt>
                <c:pt idx="1042">
                  <c:v>-6.8336200714000004</c:v>
                </c:pt>
                <c:pt idx="1043">
                  <c:v>-6.8336200714000004</c:v>
                </c:pt>
                <c:pt idx="1044">
                  <c:v>-6.8520689011</c:v>
                </c:pt>
                <c:pt idx="1045">
                  <c:v>-6.8681468963999999</c:v>
                </c:pt>
                <c:pt idx="1046">
                  <c:v>-6.8884134292999999</c:v>
                </c:pt>
                <c:pt idx="1047">
                  <c:v>-6.8884134292999999</c:v>
                </c:pt>
                <c:pt idx="1048">
                  <c:v>-6.9138345717999998</c:v>
                </c:pt>
                <c:pt idx="1049">
                  <c:v>-6.9190788268999999</c:v>
                </c:pt>
                <c:pt idx="1050">
                  <c:v>-6.9190788268999999</c:v>
                </c:pt>
                <c:pt idx="1051">
                  <c:v>-6.9320440292000001</c:v>
                </c:pt>
                <c:pt idx="1052">
                  <c:v>-6.9538688659999996</c:v>
                </c:pt>
                <c:pt idx="1053">
                  <c:v>-6.9538688659999996</c:v>
                </c:pt>
                <c:pt idx="1054">
                  <c:v>-6.9845590591000004</c:v>
                </c:pt>
                <c:pt idx="1055">
                  <c:v>-6.9617214203</c:v>
                </c:pt>
                <c:pt idx="1056">
                  <c:v>-7.007191658</c:v>
                </c:pt>
                <c:pt idx="1057">
                  <c:v>-7.007191658</c:v>
                </c:pt>
                <c:pt idx="1058">
                  <c:v>-7.0054244995000001</c:v>
                </c:pt>
                <c:pt idx="1059">
                  <c:v>-7.0479335785000004</c:v>
                </c:pt>
                <c:pt idx="1060">
                  <c:v>-7.0479335785000004</c:v>
                </c:pt>
                <c:pt idx="1061">
                  <c:v>-7.0562744140999998</c:v>
                </c:pt>
                <c:pt idx="1062">
                  <c:v>-7.0758104324</c:v>
                </c:pt>
                <c:pt idx="1063">
                  <c:v>-7.0758104324</c:v>
                </c:pt>
                <c:pt idx="1064">
                  <c:v>-7.0821142197000002</c:v>
                </c:pt>
                <c:pt idx="1065">
                  <c:v>-7.1055059432999998</c:v>
                </c:pt>
                <c:pt idx="1066">
                  <c:v>-7.1253213881999997</c:v>
                </c:pt>
                <c:pt idx="1067">
                  <c:v>-7.1253213881999997</c:v>
                </c:pt>
                <c:pt idx="1068">
                  <c:v>-7.1529779433999998</c:v>
                </c:pt>
                <c:pt idx="1069">
                  <c:v>-7.189043045</c:v>
                </c:pt>
                <c:pt idx="1070">
                  <c:v>-7.189043045</c:v>
                </c:pt>
                <c:pt idx="1071">
                  <c:v>-7.2285366057999996</c:v>
                </c:pt>
                <c:pt idx="1072">
                  <c:v>-7.2835712432999999</c:v>
                </c:pt>
                <c:pt idx="1073">
                  <c:v>-7.2835712432999999</c:v>
                </c:pt>
                <c:pt idx="1074">
                  <c:v>-7.3121814727999999</c:v>
                </c:pt>
                <c:pt idx="1075">
                  <c:v>-7.3639640807999998</c:v>
                </c:pt>
                <c:pt idx="1076">
                  <c:v>-7.4367828369</c:v>
                </c:pt>
                <c:pt idx="1077">
                  <c:v>-7.4367828369</c:v>
                </c:pt>
                <c:pt idx="1078">
                  <c:v>-84.609481811999999</c:v>
                </c:pt>
                <c:pt idx="1079">
                  <c:v>-45.827041626000003</c:v>
                </c:pt>
                <c:pt idx="1080">
                  <c:v>-45.827041626000003</c:v>
                </c:pt>
                <c:pt idx="1081">
                  <c:v>-30.279457092000001</c:v>
                </c:pt>
                <c:pt idx="1082">
                  <c:v>-25.957607269</c:v>
                </c:pt>
                <c:pt idx="1083">
                  <c:v>-22.831789016999998</c:v>
                </c:pt>
                <c:pt idx="1084">
                  <c:v>-22.831789016999998</c:v>
                </c:pt>
                <c:pt idx="1085">
                  <c:v>-20.890111922999999</c:v>
                </c:pt>
                <c:pt idx="1086">
                  <c:v>-19.203622817999999</c:v>
                </c:pt>
                <c:pt idx="1087">
                  <c:v>-18.038383484000001</c:v>
                </c:pt>
                <c:pt idx="1088">
                  <c:v>-18.038383484000001</c:v>
                </c:pt>
                <c:pt idx="1089">
                  <c:v>-16.920415878</c:v>
                </c:pt>
                <c:pt idx="1090">
                  <c:v>-15.869761467</c:v>
                </c:pt>
                <c:pt idx="1091">
                  <c:v>-15.869761467</c:v>
                </c:pt>
                <c:pt idx="1092">
                  <c:v>-15.107051848999999</c:v>
                </c:pt>
                <c:pt idx="1093">
                  <c:v>-14.474368095000001</c:v>
                </c:pt>
                <c:pt idx="1094">
                  <c:v>-13.804597855000001</c:v>
                </c:pt>
                <c:pt idx="1095">
                  <c:v>-13.804597855000001</c:v>
                </c:pt>
                <c:pt idx="1096">
                  <c:v>-13.301503180999999</c:v>
                </c:pt>
                <c:pt idx="1097">
                  <c:v>-12.765215874000001</c:v>
                </c:pt>
                <c:pt idx="1098">
                  <c:v>-12.765215874000001</c:v>
                </c:pt>
                <c:pt idx="1099">
                  <c:v>-12.352597236999999</c:v>
                </c:pt>
                <c:pt idx="1100">
                  <c:v>-11.892928123000001</c:v>
                </c:pt>
                <c:pt idx="1101">
                  <c:v>-11.561964989</c:v>
                </c:pt>
                <c:pt idx="1102">
                  <c:v>-11.561964989</c:v>
                </c:pt>
                <c:pt idx="1103">
                  <c:v>-11.308748245</c:v>
                </c:pt>
                <c:pt idx="1104">
                  <c:v>-10.952589035000001</c:v>
                </c:pt>
                <c:pt idx="1105">
                  <c:v>-10.952589035000001</c:v>
                </c:pt>
                <c:pt idx="1106">
                  <c:v>-10.721575737</c:v>
                </c:pt>
                <c:pt idx="1107">
                  <c:v>-10.559390068000001</c:v>
                </c:pt>
                <c:pt idx="1108">
                  <c:v>-10.559390068000001</c:v>
                </c:pt>
                <c:pt idx="1109">
                  <c:v>-10.272825241</c:v>
                </c:pt>
                <c:pt idx="1110">
                  <c:v>-10.081776618999999</c:v>
                </c:pt>
                <c:pt idx="1111">
                  <c:v>-9.8453760146999993</c:v>
                </c:pt>
                <c:pt idx="1112">
                  <c:v>-9.8453760146999993</c:v>
                </c:pt>
                <c:pt idx="1113">
                  <c:v>-9.6266984939999993</c:v>
                </c:pt>
                <c:pt idx="1114">
                  <c:v>-9.4547109603999999</c:v>
                </c:pt>
                <c:pt idx="1115">
                  <c:v>-9.2394037247000007</c:v>
                </c:pt>
                <c:pt idx="1116">
                  <c:v>-9.2394037247000007</c:v>
                </c:pt>
                <c:pt idx="1117">
                  <c:v>-9.0868272780999995</c:v>
                </c:pt>
                <c:pt idx="1118">
                  <c:v>-8.9125146865999998</c:v>
                </c:pt>
                <c:pt idx="1119">
                  <c:v>-8.9125146865999998</c:v>
                </c:pt>
                <c:pt idx="1120">
                  <c:v>-8.7955541611000001</c:v>
                </c:pt>
                <c:pt idx="1121">
                  <c:v>-8.6799268722999994</c:v>
                </c:pt>
                <c:pt idx="1122">
                  <c:v>-8.5433540344000001</c:v>
                </c:pt>
                <c:pt idx="1123">
                  <c:v>-8.5433540344000001</c:v>
                </c:pt>
                <c:pt idx="1124">
                  <c:v>-8.4654722214000007</c:v>
                </c:pt>
                <c:pt idx="1125">
                  <c:v>-8.3656549453999993</c:v>
                </c:pt>
                <c:pt idx="1126">
                  <c:v>-8.3656549453999993</c:v>
                </c:pt>
                <c:pt idx="1127">
                  <c:v>-8.2857961655000008</c:v>
                </c:pt>
                <c:pt idx="1128">
                  <c:v>-8.2110509872000002</c:v>
                </c:pt>
                <c:pt idx="1129">
                  <c:v>-8.1108322144000002</c:v>
                </c:pt>
                <c:pt idx="1130">
                  <c:v>-8.1108322144000002</c:v>
                </c:pt>
                <c:pt idx="1131">
                  <c:v>-8.0481586455999992</c:v>
                </c:pt>
                <c:pt idx="1132">
                  <c:v>-8.0147695541000008</c:v>
                </c:pt>
                <c:pt idx="1133">
                  <c:v>-8.0147695541000008</c:v>
                </c:pt>
                <c:pt idx="1134">
                  <c:v>-7.9527568817000001</c:v>
                </c:pt>
                <c:pt idx="1135">
                  <c:v>-7.9037551879999999</c:v>
                </c:pt>
                <c:pt idx="1136">
                  <c:v>-7.8371219634999996</c:v>
                </c:pt>
                <c:pt idx="1137">
                  <c:v>-7.8371219634999996</c:v>
                </c:pt>
                <c:pt idx="1138">
                  <c:v>-7.8307695389000003</c:v>
                </c:pt>
                <c:pt idx="1139">
                  <c:v>-7.7770519257000004</c:v>
                </c:pt>
                <c:pt idx="1140">
                  <c:v>-7.7770519257000004</c:v>
                </c:pt>
                <c:pt idx="1141">
                  <c:v>-7.7459144591999998</c:v>
                </c:pt>
                <c:pt idx="1142">
                  <c:v>-7.6970062256</c:v>
                </c:pt>
                <c:pt idx="1143">
                  <c:v>-7.7039136887000002</c:v>
                </c:pt>
                <c:pt idx="1144">
                  <c:v>-7.7039136887000002</c:v>
                </c:pt>
                <c:pt idx="1145">
                  <c:v>-7.6668500899999996</c:v>
                </c:pt>
                <c:pt idx="1146">
                  <c:v>-7.6227960586999997</c:v>
                </c:pt>
                <c:pt idx="1147">
                  <c:v>-7.6227960586999997</c:v>
                </c:pt>
                <c:pt idx="1148">
                  <c:v>-7.5910329818999998</c:v>
                </c:pt>
                <c:pt idx="1149">
                  <c:v>-7.5881757735999997</c:v>
                </c:pt>
                <c:pt idx="1150">
                  <c:v>-7.5169067383000003</c:v>
                </c:pt>
                <c:pt idx="1151">
                  <c:v>-7.5169067383000003</c:v>
                </c:pt>
                <c:pt idx="1152">
                  <c:v>-7.4961032867000004</c:v>
                </c:pt>
                <c:pt idx="1153">
                  <c:v>-7.4771308898999997</c:v>
                </c:pt>
                <c:pt idx="1154">
                  <c:v>-7.4392223358000003</c:v>
                </c:pt>
                <c:pt idx="1155">
                  <c:v>-7.4392223358000003</c:v>
                </c:pt>
                <c:pt idx="1156">
                  <c:v>-7.4071445464999996</c:v>
                </c:pt>
                <c:pt idx="1157">
                  <c:v>-7.3723583221000002</c:v>
                </c:pt>
                <c:pt idx="1158">
                  <c:v>-7.3723583221000002</c:v>
                </c:pt>
                <c:pt idx="1159">
                  <c:v>-7.3477153778000002</c:v>
                </c:pt>
                <c:pt idx="1160">
                  <c:v>-7.3393440246999999</c:v>
                </c:pt>
                <c:pt idx="1161">
                  <c:v>-7.3294420241999996</c:v>
                </c:pt>
                <c:pt idx="1162">
                  <c:v>-7.3294420241999996</c:v>
                </c:pt>
                <c:pt idx="1163">
                  <c:v>-7.2930908202999998</c:v>
                </c:pt>
                <c:pt idx="1164">
                  <c:v>-7.2812538147000003</c:v>
                </c:pt>
                <c:pt idx="1165">
                  <c:v>-7.2812538147000003</c:v>
                </c:pt>
                <c:pt idx="1166">
                  <c:v>-7.2749996184999999</c:v>
                </c:pt>
                <c:pt idx="1167">
                  <c:v>-7.2595167160000003</c:v>
                </c:pt>
                <c:pt idx="1168">
                  <c:v>-7.2313871383999997</c:v>
                </c:pt>
                <c:pt idx="1169">
                  <c:v>-7.2313871383999997</c:v>
                </c:pt>
                <c:pt idx="1170">
                  <c:v>-7.1930446625000002</c:v>
                </c:pt>
                <c:pt idx="1171">
                  <c:v>-7.2064838408999998</c:v>
                </c:pt>
                <c:pt idx="1172">
                  <c:v>-7.2064838408999998</c:v>
                </c:pt>
                <c:pt idx="1173">
                  <c:v>-7.2008504868000003</c:v>
                </c:pt>
                <c:pt idx="1174">
                  <c:v>-7.2200770378000003</c:v>
                </c:pt>
                <c:pt idx="1175">
                  <c:v>-7.1991157532000001</c:v>
                </c:pt>
                <c:pt idx="1176">
                  <c:v>-7.1991157532000001</c:v>
                </c:pt>
                <c:pt idx="1177">
                  <c:v>-7.1905851364000002</c:v>
                </c:pt>
                <c:pt idx="1178">
                  <c:v>-7.2218570708999996</c:v>
                </c:pt>
                <c:pt idx="1179">
                  <c:v>-7.2019748687999998</c:v>
                </c:pt>
                <c:pt idx="1180">
                  <c:v>-7.2019748687999998</c:v>
                </c:pt>
                <c:pt idx="1181">
                  <c:v>-7.2350244522000002</c:v>
                </c:pt>
                <c:pt idx="1182">
                  <c:v>-7.2387924194000002</c:v>
                </c:pt>
                <c:pt idx="1183">
                  <c:v>-7.2387924194000002</c:v>
                </c:pt>
                <c:pt idx="1184">
                  <c:v>-7.2646722794</c:v>
                </c:pt>
                <c:pt idx="1185">
                  <c:v>-7.2487735748000004</c:v>
                </c:pt>
                <c:pt idx="1186">
                  <c:v>-7.2565021515000003</c:v>
                </c:pt>
                <c:pt idx="1187">
                  <c:v>-7.2565021515000003</c:v>
                </c:pt>
                <c:pt idx="1188">
                  <c:v>-7.2624311446999998</c:v>
                </c:pt>
                <c:pt idx="1189">
                  <c:v>-7.3070096969999998</c:v>
                </c:pt>
                <c:pt idx="1190">
                  <c:v>-7.3070096969999998</c:v>
                </c:pt>
                <c:pt idx="1191">
                  <c:v>-7.2971019745000003</c:v>
                </c:pt>
                <c:pt idx="1192">
                  <c:v>-7.2838287354000002</c:v>
                </c:pt>
                <c:pt idx="1193">
                  <c:v>-7.3171119689999999</c:v>
                </c:pt>
                <c:pt idx="1194">
                  <c:v>-7.3171119689999999</c:v>
                </c:pt>
                <c:pt idx="1195">
                  <c:v>-7.3262109755999996</c:v>
                </c:pt>
                <c:pt idx="1196">
                  <c:v>-7.3429727553999999</c:v>
                </c:pt>
                <c:pt idx="1197">
                  <c:v>-7.3429727553999999</c:v>
                </c:pt>
                <c:pt idx="1198">
                  <c:v>-7.3212432860999996</c:v>
                </c:pt>
                <c:pt idx="1199">
                  <c:v>-7.3365116118999998</c:v>
                </c:pt>
                <c:pt idx="1200">
                  <c:v>-7.3396091460999999</c:v>
                </c:pt>
                <c:pt idx="1201">
                  <c:v>-7.3396091460999999</c:v>
                </c:pt>
                <c:pt idx="1202">
                  <c:v>-7.3363504410000004</c:v>
                </c:pt>
                <c:pt idx="1203">
                  <c:v>-7.3474807739000001</c:v>
                </c:pt>
                <c:pt idx="1204">
                  <c:v>-7.3474807739000001</c:v>
                </c:pt>
                <c:pt idx="1205">
                  <c:v>-7.3591899871999997</c:v>
                </c:pt>
                <c:pt idx="1206">
                  <c:v>-7.3523921967000003</c:v>
                </c:pt>
                <c:pt idx="1207">
                  <c:v>-7.3611145020000004</c:v>
                </c:pt>
                <c:pt idx="1208">
                  <c:v>-7.3611145020000004</c:v>
                </c:pt>
                <c:pt idx="1209">
                  <c:v>-7.3567276001000002</c:v>
                </c:pt>
                <c:pt idx="1210">
                  <c:v>-7.3822355269999997</c:v>
                </c:pt>
                <c:pt idx="1211">
                  <c:v>-7.3783874512000001</c:v>
                </c:pt>
                <c:pt idx="1212">
                  <c:v>-7.3783874512000001</c:v>
                </c:pt>
                <c:pt idx="1213">
                  <c:v>-7.3832864761000003</c:v>
                </c:pt>
                <c:pt idx="1214">
                  <c:v>-7.4283833503999999</c:v>
                </c:pt>
                <c:pt idx="1215">
                  <c:v>-7.4283833503999999</c:v>
                </c:pt>
                <c:pt idx="1216">
                  <c:v>-7.3739147186</c:v>
                </c:pt>
                <c:pt idx="1217">
                  <c:v>-7.3962678908999999</c:v>
                </c:pt>
                <c:pt idx="1218">
                  <c:v>-7.4008798598999999</c:v>
                </c:pt>
                <c:pt idx="1219">
                  <c:v>-7.4008798598999999</c:v>
                </c:pt>
                <c:pt idx="1220">
                  <c:v>-7.4025468826000003</c:v>
                </c:pt>
                <c:pt idx="1221">
                  <c:v>-7.3823823929000003</c:v>
                </c:pt>
                <c:pt idx="1222">
                  <c:v>-7.3823823929000003</c:v>
                </c:pt>
                <c:pt idx="1223">
                  <c:v>-7.3872900009000002</c:v>
                </c:pt>
                <c:pt idx="1224">
                  <c:v>-7.3858203888</c:v>
                </c:pt>
                <c:pt idx="1225">
                  <c:v>-7.4066019057999997</c:v>
                </c:pt>
                <c:pt idx="1226">
                  <c:v>-7.4066019057999997</c:v>
                </c:pt>
                <c:pt idx="1227">
                  <c:v>-7.3927764893000001</c:v>
                </c:pt>
                <c:pt idx="1228">
                  <c:v>-7.4070453644000001</c:v>
                </c:pt>
                <c:pt idx="1229">
                  <c:v>-7.4070453644000001</c:v>
                </c:pt>
                <c:pt idx="1230">
                  <c:v>-7.3906068802</c:v>
                </c:pt>
                <c:pt idx="1231">
                  <c:v>-7.4203233719000004</c:v>
                </c:pt>
                <c:pt idx="1232">
                  <c:v>-7.4239015578999998</c:v>
                </c:pt>
                <c:pt idx="1233">
                  <c:v>-7.4239015578999998</c:v>
                </c:pt>
                <c:pt idx="1234">
                  <c:v>-7.4065017700000002</c:v>
                </c:pt>
                <c:pt idx="1235">
                  <c:v>-7.4269056320000004</c:v>
                </c:pt>
                <c:pt idx="1236">
                  <c:v>-7.4269056320000004</c:v>
                </c:pt>
                <c:pt idx="1237">
                  <c:v>-7.4265890121</c:v>
                </c:pt>
                <c:pt idx="1238">
                  <c:v>-7.4198617935</c:v>
                </c:pt>
                <c:pt idx="1239">
                  <c:v>-7.4225292206000004</c:v>
                </c:pt>
                <c:pt idx="1240">
                  <c:v>-7.4225292206000004</c:v>
                </c:pt>
                <c:pt idx="1241">
                  <c:v>-7.4335851669000004</c:v>
                </c:pt>
                <c:pt idx="1242">
                  <c:v>-7.4085693359000002</c:v>
                </c:pt>
                <c:pt idx="1243">
                  <c:v>-7.4085693359000002</c:v>
                </c:pt>
                <c:pt idx="1244">
                  <c:v>-7.4222898483000002</c:v>
                </c:pt>
                <c:pt idx="1245">
                  <c:v>-7.423207283</c:v>
                </c:pt>
                <c:pt idx="1246">
                  <c:v>-7.4354734421000002</c:v>
                </c:pt>
                <c:pt idx="1247">
                  <c:v>-7.4354734421000002</c:v>
                </c:pt>
                <c:pt idx="1248">
                  <c:v>-7.4181766509999996</c:v>
                </c:pt>
                <c:pt idx="1249">
                  <c:v>-7.4213457107999998</c:v>
                </c:pt>
                <c:pt idx="1250">
                  <c:v>-7.4213457107999998</c:v>
                </c:pt>
                <c:pt idx="1251">
                  <c:v>-7.4255971908999996</c:v>
                </c:pt>
                <c:pt idx="1252">
                  <c:v>-7.4049491881999998</c:v>
                </c:pt>
                <c:pt idx="1253">
                  <c:v>-7.4171161652000004</c:v>
                </c:pt>
                <c:pt idx="1254">
                  <c:v>-7.4171161652000004</c:v>
                </c:pt>
                <c:pt idx="1255">
                  <c:v>-7.4345827103</c:v>
                </c:pt>
                <c:pt idx="1256">
                  <c:v>-7.4210815429999997</c:v>
                </c:pt>
                <c:pt idx="1257">
                  <c:v>-7.4289026260000002</c:v>
                </c:pt>
                <c:pt idx="1258">
                  <c:v>-7.4289026260000002</c:v>
                </c:pt>
                <c:pt idx="1259">
                  <c:v>-7.4209804535000004</c:v>
                </c:pt>
                <c:pt idx="1260">
                  <c:v>-7.4218025208</c:v>
                </c:pt>
                <c:pt idx="1261">
                  <c:v>-7.4218025208</c:v>
                </c:pt>
                <c:pt idx="1262">
                  <c:v>-7.4387960434</c:v>
                </c:pt>
                <c:pt idx="1263">
                  <c:v>-7.4197807312000004</c:v>
                </c:pt>
                <c:pt idx="1264">
                  <c:v>-7.4197807312000004</c:v>
                </c:pt>
                <c:pt idx="1265">
                  <c:v>-7.4195728301999999</c:v>
                </c:pt>
                <c:pt idx="1266">
                  <c:v>-7.4350595473999999</c:v>
                </c:pt>
                <c:pt idx="1267">
                  <c:v>-7.4520444870000002</c:v>
                </c:pt>
                <c:pt idx="1268">
                  <c:v>-7.4520444870000002</c:v>
                </c:pt>
                <c:pt idx="1269">
                  <c:v>-7.4270801543999996</c:v>
                </c:pt>
                <c:pt idx="1270">
                  <c:v>-7.4063119887999997</c:v>
                </c:pt>
                <c:pt idx="1271">
                  <c:v>-7.4466714858999996</c:v>
                </c:pt>
                <c:pt idx="1272">
                  <c:v>-7.4466714858999996</c:v>
                </c:pt>
                <c:pt idx="1273">
                  <c:v>-7.4310684203999999</c:v>
                </c:pt>
                <c:pt idx="1274">
                  <c:v>-7.4454450607</c:v>
                </c:pt>
                <c:pt idx="1275">
                  <c:v>-7.4454450607</c:v>
                </c:pt>
                <c:pt idx="1276">
                  <c:v>-7.4263858794999997</c:v>
                </c:pt>
                <c:pt idx="1277">
                  <c:v>-7.4402990340999997</c:v>
                </c:pt>
                <c:pt idx="1278">
                  <c:v>-7.4428586960000001</c:v>
                </c:pt>
                <c:pt idx="1279">
                  <c:v>-7.4428586960000001</c:v>
                </c:pt>
                <c:pt idx="1280">
                  <c:v>-7.4296569824000001</c:v>
                </c:pt>
                <c:pt idx="1281">
                  <c:v>-7.4025831223000003</c:v>
                </c:pt>
                <c:pt idx="1282">
                  <c:v>-7.4025831223000003</c:v>
                </c:pt>
                <c:pt idx="1283">
                  <c:v>-7.4474153519000001</c:v>
                </c:pt>
                <c:pt idx="1284">
                  <c:v>-7.4220848083000002</c:v>
                </c:pt>
                <c:pt idx="1285">
                  <c:v>-7.4220848083000002</c:v>
                </c:pt>
                <c:pt idx="1286">
                  <c:v>-7.4357442856000002</c:v>
                </c:pt>
                <c:pt idx="1287">
                  <c:v>-7.4324541092</c:v>
                </c:pt>
                <c:pt idx="1288">
                  <c:v>-7.4452257156000003</c:v>
                </c:pt>
                <c:pt idx="1289">
                  <c:v>-7.4452257156000003</c:v>
                </c:pt>
                <c:pt idx="1290">
                  <c:v>-7.4281425476000003</c:v>
                </c:pt>
                <c:pt idx="1291">
                  <c:v>-7.4354782104000003</c:v>
                </c:pt>
                <c:pt idx="1292">
                  <c:v>-7.4354782104000003</c:v>
                </c:pt>
                <c:pt idx="1293">
                  <c:v>-7.4347105025999998</c:v>
                </c:pt>
                <c:pt idx="1294">
                  <c:v>-7.4184074402000002</c:v>
                </c:pt>
                <c:pt idx="1295">
                  <c:v>-7.4466104506999997</c:v>
                </c:pt>
                <c:pt idx="1296">
                  <c:v>-7.4466104506999997</c:v>
                </c:pt>
                <c:pt idx="1297">
                  <c:v>-7.4320011139000002</c:v>
                </c:pt>
                <c:pt idx="1298">
                  <c:v>-7.4363527298000003</c:v>
                </c:pt>
                <c:pt idx="1299">
                  <c:v>-7.4363527298000003</c:v>
                </c:pt>
                <c:pt idx="1300">
                  <c:v>-7.4385499953999998</c:v>
                </c:pt>
                <c:pt idx="1301">
                  <c:v>-7.4082021713000001</c:v>
                </c:pt>
                <c:pt idx="1302">
                  <c:v>-7.4418582916</c:v>
                </c:pt>
                <c:pt idx="1303">
                  <c:v>-7.4418582916</c:v>
                </c:pt>
                <c:pt idx="1304">
                  <c:v>-7.4611287116999998</c:v>
                </c:pt>
                <c:pt idx="1305">
                  <c:v>-7.4083414078000001</c:v>
                </c:pt>
                <c:pt idx="1306">
                  <c:v>-7.4083414078000001</c:v>
                </c:pt>
                <c:pt idx="1307">
                  <c:v>-7.4179000854000003</c:v>
                </c:pt>
                <c:pt idx="1308">
                  <c:v>-7.4063615799000004</c:v>
                </c:pt>
                <c:pt idx="1309">
                  <c:v>-7.4430322647000002</c:v>
                </c:pt>
                <c:pt idx="1310">
                  <c:v>-7.4430322647000002</c:v>
                </c:pt>
                <c:pt idx="1311">
                  <c:v>-7.4378051758000003</c:v>
                </c:pt>
                <c:pt idx="1312">
                  <c:v>-7.4372320175000004</c:v>
                </c:pt>
                <c:pt idx="1313">
                  <c:v>-7.4372320175000004</c:v>
                </c:pt>
                <c:pt idx="1314">
                  <c:v>-7.4340944289999999</c:v>
                </c:pt>
                <c:pt idx="1315">
                  <c:v>-7.4306383133000002</c:v>
                </c:pt>
                <c:pt idx="1316">
                  <c:v>-7.4306383133000002</c:v>
                </c:pt>
                <c:pt idx="1317">
                  <c:v>-7.4342670441000003</c:v>
                </c:pt>
                <c:pt idx="1318">
                  <c:v>-7.4440660476999998</c:v>
                </c:pt>
                <c:pt idx="1319">
                  <c:v>-7.4330282210999998</c:v>
                </c:pt>
                <c:pt idx="1320">
                  <c:v>-7.4330282210999998</c:v>
                </c:pt>
                <c:pt idx="1321">
                  <c:v>-7.4206085205000001</c:v>
                </c:pt>
                <c:pt idx="1322">
                  <c:v>-7.4313163756999998</c:v>
                </c:pt>
                <c:pt idx="1323">
                  <c:v>-7.4313163756999998</c:v>
                </c:pt>
                <c:pt idx="1324">
                  <c:v>-7.4425783156999996</c:v>
                </c:pt>
                <c:pt idx="1325">
                  <c:v>-7.4466314316000002</c:v>
                </c:pt>
                <c:pt idx="1326">
                  <c:v>-7.4313678741000002</c:v>
                </c:pt>
                <c:pt idx="1327">
                  <c:v>-7.4313678741000002</c:v>
                </c:pt>
                <c:pt idx="1328">
                  <c:v>-7.4497308731</c:v>
                </c:pt>
                <c:pt idx="1329">
                  <c:v>-7.4452133179000004</c:v>
                </c:pt>
                <c:pt idx="1330">
                  <c:v>-7.4452133179000004</c:v>
                </c:pt>
                <c:pt idx="1331">
                  <c:v>-7.4462013244999996</c:v>
                </c:pt>
                <c:pt idx="1332">
                  <c:v>-7.4462022781000003</c:v>
                </c:pt>
                <c:pt idx="1333">
                  <c:v>-7.4462022781000003</c:v>
                </c:pt>
                <c:pt idx="1334">
                  <c:v>-7.4564914702999996</c:v>
                </c:pt>
                <c:pt idx="1335">
                  <c:v>-7.4750032424999997</c:v>
                </c:pt>
                <c:pt idx="1336">
                  <c:v>-7.4471263885000001</c:v>
                </c:pt>
                <c:pt idx="1337">
                  <c:v>-7.4471263885000001</c:v>
                </c:pt>
                <c:pt idx="1338">
                  <c:v>-7.4477481842</c:v>
                </c:pt>
                <c:pt idx="1339">
                  <c:v>-7.4731254578000001</c:v>
                </c:pt>
                <c:pt idx="1340">
                  <c:v>-7.4731254578000001</c:v>
                </c:pt>
                <c:pt idx="1341">
                  <c:v>-7.4879350662000004</c:v>
                </c:pt>
                <c:pt idx="1342">
                  <c:v>-7.4774398804000004</c:v>
                </c:pt>
                <c:pt idx="1343">
                  <c:v>-7.4728336333999996</c:v>
                </c:pt>
                <c:pt idx="1344">
                  <c:v>-7.4728336333999996</c:v>
                </c:pt>
                <c:pt idx="1345">
                  <c:v>-7.4978494643999998</c:v>
                </c:pt>
                <c:pt idx="1346">
                  <c:v>-7.5137691497999999</c:v>
                </c:pt>
                <c:pt idx="1347">
                  <c:v>-7.5137691497999999</c:v>
                </c:pt>
                <c:pt idx="1348">
                  <c:v>-7.5195541382000002</c:v>
                </c:pt>
                <c:pt idx="1349">
                  <c:v>-7.5364761353</c:v>
                </c:pt>
                <c:pt idx="1350">
                  <c:v>-7.5364761353</c:v>
                </c:pt>
                <c:pt idx="1351">
                  <c:v>-7.5558891295999997</c:v>
                </c:pt>
                <c:pt idx="1352">
                  <c:v>-7.5985574722000004</c:v>
                </c:pt>
                <c:pt idx="1353">
                  <c:v>-7.6036977767999998</c:v>
                </c:pt>
                <c:pt idx="1354">
                  <c:v>-7.6036977767999998</c:v>
                </c:pt>
                <c:pt idx="1355">
                  <c:v>-7.6242532729999999</c:v>
                </c:pt>
                <c:pt idx="1356">
                  <c:v>-7.6696100234999998</c:v>
                </c:pt>
                <c:pt idx="1357">
                  <c:v>-7.6696100234999998</c:v>
                </c:pt>
                <c:pt idx="1358">
                  <c:v>-7.6799507141000003</c:v>
                </c:pt>
                <c:pt idx="1359">
                  <c:v>-7.7070999145999997</c:v>
                </c:pt>
                <c:pt idx="1360">
                  <c:v>-7.7070999145999997</c:v>
                </c:pt>
                <c:pt idx="1361">
                  <c:v>-7.7599449158000002</c:v>
                </c:pt>
                <c:pt idx="1362">
                  <c:v>-7.7916812896999996</c:v>
                </c:pt>
                <c:pt idx="1363">
                  <c:v>-7.8345775603999996</c:v>
                </c:pt>
                <c:pt idx="1364">
                  <c:v>-7.8345775603999996</c:v>
                </c:pt>
                <c:pt idx="1365">
                  <c:v>-7.8925390244000004</c:v>
                </c:pt>
                <c:pt idx="1366">
                  <c:v>-7.9397182465</c:v>
                </c:pt>
                <c:pt idx="1367">
                  <c:v>-7.9397182465</c:v>
                </c:pt>
                <c:pt idx="1368">
                  <c:v>-7.9911441803000001</c:v>
                </c:pt>
                <c:pt idx="1369">
                  <c:v>-8.0675325394000001</c:v>
                </c:pt>
                <c:pt idx="1370">
                  <c:v>-8.0675325394000001</c:v>
                </c:pt>
                <c:pt idx="1371">
                  <c:v>-8.1494407653999996</c:v>
                </c:pt>
                <c:pt idx="1372">
                  <c:v>-8.2225456238000003</c:v>
                </c:pt>
                <c:pt idx="1373">
                  <c:v>-8.3038597106999994</c:v>
                </c:pt>
                <c:pt idx="1374">
                  <c:v>-8.3038597106999994</c:v>
                </c:pt>
                <c:pt idx="1375">
                  <c:v>-8.4022417067999999</c:v>
                </c:pt>
                <c:pt idx="1376">
                  <c:v>-8.5153894424000001</c:v>
                </c:pt>
                <c:pt idx="1377">
                  <c:v>-8.5153894424000001</c:v>
                </c:pt>
                <c:pt idx="1378">
                  <c:v>-8.6084442139000004</c:v>
                </c:pt>
                <c:pt idx="1379">
                  <c:v>-8.7214889525999997</c:v>
                </c:pt>
                <c:pt idx="1380">
                  <c:v>-8.8512744903999998</c:v>
                </c:pt>
                <c:pt idx="1381">
                  <c:v>-8.8512744903999998</c:v>
                </c:pt>
                <c:pt idx="1382">
                  <c:v>-8.9773435592999995</c:v>
                </c:pt>
                <c:pt idx="1383">
                  <c:v>-9.0916099547999991</c:v>
                </c:pt>
                <c:pt idx="1384">
                  <c:v>-9.0916099547999991</c:v>
                </c:pt>
                <c:pt idx="1385">
                  <c:v>-9.2238283157000005</c:v>
                </c:pt>
                <c:pt idx="1386">
                  <c:v>-9.3415803909000008</c:v>
                </c:pt>
                <c:pt idx="1387">
                  <c:v>-9.3415803909000008</c:v>
                </c:pt>
                <c:pt idx="1388">
                  <c:v>-9.4836711884000007</c:v>
                </c:pt>
                <c:pt idx="1389">
                  <c:v>-9.5702018738000003</c:v>
                </c:pt>
                <c:pt idx="1390">
                  <c:v>-9.6892490386999999</c:v>
                </c:pt>
                <c:pt idx="1391">
                  <c:v>-9.6892490386999999</c:v>
                </c:pt>
                <c:pt idx="1392">
                  <c:v>-9.7885322571</c:v>
                </c:pt>
                <c:pt idx="1393">
                  <c:v>-9.8921127318999993</c:v>
                </c:pt>
                <c:pt idx="1394">
                  <c:v>-9.8921127318999993</c:v>
                </c:pt>
                <c:pt idx="1395">
                  <c:v>-9.9636774063000004</c:v>
                </c:pt>
                <c:pt idx="1396">
                  <c:v>-10.056962967</c:v>
                </c:pt>
                <c:pt idx="1397">
                  <c:v>-10.056962967</c:v>
                </c:pt>
                <c:pt idx="1398">
                  <c:v>-10.155711174</c:v>
                </c:pt>
                <c:pt idx="1399">
                  <c:v>-10.181910515</c:v>
                </c:pt>
                <c:pt idx="1400">
                  <c:v>-10.301107407</c:v>
                </c:pt>
                <c:pt idx="1401">
                  <c:v>-10.301107407</c:v>
                </c:pt>
                <c:pt idx="1402">
                  <c:v>-10.312856674000001</c:v>
                </c:pt>
                <c:pt idx="1403">
                  <c:v>-10.347631454</c:v>
                </c:pt>
                <c:pt idx="1404">
                  <c:v>-10.347631454</c:v>
                </c:pt>
                <c:pt idx="1405">
                  <c:v>-10.393595695</c:v>
                </c:pt>
                <c:pt idx="1406">
                  <c:v>-10.393107413999999</c:v>
                </c:pt>
                <c:pt idx="1407">
                  <c:v>-10.428592682</c:v>
                </c:pt>
                <c:pt idx="1408">
                  <c:v>-10.428592682</c:v>
                </c:pt>
                <c:pt idx="1409">
                  <c:v>-10.443090439000001</c:v>
                </c:pt>
                <c:pt idx="1410">
                  <c:v>-10.462496758</c:v>
                </c:pt>
                <c:pt idx="1411">
                  <c:v>-10.462496758</c:v>
                </c:pt>
                <c:pt idx="1412">
                  <c:v>-10.450231552</c:v>
                </c:pt>
                <c:pt idx="1413">
                  <c:v>-10.435924529999999</c:v>
                </c:pt>
                <c:pt idx="1414">
                  <c:v>-10.45339489</c:v>
                </c:pt>
                <c:pt idx="1415">
                  <c:v>-10.45339489</c:v>
                </c:pt>
                <c:pt idx="1416">
                  <c:v>-10.410385132</c:v>
                </c:pt>
                <c:pt idx="1417">
                  <c:v>-10.403882980000001</c:v>
                </c:pt>
                <c:pt idx="1418">
                  <c:v>-10.403882980000001</c:v>
                </c:pt>
                <c:pt idx="1419">
                  <c:v>-10.363804817</c:v>
                </c:pt>
                <c:pt idx="1420">
                  <c:v>-10.371594429</c:v>
                </c:pt>
                <c:pt idx="1421">
                  <c:v>-10.371594429</c:v>
                </c:pt>
                <c:pt idx="1422">
                  <c:v>-10.318519591999999</c:v>
                </c:pt>
                <c:pt idx="1423">
                  <c:v>-10.298345566</c:v>
                </c:pt>
                <c:pt idx="1424">
                  <c:v>-10.273153304999999</c:v>
                </c:pt>
                <c:pt idx="1425">
                  <c:v>-10.273153304999999</c:v>
                </c:pt>
                <c:pt idx="1426">
                  <c:v>-10.234400749000001</c:v>
                </c:pt>
                <c:pt idx="1427">
                  <c:v>-10.193486214</c:v>
                </c:pt>
                <c:pt idx="1428">
                  <c:v>-10.193486214</c:v>
                </c:pt>
                <c:pt idx="1429">
                  <c:v>-10.165345192</c:v>
                </c:pt>
                <c:pt idx="1430">
                  <c:v>-10.157440186000001</c:v>
                </c:pt>
                <c:pt idx="1431">
                  <c:v>-10.157440186000001</c:v>
                </c:pt>
                <c:pt idx="1432">
                  <c:v>-10.124017715000001</c:v>
                </c:pt>
                <c:pt idx="1433">
                  <c:v>-10.104505539</c:v>
                </c:pt>
                <c:pt idx="1434">
                  <c:v>-10.076395988</c:v>
                </c:pt>
                <c:pt idx="1435">
                  <c:v>-10.076395988</c:v>
                </c:pt>
                <c:pt idx="1436">
                  <c:v>-10.040008544999999</c:v>
                </c:pt>
                <c:pt idx="1437">
                  <c:v>-10.007347106999999</c:v>
                </c:pt>
                <c:pt idx="1438">
                  <c:v>-10.007347106999999</c:v>
                </c:pt>
                <c:pt idx="1439">
                  <c:v>-10.000998496999999</c:v>
                </c:pt>
                <c:pt idx="1440">
                  <c:v>-9.9779977798000008</c:v>
                </c:pt>
                <c:pt idx="1441">
                  <c:v>-9.9420909882000004</c:v>
                </c:pt>
                <c:pt idx="1442">
                  <c:v>-9.9420909882000004</c:v>
                </c:pt>
                <c:pt idx="1443">
                  <c:v>-9.9177360535000005</c:v>
                </c:pt>
                <c:pt idx="1444">
                  <c:v>-9.9132795334000008</c:v>
                </c:pt>
                <c:pt idx="1445">
                  <c:v>-9.9132795334000008</c:v>
                </c:pt>
                <c:pt idx="1446">
                  <c:v>-9.8911180495999993</c:v>
                </c:pt>
                <c:pt idx="1447">
                  <c:v>-9.8569755554</c:v>
                </c:pt>
                <c:pt idx="1448">
                  <c:v>-9.8405590056999994</c:v>
                </c:pt>
                <c:pt idx="1449">
                  <c:v>-9.8405590056999994</c:v>
                </c:pt>
                <c:pt idx="1450">
                  <c:v>-9.8287773131999998</c:v>
                </c:pt>
                <c:pt idx="1451">
                  <c:v>-9.8249692917000004</c:v>
                </c:pt>
                <c:pt idx="1452">
                  <c:v>-9.8249692917000004</c:v>
                </c:pt>
                <c:pt idx="1453">
                  <c:v>-9.8139944076999992</c:v>
                </c:pt>
                <c:pt idx="1454">
                  <c:v>-9.8075647353999997</c:v>
                </c:pt>
                <c:pt idx="1455">
                  <c:v>-9.8075647353999997</c:v>
                </c:pt>
                <c:pt idx="1456">
                  <c:v>-9.784324646</c:v>
                </c:pt>
                <c:pt idx="1457">
                  <c:v>-9.7930307388000006</c:v>
                </c:pt>
                <c:pt idx="1458">
                  <c:v>-9.7701873778999992</c:v>
                </c:pt>
                <c:pt idx="1459">
                  <c:v>-9.7701873778999992</c:v>
                </c:pt>
                <c:pt idx="1460">
                  <c:v>-9.7662353516000007</c:v>
                </c:pt>
                <c:pt idx="1461">
                  <c:v>-9.7591857910000002</c:v>
                </c:pt>
                <c:pt idx="1462">
                  <c:v>-9.7591857910000002</c:v>
                </c:pt>
                <c:pt idx="1463">
                  <c:v>-9.7734117507999994</c:v>
                </c:pt>
                <c:pt idx="1464">
                  <c:v>-9.7688741684</c:v>
                </c:pt>
                <c:pt idx="1465">
                  <c:v>-9.7489547728999995</c:v>
                </c:pt>
                <c:pt idx="1466">
                  <c:v>-9.7489547728999995</c:v>
                </c:pt>
                <c:pt idx="1467">
                  <c:v>-9.7532272339000006</c:v>
                </c:pt>
                <c:pt idx="1468">
                  <c:v>-9.7376089096000005</c:v>
                </c:pt>
                <c:pt idx="1469">
                  <c:v>-9.7376089096000005</c:v>
                </c:pt>
                <c:pt idx="1470">
                  <c:v>-9.7583808898999997</c:v>
                </c:pt>
                <c:pt idx="1471">
                  <c:v>-9.7573299408</c:v>
                </c:pt>
                <c:pt idx="1472">
                  <c:v>-9.7468404769999992</c:v>
                </c:pt>
                <c:pt idx="1473">
                  <c:v>-9.7468404769999992</c:v>
                </c:pt>
                <c:pt idx="1474">
                  <c:v>-9.7664489745999994</c:v>
                </c:pt>
                <c:pt idx="1475">
                  <c:v>-9.7927064896000005</c:v>
                </c:pt>
                <c:pt idx="1476">
                  <c:v>-9.7927064896000005</c:v>
                </c:pt>
                <c:pt idx="1477">
                  <c:v>-9.7953310012999992</c:v>
                </c:pt>
                <c:pt idx="1478">
                  <c:v>-9.8016519547000005</c:v>
                </c:pt>
                <c:pt idx="1479">
                  <c:v>-9.7916126251000009</c:v>
                </c:pt>
                <c:pt idx="1480">
                  <c:v>-9.7916126251000009</c:v>
                </c:pt>
                <c:pt idx="1481">
                  <c:v>-9.7954101562999991</c:v>
                </c:pt>
                <c:pt idx="1482">
                  <c:v>-9.8035030365000004</c:v>
                </c:pt>
                <c:pt idx="1483">
                  <c:v>-9.8035030365000004</c:v>
                </c:pt>
                <c:pt idx="1484">
                  <c:v>-9.8210592269999992</c:v>
                </c:pt>
                <c:pt idx="1485">
                  <c:v>-9.8131008148000003</c:v>
                </c:pt>
                <c:pt idx="1486">
                  <c:v>-9.8131008148000003</c:v>
                </c:pt>
                <c:pt idx="1487">
                  <c:v>-9.8191585540999995</c:v>
                </c:pt>
                <c:pt idx="1488">
                  <c:v>-9.8195400238000001</c:v>
                </c:pt>
                <c:pt idx="1489">
                  <c:v>-9.8285617827999996</c:v>
                </c:pt>
                <c:pt idx="1490">
                  <c:v>-9.8285617827999996</c:v>
                </c:pt>
                <c:pt idx="1491">
                  <c:v>-9.8503389359</c:v>
                </c:pt>
                <c:pt idx="1492">
                  <c:v>-9.8426704406999992</c:v>
                </c:pt>
                <c:pt idx="1493">
                  <c:v>-9.8426704406999992</c:v>
                </c:pt>
                <c:pt idx="1494">
                  <c:v>-9.8636465073000004</c:v>
                </c:pt>
                <c:pt idx="1495">
                  <c:v>-9.8660707474000002</c:v>
                </c:pt>
                <c:pt idx="1496">
                  <c:v>-9.8711900710999991</c:v>
                </c:pt>
                <c:pt idx="1497">
                  <c:v>-9.8711900710999991</c:v>
                </c:pt>
                <c:pt idx="1498">
                  <c:v>-9.8579425811999997</c:v>
                </c:pt>
                <c:pt idx="1499">
                  <c:v>-9.8817701339999999</c:v>
                </c:pt>
                <c:pt idx="1500">
                  <c:v>-9.8817701339999999</c:v>
                </c:pt>
                <c:pt idx="1501">
                  <c:v>-9.9011363983000003</c:v>
                </c:pt>
                <c:pt idx="1502">
                  <c:v>-9.8837537766000008</c:v>
                </c:pt>
                <c:pt idx="1503">
                  <c:v>-9.8837537766000008</c:v>
                </c:pt>
                <c:pt idx="1504">
                  <c:v>-9.8792686461999999</c:v>
                </c:pt>
                <c:pt idx="1505">
                  <c:v>-9.8950929641999998</c:v>
                </c:pt>
                <c:pt idx="1506">
                  <c:v>-9.8963804245000002</c:v>
                </c:pt>
                <c:pt idx="1507">
                  <c:v>-9.8963804245000002</c:v>
                </c:pt>
                <c:pt idx="1508">
                  <c:v>-9.8827075957999995</c:v>
                </c:pt>
                <c:pt idx="1509">
                  <c:v>-9.9199695587000001</c:v>
                </c:pt>
                <c:pt idx="1510">
                  <c:v>-9.9199695587000001</c:v>
                </c:pt>
                <c:pt idx="1511">
                  <c:v>-9.9028711318999996</c:v>
                </c:pt>
                <c:pt idx="1512">
                  <c:v>-9.9027299881000008</c:v>
                </c:pt>
                <c:pt idx="1513">
                  <c:v>-9.8704557419000007</c:v>
                </c:pt>
                <c:pt idx="1514">
                  <c:v>-9.8704557419000007</c:v>
                </c:pt>
                <c:pt idx="1515">
                  <c:v>-9.8643770217999993</c:v>
                </c:pt>
                <c:pt idx="1516">
                  <c:v>-9.8859119414999999</c:v>
                </c:pt>
                <c:pt idx="1517">
                  <c:v>-9.8859119414999999</c:v>
                </c:pt>
                <c:pt idx="1518">
                  <c:v>-9.8850765228000004</c:v>
                </c:pt>
                <c:pt idx="1519">
                  <c:v>-9.8867206572999997</c:v>
                </c:pt>
                <c:pt idx="1520">
                  <c:v>-9.8981027603000005</c:v>
                </c:pt>
                <c:pt idx="1521">
                  <c:v>-9.8981027603000005</c:v>
                </c:pt>
                <c:pt idx="1522">
                  <c:v>-9.8779964447000008</c:v>
                </c:pt>
                <c:pt idx="1523">
                  <c:v>-9.8888206481999994</c:v>
                </c:pt>
                <c:pt idx="1524">
                  <c:v>-9.8888206481999994</c:v>
                </c:pt>
                <c:pt idx="1525">
                  <c:v>-9.877664566</c:v>
                </c:pt>
                <c:pt idx="1526">
                  <c:v>-9.8776245117000006</c:v>
                </c:pt>
                <c:pt idx="1527">
                  <c:v>-9.8690338134999998</c:v>
                </c:pt>
                <c:pt idx="1528">
                  <c:v>-9.8690338134999998</c:v>
                </c:pt>
                <c:pt idx="1529">
                  <c:v>-9.8877477646000003</c:v>
                </c:pt>
                <c:pt idx="1530">
                  <c:v>-9.8899908066000002</c:v>
                </c:pt>
                <c:pt idx="1531">
                  <c:v>-9.8899908066000002</c:v>
                </c:pt>
                <c:pt idx="1532">
                  <c:v>-9.8913450240999996</c:v>
                </c:pt>
                <c:pt idx="1533">
                  <c:v>-9.8894395827999997</c:v>
                </c:pt>
                <c:pt idx="1534">
                  <c:v>-9.8894395827999997</c:v>
                </c:pt>
                <c:pt idx="1535">
                  <c:v>-9.8831453322999998</c:v>
                </c:pt>
                <c:pt idx="1536">
                  <c:v>-9.8819532393999996</c:v>
                </c:pt>
                <c:pt idx="1537">
                  <c:v>-9.8851804733000002</c:v>
                </c:pt>
                <c:pt idx="1538">
                  <c:v>-9.8851804733000002</c:v>
                </c:pt>
                <c:pt idx="1539">
                  <c:v>-9.8805189132999995</c:v>
                </c:pt>
                <c:pt idx="1540">
                  <c:v>-9.8690967559999994</c:v>
                </c:pt>
                <c:pt idx="1541">
                  <c:v>-9.8690967559999994</c:v>
                </c:pt>
                <c:pt idx="1542">
                  <c:v>-9.8742761611999992</c:v>
                </c:pt>
                <c:pt idx="1543">
                  <c:v>-9.8468866348000006</c:v>
                </c:pt>
                <c:pt idx="1544">
                  <c:v>-9.8778791427999995</c:v>
                </c:pt>
                <c:pt idx="1545">
                  <c:v>-9.8778791427999995</c:v>
                </c:pt>
                <c:pt idx="1546">
                  <c:v>-9.8726053238000002</c:v>
                </c:pt>
                <c:pt idx="1547">
                  <c:v>-9.8594207764000004</c:v>
                </c:pt>
                <c:pt idx="1548">
                  <c:v>-9.8594207764000004</c:v>
                </c:pt>
                <c:pt idx="1549">
                  <c:v>-9.8736619949000008</c:v>
                </c:pt>
                <c:pt idx="1550">
                  <c:v>-9.8512954712000003</c:v>
                </c:pt>
                <c:pt idx="1551">
                  <c:v>-9.8512954712000003</c:v>
                </c:pt>
                <c:pt idx="1552">
                  <c:v>-9.8306417464999996</c:v>
                </c:pt>
                <c:pt idx="1553">
                  <c:v>-9.8245925903</c:v>
                </c:pt>
                <c:pt idx="1554">
                  <c:v>-9.8293657302999993</c:v>
                </c:pt>
                <c:pt idx="1555">
                  <c:v>-9.8293657302999993</c:v>
                </c:pt>
                <c:pt idx="1556">
                  <c:v>-9.8095512389999993</c:v>
                </c:pt>
                <c:pt idx="1557">
                  <c:v>-9.7843837738000001</c:v>
                </c:pt>
                <c:pt idx="1558">
                  <c:v>-9.7843837738000001</c:v>
                </c:pt>
                <c:pt idx="1559">
                  <c:v>-9.7564315795999992</c:v>
                </c:pt>
                <c:pt idx="1560">
                  <c:v>-9.7324199677000003</c:v>
                </c:pt>
                <c:pt idx="1561">
                  <c:v>-9.7242050170999992</c:v>
                </c:pt>
                <c:pt idx="1562">
                  <c:v>-9.7242050170999992</c:v>
                </c:pt>
                <c:pt idx="1563">
                  <c:v>-9.6869821548000008</c:v>
                </c:pt>
                <c:pt idx="1564">
                  <c:v>-9.6782493591000005</c:v>
                </c:pt>
                <c:pt idx="1565">
                  <c:v>-9.6782493591000005</c:v>
                </c:pt>
                <c:pt idx="1566">
                  <c:v>-9.6790380478000007</c:v>
                </c:pt>
                <c:pt idx="1567">
                  <c:v>-9.6628713608000005</c:v>
                </c:pt>
                <c:pt idx="1568">
                  <c:v>-9.6547632216999997</c:v>
                </c:pt>
                <c:pt idx="1569">
                  <c:v>-9.6547632216999997</c:v>
                </c:pt>
                <c:pt idx="1570">
                  <c:v>-9.6243991851999997</c:v>
                </c:pt>
                <c:pt idx="1571">
                  <c:v>-9.6083812714000008</c:v>
                </c:pt>
                <c:pt idx="1572">
                  <c:v>-9.6083812714000008</c:v>
                </c:pt>
                <c:pt idx="1573">
                  <c:v>-9.6016979217999996</c:v>
                </c:pt>
                <c:pt idx="1574">
                  <c:v>-9.5965080261000004</c:v>
                </c:pt>
                <c:pt idx="1575">
                  <c:v>-9.5965080261000004</c:v>
                </c:pt>
                <c:pt idx="1576">
                  <c:v>-9.5852355957000004</c:v>
                </c:pt>
                <c:pt idx="1577">
                  <c:v>-9.5715379714999997</c:v>
                </c:pt>
                <c:pt idx="1578">
                  <c:v>-9.5882720947000006</c:v>
                </c:pt>
                <c:pt idx="1579">
                  <c:v>-9.5882720947000006</c:v>
                </c:pt>
                <c:pt idx="1580">
                  <c:v>-9.5799283980999999</c:v>
                </c:pt>
                <c:pt idx="1581">
                  <c:v>-9.6012439728000007</c:v>
                </c:pt>
                <c:pt idx="1582">
                  <c:v>-9.6012439728000007</c:v>
                </c:pt>
                <c:pt idx="1583">
                  <c:v>-9.6030082703000001</c:v>
                </c:pt>
                <c:pt idx="1584">
                  <c:v>-9.6281499863000004</c:v>
                </c:pt>
                <c:pt idx="1585">
                  <c:v>-9.6267414092999992</c:v>
                </c:pt>
                <c:pt idx="1586">
                  <c:v>-9.6267414092999992</c:v>
                </c:pt>
                <c:pt idx="1587">
                  <c:v>-9.6368217468000008</c:v>
                </c:pt>
                <c:pt idx="1588">
                  <c:v>-9.6606988907000009</c:v>
                </c:pt>
                <c:pt idx="1589">
                  <c:v>-9.6606988907000009</c:v>
                </c:pt>
                <c:pt idx="1590">
                  <c:v>-9.6600456238000003</c:v>
                </c:pt>
                <c:pt idx="1591">
                  <c:v>-9.6528882980000006</c:v>
                </c:pt>
                <c:pt idx="1592">
                  <c:v>-9.6897392273000005</c:v>
                </c:pt>
                <c:pt idx="1593">
                  <c:v>-9.6897392273000005</c:v>
                </c:pt>
                <c:pt idx="1594">
                  <c:v>-9.6883649825999996</c:v>
                </c:pt>
                <c:pt idx="1595">
                  <c:v>-9.7301282882999995</c:v>
                </c:pt>
                <c:pt idx="1596">
                  <c:v>-9.7301282882999995</c:v>
                </c:pt>
                <c:pt idx="1597">
                  <c:v>-9.7274532318000002</c:v>
                </c:pt>
                <c:pt idx="1598">
                  <c:v>-9.7746391296000006</c:v>
                </c:pt>
                <c:pt idx="1599">
                  <c:v>-9.7508563994999999</c:v>
                </c:pt>
                <c:pt idx="1600">
                  <c:v>-9.7508563994999999</c:v>
                </c:pt>
                <c:pt idx="1601">
                  <c:v>-9.7489204406999992</c:v>
                </c:pt>
                <c:pt idx="1602">
                  <c:v>-9.7468185424999998</c:v>
                </c:pt>
                <c:pt idx="1603">
                  <c:v>-9.7468185424999998</c:v>
                </c:pt>
                <c:pt idx="1604">
                  <c:v>-9.7489738464000002</c:v>
                </c:pt>
                <c:pt idx="1605">
                  <c:v>-9.7500305176000008</c:v>
                </c:pt>
                <c:pt idx="1606">
                  <c:v>-9.7500305176000008</c:v>
                </c:pt>
                <c:pt idx="1607">
                  <c:v>-9.7683267593000007</c:v>
                </c:pt>
                <c:pt idx="1608">
                  <c:v>-9.7612743377999998</c:v>
                </c:pt>
                <c:pt idx="1609">
                  <c:v>-9.7617168427000003</c:v>
                </c:pt>
                <c:pt idx="1610">
                  <c:v>-9.7617168427000003</c:v>
                </c:pt>
                <c:pt idx="1611">
                  <c:v>-9.7853040695000004</c:v>
                </c:pt>
                <c:pt idx="1612">
                  <c:v>-9.7664775848000005</c:v>
                </c:pt>
                <c:pt idx="1613">
                  <c:v>-9.7664775848000005</c:v>
                </c:pt>
                <c:pt idx="1614">
                  <c:v>-9.7718448639000002</c:v>
                </c:pt>
                <c:pt idx="1615">
                  <c:v>-9.7771091461000008</c:v>
                </c:pt>
                <c:pt idx="1616">
                  <c:v>-9.7869186400999997</c:v>
                </c:pt>
                <c:pt idx="1617">
                  <c:v>-9.7869186400999997</c:v>
                </c:pt>
                <c:pt idx="1618">
                  <c:v>-9.8045873641999997</c:v>
                </c:pt>
                <c:pt idx="1619">
                  <c:v>-9.7943058014000002</c:v>
                </c:pt>
                <c:pt idx="1620">
                  <c:v>-9.7943058014000002</c:v>
                </c:pt>
                <c:pt idx="1621">
                  <c:v>-9.8025016785000005</c:v>
                </c:pt>
                <c:pt idx="1622">
                  <c:v>-9.8060874938999998</c:v>
                </c:pt>
                <c:pt idx="1623">
                  <c:v>-9.8060874938999998</c:v>
                </c:pt>
                <c:pt idx="1624">
                  <c:v>-9.8124122620000005</c:v>
                </c:pt>
                <c:pt idx="1625">
                  <c:v>-9.8274545670000002</c:v>
                </c:pt>
                <c:pt idx="1626">
                  <c:v>-9.8159332275000004</c:v>
                </c:pt>
                <c:pt idx="1627">
                  <c:v>-9.8159332275000004</c:v>
                </c:pt>
                <c:pt idx="1628">
                  <c:v>-9.8320226669000004</c:v>
                </c:pt>
                <c:pt idx="1629">
                  <c:v>-9.8183860778999996</c:v>
                </c:pt>
                <c:pt idx="1630">
                  <c:v>-9.8183860778999996</c:v>
                </c:pt>
                <c:pt idx="1631">
                  <c:v>-9.8206186295000002</c:v>
                </c:pt>
                <c:pt idx="1632">
                  <c:v>-9.7934989929</c:v>
                </c:pt>
                <c:pt idx="1633">
                  <c:v>-9.7843494414999999</c:v>
                </c:pt>
                <c:pt idx="1634">
                  <c:v>-9.7843494414999999</c:v>
                </c:pt>
                <c:pt idx="1635">
                  <c:v>-9.7778549193999993</c:v>
                </c:pt>
                <c:pt idx="1636">
                  <c:v>-9.7701110839999998</c:v>
                </c:pt>
                <c:pt idx="1637">
                  <c:v>-9.7701110839999998</c:v>
                </c:pt>
                <c:pt idx="1638">
                  <c:v>-9.7669734955000003</c:v>
                </c:pt>
                <c:pt idx="1639">
                  <c:v>-9.7574882506999998</c:v>
                </c:pt>
                <c:pt idx="1640">
                  <c:v>-9.7574882506999998</c:v>
                </c:pt>
                <c:pt idx="1641">
                  <c:v>-9.7550888061999999</c:v>
                </c:pt>
                <c:pt idx="1642">
                  <c:v>-9.7728967667000006</c:v>
                </c:pt>
                <c:pt idx="1643">
                  <c:v>-9.7687044144000001</c:v>
                </c:pt>
                <c:pt idx="1644">
                  <c:v>-9.7687044144000001</c:v>
                </c:pt>
                <c:pt idx="1645">
                  <c:v>-9.7604455948000002</c:v>
                </c:pt>
                <c:pt idx="1646">
                  <c:v>-9.7363548278999996</c:v>
                </c:pt>
                <c:pt idx="1647">
                  <c:v>-9.7363548278999996</c:v>
                </c:pt>
                <c:pt idx="1648">
                  <c:v>-9.7322216033999993</c:v>
                </c:pt>
                <c:pt idx="1649">
                  <c:v>-9.7449750900000005</c:v>
                </c:pt>
                <c:pt idx="1650">
                  <c:v>-9.7378110886000009</c:v>
                </c:pt>
                <c:pt idx="1651">
                  <c:v>-9.7378110886000009</c:v>
                </c:pt>
                <c:pt idx="1652">
                  <c:v>-9.7113685608000004</c:v>
                </c:pt>
                <c:pt idx="1653">
                  <c:v>-9.7070674896</c:v>
                </c:pt>
                <c:pt idx="1654">
                  <c:v>-9.7070674896</c:v>
                </c:pt>
                <c:pt idx="1655">
                  <c:v>-9.7188901900999998</c:v>
                </c:pt>
                <c:pt idx="1656">
                  <c:v>-9.7136487960999993</c:v>
                </c:pt>
                <c:pt idx="1657">
                  <c:v>-9.7136487960999993</c:v>
                </c:pt>
                <c:pt idx="1658">
                  <c:v>-9.7037916183000004</c:v>
                </c:pt>
                <c:pt idx="1659">
                  <c:v>-9.6806602478000006</c:v>
                </c:pt>
                <c:pt idx="1660">
                  <c:v>-9.6728744507000002</c:v>
                </c:pt>
                <c:pt idx="1661">
                  <c:v>-9.6728744507000002</c:v>
                </c:pt>
                <c:pt idx="1662">
                  <c:v>-9.6548166275000007</c:v>
                </c:pt>
                <c:pt idx="1663">
                  <c:v>-9.6645298004000004</c:v>
                </c:pt>
                <c:pt idx="1664">
                  <c:v>-9.6645298004000004</c:v>
                </c:pt>
                <c:pt idx="1665">
                  <c:v>-9.6734304428000009</c:v>
                </c:pt>
                <c:pt idx="1666">
                  <c:v>-9.6519088745000001</c:v>
                </c:pt>
                <c:pt idx="1667">
                  <c:v>-9.6641683577999995</c:v>
                </c:pt>
                <c:pt idx="1668">
                  <c:v>-9.6641683577999995</c:v>
                </c:pt>
                <c:pt idx="1669">
                  <c:v>-9.6600370407000007</c:v>
                </c:pt>
                <c:pt idx="1670">
                  <c:v>-9.6406059264999993</c:v>
                </c:pt>
                <c:pt idx="1671">
                  <c:v>-9.6406059264999993</c:v>
                </c:pt>
                <c:pt idx="1672">
                  <c:v>-9.6537256240999998</c:v>
                </c:pt>
                <c:pt idx="1673">
                  <c:v>-9.6539964676000007</c:v>
                </c:pt>
                <c:pt idx="1674">
                  <c:v>-9.6347751617000004</c:v>
                </c:pt>
                <c:pt idx="1675">
                  <c:v>-9.6347751617000004</c:v>
                </c:pt>
                <c:pt idx="1676">
                  <c:v>-9.6298484801999997</c:v>
                </c:pt>
                <c:pt idx="1677">
                  <c:v>-9.6437005997000007</c:v>
                </c:pt>
                <c:pt idx="1678">
                  <c:v>-9.6437005997000007</c:v>
                </c:pt>
                <c:pt idx="1679">
                  <c:v>-9.6282405853000004</c:v>
                </c:pt>
                <c:pt idx="1680">
                  <c:v>-9.6471776962</c:v>
                </c:pt>
                <c:pt idx="1681">
                  <c:v>-9.6504621505999992</c:v>
                </c:pt>
                <c:pt idx="1682">
                  <c:v>-9.6504621505999992</c:v>
                </c:pt>
                <c:pt idx="1683">
                  <c:v>-9.6394138336000008</c:v>
                </c:pt>
                <c:pt idx="1684">
                  <c:v>-9.6467113495000003</c:v>
                </c:pt>
                <c:pt idx="1685">
                  <c:v>-9.6467113495000003</c:v>
                </c:pt>
                <c:pt idx="1686">
                  <c:v>-9.6551227570000009</c:v>
                </c:pt>
                <c:pt idx="1687">
                  <c:v>-9.6661777495999992</c:v>
                </c:pt>
                <c:pt idx="1688">
                  <c:v>-9.6661777495999992</c:v>
                </c:pt>
                <c:pt idx="1689">
                  <c:v>-9.6769752501999999</c:v>
                </c:pt>
                <c:pt idx="1690">
                  <c:v>-9.7028875351000003</c:v>
                </c:pt>
                <c:pt idx="1691">
                  <c:v>-9.6975212096999996</c:v>
                </c:pt>
                <c:pt idx="1692">
                  <c:v>-9.6975212096999996</c:v>
                </c:pt>
                <c:pt idx="1693">
                  <c:v>-9.7104759216000005</c:v>
                </c:pt>
                <c:pt idx="1694">
                  <c:v>-9.7387647629000007</c:v>
                </c:pt>
                <c:pt idx="1695">
                  <c:v>-9.7387647629000007</c:v>
                </c:pt>
                <c:pt idx="1696">
                  <c:v>-9.7464437485000008</c:v>
                </c:pt>
                <c:pt idx="1697">
                  <c:v>-9.7425384520999998</c:v>
                </c:pt>
                <c:pt idx="1698">
                  <c:v>-9.7692651748999992</c:v>
                </c:pt>
                <c:pt idx="1699">
                  <c:v>-9.7692651748999992</c:v>
                </c:pt>
                <c:pt idx="1700">
                  <c:v>-9.7799997330000004</c:v>
                </c:pt>
                <c:pt idx="1701">
                  <c:v>-9.7755527495999992</c:v>
                </c:pt>
                <c:pt idx="1702">
                  <c:v>-9.7755527495999992</c:v>
                </c:pt>
                <c:pt idx="1703">
                  <c:v>-9.7664499283000001</c:v>
                </c:pt>
                <c:pt idx="1704">
                  <c:v>-9.8047151566000004</c:v>
                </c:pt>
                <c:pt idx="1705">
                  <c:v>-9.7820901870999997</c:v>
                </c:pt>
                <c:pt idx="1706">
                  <c:v>-9.7820901870999997</c:v>
                </c:pt>
                <c:pt idx="1707">
                  <c:v>-9.8011131287000008</c:v>
                </c:pt>
                <c:pt idx="1708">
                  <c:v>-9.8076324462999995</c:v>
                </c:pt>
                <c:pt idx="1709">
                  <c:v>-9.8076324462999995</c:v>
                </c:pt>
                <c:pt idx="1710">
                  <c:v>-9.8295946120999993</c:v>
                </c:pt>
                <c:pt idx="1711">
                  <c:v>-9.8179092407000006</c:v>
                </c:pt>
                <c:pt idx="1712">
                  <c:v>-9.8179092407000006</c:v>
                </c:pt>
                <c:pt idx="1713">
                  <c:v>-9.8032350539999999</c:v>
                </c:pt>
                <c:pt idx="1714">
                  <c:v>-9.8188114165999991</c:v>
                </c:pt>
                <c:pt idx="1715">
                  <c:v>-9.7914552689000001</c:v>
                </c:pt>
                <c:pt idx="1716">
                  <c:v>-9.7914552689000001</c:v>
                </c:pt>
                <c:pt idx="1717">
                  <c:v>-9.8086881637999994</c:v>
                </c:pt>
                <c:pt idx="1718">
                  <c:v>-9.7951288223000006</c:v>
                </c:pt>
                <c:pt idx="1719">
                  <c:v>-9.7951288223000006</c:v>
                </c:pt>
                <c:pt idx="1720">
                  <c:v>-9.7691078186000002</c:v>
                </c:pt>
                <c:pt idx="1721">
                  <c:v>-9.7372655868999995</c:v>
                </c:pt>
                <c:pt idx="1722">
                  <c:v>-9.7384376526</c:v>
                </c:pt>
                <c:pt idx="1723">
                  <c:v>-9.7384376526</c:v>
                </c:pt>
                <c:pt idx="1724">
                  <c:v>-9.7263355254999997</c:v>
                </c:pt>
                <c:pt idx="1725">
                  <c:v>-9.7139854431000003</c:v>
                </c:pt>
                <c:pt idx="1726">
                  <c:v>-9.7139854431000003</c:v>
                </c:pt>
                <c:pt idx="1727">
                  <c:v>-9.7050952910999992</c:v>
                </c:pt>
                <c:pt idx="1728">
                  <c:v>-9.7128705978000003</c:v>
                </c:pt>
                <c:pt idx="1729">
                  <c:v>-9.7128705978000003</c:v>
                </c:pt>
                <c:pt idx="1730">
                  <c:v>-9.7056131363000002</c:v>
                </c:pt>
                <c:pt idx="1731">
                  <c:v>-9.7008600235000007</c:v>
                </c:pt>
                <c:pt idx="1732">
                  <c:v>-9.6845722197999997</c:v>
                </c:pt>
                <c:pt idx="1733">
                  <c:v>-9.6845722197999997</c:v>
                </c:pt>
                <c:pt idx="1734">
                  <c:v>-9.6836013794000007</c:v>
                </c:pt>
                <c:pt idx="1735">
                  <c:v>-9.7010126113999995</c:v>
                </c:pt>
                <c:pt idx="1736">
                  <c:v>-9.7010126113999995</c:v>
                </c:pt>
                <c:pt idx="1737">
                  <c:v>-9.6874256134000003</c:v>
                </c:pt>
                <c:pt idx="1738">
                  <c:v>-9.7046995162999998</c:v>
                </c:pt>
                <c:pt idx="1739">
                  <c:v>-9.7046995162999998</c:v>
                </c:pt>
                <c:pt idx="1740">
                  <c:v>-9.6956901549999994</c:v>
                </c:pt>
                <c:pt idx="1741">
                  <c:v>-9.6992797851999999</c:v>
                </c:pt>
                <c:pt idx="1742">
                  <c:v>-9.7058439255</c:v>
                </c:pt>
                <c:pt idx="1743">
                  <c:v>-9.7058439255</c:v>
                </c:pt>
                <c:pt idx="1744">
                  <c:v>-9.6970014572000007</c:v>
                </c:pt>
                <c:pt idx="1745">
                  <c:v>-9.6930685042999993</c:v>
                </c:pt>
                <c:pt idx="1746">
                  <c:v>-9.6930685042999993</c:v>
                </c:pt>
                <c:pt idx="1747">
                  <c:v>-9.6865968704000007</c:v>
                </c:pt>
                <c:pt idx="1748">
                  <c:v>-9.6680088042999994</c:v>
                </c:pt>
                <c:pt idx="1749">
                  <c:v>-9.6521730422999994</c:v>
                </c:pt>
                <c:pt idx="1750">
                  <c:v>-9.6521730422999994</c:v>
                </c:pt>
                <c:pt idx="1751">
                  <c:v>-9.6699256896999994</c:v>
                </c:pt>
                <c:pt idx="1752">
                  <c:v>-9.6891527176000007</c:v>
                </c:pt>
                <c:pt idx="1753">
                  <c:v>-9.6891527176000007</c:v>
                </c:pt>
                <c:pt idx="1754">
                  <c:v>-9.6761703490999995</c:v>
                </c:pt>
                <c:pt idx="1755">
                  <c:v>-9.6811008452999996</c:v>
                </c:pt>
                <c:pt idx="1756">
                  <c:v>-9.7038049698000002</c:v>
                </c:pt>
                <c:pt idx="1757">
                  <c:v>-9.7038049698000002</c:v>
                </c:pt>
                <c:pt idx="1758">
                  <c:v>-9.6774911879999994</c:v>
                </c:pt>
                <c:pt idx="1759">
                  <c:v>-9.7024173736999995</c:v>
                </c:pt>
                <c:pt idx="1760">
                  <c:v>-9.7024173736999995</c:v>
                </c:pt>
                <c:pt idx="1761">
                  <c:v>-9.7096195221000006</c:v>
                </c:pt>
                <c:pt idx="1762">
                  <c:v>-9.7166805266999994</c:v>
                </c:pt>
                <c:pt idx="1763">
                  <c:v>-9.7166805266999994</c:v>
                </c:pt>
                <c:pt idx="1764">
                  <c:v>-9.7422437667999997</c:v>
                </c:pt>
                <c:pt idx="1765">
                  <c:v>-9.7330780028999992</c:v>
                </c:pt>
                <c:pt idx="1766">
                  <c:v>-9.7412395476999993</c:v>
                </c:pt>
                <c:pt idx="1767">
                  <c:v>-9.7412395476999993</c:v>
                </c:pt>
                <c:pt idx="1768">
                  <c:v>-9.7635068893000003</c:v>
                </c:pt>
                <c:pt idx="1769">
                  <c:v>-9.7542686461999999</c:v>
                </c:pt>
                <c:pt idx="1770">
                  <c:v>-9.7542686461999999</c:v>
                </c:pt>
                <c:pt idx="1771">
                  <c:v>-9.7775621414000007</c:v>
                </c:pt>
                <c:pt idx="1772">
                  <c:v>-9.7833223342999993</c:v>
                </c:pt>
                <c:pt idx="1773">
                  <c:v>-9.7872858046999998</c:v>
                </c:pt>
                <c:pt idx="1774">
                  <c:v>-9.7872858046999998</c:v>
                </c:pt>
                <c:pt idx="1775">
                  <c:v>-9.7924699782999998</c:v>
                </c:pt>
                <c:pt idx="1776">
                  <c:v>-9.7974424362000008</c:v>
                </c:pt>
                <c:pt idx="1777">
                  <c:v>-9.7974424362000008</c:v>
                </c:pt>
                <c:pt idx="1778">
                  <c:v>-9.8011541366999992</c:v>
                </c:pt>
                <c:pt idx="1779">
                  <c:v>-9.8041391373</c:v>
                </c:pt>
                <c:pt idx="1780">
                  <c:v>-9.7902526855000005</c:v>
                </c:pt>
                <c:pt idx="1781">
                  <c:v>-9.7902526855000005</c:v>
                </c:pt>
                <c:pt idx="1782">
                  <c:v>-9.8071527481</c:v>
                </c:pt>
                <c:pt idx="1783">
                  <c:v>-9.7939701079999999</c:v>
                </c:pt>
                <c:pt idx="1784">
                  <c:v>-9.7939701079999999</c:v>
                </c:pt>
                <c:pt idx="1785">
                  <c:v>-9.8102426528999995</c:v>
                </c:pt>
                <c:pt idx="1786">
                  <c:v>-9.7957935332999995</c:v>
                </c:pt>
                <c:pt idx="1787">
                  <c:v>-9.8114633560000009</c:v>
                </c:pt>
                <c:pt idx="1788">
                  <c:v>-9.8114633560000009</c:v>
                </c:pt>
                <c:pt idx="1789">
                  <c:v>-9.8110246657999998</c:v>
                </c:pt>
                <c:pt idx="1790">
                  <c:v>-9.7932033538999992</c:v>
                </c:pt>
                <c:pt idx="1791">
                  <c:v>-9.7932033538999992</c:v>
                </c:pt>
                <c:pt idx="1792">
                  <c:v>-9.7921180724999992</c:v>
                </c:pt>
                <c:pt idx="1793">
                  <c:v>-9.7908153533999993</c:v>
                </c:pt>
                <c:pt idx="1794">
                  <c:v>-9.7908153533999993</c:v>
                </c:pt>
                <c:pt idx="1795">
                  <c:v>-9.7910251617000004</c:v>
                </c:pt>
                <c:pt idx="1796">
                  <c:v>-9.7891902924000007</c:v>
                </c:pt>
                <c:pt idx="1797">
                  <c:v>-9.7866897582999997</c:v>
                </c:pt>
                <c:pt idx="1798">
                  <c:v>-9.7866897582999997</c:v>
                </c:pt>
                <c:pt idx="1799">
                  <c:v>-9.8009710311999996</c:v>
                </c:pt>
                <c:pt idx="1800">
                  <c:v>-9.8004426955999993</c:v>
                </c:pt>
                <c:pt idx="1801">
                  <c:v>-9.8004426955999993</c:v>
                </c:pt>
                <c:pt idx="1802">
                  <c:v>-9.7992448806999999</c:v>
                </c:pt>
                <c:pt idx="1803">
                  <c:v>-9.7656602858999992</c:v>
                </c:pt>
                <c:pt idx="1804">
                  <c:v>-9.7961130141999995</c:v>
                </c:pt>
                <c:pt idx="1805">
                  <c:v>-9.7961130141999995</c:v>
                </c:pt>
                <c:pt idx="1806">
                  <c:v>-9.7777938842999994</c:v>
                </c:pt>
                <c:pt idx="1807">
                  <c:v>-9.7923822403000003</c:v>
                </c:pt>
                <c:pt idx="1808">
                  <c:v>-9.7923822403000003</c:v>
                </c:pt>
                <c:pt idx="1809">
                  <c:v>-9.7532625197999998</c:v>
                </c:pt>
                <c:pt idx="1810">
                  <c:v>-9.7750978469999996</c:v>
                </c:pt>
                <c:pt idx="1811">
                  <c:v>-9.7680540085000001</c:v>
                </c:pt>
                <c:pt idx="1812">
                  <c:v>-9.7680540085000001</c:v>
                </c:pt>
                <c:pt idx="1813">
                  <c:v>-9.7598237990999994</c:v>
                </c:pt>
                <c:pt idx="1814">
                  <c:v>-9.7443742752000002</c:v>
                </c:pt>
                <c:pt idx="1815">
                  <c:v>-9.7443742752000002</c:v>
                </c:pt>
                <c:pt idx="1816">
                  <c:v>-9.7072296142999992</c:v>
                </c:pt>
                <c:pt idx="1817">
                  <c:v>-9.7073678969999992</c:v>
                </c:pt>
                <c:pt idx="1818">
                  <c:v>-9.6927042006999997</c:v>
                </c:pt>
                <c:pt idx="1819">
                  <c:v>-9.6927042006999997</c:v>
                </c:pt>
                <c:pt idx="1820">
                  <c:v>-85.518898010000001</c:v>
                </c:pt>
                <c:pt idx="1821">
                  <c:v>-86.351013183999996</c:v>
                </c:pt>
                <c:pt idx="1822">
                  <c:v>-86.351013183999996</c:v>
                </c:pt>
                <c:pt idx="1823">
                  <c:v>-35.832233428999999</c:v>
                </c:pt>
                <c:pt idx="1824">
                  <c:v>-26.858329773000001</c:v>
                </c:pt>
                <c:pt idx="1825">
                  <c:v>-26.858329773000001</c:v>
                </c:pt>
                <c:pt idx="1826">
                  <c:v>-22.940629958999999</c:v>
                </c:pt>
                <c:pt idx="1827">
                  <c:v>-20.354328156000001</c:v>
                </c:pt>
                <c:pt idx="1828">
                  <c:v>-18.275505066000001</c:v>
                </c:pt>
                <c:pt idx="1829">
                  <c:v>-18.275505066000001</c:v>
                </c:pt>
                <c:pt idx="1830">
                  <c:v>-16.764101027999999</c:v>
                </c:pt>
                <c:pt idx="1831">
                  <c:v>-15.717534065000001</c:v>
                </c:pt>
                <c:pt idx="1832">
                  <c:v>-14.585180283</c:v>
                </c:pt>
                <c:pt idx="1833">
                  <c:v>-14.585180283</c:v>
                </c:pt>
                <c:pt idx="1834">
                  <c:v>-13.574390411</c:v>
                </c:pt>
                <c:pt idx="1835">
                  <c:v>-12.877586365000001</c:v>
                </c:pt>
                <c:pt idx="1836">
                  <c:v>-12.877586365000001</c:v>
                </c:pt>
                <c:pt idx="1837">
                  <c:v>-12.16259861</c:v>
                </c:pt>
                <c:pt idx="1838">
                  <c:v>-11.61590004</c:v>
                </c:pt>
                <c:pt idx="1839">
                  <c:v>-10.984144211</c:v>
                </c:pt>
                <c:pt idx="1840">
                  <c:v>-10.984144211</c:v>
                </c:pt>
                <c:pt idx="1841">
                  <c:v>-10.554182053</c:v>
                </c:pt>
                <c:pt idx="1842">
                  <c:v>-10.084791183</c:v>
                </c:pt>
                <c:pt idx="1843">
                  <c:v>-10.084791183</c:v>
                </c:pt>
                <c:pt idx="1844">
                  <c:v>-9.8329133987000006</c:v>
                </c:pt>
                <c:pt idx="1845">
                  <c:v>-9.3858280181999998</c:v>
                </c:pt>
                <c:pt idx="1846">
                  <c:v>-9.1249685287000002</c:v>
                </c:pt>
                <c:pt idx="1847">
                  <c:v>-9.1249685287000002</c:v>
                </c:pt>
                <c:pt idx="1848">
                  <c:v>-8.8281660080000002</c:v>
                </c:pt>
                <c:pt idx="1849">
                  <c:v>-8.6517877578999993</c:v>
                </c:pt>
                <c:pt idx="1850">
                  <c:v>-8.6517877578999993</c:v>
                </c:pt>
                <c:pt idx="1851">
                  <c:v>-8.4218254089000002</c:v>
                </c:pt>
                <c:pt idx="1852">
                  <c:v>-8.2911806106999997</c:v>
                </c:pt>
                <c:pt idx="1853">
                  <c:v>-8.2556409835999993</c:v>
                </c:pt>
                <c:pt idx="1854">
                  <c:v>-8.2556409835999993</c:v>
                </c:pt>
                <c:pt idx="1855">
                  <c:v>-8.3043823242000006</c:v>
                </c:pt>
                <c:pt idx="1856">
                  <c:v>-8.3868303299000004</c:v>
                </c:pt>
                <c:pt idx="1857">
                  <c:v>-8.3868303299000004</c:v>
                </c:pt>
                <c:pt idx="1858">
                  <c:v>-8.4544734955000003</c:v>
                </c:pt>
                <c:pt idx="1859">
                  <c:v>-8.5470676422</c:v>
                </c:pt>
                <c:pt idx="1860">
                  <c:v>-8.6734151839999996</c:v>
                </c:pt>
                <c:pt idx="1861">
                  <c:v>-8.6734151839999996</c:v>
                </c:pt>
                <c:pt idx="1862">
                  <c:v>-8.6963558197000008</c:v>
                </c:pt>
                <c:pt idx="1863">
                  <c:v>-8.7933320999000006</c:v>
                </c:pt>
                <c:pt idx="1864">
                  <c:v>-8.7933320999000006</c:v>
                </c:pt>
                <c:pt idx="1865">
                  <c:v>-8.8355541228999996</c:v>
                </c:pt>
                <c:pt idx="1866">
                  <c:v>-8.9140844344999994</c:v>
                </c:pt>
                <c:pt idx="1867">
                  <c:v>-8.9796524047999995</c:v>
                </c:pt>
                <c:pt idx="1868">
                  <c:v>-8.9796524047999995</c:v>
                </c:pt>
                <c:pt idx="1869">
                  <c:v>-9.0410804748999993</c:v>
                </c:pt>
                <c:pt idx="1870">
                  <c:v>-9.1456966400000006</c:v>
                </c:pt>
                <c:pt idx="1871">
                  <c:v>-9.1456966400000006</c:v>
                </c:pt>
                <c:pt idx="1872">
                  <c:v>-9.1534519196000002</c:v>
                </c:pt>
                <c:pt idx="1873">
                  <c:v>-9.2126026153999998</c:v>
                </c:pt>
                <c:pt idx="1874">
                  <c:v>-9.3152980803999998</c:v>
                </c:pt>
                <c:pt idx="1875">
                  <c:v>-9.3152980803999998</c:v>
                </c:pt>
                <c:pt idx="1876">
                  <c:v>-9.3148851394999994</c:v>
                </c:pt>
                <c:pt idx="1877">
                  <c:v>-9.4678897858000006</c:v>
                </c:pt>
                <c:pt idx="1878">
                  <c:v>-9.4678897858000006</c:v>
                </c:pt>
                <c:pt idx="1879">
                  <c:v>-9.4842138289999998</c:v>
                </c:pt>
                <c:pt idx="1880">
                  <c:v>-9.4631137848000009</c:v>
                </c:pt>
                <c:pt idx="1881">
                  <c:v>-9.5096817016999999</c:v>
                </c:pt>
                <c:pt idx="1882">
                  <c:v>-9.5096817016999999</c:v>
                </c:pt>
                <c:pt idx="1883">
                  <c:v>-9.5414848328000001</c:v>
                </c:pt>
                <c:pt idx="1884">
                  <c:v>-9.6635122299000002</c:v>
                </c:pt>
                <c:pt idx="1885">
                  <c:v>-9.6635122299000002</c:v>
                </c:pt>
                <c:pt idx="1886">
                  <c:v>-9.6460247040000002</c:v>
                </c:pt>
              </c:numCache>
            </c:numRef>
          </c:yVal>
          <c:smooth val="0"/>
          <c:extLst>
            <c:ext xmlns:c16="http://schemas.microsoft.com/office/drawing/2014/chart" uri="{C3380CC4-5D6E-409C-BE32-E72D297353CC}">
              <c16:uniqueId val="{00000000-A848-43CB-8591-937E0DC3CDEB}"/>
            </c:ext>
          </c:extLst>
        </c:ser>
        <c:ser>
          <c:idx val="1"/>
          <c:order val="1"/>
          <c:tx>
            <c:v>7/9 Pi Mode</c:v>
          </c:tx>
          <c:spPr>
            <a:ln w="19050" cap="rnd">
              <a:solidFill>
                <a:schemeClr val="accent2"/>
              </a:solidFill>
              <a:round/>
            </a:ln>
            <a:effectLst/>
          </c:spPr>
          <c:marker>
            <c:symbol val="none"/>
          </c:marker>
          <c:xVal>
            <c:numRef>
              <c:f>'27MV'!$B$3:$B$1889</c:f>
              <c:numCache>
                <c:formatCode>[$-F400]h:mm:ss\ AM/PM</c:formatCode>
                <c:ptCount val="1887"/>
                <c:pt idx="0">
                  <c:v>45042.72246527778</c:v>
                </c:pt>
                <c:pt idx="1">
                  <c:v>45042.722466435189</c:v>
                </c:pt>
                <c:pt idx="2">
                  <c:v>45042.722467592597</c:v>
                </c:pt>
                <c:pt idx="3">
                  <c:v>45042.722468750006</c:v>
                </c:pt>
                <c:pt idx="4">
                  <c:v>45042.72246991899</c:v>
                </c:pt>
                <c:pt idx="5">
                  <c:v>45042.722471087975</c:v>
                </c:pt>
                <c:pt idx="6">
                  <c:v>45042.722472245383</c:v>
                </c:pt>
                <c:pt idx="7">
                  <c:v>45042.722473402791</c:v>
                </c:pt>
                <c:pt idx="8">
                  <c:v>45042.7224745602</c:v>
                </c:pt>
                <c:pt idx="9">
                  <c:v>45042.722475729184</c:v>
                </c:pt>
                <c:pt idx="10">
                  <c:v>45042.722476886593</c:v>
                </c:pt>
                <c:pt idx="11">
                  <c:v>45042.722478044001</c:v>
                </c:pt>
                <c:pt idx="12">
                  <c:v>45042.722479201409</c:v>
                </c:pt>
                <c:pt idx="13">
                  <c:v>45042.722480370394</c:v>
                </c:pt>
                <c:pt idx="14">
                  <c:v>45042.722481527802</c:v>
                </c:pt>
                <c:pt idx="15">
                  <c:v>45042.722482685211</c:v>
                </c:pt>
                <c:pt idx="16">
                  <c:v>45042.722483842619</c:v>
                </c:pt>
                <c:pt idx="17">
                  <c:v>45042.722485000028</c:v>
                </c:pt>
                <c:pt idx="18">
                  <c:v>45042.722486157436</c:v>
                </c:pt>
                <c:pt idx="19">
                  <c:v>45042.722487314844</c:v>
                </c:pt>
                <c:pt idx="20">
                  <c:v>45042.722488472253</c:v>
                </c:pt>
                <c:pt idx="21">
                  <c:v>45042.722489629661</c:v>
                </c:pt>
                <c:pt idx="22">
                  <c:v>45042.72249078707</c:v>
                </c:pt>
                <c:pt idx="23">
                  <c:v>45042.722491944478</c:v>
                </c:pt>
                <c:pt idx="24">
                  <c:v>45042.722493101886</c:v>
                </c:pt>
                <c:pt idx="25">
                  <c:v>45042.722494259295</c:v>
                </c:pt>
                <c:pt idx="26">
                  <c:v>45042.722495416703</c:v>
                </c:pt>
                <c:pt idx="27">
                  <c:v>45042.722496585688</c:v>
                </c:pt>
                <c:pt idx="28">
                  <c:v>45042.722497743096</c:v>
                </c:pt>
                <c:pt idx="29">
                  <c:v>45042.722498900504</c:v>
                </c:pt>
                <c:pt idx="30">
                  <c:v>45042.722500057913</c:v>
                </c:pt>
                <c:pt idx="31">
                  <c:v>45042.722501215321</c:v>
                </c:pt>
                <c:pt idx="32">
                  <c:v>45042.72250237273</c:v>
                </c:pt>
                <c:pt idx="33">
                  <c:v>45042.722503530138</c:v>
                </c:pt>
                <c:pt idx="34">
                  <c:v>45042.722504687546</c:v>
                </c:pt>
                <c:pt idx="35">
                  <c:v>45042.722505856531</c:v>
                </c:pt>
                <c:pt idx="36">
                  <c:v>45042.722507025515</c:v>
                </c:pt>
                <c:pt idx="37">
                  <c:v>45042.7225081945</c:v>
                </c:pt>
                <c:pt idx="38">
                  <c:v>45042.722509363484</c:v>
                </c:pt>
                <c:pt idx="39">
                  <c:v>45042.722510520893</c:v>
                </c:pt>
                <c:pt idx="40">
                  <c:v>45042.722511689877</c:v>
                </c:pt>
                <c:pt idx="41">
                  <c:v>45042.722512847286</c:v>
                </c:pt>
                <c:pt idx="42">
                  <c:v>45042.722514004694</c:v>
                </c:pt>
                <c:pt idx="43">
                  <c:v>45042.722515173678</c:v>
                </c:pt>
                <c:pt idx="44">
                  <c:v>45042.722516331087</c:v>
                </c:pt>
                <c:pt idx="45">
                  <c:v>45042.722517500071</c:v>
                </c:pt>
                <c:pt idx="46">
                  <c:v>45042.72251865748</c:v>
                </c:pt>
                <c:pt idx="47">
                  <c:v>45042.722519826464</c:v>
                </c:pt>
                <c:pt idx="48">
                  <c:v>45042.722520983873</c:v>
                </c:pt>
                <c:pt idx="49">
                  <c:v>45042.722522141281</c:v>
                </c:pt>
                <c:pt idx="50">
                  <c:v>45042.722523310265</c:v>
                </c:pt>
                <c:pt idx="51">
                  <c:v>45042.722524467674</c:v>
                </c:pt>
                <c:pt idx="52">
                  <c:v>45042.722525625082</c:v>
                </c:pt>
                <c:pt idx="53">
                  <c:v>45042.722526782491</c:v>
                </c:pt>
                <c:pt idx="54">
                  <c:v>45042.722527939899</c:v>
                </c:pt>
                <c:pt idx="55">
                  <c:v>45042.722529097307</c:v>
                </c:pt>
                <c:pt idx="56">
                  <c:v>45042.722530266292</c:v>
                </c:pt>
                <c:pt idx="57">
                  <c:v>45042.722531435276</c:v>
                </c:pt>
                <c:pt idx="58">
                  <c:v>45042.722532592685</c:v>
                </c:pt>
                <c:pt idx="59">
                  <c:v>45042.722533761669</c:v>
                </c:pt>
                <c:pt idx="60">
                  <c:v>45042.722534919078</c:v>
                </c:pt>
                <c:pt idx="61">
                  <c:v>45042.722536088062</c:v>
                </c:pt>
                <c:pt idx="62">
                  <c:v>45042.72253724547</c:v>
                </c:pt>
                <c:pt idx="63">
                  <c:v>45042.722538402879</c:v>
                </c:pt>
                <c:pt idx="64">
                  <c:v>45042.722539560287</c:v>
                </c:pt>
                <c:pt idx="65">
                  <c:v>45042.722540717696</c:v>
                </c:pt>
                <c:pt idx="66">
                  <c:v>45042.722541875104</c:v>
                </c:pt>
                <c:pt idx="67">
                  <c:v>45042.722543032512</c:v>
                </c:pt>
                <c:pt idx="68">
                  <c:v>45042.722544201497</c:v>
                </c:pt>
                <c:pt idx="69">
                  <c:v>45042.722545358905</c:v>
                </c:pt>
                <c:pt idx="70">
                  <c:v>45042.722546516314</c:v>
                </c:pt>
                <c:pt idx="71">
                  <c:v>45042.722547673722</c:v>
                </c:pt>
                <c:pt idx="72">
                  <c:v>45042.722548831131</c:v>
                </c:pt>
                <c:pt idx="73">
                  <c:v>45042.722550000115</c:v>
                </c:pt>
                <c:pt idx="74">
                  <c:v>45042.722551157523</c:v>
                </c:pt>
                <c:pt idx="75">
                  <c:v>45042.722552314932</c:v>
                </c:pt>
                <c:pt idx="76">
                  <c:v>45042.72255347234</c:v>
                </c:pt>
                <c:pt idx="77">
                  <c:v>45042.722554641325</c:v>
                </c:pt>
                <c:pt idx="78">
                  <c:v>45042.722555810309</c:v>
                </c:pt>
                <c:pt idx="79">
                  <c:v>45042.722556967718</c:v>
                </c:pt>
                <c:pt idx="80">
                  <c:v>45042.722558125126</c:v>
                </c:pt>
                <c:pt idx="81">
                  <c:v>45042.72255929411</c:v>
                </c:pt>
                <c:pt idx="82">
                  <c:v>45042.722560463095</c:v>
                </c:pt>
                <c:pt idx="83">
                  <c:v>45042.722561620503</c:v>
                </c:pt>
                <c:pt idx="84">
                  <c:v>45042.722562777912</c:v>
                </c:pt>
                <c:pt idx="85">
                  <c:v>45042.72256393532</c:v>
                </c:pt>
                <c:pt idx="86">
                  <c:v>45042.722565092728</c:v>
                </c:pt>
                <c:pt idx="87">
                  <c:v>45042.722566250137</c:v>
                </c:pt>
                <c:pt idx="88">
                  <c:v>45042.722567419121</c:v>
                </c:pt>
                <c:pt idx="89">
                  <c:v>45042.72256857653</c:v>
                </c:pt>
                <c:pt idx="90">
                  <c:v>45042.722569733938</c:v>
                </c:pt>
                <c:pt idx="91">
                  <c:v>45042.722570891347</c:v>
                </c:pt>
                <c:pt idx="92">
                  <c:v>45042.722572048755</c:v>
                </c:pt>
                <c:pt idx="93">
                  <c:v>45042.722573206163</c:v>
                </c:pt>
                <c:pt idx="94">
                  <c:v>45042.722574363572</c:v>
                </c:pt>
                <c:pt idx="95">
                  <c:v>45042.72257552098</c:v>
                </c:pt>
                <c:pt idx="96">
                  <c:v>45042.722576678389</c:v>
                </c:pt>
                <c:pt idx="97">
                  <c:v>45042.722577847373</c:v>
                </c:pt>
                <c:pt idx="98">
                  <c:v>45042.722579004781</c:v>
                </c:pt>
                <c:pt idx="99">
                  <c:v>45042.722580173766</c:v>
                </c:pt>
                <c:pt idx="100">
                  <c:v>45042.722581331174</c:v>
                </c:pt>
                <c:pt idx="101">
                  <c:v>45042.722582488583</c:v>
                </c:pt>
                <c:pt idx="102">
                  <c:v>45042.722583645991</c:v>
                </c:pt>
                <c:pt idx="103">
                  <c:v>45042.722584814976</c:v>
                </c:pt>
                <c:pt idx="104">
                  <c:v>45042.722585972384</c:v>
                </c:pt>
                <c:pt idx="105">
                  <c:v>45042.722587129792</c:v>
                </c:pt>
                <c:pt idx="106">
                  <c:v>45042.722588298777</c:v>
                </c:pt>
                <c:pt idx="107">
                  <c:v>45042.722589467761</c:v>
                </c:pt>
                <c:pt idx="108">
                  <c:v>45042.72259062517</c:v>
                </c:pt>
                <c:pt idx="109">
                  <c:v>45042.722591794154</c:v>
                </c:pt>
                <c:pt idx="110">
                  <c:v>45042.722592951563</c:v>
                </c:pt>
                <c:pt idx="111">
                  <c:v>45042.722594108971</c:v>
                </c:pt>
                <c:pt idx="112">
                  <c:v>45042.722595266379</c:v>
                </c:pt>
                <c:pt idx="113">
                  <c:v>45042.722596435364</c:v>
                </c:pt>
                <c:pt idx="114">
                  <c:v>45042.722597604348</c:v>
                </c:pt>
                <c:pt idx="115">
                  <c:v>45042.722598761757</c:v>
                </c:pt>
                <c:pt idx="116">
                  <c:v>45042.722599919165</c:v>
                </c:pt>
                <c:pt idx="117">
                  <c:v>45042.72260108815</c:v>
                </c:pt>
                <c:pt idx="118">
                  <c:v>45042.722602245558</c:v>
                </c:pt>
                <c:pt idx="119">
                  <c:v>45042.722603414542</c:v>
                </c:pt>
                <c:pt idx="120">
                  <c:v>45042.722604571951</c:v>
                </c:pt>
                <c:pt idx="121">
                  <c:v>45042.722605729359</c:v>
                </c:pt>
                <c:pt idx="122">
                  <c:v>45042.722606898344</c:v>
                </c:pt>
                <c:pt idx="123">
                  <c:v>45042.722608055752</c:v>
                </c:pt>
                <c:pt idx="124">
                  <c:v>45042.722609224737</c:v>
                </c:pt>
                <c:pt idx="125">
                  <c:v>45042.722610382145</c:v>
                </c:pt>
                <c:pt idx="126">
                  <c:v>45042.722611539553</c:v>
                </c:pt>
                <c:pt idx="127">
                  <c:v>45042.722612696962</c:v>
                </c:pt>
                <c:pt idx="128">
                  <c:v>45042.722613865946</c:v>
                </c:pt>
                <c:pt idx="129">
                  <c:v>45042.722615023355</c:v>
                </c:pt>
                <c:pt idx="130">
                  <c:v>45042.722616180763</c:v>
                </c:pt>
                <c:pt idx="131">
                  <c:v>45042.722617338171</c:v>
                </c:pt>
                <c:pt idx="132">
                  <c:v>45042.722618507156</c:v>
                </c:pt>
                <c:pt idx="133">
                  <c:v>45042.722619664564</c:v>
                </c:pt>
                <c:pt idx="134">
                  <c:v>45042.722620821973</c:v>
                </c:pt>
                <c:pt idx="135">
                  <c:v>45042.722621990957</c:v>
                </c:pt>
                <c:pt idx="136">
                  <c:v>45042.722623159942</c:v>
                </c:pt>
                <c:pt idx="137">
                  <c:v>45042.722624328926</c:v>
                </c:pt>
                <c:pt idx="138">
                  <c:v>45042.72262549791</c:v>
                </c:pt>
                <c:pt idx="139">
                  <c:v>45042.722626666895</c:v>
                </c:pt>
                <c:pt idx="140">
                  <c:v>45042.722627824303</c:v>
                </c:pt>
                <c:pt idx="141">
                  <c:v>45042.722628981712</c:v>
                </c:pt>
                <c:pt idx="142">
                  <c:v>45042.72263013912</c:v>
                </c:pt>
                <c:pt idx="143">
                  <c:v>45042.722631296529</c:v>
                </c:pt>
                <c:pt idx="144">
                  <c:v>45042.722632453937</c:v>
                </c:pt>
                <c:pt idx="145">
                  <c:v>45042.722633611345</c:v>
                </c:pt>
                <c:pt idx="146">
                  <c:v>45042.722634768754</c:v>
                </c:pt>
                <c:pt idx="147">
                  <c:v>45042.722635926162</c:v>
                </c:pt>
                <c:pt idx="148">
                  <c:v>45042.722637083571</c:v>
                </c:pt>
                <c:pt idx="149">
                  <c:v>45042.722638252555</c:v>
                </c:pt>
                <c:pt idx="150">
                  <c:v>45042.722639421539</c:v>
                </c:pt>
                <c:pt idx="151">
                  <c:v>45042.722640590524</c:v>
                </c:pt>
                <c:pt idx="152">
                  <c:v>45042.722641759508</c:v>
                </c:pt>
                <c:pt idx="153">
                  <c:v>45042.722642916917</c:v>
                </c:pt>
                <c:pt idx="154">
                  <c:v>45042.722644074325</c:v>
                </c:pt>
                <c:pt idx="155">
                  <c:v>45042.722645231734</c:v>
                </c:pt>
                <c:pt idx="156">
                  <c:v>45042.722646389142</c:v>
                </c:pt>
                <c:pt idx="157">
                  <c:v>45042.722647558126</c:v>
                </c:pt>
                <c:pt idx="158">
                  <c:v>45042.722648727111</c:v>
                </c:pt>
                <c:pt idx="159">
                  <c:v>45042.722649884519</c:v>
                </c:pt>
                <c:pt idx="160">
                  <c:v>45042.722651053504</c:v>
                </c:pt>
                <c:pt idx="161">
                  <c:v>45042.722652210912</c:v>
                </c:pt>
                <c:pt idx="162">
                  <c:v>45042.722653368321</c:v>
                </c:pt>
                <c:pt idx="163">
                  <c:v>45042.722654525729</c:v>
                </c:pt>
                <c:pt idx="164">
                  <c:v>45042.722655683137</c:v>
                </c:pt>
                <c:pt idx="165">
                  <c:v>45042.722656840546</c:v>
                </c:pt>
                <c:pt idx="166">
                  <c:v>45042.722657997954</c:v>
                </c:pt>
                <c:pt idx="167">
                  <c:v>45042.722659166939</c:v>
                </c:pt>
                <c:pt idx="168">
                  <c:v>45042.722660324347</c:v>
                </c:pt>
                <c:pt idx="169">
                  <c:v>45042.722661493332</c:v>
                </c:pt>
                <c:pt idx="170">
                  <c:v>45042.722662662316</c:v>
                </c:pt>
                <c:pt idx="171">
                  <c:v>45042.722663819724</c:v>
                </c:pt>
                <c:pt idx="172">
                  <c:v>45042.722664977133</c:v>
                </c:pt>
                <c:pt idx="173">
                  <c:v>45042.722666146117</c:v>
                </c:pt>
                <c:pt idx="174">
                  <c:v>45042.722667303526</c:v>
                </c:pt>
                <c:pt idx="175">
                  <c:v>45042.722668460934</c:v>
                </c:pt>
                <c:pt idx="176">
                  <c:v>45042.722669618342</c:v>
                </c:pt>
                <c:pt idx="177">
                  <c:v>45042.722670775751</c:v>
                </c:pt>
                <c:pt idx="178">
                  <c:v>45042.722671933159</c:v>
                </c:pt>
                <c:pt idx="179">
                  <c:v>45042.722673090568</c:v>
                </c:pt>
                <c:pt idx="180">
                  <c:v>45042.722674247976</c:v>
                </c:pt>
                <c:pt idx="181">
                  <c:v>45042.722675405385</c:v>
                </c:pt>
                <c:pt idx="182">
                  <c:v>45042.722676562793</c:v>
                </c:pt>
                <c:pt idx="183">
                  <c:v>45042.722677720201</c:v>
                </c:pt>
                <c:pt idx="184">
                  <c:v>45042.722678889186</c:v>
                </c:pt>
                <c:pt idx="185">
                  <c:v>45042.722680046594</c:v>
                </c:pt>
                <c:pt idx="186">
                  <c:v>45042.722681204003</c:v>
                </c:pt>
                <c:pt idx="187">
                  <c:v>45042.722682372987</c:v>
                </c:pt>
                <c:pt idx="188">
                  <c:v>45042.722683530395</c:v>
                </c:pt>
                <c:pt idx="189">
                  <c:v>45042.722684687804</c:v>
                </c:pt>
                <c:pt idx="190">
                  <c:v>45042.722685845212</c:v>
                </c:pt>
                <c:pt idx="191">
                  <c:v>45042.722687002621</c:v>
                </c:pt>
                <c:pt idx="192">
                  <c:v>45042.722688171605</c:v>
                </c:pt>
                <c:pt idx="193">
                  <c:v>45042.722689329014</c:v>
                </c:pt>
                <c:pt idx="194">
                  <c:v>45042.722690497998</c:v>
                </c:pt>
                <c:pt idx="195">
                  <c:v>45042.722691666982</c:v>
                </c:pt>
                <c:pt idx="196">
                  <c:v>45042.722692824391</c:v>
                </c:pt>
                <c:pt idx="197">
                  <c:v>45042.722693981799</c:v>
                </c:pt>
                <c:pt idx="198">
                  <c:v>45042.722695139208</c:v>
                </c:pt>
                <c:pt idx="199">
                  <c:v>45042.722696308192</c:v>
                </c:pt>
                <c:pt idx="200">
                  <c:v>45042.722697465601</c:v>
                </c:pt>
                <c:pt idx="201">
                  <c:v>45042.722698623009</c:v>
                </c:pt>
                <c:pt idx="202">
                  <c:v>45042.722699780417</c:v>
                </c:pt>
                <c:pt idx="203">
                  <c:v>45042.722700949402</c:v>
                </c:pt>
                <c:pt idx="204">
                  <c:v>45042.722702118386</c:v>
                </c:pt>
                <c:pt idx="205">
                  <c:v>45042.722703287371</c:v>
                </c:pt>
                <c:pt idx="206">
                  <c:v>45042.722704444779</c:v>
                </c:pt>
                <c:pt idx="207">
                  <c:v>45042.722705602187</c:v>
                </c:pt>
                <c:pt idx="208">
                  <c:v>45042.722706771172</c:v>
                </c:pt>
                <c:pt idx="209">
                  <c:v>45042.722707940156</c:v>
                </c:pt>
                <c:pt idx="210">
                  <c:v>45042.722709097565</c:v>
                </c:pt>
                <c:pt idx="211">
                  <c:v>45042.722710254973</c:v>
                </c:pt>
                <c:pt idx="212">
                  <c:v>45042.722711412382</c:v>
                </c:pt>
                <c:pt idx="213">
                  <c:v>45042.72271256979</c:v>
                </c:pt>
                <c:pt idx="214">
                  <c:v>45042.722713727198</c:v>
                </c:pt>
                <c:pt idx="215">
                  <c:v>45042.722714896183</c:v>
                </c:pt>
                <c:pt idx="216">
                  <c:v>45042.722716065167</c:v>
                </c:pt>
                <c:pt idx="217">
                  <c:v>45042.722717234152</c:v>
                </c:pt>
                <c:pt idx="218">
                  <c:v>45042.722718403136</c:v>
                </c:pt>
                <c:pt idx="219">
                  <c:v>45042.722719560545</c:v>
                </c:pt>
                <c:pt idx="220">
                  <c:v>45042.722720717953</c:v>
                </c:pt>
                <c:pt idx="221">
                  <c:v>45042.722721875361</c:v>
                </c:pt>
                <c:pt idx="222">
                  <c:v>45042.72272303277</c:v>
                </c:pt>
                <c:pt idx="223">
                  <c:v>45042.722724201754</c:v>
                </c:pt>
                <c:pt idx="224">
                  <c:v>45042.722725370739</c:v>
                </c:pt>
                <c:pt idx="225">
                  <c:v>45042.722726539723</c:v>
                </c:pt>
                <c:pt idx="226">
                  <c:v>45042.722727708708</c:v>
                </c:pt>
                <c:pt idx="227">
                  <c:v>45042.722728866116</c:v>
                </c:pt>
                <c:pt idx="228">
                  <c:v>45042.722730023524</c:v>
                </c:pt>
                <c:pt idx="229">
                  <c:v>45042.722731180933</c:v>
                </c:pt>
                <c:pt idx="230">
                  <c:v>45042.722732349917</c:v>
                </c:pt>
                <c:pt idx="231">
                  <c:v>45042.722733507326</c:v>
                </c:pt>
                <c:pt idx="232">
                  <c:v>45042.722734664734</c:v>
                </c:pt>
                <c:pt idx="233">
                  <c:v>45042.722735822143</c:v>
                </c:pt>
                <c:pt idx="234">
                  <c:v>45042.722736979551</c:v>
                </c:pt>
                <c:pt idx="235">
                  <c:v>45042.722738148535</c:v>
                </c:pt>
                <c:pt idx="236">
                  <c:v>45042.722739305944</c:v>
                </c:pt>
                <c:pt idx="237">
                  <c:v>45042.722740463352</c:v>
                </c:pt>
                <c:pt idx="238">
                  <c:v>45042.722741620761</c:v>
                </c:pt>
                <c:pt idx="239">
                  <c:v>45042.722742778169</c:v>
                </c:pt>
                <c:pt idx="240">
                  <c:v>45042.722743935577</c:v>
                </c:pt>
                <c:pt idx="241">
                  <c:v>45042.722745104562</c:v>
                </c:pt>
                <c:pt idx="242">
                  <c:v>45042.72274626197</c:v>
                </c:pt>
                <c:pt idx="243">
                  <c:v>45042.722747430955</c:v>
                </c:pt>
                <c:pt idx="244">
                  <c:v>45042.722748588363</c:v>
                </c:pt>
                <c:pt idx="245">
                  <c:v>45042.722749745772</c:v>
                </c:pt>
                <c:pt idx="246">
                  <c:v>45042.72275090318</c:v>
                </c:pt>
                <c:pt idx="247">
                  <c:v>45042.722752060588</c:v>
                </c:pt>
                <c:pt idx="248">
                  <c:v>45042.722753217997</c:v>
                </c:pt>
                <c:pt idx="249">
                  <c:v>45042.722754386981</c:v>
                </c:pt>
                <c:pt idx="250">
                  <c:v>45042.72275554439</c:v>
                </c:pt>
                <c:pt idx="251">
                  <c:v>45042.722756701798</c:v>
                </c:pt>
                <c:pt idx="252">
                  <c:v>45042.722757859206</c:v>
                </c:pt>
                <c:pt idx="253">
                  <c:v>45042.722759028191</c:v>
                </c:pt>
                <c:pt idx="254">
                  <c:v>45042.722760197175</c:v>
                </c:pt>
                <c:pt idx="255">
                  <c:v>45042.722761354584</c:v>
                </c:pt>
                <c:pt idx="256">
                  <c:v>45042.722762523568</c:v>
                </c:pt>
                <c:pt idx="257">
                  <c:v>45042.722763692553</c:v>
                </c:pt>
                <c:pt idx="258">
                  <c:v>45042.722764861537</c:v>
                </c:pt>
                <c:pt idx="259">
                  <c:v>45042.722766030522</c:v>
                </c:pt>
                <c:pt idx="260">
                  <c:v>45042.72276718793</c:v>
                </c:pt>
                <c:pt idx="261">
                  <c:v>45042.722768345338</c:v>
                </c:pt>
                <c:pt idx="262">
                  <c:v>45042.722769502747</c:v>
                </c:pt>
                <c:pt idx="263">
                  <c:v>45042.722770671731</c:v>
                </c:pt>
                <c:pt idx="264">
                  <c:v>45042.722771840716</c:v>
                </c:pt>
                <c:pt idx="265">
                  <c:v>45042.7227730097</c:v>
                </c:pt>
                <c:pt idx="266">
                  <c:v>45042.722774167109</c:v>
                </c:pt>
                <c:pt idx="267">
                  <c:v>45042.722775336093</c:v>
                </c:pt>
                <c:pt idx="268">
                  <c:v>45042.722776493501</c:v>
                </c:pt>
                <c:pt idx="269">
                  <c:v>45042.72277765091</c:v>
                </c:pt>
                <c:pt idx="270">
                  <c:v>45042.722778819894</c:v>
                </c:pt>
                <c:pt idx="271">
                  <c:v>45042.722779988879</c:v>
                </c:pt>
                <c:pt idx="272">
                  <c:v>45042.722781146287</c:v>
                </c:pt>
                <c:pt idx="273">
                  <c:v>45042.722782303696</c:v>
                </c:pt>
                <c:pt idx="274">
                  <c:v>45042.72278347268</c:v>
                </c:pt>
                <c:pt idx="275">
                  <c:v>45042.722784641664</c:v>
                </c:pt>
                <c:pt idx="276">
                  <c:v>45042.722785799073</c:v>
                </c:pt>
                <c:pt idx="277">
                  <c:v>45042.722786956481</c:v>
                </c:pt>
                <c:pt idx="278">
                  <c:v>45042.72278811389</c:v>
                </c:pt>
                <c:pt idx="279">
                  <c:v>45042.722789271298</c:v>
                </c:pt>
                <c:pt idx="280">
                  <c:v>45042.722790428707</c:v>
                </c:pt>
                <c:pt idx="281">
                  <c:v>45042.722791586115</c:v>
                </c:pt>
                <c:pt idx="282">
                  <c:v>45042.722792743523</c:v>
                </c:pt>
                <c:pt idx="283">
                  <c:v>45042.722793912508</c:v>
                </c:pt>
                <c:pt idx="284">
                  <c:v>45042.722795069916</c:v>
                </c:pt>
                <c:pt idx="285">
                  <c:v>45042.722796238901</c:v>
                </c:pt>
                <c:pt idx="286">
                  <c:v>45042.722797396309</c:v>
                </c:pt>
                <c:pt idx="287">
                  <c:v>45042.722798565293</c:v>
                </c:pt>
                <c:pt idx="288">
                  <c:v>45042.722799722702</c:v>
                </c:pt>
                <c:pt idx="289">
                  <c:v>45042.72280088011</c:v>
                </c:pt>
                <c:pt idx="290">
                  <c:v>45042.722802037519</c:v>
                </c:pt>
                <c:pt idx="291">
                  <c:v>45042.722803194927</c:v>
                </c:pt>
                <c:pt idx="292">
                  <c:v>45042.722804352336</c:v>
                </c:pt>
                <c:pt idx="293">
                  <c:v>45042.722805509744</c:v>
                </c:pt>
                <c:pt idx="294">
                  <c:v>45042.722806678728</c:v>
                </c:pt>
                <c:pt idx="295">
                  <c:v>45042.722807847713</c:v>
                </c:pt>
                <c:pt idx="296">
                  <c:v>45042.722809016697</c:v>
                </c:pt>
                <c:pt idx="297">
                  <c:v>45042.722810174106</c:v>
                </c:pt>
                <c:pt idx="298">
                  <c:v>45042.722811331514</c:v>
                </c:pt>
                <c:pt idx="299">
                  <c:v>45042.722812488923</c:v>
                </c:pt>
                <c:pt idx="300">
                  <c:v>45042.722813646331</c:v>
                </c:pt>
                <c:pt idx="301">
                  <c:v>45042.722814803739</c:v>
                </c:pt>
                <c:pt idx="302">
                  <c:v>45042.722815972724</c:v>
                </c:pt>
                <c:pt idx="303">
                  <c:v>45042.722817130132</c:v>
                </c:pt>
                <c:pt idx="304">
                  <c:v>45042.722818287541</c:v>
                </c:pt>
                <c:pt idx="305">
                  <c:v>45042.722819444949</c:v>
                </c:pt>
                <c:pt idx="306">
                  <c:v>45042.722820602357</c:v>
                </c:pt>
                <c:pt idx="307">
                  <c:v>45042.722821759766</c:v>
                </c:pt>
                <c:pt idx="308">
                  <c:v>45042.722822917174</c:v>
                </c:pt>
                <c:pt idx="309">
                  <c:v>45042.722824074583</c:v>
                </c:pt>
                <c:pt idx="310">
                  <c:v>45042.722825231991</c:v>
                </c:pt>
                <c:pt idx="311">
                  <c:v>45042.722826400975</c:v>
                </c:pt>
                <c:pt idx="312">
                  <c:v>45042.722827558384</c:v>
                </c:pt>
                <c:pt idx="313">
                  <c:v>45042.722828715792</c:v>
                </c:pt>
                <c:pt idx="314">
                  <c:v>45042.722829873201</c:v>
                </c:pt>
                <c:pt idx="315">
                  <c:v>45042.722831042185</c:v>
                </c:pt>
                <c:pt idx="316">
                  <c:v>45042.72283221117</c:v>
                </c:pt>
                <c:pt idx="317">
                  <c:v>45042.722833368578</c:v>
                </c:pt>
                <c:pt idx="318">
                  <c:v>45042.722834525986</c:v>
                </c:pt>
                <c:pt idx="319">
                  <c:v>45042.722835683395</c:v>
                </c:pt>
                <c:pt idx="320">
                  <c:v>45042.722836840803</c:v>
                </c:pt>
                <c:pt idx="321">
                  <c:v>45042.722837998212</c:v>
                </c:pt>
                <c:pt idx="322">
                  <c:v>45042.72283915562</c:v>
                </c:pt>
                <c:pt idx="323">
                  <c:v>45042.722840313028</c:v>
                </c:pt>
                <c:pt idx="324">
                  <c:v>45042.722841482013</c:v>
                </c:pt>
                <c:pt idx="325">
                  <c:v>45042.722842639421</c:v>
                </c:pt>
                <c:pt idx="326">
                  <c:v>45042.722843808406</c:v>
                </c:pt>
                <c:pt idx="327">
                  <c:v>45042.72284497739</c:v>
                </c:pt>
                <c:pt idx="328">
                  <c:v>45042.722846134799</c:v>
                </c:pt>
                <c:pt idx="329">
                  <c:v>45042.722847303783</c:v>
                </c:pt>
                <c:pt idx="330">
                  <c:v>45042.722848461191</c:v>
                </c:pt>
                <c:pt idx="331">
                  <c:v>45042.722849630176</c:v>
                </c:pt>
                <c:pt idx="332">
                  <c:v>45042.722850787584</c:v>
                </c:pt>
                <c:pt idx="333">
                  <c:v>45042.722851944993</c:v>
                </c:pt>
                <c:pt idx="334">
                  <c:v>45042.722853102401</c:v>
                </c:pt>
                <c:pt idx="335">
                  <c:v>45042.72285425981</c:v>
                </c:pt>
                <c:pt idx="336">
                  <c:v>45042.722855417218</c:v>
                </c:pt>
                <c:pt idx="337">
                  <c:v>45042.722856586202</c:v>
                </c:pt>
                <c:pt idx="338">
                  <c:v>45042.722857743611</c:v>
                </c:pt>
                <c:pt idx="339">
                  <c:v>45042.722858901019</c:v>
                </c:pt>
                <c:pt idx="340">
                  <c:v>45042.722860070004</c:v>
                </c:pt>
                <c:pt idx="341">
                  <c:v>45042.722861238988</c:v>
                </c:pt>
                <c:pt idx="342">
                  <c:v>45042.722862407973</c:v>
                </c:pt>
                <c:pt idx="343">
                  <c:v>45042.722863565381</c:v>
                </c:pt>
                <c:pt idx="344">
                  <c:v>45042.722864734365</c:v>
                </c:pt>
                <c:pt idx="345">
                  <c:v>45042.722865891774</c:v>
                </c:pt>
                <c:pt idx="346">
                  <c:v>45042.722867049182</c:v>
                </c:pt>
                <c:pt idx="347">
                  <c:v>45042.722868206591</c:v>
                </c:pt>
                <c:pt idx="348">
                  <c:v>45042.722869363999</c:v>
                </c:pt>
                <c:pt idx="349">
                  <c:v>45042.722870532984</c:v>
                </c:pt>
                <c:pt idx="350">
                  <c:v>45042.722871690392</c:v>
                </c:pt>
                <c:pt idx="351">
                  <c:v>45042.7228728478</c:v>
                </c:pt>
                <c:pt idx="352">
                  <c:v>45042.722874016785</c:v>
                </c:pt>
                <c:pt idx="353">
                  <c:v>45042.722875185769</c:v>
                </c:pt>
                <c:pt idx="354">
                  <c:v>45042.722876343178</c:v>
                </c:pt>
                <c:pt idx="355">
                  <c:v>45042.722877512162</c:v>
                </c:pt>
                <c:pt idx="356">
                  <c:v>45042.72287866957</c:v>
                </c:pt>
                <c:pt idx="357">
                  <c:v>45042.722879826979</c:v>
                </c:pt>
                <c:pt idx="358">
                  <c:v>45042.722880984387</c:v>
                </c:pt>
                <c:pt idx="359">
                  <c:v>45042.722882153372</c:v>
                </c:pt>
                <c:pt idx="360">
                  <c:v>45042.72288331078</c:v>
                </c:pt>
                <c:pt idx="361">
                  <c:v>45042.722884468189</c:v>
                </c:pt>
                <c:pt idx="362">
                  <c:v>45042.722885625597</c:v>
                </c:pt>
                <c:pt idx="363">
                  <c:v>45042.722886783005</c:v>
                </c:pt>
                <c:pt idx="364">
                  <c:v>45042.722887940414</c:v>
                </c:pt>
                <c:pt idx="365">
                  <c:v>45042.722889097822</c:v>
                </c:pt>
                <c:pt idx="366">
                  <c:v>45042.722890255231</c:v>
                </c:pt>
                <c:pt idx="367">
                  <c:v>45042.722891412639</c:v>
                </c:pt>
                <c:pt idx="368">
                  <c:v>45042.722892581623</c:v>
                </c:pt>
                <c:pt idx="369">
                  <c:v>45042.722893739032</c:v>
                </c:pt>
                <c:pt idx="370">
                  <c:v>45042.722894919585</c:v>
                </c:pt>
                <c:pt idx="371">
                  <c:v>45042.722896076993</c:v>
                </c:pt>
                <c:pt idx="372">
                  <c:v>45042.722897245978</c:v>
                </c:pt>
                <c:pt idx="373">
                  <c:v>45042.722898414962</c:v>
                </c:pt>
                <c:pt idx="374">
                  <c:v>45042.722899572371</c:v>
                </c:pt>
                <c:pt idx="375">
                  <c:v>45042.722900729779</c:v>
                </c:pt>
                <c:pt idx="376">
                  <c:v>45042.722901898764</c:v>
                </c:pt>
                <c:pt idx="377">
                  <c:v>45042.722903056172</c:v>
                </c:pt>
                <c:pt idx="378">
                  <c:v>45042.72290421358</c:v>
                </c:pt>
                <c:pt idx="379">
                  <c:v>45042.722905382565</c:v>
                </c:pt>
                <c:pt idx="380">
                  <c:v>45042.722906539973</c:v>
                </c:pt>
                <c:pt idx="381">
                  <c:v>45042.722907697382</c:v>
                </c:pt>
                <c:pt idx="382">
                  <c:v>45042.72290885479</c:v>
                </c:pt>
                <c:pt idx="383">
                  <c:v>45042.722910023775</c:v>
                </c:pt>
                <c:pt idx="384">
                  <c:v>45042.722911181183</c:v>
                </c:pt>
                <c:pt idx="385">
                  <c:v>45042.722912338591</c:v>
                </c:pt>
                <c:pt idx="386">
                  <c:v>45042.722913507576</c:v>
                </c:pt>
                <c:pt idx="387">
                  <c:v>45042.72291467656</c:v>
                </c:pt>
                <c:pt idx="388">
                  <c:v>45042.722915833969</c:v>
                </c:pt>
                <c:pt idx="389">
                  <c:v>45042.722917002953</c:v>
                </c:pt>
                <c:pt idx="390">
                  <c:v>45042.722918160362</c:v>
                </c:pt>
                <c:pt idx="391">
                  <c:v>45042.72291931777</c:v>
                </c:pt>
                <c:pt idx="392">
                  <c:v>45042.722920498323</c:v>
                </c:pt>
                <c:pt idx="393">
                  <c:v>45042.722921655732</c:v>
                </c:pt>
                <c:pt idx="394">
                  <c:v>45042.72292281314</c:v>
                </c:pt>
                <c:pt idx="395">
                  <c:v>45042.722923970548</c:v>
                </c:pt>
                <c:pt idx="396">
                  <c:v>45042.722925127957</c:v>
                </c:pt>
                <c:pt idx="397">
                  <c:v>45042.722926285365</c:v>
                </c:pt>
                <c:pt idx="398">
                  <c:v>45042.722927442774</c:v>
                </c:pt>
                <c:pt idx="399">
                  <c:v>45042.722928600182</c:v>
                </c:pt>
                <c:pt idx="400">
                  <c:v>45042.72292975759</c:v>
                </c:pt>
                <c:pt idx="401">
                  <c:v>45042.722930914999</c:v>
                </c:pt>
                <c:pt idx="402">
                  <c:v>45042.722932072407</c:v>
                </c:pt>
                <c:pt idx="403">
                  <c:v>45042.722933241392</c:v>
                </c:pt>
                <c:pt idx="404">
                  <c:v>45042.722934410376</c:v>
                </c:pt>
                <c:pt idx="405">
                  <c:v>45042.722935567785</c:v>
                </c:pt>
                <c:pt idx="406">
                  <c:v>45042.722936725193</c:v>
                </c:pt>
                <c:pt idx="407">
                  <c:v>45042.722937882601</c:v>
                </c:pt>
                <c:pt idx="408">
                  <c:v>45042.72293904001</c:v>
                </c:pt>
                <c:pt idx="409">
                  <c:v>45042.722940197418</c:v>
                </c:pt>
                <c:pt idx="410">
                  <c:v>45042.722941354827</c:v>
                </c:pt>
                <c:pt idx="411">
                  <c:v>45042.722942512235</c:v>
                </c:pt>
                <c:pt idx="412">
                  <c:v>45042.722943669643</c:v>
                </c:pt>
                <c:pt idx="413">
                  <c:v>45042.722944827052</c:v>
                </c:pt>
                <c:pt idx="414">
                  <c:v>45042.722945996036</c:v>
                </c:pt>
                <c:pt idx="415">
                  <c:v>45042.722947153445</c:v>
                </c:pt>
                <c:pt idx="416">
                  <c:v>45042.722948310853</c:v>
                </c:pt>
                <c:pt idx="417">
                  <c:v>45042.722949468262</c:v>
                </c:pt>
                <c:pt idx="418">
                  <c:v>45042.722950637246</c:v>
                </c:pt>
                <c:pt idx="419">
                  <c:v>45042.722951794654</c:v>
                </c:pt>
                <c:pt idx="420">
                  <c:v>45042.722952952063</c:v>
                </c:pt>
                <c:pt idx="421">
                  <c:v>45042.722954109471</c:v>
                </c:pt>
                <c:pt idx="422">
                  <c:v>45042.72295526688</c:v>
                </c:pt>
                <c:pt idx="423">
                  <c:v>45042.722956424288</c:v>
                </c:pt>
                <c:pt idx="424">
                  <c:v>45042.722957581696</c:v>
                </c:pt>
                <c:pt idx="425">
                  <c:v>45042.722958750681</c:v>
                </c:pt>
                <c:pt idx="426">
                  <c:v>45042.722959919665</c:v>
                </c:pt>
                <c:pt idx="427">
                  <c:v>45042.722961077074</c:v>
                </c:pt>
                <c:pt idx="428">
                  <c:v>45042.722962246058</c:v>
                </c:pt>
                <c:pt idx="429">
                  <c:v>45042.722963415043</c:v>
                </c:pt>
                <c:pt idx="430">
                  <c:v>45042.722964572451</c:v>
                </c:pt>
                <c:pt idx="431">
                  <c:v>45042.722965729859</c:v>
                </c:pt>
                <c:pt idx="432">
                  <c:v>45042.722966887268</c:v>
                </c:pt>
                <c:pt idx="433">
                  <c:v>45042.722968044676</c:v>
                </c:pt>
                <c:pt idx="434">
                  <c:v>45042.722969213661</c:v>
                </c:pt>
                <c:pt idx="435">
                  <c:v>45042.722970371069</c:v>
                </c:pt>
                <c:pt idx="436">
                  <c:v>45042.722971540054</c:v>
                </c:pt>
                <c:pt idx="437">
                  <c:v>45042.722972697462</c:v>
                </c:pt>
                <c:pt idx="438">
                  <c:v>45042.72297385487</c:v>
                </c:pt>
                <c:pt idx="439">
                  <c:v>45042.722975012279</c:v>
                </c:pt>
                <c:pt idx="440">
                  <c:v>45042.722976169687</c:v>
                </c:pt>
                <c:pt idx="441">
                  <c:v>45042.722977327096</c:v>
                </c:pt>
                <c:pt idx="442">
                  <c:v>45042.722978484504</c:v>
                </c:pt>
                <c:pt idx="443">
                  <c:v>45042.722979641912</c:v>
                </c:pt>
                <c:pt idx="444">
                  <c:v>45042.722980810897</c:v>
                </c:pt>
                <c:pt idx="445">
                  <c:v>45042.722981979881</c:v>
                </c:pt>
                <c:pt idx="446">
                  <c:v>45042.72298313729</c:v>
                </c:pt>
                <c:pt idx="447">
                  <c:v>45042.722984294698</c:v>
                </c:pt>
                <c:pt idx="448">
                  <c:v>45042.722985452107</c:v>
                </c:pt>
                <c:pt idx="449">
                  <c:v>45042.722986621091</c:v>
                </c:pt>
                <c:pt idx="450">
                  <c:v>45042.722987778499</c:v>
                </c:pt>
                <c:pt idx="451">
                  <c:v>45042.722988947484</c:v>
                </c:pt>
                <c:pt idx="452">
                  <c:v>45042.722990116468</c:v>
                </c:pt>
                <c:pt idx="453">
                  <c:v>45042.722991273877</c:v>
                </c:pt>
                <c:pt idx="454">
                  <c:v>45042.722992431285</c:v>
                </c:pt>
                <c:pt idx="455">
                  <c:v>45042.722993588693</c:v>
                </c:pt>
                <c:pt idx="456">
                  <c:v>45042.722994746102</c:v>
                </c:pt>
                <c:pt idx="457">
                  <c:v>45042.72299590351</c:v>
                </c:pt>
                <c:pt idx="458">
                  <c:v>45042.722997072495</c:v>
                </c:pt>
                <c:pt idx="459">
                  <c:v>45042.722998229903</c:v>
                </c:pt>
                <c:pt idx="460">
                  <c:v>45042.722999387312</c:v>
                </c:pt>
                <c:pt idx="461">
                  <c:v>45042.72300054472</c:v>
                </c:pt>
                <c:pt idx="462">
                  <c:v>45042.723001702128</c:v>
                </c:pt>
                <c:pt idx="463">
                  <c:v>45042.723002871113</c:v>
                </c:pt>
                <c:pt idx="464">
                  <c:v>45042.723004040097</c:v>
                </c:pt>
                <c:pt idx="465">
                  <c:v>45042.723005197506</c:v>
                </c:pt>
                <c:pt idx="466">
                  <c:v>45042.723006354914</c:v>
                </c:pt>
                <c:pt idx="467">
                  <c:v>45042.723007512323</c:v>
                </c:pt>
                <c:pt idx="468">
                  <c:v>45042.723008681307</c:v>
                </c:pt>
                <c:pt idx="469">
                  <c:v>45042.723009850291</c:v>
                </c:pt>
                <c:pt idx="470">
                  <c:v>45042.723011019276</c:v>
                </c:pt>
                <c:pt idx="471">
                  <c:v>45042.72301218826</c:v>
                </c:pt>
                <c:pt idx="472">
                  <c:v>45042.723013345669</c:v>
                </c:pt>
                <c:pt idx="473">
                  <c:v>45042.723014503077</c:v>
                </c:pt>
                <c:pt idx="474">
                  <c:v>45042.723015672062</c:v>
                </c:pt>
                <c:pt idx="475">
                  <c:v>45042.72301682947</c:v>
                </c:pt>
                <c:pt idx="476">
                  <c:v>45042.723017986878</c:v>
                </c:pt>
                <c:pt idx="477">
                  <c:v>45042.723019144287</c:v>
                </c:pt>
                <c:pt idx="478">
                  <c:v>45042.723020301695</c:v>
                </c:pt>
                <c:pt idx="479">
                  <c:v>45042.723021459104</c:v>
                </c:pt>
                <c:pt idx="480">
                  <c:v>45042.723022616512</c:v>
                </c:pt>
                <c:pt idx="481">
                  <c:v>45042.72302377392</c:v>
                </c:pt>
                <c:pt idx="482">
                  <c:v>45042.723024942905</c:v>
                </c:pt>
                <c:pt idx="483">
                  <c:v>45042.723026100313</c:v>
                </c:pt>
                <c:pt idx="484">
                  <c:v>45042.723027269298</c:v>
                </c:pt>
                <c:pt idx="485">
                  <c:v>45042.723028438282</c:v>
                </c:pt>
                <c:pt idx="486">
                  <c:v>45042.723029595691</c:v>
                </c:pt>
                <c:pt idx="487">
                  <c:v>45042.723030753099</c:v>
                </c:pt>
                <c:pt idx="488">
                  <c:v>45042.723031910507</c:v>
                </c:pt>
                <c:pt idx="489">
                  <c:v>45042.723033067916</c:v>
                </c:pt>
                <c:pt idx="490">
                  <c:v>45042.7230342369</c:v>
                </c:pt>
                <c:pt idx="491">
                  <c:v>45042.723035405885</c:v>
                </c:pt>
                <c:pt idx="492">
                  <c:v>45042.723036563293</c:v>
                </c:pt>
                <c:pt idx="493">
                  <c:v>45042.723037720702</c:v>
                </c:pt>
                <c:pt idx="494">
                  <c:v>45042.723038889686</c:v>
                </c:pt>
                <c:pt idx="495">
                  <c:v>45042.723040047094</c:v>
                </c:pt>
                <c:pt idx="496">
                  <c:v>45042.723041204503</c:v>
                </c:pt>
                <c:pt idx="497">
                  <c:v>45042.723042373487</c:v>
                </c:pt>
                <c:pt idx="498">
                  <c:v>45042.723043530896</c:v>
                </c:pt>
                <c:pt idx="499">
                  <c:v>45042.723044688304</c:v>
                </c:pt>
                <c:pt idx="500">
                  <c:v>45042.723045845712</c:v>
                </c:pt>
                <c:pt idx="501">
                  <c:v>45042.723047003121</c:v>
                </c:pt>
                <c:pt idx="502">
                  <c:v>45042.723048172105</c:v>
                </c:pt>
                <c:pt idx="503">
                  <c:v>45042.723049329514</c:v>
                </c:pt>
                <c:pt idx="504">
                  <c:v>45042.723050498498</c:v>
                </c:pt>
                <c:pt idx="505">
                  <c:v>45042.723051655907</c:v>
                </c:pt>
                <c:pt idx="506">
                  <c:v>45042.723052824891</c:v>
                </c:pt>
                <c:pt idx="507">
                  <c:v>45042.723053982299</c:v>
                </c:pt>
                <c:pt idx="508">
                  <c:v>45042.723055139708</c:v>
                </c:pt>
                <c:pt idx="509">
                  <c:v>45042.723056297116</c:v>
                </c:pt>
                <c:pt idx="510">
                  <c:v>45042.723057466101</c:v>
                </c:pt>
                <c:pt idx="511">
                  <c:v>45042.723058635085</c:v>
                </c:pt>
                <c:pt idx="512">
                  <c:v>45042.723059792494</c:v>
                </c:pt>
                <c:pt idx="513">
                  <c:v>45042.723060949902</c:v>
                </c:pt>
                <c:pt idx="514">
                  <c:v>45042.72306210731</c:v>
                </c:pt>
                <c:pt idx="515">
                  <c:v>45042.723063264719</c:v>
                </c:pt>
                <c:pt idx="516">
                  <c:v>45042.723064433703</c:v>
                </c:pt>
                <c:pt idx="517">
                  <c:v>45042.723065591112</c:v>
                </c:pt>
                <c:pt idx="518">
                  <c:v>45042.723066760096</c:v>
                </c:pt>
                <c:pt idx="519">
                  <c:v>45042.723067917505</c:v>
                </c:pt>
                <c:pt idx="520">
                  <c:v>45042.723069074913</c:v>
                </c:pt>
                <c:pt idx="521">
                  <c:v>45042.723070232321</c:v>
                </c:pt>
                <c:pt idx="522">
                  <c:v>45042.72307138973</c:v>
                </c:pt>
                <c:pt idx="523">
                  <c:v>45042.723072547138</c:v>
                </c:pt>
                <c:pt idx="524">
                  <c:v>45042.723073704547</c:v>
                </c:pt>
                <c:pt idx="525">
                  <c:v>45042.723074861955</c:v>
                </c:pt>
                <c:pt idx="526">
                  <c:v>45042.723076019363</c:v>
                </c:pt>
                <c:pt idx="527">
                  <c:v>45042.723077188348</c:v>
                </c:pt>
                <c:pt idx="528">
                  <c:v>45042.723078345756</c:v>
                </c:pt>
                <c:pt idx="529">
                  <c:v>45042.723079514741</c:v>
                </c:pt>
                <c:pt idx="530">
                  <c:v>45042.723080672149</c:v>
                </c:pt>
                <c:pt idx="531">
                  <c:v>45042.723081829557</c:v>
                </c:pt>
                <c:pt idx="532">
                  <c:v>45042.723082998542</c:v>
                </c:pt>
                <c:pt idx="533">
                  <c:v>45042.723084167526</c:v>
                </c:pt>
                <c:pt idx="534">
                  <c:v>45042.723085336511</c:v>
                </c:pt>
                <c:pt idx="535">
                  <c:v>45042.723086505495</c:v>
                </c:pt>
                <c:pt idx="536">
                  <c:v>45042.72308767448</c:v>
                </c:pt>
                <c:pt idx="537">
                  <c:v>45042.723088843464</c:v>
                </c:pt>
                <c:pt idx="538">
                  <c:v>45042.723090024017</c:v>
                </c:pt>
                <c:pt idx="539">
                  <c:v>45042.723091193002</c:v>
                </c:pt>
                <c:pt idx="540">
                  <c:v>45042.72309235041</c:v>
                </c:pt>
                <c:pt idx="541">
                  <c:v>45042.723093507819</c:v>
                </c:pt>
                <c:pt idx="542">
                  <c:v>45042.723094665227</c:v>
                </c:pt>
                <c:pt idx="543">
                  <c:v>45042.723095822636</c:v>
                </c:pt>
                <c:pt idx="544">
                  <c:v>45042.72309699162</c:v>
                </c:pt>
                <c:pt idx="545">
                  <c:v>45042.723098160604</c:v>
                </c:pt>
                <c:pt idx="546">
                  <c:v>45042.723099318013</c:v>
                </c:pt>
                <c:pt idx="547">
                  <c:v>45042.723100475421</c:v>
                </c:pt>
                <c:pt idx="548">
                  <c:v>45042.72310163283</c:v>
                </c:pt>
                <c:pt idx="549">
                  <c:v>45042.723102801814</c:v>
                </c:pt>
                <c:pt idx="550">
                  <c:v>45042.723103970799</c:v>
                </c:pt>
                <c:pt idx="551">
                  <c:v>45042.723105139783</c:v>
                </c:pt>
                <c:pt idx="552">
                  <c:v>45042.723106297191</c:v>
                </c:pt>
                <c:pt idx="553">
                  <c:v>45042.7231074546</c:v>
                </c:pt>
                <c:pt idx="554">
                  <c:v>45042.723108612008</c:v>
                </c:pt>
                <c:pt idx="555">
                  <c:v>45042.723109769417</c:v>
                </c:pt>
                <c:pt idx="556">
                  <c:v>45042.723110926825</c:v>
                </c:pt>
                <c:pt idx="557">
                  <c:v>45042.723112095809</c:v>
                </c:pt>
                <c:pt idx="558">
                  <c:v>45042.723113253218</c:v>
                </c:pt>
                <c:pt idx="559">
                  <c:v>45042.723114410626</c:v>
                </c:pt>
                <c:pt idx="560">
                  <c:v>45042.723115568035</c:v>
                </c:pt>
                <c:pt idx="561">
                  <c:v>45042.723116725443</c:v>
                </c:pt>
                <c:pt idx="562">
                  <c:v>45042.723117894428</c:v>
                </c:pt>
                <c:pt idx="563">
                  <c:v>45042.723119051836</c:v>
                </c:pt>
                <c:pt idx="564">
                  <c:v>45042.723120209244</c:v>
                </c:pt>
                <c:pt idx="565">
                  <c:v>45042.723121366653</c:v>
                </c:pt>
                <c:pt idx="566">
                  <c:v>45042.723122535637</c:v>
                </c:pt>
                <c:pt idx="567">
                  <c:v>45042.723123693046</c:v>
                </c:pt>
                <c:pt idx="568">
                  <c:v>45042.723124850454</c:v>
                </c:pt>
                <c:pt idx="569">
                  <c:v>45042.723126007862</c:v>
                </c:pt>
                <c:pt idx="570">
                  <c:v>45042.723127176847</c:v>
                </c:pt>
                <c:pt idx="571">
                  <c:v>45042.723128334255</c:v>
                </c:pt>
                <c:pt idx="572">
                  <c:v>45042.723129491664</c:v>
                </c:pt>
                <c:pt idx="573">
                  <c:v>45042.723130649072</c:v>
                </c:pt>
                <c:pt idx="574">
                  <c:v>45042.723131806481</c:v>
                </c:pt>
                <c:pt idx="575">
                  <c:v>45042.723132963889</c:v>
                </c:pt>
                <c:pt idx="576">
                  <c:v>45042.723134121297</c:v>
                </c:pt>
                <c:pt idx="577">
                  <c:v>45042.723135278706</c:v>
                </c:pt>
                <c:pt idx="578">
                  <c:v>45042.72313644769</c:v>
                </c:pt>
                <c:pt idx="579">
                  <c:v>45042.723137605099</c:v>
                </c:pt>
                <c:pt idx="580">
                  <c:v>45042.723138762507</c:v>
                </c:pt>
                <c:pt idx="581">
                  <c:v>45042.723139919915</c:v>
                </c:pt>
                <c:pt idx="582">
                  <c:v>45042.723141077324</c:v>
                </c:pt>
                <c:pt idx="583">
                  <c:v>45042.723142234732</c:v>
                </c:pt>
                <c:pt idx="584">
                  <c:v>45042.723143392141</c:v>
                </c:pt>
                <c:pt idx="585">
                  <c:v>45042.723144549549</c:v>
                </c:pt>
                <c:pt idx="586">
                  <c:v>45042.723145706957</c:v>
                </c:pt>
                <c:pt idx="587">
                  <c:v>45042.723146864366</c:v>
                </c:pt>
                <c:pt idx="588">
                  <c:v>45042.72314803335</c:v>
                </c:pt>
                <c:pt idx="589">
                  <c:v>45042.723149202335</c:v>
                </c:pt>
                <c:pt idx="590">
                  <c:v>45042.723150359743</c:v>
                </c:pt>
                <c:pt idx="591">
                  <c:v>45042.723151517152</c:v>
                </c:pt>
                <c:pt idx="592">
                  <c:v>45042.723152686136</c:v>
                </c:pt>
                <c:pt idx="593">
                  <c:v>45042.723153843544</c:v>
                </c:pt>
                <c:pt idx="594">
                  <c:v>45042.723155000953</c:v>
                </c:pt>
                <c:pt idx="595">
                  <c:v>45042.723156169937</c:v>
                </c:pt>
                <c:pt idx="596">
                  <c:v>45042.723157338922</c:v>
                </c:pt>
                <c:pt idx="597">
                  <c:v>45042.723158507906</c:v>
                </c:pt>
                <c:pt idx="598">
                  <c:v>45042.723159676891</c:v>
                </c:pt>
                <c:pt idx="599">
                  <c:v>45042.723160834299</c:v>
                </c:pt>
                <c:pt idx="600">
                  <c:v>45042.723161991707</c:v>
                </c:pt>
                <c:pt idx="601">
                  <c:v>45042.723163149116</c:v>
                </c:pt>
                <c:pt idx="602">
                  <c:v>45042.7231643181</c:v>
                </c:pt>
                <c:pt idx="603">
                  <c:v>45042.723165475509</c:v>
                </c:pt>
                <c:pt idx="604">
                  <c:v>45042.723166632917</c:v>
                </c:pt>
                <c:pt idx="605">
                  <c:v>45042.723167801902</c:v>
                </c:pt>
                <c:pt idx="606">
                  <c:v>45042.72316895931</c:v>
                </c:pt>
                <c:pt idx="607">
                  <c:v>45042.723170128294</c:v>
                </c:pt>
                <c:pt idx="608">
                  <c:v>45042.723171285703</c:v>
                </c:pt>
                <c:pt idx="609">
                  <c:v>45042.723172443111</c:v>
                </c:pt>
                <c:pt idx="610">
                  <c:v>45042.72317360052</c:v>
                </c:pt>
                <c:pt idx="611">
                  <c:v>45042.723174757928</c:v>
                </c:pt>
                <c:pt idx="612">
                  <c:v>45042.723175915336</c:v>
                </c:pt>
                <c:pt idx="613">
                  <c:v>45042.723177072745</c:v>
                </c:pt>
                <c:pt idx="614">
                  <c:v>45042.723178230153</c:v>
                </c:pt>
                <c:pt idx="615">
                  <c:v>45042.723179387562</c:v>
                </c:pt>
                <c:pt idx="616">
                  <c:v>45042.723180556546</c:v>
                </c:pt>
                <c:pt idx="617">
                  <c:v>45042.723181713955</c:v>
                </c:pt>
                <c:pt idx="618">
                  <c:v>45042.723182871363</c:v>
                </c:pt>
                <c:pt idx="619">
                  <c:v>45042.723184028771</c:v>
                </c:pt>
                <c:pt idx="620">
                  <c:v>45042.723185197756</c:v>
                </c:pt>
                <c:pt idx="621">
                  <c:v>45042.723186355164</c:v>
                </c:pt>
                <c:pt idx="622">
                  <c:v>45042.723187512573</c:v>
                </c:pt>
                <c:pt idx="623">
                  <c:v>45042.723188669981</c:v>
                </c:pt>
                <c:pt idx="624">
                  <c:v>45042.723189838965</c:v>
                </c:pt>
                <c:pt idx="625">
                  <c:v>45042.723190996374</c:v>
                </c:pt>
                <c:pt idx="626">
                  <c:v>45042.723192165358</c:v>
                </c:pt>
                <c:pt idx="627">
                  <c:v>45042.723193322767</c:v>
                </c:pt>
                <c:pt idx="628">
                  <c:v>45042.723194480175</c:v>
                </c:pt>
                <c:pt idx="629">
                  <c:v>45042.72319564916</c:v>
                </c:pt>
                <c:pt idx="630">
                  <c:v>45042.723196806568</c:v>
                </c:pt>
                <c:pt idx="631">
                  <c:v>45042.723197963976</c:v>
                </c:pt>
                <c:pt idx="632">
                  <c:v>45042.723199121385</c:v>
                </c:pt>
                <c:pt idx="633">
                  <c:v>45042.723200278793</c:v>
                </c:pt>
                <c:pt idx="634">
                  <c:v>45042.723201436202</c:v>
                </c:pt>
                <c:pt idx="635">
                  <c:v>45042.72320259361</c:v>
                </c:pt>
                <c:pt idx="636">
                  <c:v>45042.723203751018</c:v>
                </c:pt>
                <c:pt idx="637">
                  <c:v>45042.723204908427</c:v>
                </c:pt>
                <c:pt idx="638">
                  <c:v>45042.723206065835</c:v>
                </c:pt>
                <c:pt idx="639">
                  <c:v>45042.723207223244</c:v>
                </c:pt>
                <c:pt idx="640">
                  <c:v>45042.723208380652</c:v>
                </c:pt>
                <c:pt idx="641">
                  <c:v>45042.72320953806</c:v>
                </c:pt>
                <c:pt idx="642">
                  <c:v>45042.723210695469</c:v>
                </c:pt>
                <c:pt idx="643">
                  <c:v>45042.723211852877</c:v>
                </c:pt>
                <c:pt idx="644">
                  <c:v>45042.723213021862</c:v>
                </c:pt>
                <c:pt idx="645">
                  <c:v>45042.72321417927</c:v>
                </c:pt>
                <c:pt idx="646">
                  <c:v>45042.723215348255</c:v>
                </c:pt>
                <c:pt idx="647">
                  <c:v>45042.723216505663</c:v>
                </c:pt>
                <c:pt idx="648">
                  <c:v>45042.723217663071</c:v>
                </c:pt>
                <c:pt idx="649">
                  <c:v>45042.723218832056</c:v>
                </c:pt>
                <c:pt idx="650">
                  <c:v>45042.723219989464</c:v>
                </c:pt>
                <c:pt idx="651">
                  <c:v>45042.723221158449</c:v>
                </c:pt>
                <c:pt idx="652">
                  <c:v>45042.723222315857</c:v>
                </c:pt>
                <c:pt idx="653">
                  <c:v>45042.723223473266</c:v>
                </c:pt>
                <c:pt idx="654">
                  <c:v>45042.723224630674</c:v>
                </c:pt>
                <c:pt idx="655">
                  <c:v>45042.723225788082</c:v>
                </c:pt>
                <c:pt idx="656">
                  <c:v>45042.723226945491</c:v>
                </c:pt>
                <c:pt idx="657">
                  <c:v>45042.723228102899</c:v>
                </c:pt>
                <c:pt idx="658">
                  <c:v>45042.723229260308</c:v>
                </c:pt>
                <c:pt idx="659">
                  <c:v>45042.723230417716</c:v>
                </c:pt>
                <c:pt idx="660">
                  <c:v>45042.7232315867</c:v>
                </c:pt>
                <c:pt idx="661">
                  <c:v>45042.723232755685</c:v>
                </c:pt>
                <c:pt idx="662">
                  <c:v>45042.723233924669</c:v>
                </c:pt>
                <c:pt idx="663">
                  <c:v>45042.723235082078</c:v>
                </c:pt>
                <c:pt idx="664">
                  <c:v>45042.723236251062</c:v>
                </c:pt>
                <c:pt idx="665">
                  <c:v>45042.723237408471</c:v>
                </c:pt>
                <c:pt idx="666">
                  <c:v>45042.723238577455</c:v>
                </c:pt>
                <c:pt idx="667">
                  <c:v>45042.723239734863</c:v>
                </c:pt>
                <c:pt idx="668">
                  <c:v>45042.723240903848</c:v>
                </c:pt>
                <c:pt idx="669">
                  <c:v>45042.723242061256</c:v>
                </c:pt>
                <c:pt idx="670">
                  <c:v>45042.723243218665</c:v>
                </c:pt>
                <c:pt idx="671">
                  <c:v>45042.723244376073</c:v>
                </c:pt>
                <c:pt idx="672">
                  <c:v>45042.723245533482</c:v>
                </c:pt>
                <c:pt idx="673">
                  <c:v>45042.72324669089</c:v>
                </c:pt>
                <c:pt idx="674">
                  <c:v>45042.723247859874</c:v>
                </c:pt>
                <c:pt idx="675">
                  <c:v>45042.723249028859</c:v>
                </c:pt>
                <c:pt idx="676">
                  <c:v>45042.723250186267</c:v>
                </c:pt>
                <c:pt idx="677">
                  <c:v>45042.723251343676</c:v>
                </c:pt>
                <c:pt idx="678">
                  <c:v>45042.723252501084</c:v>
                </c:pt>
                <c:pt idx="679">
                  <c:v>45042.723253658492</c:v>
                </c:pt>
                <c:pt idx="680">
                  <c:v>45042.723254815901</c:v>
                </c:pt>
                <c:pt idx="681">
                  <c:v>45042.723255973309</c:v>
                </c:pt>
                <c:pt idx="682">
                  <c:v>45042.723257142294</c:v>
                </c:pt>
                <c:pt idx="683">
                  <c:v>45042.723258299702</c:v>
                </c:pt>
                <c:pt idx="684">
                  <c:v>45042.723259457111</c:v>
                </c:pt>
                <c:pt idx="685">
                  <c:v>45042.723260614519</c:v>
                </c:pt>
                <c:pt idx="686">
                  <c:v>45042.723261771927</c:v>
                </c:pt>
                <c:pt idx="687">
                  <c:v>45042.723262929336</c:v>
                </c:pt>
                <c:pt idx="688">
                  <c:v>45042.723264086744</c:v>
                </c:pt>
                <c:pt idx="689">
                  <c:v>45042.723265244153</c:v>
                </c:pt>
                <c:pt idx="690">
                  <c:v>45042.723266401561</c:v>
                </c:pt>
                <c:pt idx="691">
                  <c:v>45042.723267558969</c:v>
                </c:pt>
                <c:pt idx="692">
                  <c:v>45042.723268716378</c:v>
                </c:pt>
                <c:pt idx="693">
                  <c:v>45042.723269885362</c:v>
                </c:pt>
                <c:pt idx="694">
                  <c:v>45042.723271042771</c:v>
                </c:pt>
                <c:pt idx="695">
                  <c:v>45042.723272200179</c:v>
                </c:pt>
                <c:pt idx="696">
                  <c:v>45042.723273357587</c:v>
                </c:pt>
                <c:pt idx="697">
                  <c:v>45042.723274514996</c:v>
                </c:pt>
                <c:pt idx="698">
                  <c:v>45042.723275672404</c:v>
                </c:pt>
                <c:pt idx="699">
                  <c:v>45042.723276841389</c:v>
                </c:pt>
                <c:pt idx="700">
                  <c:v>45042.723278010373</c:v>
                </c:pt>
                <c:pt idx="701">
                  <c:v>45042.723279167782</c:v>
                </c:pt>
                <c:pt idx="702">
                  <c:v>45042.72328032519</c:v>
                </c:pt>
                <c:pt idx="703">
                  <c:v>45042.723281482598</c:v>
                </c:pt>
                <c:pt idx="704">
                  <c:v>45042.723282651583</c:v>
                </c:pt>
                <c:pt idx="705">
                  <c:v>45042.723283808991</c:v>
                </c:pt>
                <c:pt idx="706">
                  <c:v>45042.7232849664</c:v>
                </c:pt>
                <c:pt idx="707">
                  <c:v>45042.723286135384</c:v>
                </c:pt>
                <c:pt idx="708">
                  <c:v>45042.723287304369</c:v>
                </c:pt>
                <c:pt idx="709">
                  <c:v>45042.723288461777</c:v>
                </c:pt>
                <c:pt idx="710">
                  <c:v>45042.723289619185</c:v>
                </c:pt>
                <c:pt idx="711">
                  <c:v>45042.723290776594</c:v>
                </c:pt>
                <c:pt idx="712">
                  <c:v>45042.723291934002</c:v>
                </c:pt>
                <c:pt idx="713">
                  <c:v>45042.723293102987</c:v>
                </c:pt>
                <c:pt idx="714">
                  <c:v>45042.723294271971</c:v>
                </c:pt>
                <c:pt idx="715">
                  <c:v>45042.723295440956</c:v>
                </c:pt>
                <c:pt idx="716">
                  <c:v>45042.72329660994</c:v>
                </c:pt>
                <c:pt idx="717">
                  <c:v>45042.723297767348</c:v>
                </c:pt>
                <c:pt idx="718">
                  <c:v>45042.723298924757</c:v>
                </c:pt>
                <c:pt idx="719">
                  <c:v>45042.723300082165</c:v>
                </c:pt>
                <c:pt idx="720">
                  <c:v>45042.723301239574</c:v>
                </c:pt>
                <c:pt idx="721">
                  <c:v>45042.723302408558</c:v>
                </c:pt>
                <c:pt idx="722">
                  <c:v>45042.723303565966</c:v>
                </c:pt>
                <c:pt idx="723">
                  <c:v>45042.723304723375</c:v>
                </c:pt>
                <c:pt idx="724">
                  <c:v>45042.723305892359</c:v>
                </c:pt>
                <c:pt idx="725">
                  <c:v>45042.723307049768</c:v>
                </c:pt>
                <c:pt idx="726">
                  <c:v>45042.723308207176</c:v>
                </c:pt>
                <c:pt idx="727">
                  <c:v>45042.723309364585</c:v>
                </c:pt>
                <c:pt idx="728">
                  <c:v>45042.723310521993</c:v>
                </c:pt>
                <c:pt idx="729">
                  <c:v>45042.723311679401</c:v>
                </c:pt>
                <c:pt idx="730">
                  <c:v>45042.72331283681</c:v>
                </c:pt>
                <c:pt idx="731">
                  <c:v>45042.723313994218</c:v>
                </c:pt>
                <c:pt idx="732">
                  <c:v>45042.723315151627</c:v>
                </c:pt>
                <c:pt idx="733">
                  <c:v>45042.723316309035</c:v>
                </c:pt>
                <c:pt idx="734">
                  <c:v>45042.723317466443</c:v>
                </c:pt>
                <c:pt idx="735">
                  <c:v>45042.723318635428</c:v>
                </c:pt>
                <c:pt idx="736">
                  <c:v>45042.723319792836</c:v>
                </c:pt>
                <c:pt idx="737">
                  <c:v>45042.723320961821</c:v>
                </c:pt>
                <c:pt idx="738">
                  <c:v>45042.723322119229</c:v>
                </c:pt>
                <c:pt idx="739">
                  <c:v>45042.723323288214</c:v>
                </c:pt>
                <c:pt idx="740">
                  <c:v>45042.723324445622</c:v>
                </c:pt>
                <c:pt idx="741">
                  <c:v>45042.72332560303</c:v>
                </c:pt>
                <c:pt idx="742">
                  <c:v>45042.723326772015</c:v>
                </c:pt>
                <c:pt idx="743">
                  <c:v>45042.723327929423</c:v>
                </c:pt>
                <c:pt idx="744">
                  <c:v>45042.723329086832</c:v>
                </c:pt>
                <c:pt idx="745">
                  <c:v>45042.723330255816</c:v>
                </c:pt>
                <c:pt idx="746">
                  <c:v>45042.723331413225</c:v>
                </c:pt>
                <c:pt idx="747">
                  <c:v>45042.723332570633</c:v>
                </c:pt>
                <c:pt idx="748">
                  <c:v>45042.723333739617</c:v>
                </c:pt>
                <c:pt idx="749">
                  <c:v>45042.723334897026</c:v>
                </c:pt>
                <c:pt idx="750">
                  <c:v>45042.723336054434</c:v>
                </c:pt>
                <c:pt idx="751">
                  <c:v>45042.723337223419</c:v>
                </c:pt>
                <c:pt idx="752">
                  <c:v>45042.723338392403</c:v>
                </c:pt>
                <c:pt idx="753">
                  <c:v>45042.723339549811</c:v>
                </c:pt>
                <c:pt idx="754">
                  <c:v>45042.723340718796</c:v>
                </c:pt>
                <c:pt idx="755">
                  <c:v>45042.723341876204</c:v>
                </c:pt>
                <c:pt idx="756">
                  <c:v>45042.723343033613</c:v>
                </c:pt>
                <c:pt idx="757">
                  <c:v>45042.723344202597</c:v>
                </c:pt>
                <c:pt idx="758">
                  <c:v>45042.723345360006</c:v>
                </c:pt>
                <c:pt idx="759">
                  <c:v>45042.723346517414</c:v>
                </c:pt>
                <c:pt idx="760">
                  <c:v>45042.723347686398</c:v>
                </c:pt>
                <c:pt idx="761">
                  <c:v>45042.723348843807</c:v>
                </c:pt>
                <c:pt idx="762">
                  <c:v>45042.723350001215</c:v>
                </c:pt>
                <c:pt idx="763">
                  <c:v>45042.723351158624</c:v>
                </c:pt>
                <c:pt idx="764">
                  <c:v>45042.723352316032</c:v>
                </c:pt>
                <c:pt idx="765">
                  <c:v>45042.723353473441</c:v>
                </c:pt>
                <c:pt idx="766">
                  <c:v>45042.723354630849</c:v>
                </c:pt>
                <c:pt idx="767">
                  <c:v>45042.723355799833</c:v>
                </c:pt>
                <c:pt idx="768">
                  <c:v>45042.723356968818</c:v>
                </c:pt>
                <c:pt idx="769">
                  <c:v>45042.723358137802</c:v>
                </c:pt>
                <c:pt idx="770">
                  <c:v>45042.723359306787</c:v>
                </c:pt>
                <c:pt idx="771">
                  <c:v>45042.723360464195</c:v>
                </c:pt>
                <c:pt idx="772">
                  <c:v>45042.723361621604</c:v>
                </c:pt>
                <c:pt idx="773">
                  <c:v>45042.723362779012</c:v>
                </c:pt>
                <c:pt idx="774">
                  <c:v>45042.72336393642</c:v>
                </c:pt>
                <c:pt idx="775">
                  <c:v>45042.723365093829</c:v>
                </c:pt>
                <c:pt idx="776">
                  <c:v>45042.723366262813</c:v>
                </c:pt>
                <c:pt idx="777">
                  <c:v>45042.723367420222</c:v>
                </c:pt>
                <c:pt idx="778">
                  <c:v>45042.72336857763</c:v>
                </c:pt>
                <c:pt idx="779">
                  <c:v>45042.723369735038</c:v>
                </c:pt>
                <c:pt idx="780">
                  <c:v>45042.723370892447</c:v>
                </c:pt>
                <c:pt idx="781">
                  <c:v>45042.723372049855</c:v>
                </c:pt>
                <c:pt idx="782">
                  <c:v>45042.723373207264</c:v>
                </c:pt>
                <c:pt idx="783">
                  <c:v>45042.723374364672</c:v>
                </c:pt>
                <c:pt idx="784">
                  <c:v>45042.723375533657</c:v>
                </c:pt>
                <c:pt idx="785">
                  <c:v>45042.723376691065</c:v>
                </c:pt>
                <c:pt idx="786">
                  <c:v>45042.723377848473</c:v>
                </c:pt>
                <c:pt idx="787">
                  <c:v>45042.723379017458</c:v>
                </c:pt>
                <c:pt idx="788">
                  <c:v>45042.723380174866</c:v>
                </c:pt>
                <c:pt idx="789">
                  <c:v>45042.723381332275</c:v>
                </c:pt>
                <c:pt idx="790">
                  <c:v>45042.723382501259</c:v>
                </c:pt>
                <c:pt idx="791">
                  <c:v>45042.723383658667</c:v>
                </c:pt>
                <c:pt idx="792">
                  <c:v>45042.723384816076</c:v>
                </c:pt>
                <c:pt idx="793">
                  <c:v>45042.723385973484</c:v>
                </c:pt>
                <c:pt idx="794">
                  <c:v>45042.723387130893</c:v>
                </c:pt>
                <c:pt idx="795">
                  <c:v>45042.723388288301</c:v>
                </c:pt>
                <c:pt idx="796">
                  <c:v>45042.723389457286</c:v>
                </c:pt>
                <c:pt idx="797">
                  <c:v>45042.72339062627</c:v>
                </c:pt>
                <c:pt idx="798">
                  <c:v>45042.723391783678</c:v>
                </c:pt>
                <c:pt idx="799">
                  <c:v>45042.723392952663</c:v>
                </c:pt>
                <c:pt idx="800">
                  <c:v>45042.723394121647</c:v>
                </c:pt>
                <c:pt idx="801">
                  <c:v>45042.723395290632</c:v>
                </c:pt>
                <c:pt idx="802">
                  <c:v>45042.723396459616</c:v>
                </c:pt>
                <c:pt idx="803">
                  <c:v>45042.723397617025</c:v>
                </c:pt>
                <c:pt idx="804">
                  <c:v>45042.723398786009</c:v>
                </c:pt>
                <c:pt idx="805">
                  <c:v>45042.723399943417</c:v>
                </c:pt>
                <c:pt idx="806">
                  <c:v>45042.723401100826</c:v>
                </c:pt>
                <c:pt idx="807">
                  <c:v>45042.723402258234</c:v>
                </c:pt>
                <c:pt idx="808">
                  <c:v>45042.723403415643</c:v>
                </c:pt>
                <c:pt idx="809">
                  <c:v>45042.723404573051</c:v>
                </c:pt>
                <c:pt idx="810">
                  <c:v>45042.723405742036</c:v>
                </c:pt>
                <c:pt idx="811">
                  <c:v>45042.723406899444</c:v>
                </c:pt>
                <c:pt idx="812">
                  <c:v>45042.723408056852</c:v>
                </c:pt>
                <c:pt idx="813">
                  <c:v>45042.723409214261</c:v>
                </c:pt>
                <c:pt idx="814">
                  <c:v>45042.723410371669</c:v>
                </c:pt>
                <c:pt idx="815">
                  <c:v>45042.723411529078</c:v>
                </c:pt>
                <c:pt idx="816">
                  <c:v>45042.723412698062</c:v>
                </c:pt>
                <c:pt idx="817">
                  <c:v>45042.72341385547</c:v>
                </c:pt>
                <c:pt idx="818">
                  <c:v>45042.723415012879</c:v>
                </c:pt>
                <c:pt idx="819">
                  <c:v>45042.723416170287</c:v>
                </c:pt>
                <c:pt idx="820">
                  <c:v>45042.723417327696</c:v>
                </c:pt>
                <c:pt idx="821">
                  <c:v>45042.723418485104</c:v>
                </c:pt>
                <c:pt idx="822">
                  <c:v>45042.723419642512</c:v>
                </c:pt>
                <c:pt idx="823">
                  <c:v>45042.723420811497</c:v>
                </c:pt>
                <c:pt idx="824">
                  <c:v>45042.723421968905</c:v>
                </c:pt>
                <c:pt idx="825">
                  <c:v>45042.723423126314</c:v>
                </c:pt>
                <c:pt idx="826">
                  <c:v>45042.723424283722</c:v>
                </c:pt>
                <c:pt idx="827">
                  <c:v>45042.723425441131</c:v>
                </c:pt>
                <c:pt idx="828">
                  <c:v>45042.723426598539</c:v>
                </c:pt>
                <c:pt idx="829">
                  <c:v>45042.723427755947</c:v>
                </c:pt>
                <c:pt idx="830">
                  <c:v>45042.723428924932</c:v>
                </c:pt>
                <c:pt idx="831">
                  <c:v>45042.72343008234</c:v>
                </c:pt>
                <c:pt idx="832">
                  <c:v>45042.723431239749</c:v>
                </c:pt>
                <c:pt idx="833">
                  <c:v>45042.723432408733</c:v>
                </c:pt>
                <c:pt idx="834">
                  <c:v>45042.723433577718</c:v>
                </c:pt>
                <c:pt idx="835">
                  <c:v>45042.723434735126</c:v>
                </c:pt>
                <c:pt idx="836">
                  <c:v>45042.72343590411</c:v>
                </c:pt>
                <c:pt idx="837">
                  <c:v>45042.723437073095</c:v>
                </c:pt>
                <c:pt idx="838">
                  <c:v>45042.723438242079</c:v>
                </c:pt>
                <c:pt idx="839">
                  <c:v>45042.723439399488</c:v>
                </c:pt>
                <c:pt idx="840">
                  <c:v>45042.723440556896</c:v>
                </c:pt>
                <c:pt idx="841">
                  <c:v>45042.723441714304</c:v>
                </c:pt>
                <c:pt idx="842">
                  <c:v>45042.723442871713</c:v>
                </c:pt>
                <c:pt idx="843">
                  <c:v>45042.723444040697</c:v>
                </c:pt>
                <c:pt idx="844">
                  <c:v>45042.723445198106</c:v>
                </c:pt>
                <c:pt idx="845">
                  <c:v>45042.72344636709</c:v>
                </c:pt>
                <c:pt idx="846">
                  <c:v>45042.723447524499</c:v>
                </c:pt>
                <c:pt idx="847">
                  <c:v>45042.723448681907</c:v>
                </c:pt>
                <c:pt idx="848">
                  <c:v>45042.723449839315</c:v>
                </c:pt>
                <c:pt idx="849">
                  <c:v>45042.723450996724</c:v>
                </c:pt>
                <c:pt idx="850">
                  <c:v>45042.723452154132</c:v>
                </c:pt>
                <c:pt idx="851">
                  <c:v>45042.723453311541</c:v>
                </c:pt>
                <c:pt idx="852">
                  <c:v>45042.723454468949</c:v>
                </c:pt>
                <c:pt idx="853">
                  <c:v>45042.723455626357</c:v>
                </c:pt>
                <c:pt idx="854">
                  <c:v>45042.723456783766</c:v>
                </c:pt>
                <c:pt idx="855">
                  <c:v>45042.723457941174</c:v>
                </c:pt>
                <c:pt idx="856">
                  <c:v>45042.723459098583</c:v>
                </c:pt>
                <c:pt idx="857">
                  <c:v>45042.723460255991</c:v>
                </c:pt>
                <c:pt idx="858">
                  <c:v>45042.723461424976</c:v>
                </c:pt>
                <c:pt idx="859">
                  <c:v>45042.723462582384</c:v>
                </c:pt>
                <c:pt idx="860">
                  <c:v>45042.723463751368</c:v>
                </c:pt>
                <c:pt idx="861">
                  <c:v>45042.723464908777</c:v>
                </c:pt>
                <c:pt idx="862">
                  <c:v>45042.723466077761</c:v>
                </c:pt>
                <c:pt idx="863">
                  <c:v>45042.72346723517</c:v>
                </c:pt>
                <c:pt idx="864">
                  <c:v>45042.723468404154</c:v>
                </c:pt>
                <c:pt idx="865">
                  <c:v>45042.723469561563</c:v>
                </c:pt>
                <c:pt idx="866">
                  <c:v>45042.723470718971</c:v>
                </c:pt>
                <c:pt idx="867">
                  <c:v>45042.723471887955</c:v>
                </c:pt>
                <c:pt idx="868">
                  <c:v>45042.723473045364</c:v>
                </c:pt>
                <c:pt idx="869">
                  <c:v>45042.723474202772</c:v>
                </c:pt>
                <c:pt idx="870">
                  <c:v>45042.723475360181</c:v>
                </c:pt>
                <c:pt idx="871">
                  <c:v>45042.723476517589</c:v>
                </c:pt>
                <c:pt idx="872">
                  <c:v>45042.723477686573</c:v>
                </c:pt>
                <c:pt idx="873">
                  <c:v>45042.723478855558</c:v>
                </c:pt>
                <c:pt idx="874">
                  <c:v>45042.723480012966</c:v>
                </c:pt>
                <c:pt idx="875">
                  <c:v>45042.723481181951</c:v>
                </c:pt>
                <c:pt idx="876">
                  <c:v>45042.723482339359</c:v>
                </c:pt>
                <c:pt idx="877">
                  <c:v>45042.723483496768</c:v>
                </c:pt>
                <c:pt idx="878">
                  <c:v>45042.723484654176</c:v>
                </c:pt>
                <c:pt idx="879">
                  <c:v>45042.723485811584</c:v>
                </c:pt>
                <c:pt idx="880">
                  <c:v>45042.723486980569</c:v>
                </c:pt>
                <c:pt idx="881">
                  <c:v>45042.723488137977</c:v>
                </c:pt>
                <c:pt idx="882">
                  <c:v>45042.723489295386</c:v>
                </c:pt>
                <c:pt idx="883">
                  <c:v>45042.723490452794</c:v>
                </c:pt>
                <c:pt idx="884">
                  <c:v>45042.723491610202</c:v>
                </c:pt>
                <c:pt idx="885">
                  <c:v>45042.723492779187</c:v>
                </c:pt>
                <c:pt idx="886">
                  <c:v>45042.723493936595</c:v>
                </c:pt>
                <c:pt idx="887">
                  <c:v>45042.723495094004</c:v>
                </c:pt>
                <c:pt idx="888">
                  <c:v>45042.723496251412</c:v>
                </c:pt>
                <c:pt idx="889">
                  <c:v>45042.723497408821</c:v>
                </c:pt>
                <c:pt idx="890">
                  <c:v>45042.723498577805</c:v>
                </c:pt>
                <c:pt idx="891">
                  <c:v>45042.723499735213</c:v>
                </c:pt>
                <c:pt idx="892">
                  <c:v>45042.723500892622</c:v>
                </c:pt>
                <c:pt idx="893">
                  <c:v>45042.72350205003</c:v>
                </c:pt>
                <c:pt idx="894">
                  <c:v>45042.723503207439</c:v>
                </c:pt>
                <c:pt idx="895">
                  <c:v>45042.723504364847</c:v>
                </c:pt>
                <c:pt idx="896">
                  <c:v>45042.723505533831</c:v>
                </c:pt>
                <c:pt idx="897">
                  <c:v>45042.72350669124</c:v>
                </c:pt>
                <c:pt idx="898">
                  <c:v>45042.723507860224</c:v>
                </c:pt>
                <c:pt idx="899">
                  <c:v>45042.723509017633</c:v>
                </c:pt>
                <c:pt idx="900">
                  <c:v>45042.723510175041</c:v>
                </c:pt>
                <c:pt idx="901">
                  <c:v>45042.723511344026</c:v>
                </c:pt>
                <c:pt idx="902">
                  <c:v>45042.723512501434</c:v>
                </c:pt>
                <c:pt idx="903">
                  <c:v>45042.723513658842</c:v>
                </c:pt>
                <c:pt idx="904">
                  <c:v>45042.723514816251</c:v>
                </c:pt>
                <c:pt idx="905">
                  <c:v>45042.723515973659</c:v>
                </c:pt>
                <c:pt idx="906">
                  <c:v>45042.723517131068</c:v>
                </c:pt>
                <c:pt idx="907">
                  <c:v>45042.723518288476</c:v>
                </c:pt>
                <c:pt idx="908">
                  <c:v>45042.723519445884</c:v>
                </c:pt>
                <c:pt idx="909">
                  <c:v>45042.723520603293</c:v>
                </c:pt>
                <c:pt idx="910">
                  <c:v>45042.723521760701</c:v>
                </c:pt>
                <c:pt idx="911">
                  <c:v>45042.72352291811</c:v>
                </c:pt>
                <c:pt idx="912">
                  <c:v>45042.723524075518</c:v>
                </c:pt>
                <c:pt idx="913">
                  <c:v>45042.723525232926</c:v>
                </c:pt>
                <c:pt idx="914">
                  <c:v>45042.723526401911</c:v>
                </c:pt>
                <c:pt idx="915">
                  <c:v>45042.723527559319</c:v>
                </c:pt>
                <c:pt idx="916">
                  <c:v>45042.723528728304</c:v>
                </c:pt>
                <c:pt idx="917">
                  <c:v>45042.723529897288</c:v>
                </c:pt>
                <c:pt idx="918">
                  <c:v>45042.723531054697</c:v>
                </c:pt>
                <c:pt idx="919">
                  <c:v>45042.723532212105</c:v>
                </c:pt>
                <c:pt idx="920">
                  <c:v>45042.723533369513</c:v>
                </c:pt>
                <c:pt idx="921">
                  <c:v>45042.723534538498</c:v>
                </c:pt>
                <c:pt idx="922">
                  <c:v>45042.723535695906</c:v>
                </c:pt>
                <c:pt idx="923">
                  <c:v>45042.723536853315</c:v>
                </c:pt>
                <c:pt idx="924">
                  <c:v>45042.723538010723</c:v>
                </c:pt>
                <c:pt idx="925">
                  <c:v>45042.723539168132</c:v>
                </c:pt>
                <c:pt idx="926">
                  <c:v>45042.72354032554</c:v>
                </c:pt>
                <c:pt idx="927">
                  <c:v>45042.723541482948</c:v>
                </c:pt>
                <c:pt idx="928">
                  <c:v>45042.723542640357</c:v>
                </c:pt>
                <c:pt idx="929">
                  <c:v>45042.723543797765</c:v>
                </c:pt>
                <c:pt idx="930">
                  <c:v>45042.723544955174</c:v>
                </c:pt>
                <c:pt idx="931">
                  <c:v>45042.723546112582</c:v>
                </c:pt>
                <c:pt idx="932">
                  <c:v>45042.72354726999</c:v>
                </c:pt>
                <c:pt idx="933">
                  <c:v>45042.723548427399</c:v>
                </c:pt>
                <c:pt idx="934">
                  <c:v>45042.723549584807</c:v>
                </c:pt>
                <c:pt idx="935">
                  <c:v>45042.723550742216</c:v>
                </c:pt>
                <c:pt idx="936">
                  <c:v>45042.723551899624</c:v>
                </c:pt>
                <c:pt idx="937">
                  <c:v>45042.723553068608</c:v>
                </c:pt>
                <c:pt idx="938">
                  <c:v>45042.723554226017</c:v>
                </c:pt>
                <c:pt idx="939">
                  <c:v>45042.723555395001</c:v>
                </c:pt>
                <c:pt idx="940">
                  <c:v>45042.72355655241</c:v>
                </c:pt>
                <c:pt idx="941">
                  <c:v>45042.723557721394</c:v>
                </c:pt>
                <c:pt idx="942">
                  <c:v>45042.723558878803</c:v>
                </c:pt>
                <c:pt idx="943">
                  <c:v>45042.723560036211</c:v>
                </c:pt>
                <c:pt idx="944">
                  <c:v>45042.723561193619</c:v>
                </c:pt>
                <c:pt idx="945">
                  <c:v>45042.723562351028</c:v>
                </c:pt>
                <c:pt idx="946">
                  <c:v>45042.723563508436</c:v>
                </c:pt>
                <c:pt idx="947">
                  <c:v>45042.723564665845</c:v>
                </c:pt>
                <c:pt idx="948">
                  <c:v>45042.723565823253</c:v>
                </c:pt>
                <c:pt idx="949">
                  <c:v>45042.723566980661</c:v>
                </c:pt>
                <c:pt idx="950">
                  <c:v>45042.72356813807</c:v>
                </c:pt>
                <c:pt idx="951">
                  <c:v>45042.723569295478</c:v>
                </c:pt>
                <c:pt idx="952">
                  <c:v>45042.723570452887</c:v>
                </c:pt>
                <c:pt idx="953">
                  <c:v>45042.723571610295</c:v>
                </c:pt>
                <c:pt idx="954">
                  <c:v>45042.723572767703</c:v>
                </c:pt>
                <c:pt idx="955">
                  <c:v>45042.723573925112</c:v>
                </c:pt>
                <c:pt idx="956">
                  <c:v>45042.72357508252</c:v>
                </c:pt>
                <c:pt idx="957">
                  <c:v>45042.723576239929</c:v>
                </c:pt>
                <c:pt idx="958">
                  <c:v>45042.723577397337</c:v>
                </c:pt>
                <c:pt idx="959">
                  <c:v>45042.723578554745</c:v>
                </c:pt>
                <c:pt idx="960">
                  <c:v>45042.723579712154</c:v>
                </c:pt>
                <c:pt idx="961">
                  <c:v>45042.723580881138</c:v>
                </c:pt>
                <c:pt idx="962">
                  <c:v>45042.723582050123</c:v>
                </c:pt>
                <c:pt idx="963">
                  <c:v>45042.723583207531</c:v>
                </c:pt>
                <c:pt idx="964">
                  <c:v>45042.723584376516</c:v>
                </c:pt>
                <c:pt idx="965">
                  <c:v>45042.723585533924</c:v>
                </c:pt>
                <c:pt idx="966">
                  <c:v>45042.723586702909</c:v>
                </c:pt>
                <c:pt idx="967">
                  <c:v>45042.723587860317</c:v>
                </c:pt>
                <c:pt idx="968">
                  <c:v>45042.723589017725</c:v>
                </c:pt>
                <c:pt idx="969">
                  <c:v>45042.723590175134</c:v>
                </c:pt>
                <c:pt idx="970">
                  <c:v>45042.723591332542</c:v>
                </c:pt>
                <c:pt idx="971">
                  <c:v>45042.723592489951</c:v>
                </c:pt>
                <c:pt idx="972">
                  <c:v>45042.723593658935</c:v>
                </c:pt>
                <c:pt idx="973">
                  <c:v>45042.723594816343</c:v>
                </c:pt>
                <c:pt idx="974">
                  <c:v>45042.723595973752</c:v>
                </c:pt>
                <c:pt idx="975">
                  <c:v>45042.723597142736</c:v>
                </c:pt>
                <c:pt idx="976">
                  <c:v>45042.723598300145</c:v>
                </c:pt>
                <c:pt idx="977">
                  <c:v>45042.723599469129</c:v>
                </c:pt>
                <c:pt idx="978">
                  <c:v>45042.723600638114</c:v>
                </c:pt>
                <c:pt idx="979">
                  <c:v>45042.723601795522</c:v>
                </c:pt>
                <c:pt idx="980">
                  <c:v>45042.72360295293</c:v>
                </c:pt>
                <c:pt idx="981">
                  <c:v>45042.723604110339</c:v>
                </c:pt>
                <c:pt idx="982">
                  <c:v>45042.723605267747</c:v>
                </c:pt>
                <c:pt idx="983">
                  <c:v>45042.723606425156</c:v>
                </c:pt>
                <c:pt idx="984">
                  <c:v>45042.723607582564</c:v>
                </c:pt>
                <c:pt idx="985">
                  <c:v>45042.723608739972</c:v>
                </c:pt>
                <c:pt idx="986">
                  <c:v>45042.723609897381</c:v>
                </c:pt>
                <c:pt idx="987">
                  <c:v>45042.723611054789</c:v>
                </c:pt>
                <c:pt idx="988">
                  <c:v>45042.723612212198</c:v>
                </c:pt>
                <c:pt idx="989">
                  <c:v>45042.723613381182</c:v>
                </c:pt>
                <c:pt idx="990">
                  <c:v>45042.72361453859</c:v>
                </c:pt>
                <c:pt idx="991">
                  <c:v>45042.723615695999</c:v>
                </c:pt>
                <c:pt idx="992">
                  <c:v>45042.723616853407</c:v>
                </c:pt>
                <c:pt idx="993">
                  <c:v>45042.723618010816</c:v>
                </c:pt>
                <c:pt idx="994">
                  <c:v>45042.723619168224</c:v>
                </c:pt>
                <c:pt idx="995">
                  <c:v>45042.723620325633</c:v>
                </c:pt>
                <c:pt idx="996">
                  <c:v>45042.723621483041</c:v>
                </c:pt>
                <c:pt idx="997">
                  <c:v>45042.723622640449</c:v>
                </c:pt>
                <c:pt idx="998">
                  <c:v>45042.723623797858</c:v>
                </c:pt>
                <c:pt idx="999">
                  <c:v>45042.723624966842</c:v>
                </c:pt>
                <c:pt idx="1000">
                  <c:v>45042.723626135827</c:v>
                </c:pt>
                <c:pt idx="1001">
                  <c:v>45042.723627293235</c:v>
                </c:pt>
                <c:pt idx="1002">
                  <c:v>45042.723628450643</c:v>
                </c:pt>
                <c:pt idx="1003">
                  <c:v>45042.723629631197</c:v>
                </c:pt>
                <c:pt idx="1004">
                  <c:v>45042.723630788605</c:v>
                </c:pt>
                <c:pt idx="1005">
                  <c:v>45042.72363195759</c:v>
                </c:pt>
                <c:pt idx="1006">
                  <c:v>45042.723633126574</c:v>
                </c:pt>
                <c:pt idx="1007">
                  <c:v>45042.723634295558</c:v>
                </c:pt>
                <c:pt idx="1008">
                  <c:v>45042.723635452967</c:v>
                </c:pt>
                <c:pt idx="1009">
                  <c:v>45042.723636610375</c:v>
                </c:pt>
                <c:pt idx="1010">
                  <c:v>45042.72363777936</c:v>
                </c:pt>
                <c:pt idx="1011">
                  <c:v>45042.723638948344</c:v>
                </c:pt>
                <c:pt idx="1012">
                  <c:v>45042.723640105753</c:v>
                </c:pt>
                <c:pt idx="1013">
                  <c:v>45042.723641263161</c:v>
                </c:pt>
                <c:pt idx="1014">
                  <c:v>45042.723642432145</c:v>
                </c:pt>
                <c:pt idx="1015">
                  <c:v>45042.723643589554</c:v>
                </c:pt>
                <c:pt idx="1016">
                  <c:v>45042.723644746962</c:v>
                </c:pt>
                <c:pt idx="1017">
                  <c:v>45042.723645904371</c:v>
                </c:pt>
                <c:pt idx="1018">
                  <c:v>45042.723647061779</c:v>
                </c:pt>
                <c:pt idx="1019">
                  <c:v>45042.723648219187</c:v>
                </c:pt>
                <c:pt idx="1020">
                  <c:v>45042.723649376596</c:v>
                </c:pt>
                <c:pt idx="1021">
                  <c:v>45042.723650534004</c:v>
                </c:pt>
                <c:pt idx="1022">
                  <c:v>45042.723651691413</c:v>
                </c:pt>
                <c:pt idx="1023">
                  <c:v>45042.723652848821</c:v>
                </c:pt>
                <c:pt idx="1024">
                  <c:v>45042.723654017806</c:v>
                </c:pt>
                <c:pt idx="1025">
                  <c:v>45042.723655175214</c:v>
                </c:pt>
                <c:pt idx="1026">
                  <c:v>45042.723656332622</c:v>
                </c:pt>
                <c:pt idx="1027">
                  <c:v>45042.723657501607</c:v>
                </c:pt>
                <c:pt idx="1028">
                  <c:v>45042.723658659015</c:v>
                </c:pt>
                <c:pt idx="1029">
                  <c:v>45042.723659816424</c:v>
                </c:pt>
                <c:pt idx="1030">
                  <c:v>45042.723660973832</c:v>
                </c:pt>
                <c:pt idx="1031">
                  <c:v>45042.723662142816</c:v>
                </c:pt>
                <c:pt idx="1032">
                  <c:v>45042.723663311801</c:v>
                </c:pt>
                <c:pt idx="1033">
                  <c:v>45042.723664480785</c:v>
                </c:pt>
                <c:pt idx="1034">
                  <c:v>45042.723665638194</c:v>
                </c:pt>
                <c:pt idx="1035">
                  <c:v>45042.723666795602</c:v>
                </c:pt>
                <c:pt idx="1036">
                  <c:v>45042.723667953011</c:v>
                </c:pt>
                <c:pt idx="1037">
                  <c:v>45042.723669121995</c:v>
                </c:pt>
                <c:pt idx="1038">
                  <c:v>45042.723670279403</c:v>
                </c:pt>
                <c:pt idx="1039">
                  <c:v>45042.723671436812</c:v>
                </c:pt>
                <c:pt idx="1040">
                  <c:v>45042.723672605796</c:v>
                </c:pt>
                <c:pt idx="1041">
                  <c:v>45042.723673763205</c:v>
                </c:pt>
                <c:pt idx="1042">
                  <c:v>45042.723674920613</c:v>
                </c:pt>
                <c:pt idx="1043">
                  <c:v>45042.723676078022</c:v>
                </c:pt>
                <c:pt idx="1044">
                  <c:v>45042.723677247006</c:v>
                </c:pt>
                <c:pt idx="1045">
                  <c:v>45042.72367841599</c:v>
                </c:pt>
                <c:pt idx="1046">
                  <c:v>45042.723679584975</c:v>
                </c:pt>
                <c:pt idx="1047">
                  <c:v>45042.723680742383</c:v>
                </c:pt>
                <c:pt idx="1048">
                  <c:v>45042.723681899792</c:v>
                </c:pt>
                <c:pt idx="1049">
                  <c:v>45042.7236830572</c:v>
                </c:pt>
                <c:pt idx="1050">
                  <c:v>45042.723684214609</c:v>
                </c:pt>
                <c:pt idx="1051">
                  <c:v>45042.723685372017</c:v>
                </c:pt>
                <c:pt idx="1052">
                  <c:v>45042.723686529425</c:v>
                </c:pt>
                <c:pt idx="1053">
                  <c:v>45042.723687686834</c:v>
                </c:pt>
                <c:pt idx="1054">
                  <c:v>45042.723688867387</c:v>
                </c:pt>
                <c:pt idx="1055">
                  <c:v>45042.723690024795</c:v>
                </c:pt>
                <c:pt idx="1056">
                  <c:v>45042.723691182204</c:v>
                </c:pt>
                <c:pt idx="1057">
                  <c:v>45042.723692339612</c:v>
                </c:pt>
                <c:pt idx="1058">
                  <c:v>45042.723693497021</c:v>
                </c:pt>
                <c:pt idx="1059">
                  <c:v>45042.723694654429</c:v>
                </c:pt>
                <c:pt idx="1060">
                  <c:v>45042.723695811837</c:v>
                </c:pt>
                <c:pt idx="1061">
                  <c:v>45042.723696980822</c:v>
                </c:pt>
                <c:pt idx="1062">
                  <c:v>45042.72369813823</c:v>
                </c:pt>
                <c:pt idx="1063">
                  <c:v>45042.723699295639</c:v>
                </c:pt>
                <c:pt idx="1064">
                  <c:v>45042.723700453047</c:v>
                </c:pt>
                <c:pt idx="1065">
                  <c:v>45042.723701622032</c:v>
                </c:pt>
                <c:pt idx="1066">
                  <c:v>45042.72370277944</c:v>
                </c:pt>
                <c:pt idx="1067">
                  <c:v>45042.723703948424</c:v>
                </c:pt>
                <c:pt idx="1068">
                  <c:v>45042.723705117409</c:v>
                </c:pt>
                <c:pt idx="1069">
                  <c:v>45042.723706274817</c:v>
                </c:pt>
                <c:pt idx="1070">
                  <c:v>45042.723707432226</c:v>
                </c:pt>
                <c:pt idx="1071">
                  <c:v>45042.72370860121</c:v>
                </c:pt>
                <c:pt idx="1072">
                  <c:v>45042.723709758618</c:v>
                </c:pt>
                <c:pt idx="1073">
                  <c:v>45042.723710927603</c:v>
                </c:pt>
                <c:pt idx="1074">
                  <c:v>45042.723712085011</c:v>
                </c:pt>
                <c:pt idx="1075">
                  <c:v>45042.723713253996</c:v>
                </c:pt>
                <c:pt idx="1076">
                  <c:v>45042.72371442298</c:v>
                </c:pt>
                <c:pt idx="1077">
                  <c:v>45042.723715580389</c:v>
                </c:pt>
                <c:pt idx="1078">
                  <c:v>45042.723716737797</c:v>
                </c:pt>
                <c:pt idx="1079">
                  <c:v>45042.723717895205</c:v>
                </c:pt>
                <c:pt idx="1080">
                  <c:v>45042.723719052614</c:v>
                </c:pt>
                <c:pt idx="1081">
                  <c:v>45042.723720221598</c:v>
                </c:pt>
                <c:pt idx="1082">
                  <c:v>45042.723721379007</c:v>
                </c:pt>
                <c:pt idx="1083">
                  <c:v>45042.723722547991</c:v>
                </c:pt>
                <c:pt idx="1084">
                  <c:v>45042.723723716976</c:v>
                </c:pt>
                <c:pt idx="1085">
                  <c:v>45042.72372488596</c:v>
                </c:pt>
                <c:pt idx="1086">
                  <c:v>45042.723726054945</c:v>
                </c:pt>
                <c:pt idx="1087">
                  <c:v>45042.723727223929</c:v>
                </c:pt>
                <c:pt idx="1088">
                  <c:v>45042.723728381337</c:v>
                </c:pt>
                <c:pt idx="1089">
                  <c:v>45042.723729538746</c:v>
                </c:pt>
                <c:pt idx="1090">
                  <c:v>45042.72373070773</c:v>
                </c:pt>
                <c:pt idx="1091">
                  <c:v>45042.723731865139</c:v>
                </c:pt>
                <c:pt idx="1092">
                  <c:v>45042.723733022547</c:v>
                </c:pt>
                <c:pt idx="1093">
                  <c:v>45042.723734179955</c:v>
                </c:pt>
                <c:pt idx="1094">
                  <c:v>45042.723735337364</c:v>
                </c:pt>
                <c:pt idx="1095">
                  <c:v>45042.723736494772</c:v>
                </c:pt>
                <c:pt idx="1096">
                  <c:v>45042.723737652181</c:v>
                </c:pt>
                <c:pt idx="1097">
                  <c:v>45042.723738809589</c:v>
                </c:pt>
                <c:pt idx="1098">
                  <c:v>45042.723739966998</c:v>
                </c:pt>
                <c:pt idx="1099">
                  <c:v>45042.723741124406</c:v>
                </c:pt>
                <c:pt idx="1100">
                  <c:v>45042.723742281814</c:v>
                </c:pt>
                <c:pt idx="1101">
                  <c:v>45042.723743450799</c:v>
                </c:pt>
                <c:pt idx="1102">
                  <c:v>45042.723744608207</c:v>
                </c:pt>
                <c:pt idx="1103">
                  <c:v>45042.723745765616</c:v>
                </c:pt>
                <c:pt idx="1104">
                  <c:v>45042.723746923024</c:v>
                </c:pt>
                <c:pt idx="1105">
                  <c:v>45042.723748092008</c:v>
                </c:pt>
                <c:pt idx="1106">
                  <c:v>45042.723749249417</c:v>
                </c:pt>
                <c:pt idx="1107">
                  <c:v>45042.723750406825</c:v>
                </c:pt>
                <c:pt idx="1108">
                  <c:v>45042.723751564234</c:v>
                </c:pt>
                <c:pt idx="1109">
                  <c:v>45042.723752721642</c:v>
                </c:pt>
                <c:pt idx="1110">
                  <c:v>45042.72375387905</c:v>
                </c:pt>
                <c:pt idx="1111">
                  <c:v>45042.723755036459</c:v>
                </c:pt>
                <c:pt idx="1112">
                  <c:v>45042.723756193867</c:v>
                </c:pt>
                <c:pt idx="1113">
                  <c:v>45042.723757351276</c:v>
                </c:pt>
                <c:pt idx="1114">
                  <c:v>45042.723758508684</c:v>
                </c:pt>
                <c:pt idx="1115">
                  <c:v>45042.723759677669</c:v>
                </c:pt>
                <c:pt idx="1116">
                  <c:v>45042.723760846653</c:v>
                </c:pt>
                <c:pt idx="1117">
                  <c:v>45042.723762004061</c:v>
                </c:pt>
                <c:pt idx="1118">
                  <c:v>45042.72376316147</c:v>
                </c:pt>
                <c:pt idx="1119">
                  <c:v>45042.723764318878</c:v>
                </c:pt>
                <c:pt idx="1120">
                  <c:v>45042.723765487863</c:v>
                </c:pt>
                <c:pt idx="1121">
                  <c:v>45042.723766645271</c:v>
                </c:pt>
                <c:pt idx="1122">
                  <c:v>45042.723767814256</c:v>
                </c:pt>
                <c:pt idx="1123">
                  <c:v>45042.72376898324</c:v>
                </c:pt>
                <c:pt idx="1124">
                  <c:v>45042.723770140648</c:v>
                </c:pt>
                <c:pt idx="1125">
                  <c:v>45042.723771298057</c:v>
                </c:pt>
                <c:pt idx="1126">
                  <c:v>45042.723772455465</c:v>
                </c:pt>
                <c:pt idx="1127">
                  <c:v>45042.723773612874</c:v>
                </c:pt>
                <c:pt idx="1128">
                  <c:v>45042.723774770282</c:v>
                </c:pt>
                <c:pt idx="1129">
                  <c:v>45042.72377592769</c:v>
                </c:pt>
                <c:pt idx="1130">
                  <c:v>45042.723777085099</c:v>
                </c:pt>
                <c:pt idx="1131">
                  <c:v>45042.723778242507</c:v>
                </c:pt>
                <c:pt idx="1132">
                  <c:v>45042.723779399916</c:v>
                </c:pt>
                <c:pt idx="1133">
                  <c:v>45042.723780557324</c:v>
                </c:pt>
                <c:pt idx="1134">
                  <c:v>45042.723781714732</c:v>
                </c:pt>
                <c:pt idx="1135">
                  <c:v>45042.723782883717</c:v>
                </c:pt>
                <c:pt idx="1136">
                  <c:v>45042.723784041125</c:v>
                </c:pt>
                <c:pt idx="1137">
                  <c:v>45042.723785198534</c:v>
                </c:pt>
                <c:pt idx="1138">
                  <c:v>45042.723786379087</c:v>
                </c:pt>
                <c:pt idx="1139">
                  <c:v>45042.723787548071</c:v>
                </c:pt>
                <c:pt idx="1140">
                  <c:v>45042.72378870548</c:v>
                </c:pt>
                <c:pt idx="1141">
                  <c:v>45042.723789862888</c:v>
                </c:pt>
                <c:pt idx="1142">
                  <c:v>45042.723791020297</c:v>
                </c:pt>
                <c:pt idx="1143">
                  <c:v>45042.723792189281</c:v>
                </c:pt>
                <c:pt idx="1144">
                  <c:v>45042.723793346689</c:v>
                </c:pt>
                <c:pt idx="1145">
                  <c:v>45042.723794504098</c:v>
                </c:pt>
                <c:pt idx="1146">
                  <c:v>45042.723795673082</c:v>
                </c:pt>
                <c:pt idx="1147">
                  <c:v>45042.723796830491</c:v>
                </c:pt>
                <c:pt idx="1148">
                  <c:v>45042.723797987899</c:v>
                </c:pt>
                <c:pt idx="1149">
                  <c:v>45042.723799145308</c:v>
                </c:pt>
                <c:pt idx="1150">
                  <c:v>45042.723800302716</c:v>
                </c:pt>
                <c:pt idx="1151">
                  <c:v>45042.723801460124</c:v>
                </c:pt>
                <c:pt idx="1152">
                  <c:v>45042.723802617533</c:v>
                </c:pt>
                <c:pt idx="1153">
                  <c:v>45042.723803774941</c:v>
                </c:pt>
                <c:pt idx="1154">
                  <c:v>45042.72380493235</c:v>
                </c:pt>
                <c:pt idx="1155">
                  <c:v>45042.723806089758</c:v>
                </c:pt>
                <c:pt idx="1156">
                  <c:v>45042.723807258742</c:v>
                </c:pt>
                <c:pt idx="1157">
                  <c:v>45042.723808416151</c:v>
                </c:pt>
                <c:pt idx="1158">
                  <c:v>45042.723809585135</c:v>
                </c:pt>
                <c:pt idx="1159">
                  <c:v>45042.72381075412</c:v>
                </c:pt>
                <c:pt idx="1160">
                  <c:v>45042.723811911528</c:v>
                </c:pt>
                <c:pt idx="1161">
                  <c:v>45042.723813068937</c:v>
                </c:pt>
                <c:pt idx="1162">
                  <c:v>45042.723814226345</c:v>
                </c:pt>
                <c:pt idx="1163">
                  <c:v>45042.723815383753</c:v>
                </c:pt>
                <c:pt idx="1164">
                  <c:v>45042.723816541162</c:v>
                </c:pt>
                <c:pt idx="1165">
                  <c:v>45042.723817710146</c:v>
                </c:pt>
                <c:pt idx="1166">
                  <c:v>45042.723818867555</c:v>
                </c:pt>
                <c:pt idx="1167">
                  <c:v>45042.723820024963</c:v>
                </c:pt>
                <c:pt idx="1168">
                  <c:v>45042.723821182371</c:v>
                </c:pt>
                <c:pt idx="1169">
                  <c:v>45042.723822351356</c:v>
                </c:pt>
                <c:pt idx="1170">
                  <c:v>45042.72382352034</c:v>
                </c:pt>
                <c:pt idx="1171">
                  <c:v>45042.723824677749</c:v>
                </c:pt>
                <c:pt idx="1172">
                  <c:v>45042.723825846733</c:v>
                </c:pt>
                <c:pt idx="1173">
                  <c:v>45042.723827004142</c:v>
                </c:pt>
                <c:pt idx="1174">
                  <c:v>45042.72382816155</c:v>
                </c:pt>
                <c:pt idx="1175">
                  <c:v>45042.723829318958</c:v>
                </c:pt>
                <c:pt idx="1176">
                  <c:v>45042.723830476367</c:v>
                </c:pt>
                <c:pt idx="1177">
                  <c:v>45042.723831633775</c:v>
                </c:pt>
                <c:pt idx="1178">
                  <c:v>45042.72383280276</c:v>
                </c:pt>
                <c:pt idx="1179">
                  <c:v>45042.723833960168</c:v>
                </c:pt>
                <c:pt idx="1180">
                  <c:v>45042.723835129153</c:v>
                </c:pt>
                <c:pt idx="1181">
                  <c:v>45042.723836286561</c:v>
                </c:pt>
                <c:pt idx="1182">
                  <c:v>45042.723837443969</c:v>
                </c:pt>
                <c:pt idx="1183">
                  <c:v>45042.723838601378</c:v>
                </c:pt>
                <c:pt idx="1184">
                  <c:v>45042.723839758786</c:v>
                </c:pt>
                <c:pt idx="1185">
                  <c:v>45042.723840927771</c:v>
                </c:pt>
                <c:pt idx="1186">
                  <c:v>45042.723842096755</c:v>
                </c:pt>
                <c:pt idx="1187">
                  <c:v>45042.723843254164</c:v>
                </c:pt>
                <c:pt idx="1188">
                  <c:v>45042.723844411572</c:v>
                </c:pt>
                <c:pt idx="1189">
                  <c:v>45042.723845592125</c:v>
                </c:pt>
                <c:pt idx="1190">
                  <c:v>45042.723846749534</c:v>
                </c:pt>
                <c:pt idx="1191">
                  <c:v>45042.723847906942</c:v>
                </c:pt>
                <c:pt idx="1192">
                  <c:v>45042.72384906435</c:v>
                </c:pt>
                <c:pt idx="1193">
                  <c:v>45042.723850221759</c:v>
                </c:pt>
                <c:pt idx="1194">
                  <c:v>45042.723851379167</c:v>
                </c:pt>
                <c:pt idx="1195">
                  <c:v>45042.723852548152</c:v>
                </c:pt>
                <c:pt idx="1196">
                  <c:v>45042.72385370556</c:v>
                </c:pt>
                <c:pt idx="1197">
                  <c:v>45042.723854862968</c:v>
                </c:pt>
                <c:pt idx="1198">
                  <c:v>45042.723856020377</c:v>
                </c:pt>
                <c:pt idx="1199">
                  <c:v>45042.723857177785</c:v>
                </c:pt>
                <c:pt idx="1200">
                  <c:v>45042.72385834677</c:v>
                </c:pt>
                <c:pt idx="1201">
                  <c:v>45042.723859504178</c:v>
                </c:pt>
                <c:pt idx="1202">
                  <c:v>45042.723860661587</c:v>
                </c:pt>
                <c:pt idx="1203">
                  <c:v>45042.723861818995</c:v>
                </c:pt>
                <c:pt idx="1204">
                  <c:v>45042.723862976403</c:v>
                </c:pt>
                <c:pt idx="1205">
                  <c:v>45042.723864133812</c:v>
                </c:pt>
                <c:pt idx="1206">
                  <c:v>45042.72386529122</c:v>
                </c:pt>
                <c:pt idx="1207">
                  <c:v>45042.723866460205</c:v>
                </c:pt>
                <c:pt idx="1208">
                  <c:v>45042.723867617613</c:v>
                </c:pt>
                <c:pt idx="1209">
                  <c:v>45042.723868786597</c:v>
                </c:pt>
                <c:pt idx="1210">
                  <c:v>45042.723869944006</c:v>
                </c:pt>
                <c:pt idx="1211">
                  <c:v>45042.723871101414</c:v>
                </c:pt>
                <c:pt idx="1212">
                  <c:v>45042.723872270399</c:v>
                </c:pt>
                <c:pt idx="1213">
                  <c:v>45042.723873427807</c:v>
                </c:pt>
                <c:pt idx="1214">
                  <c:v>45042.723874585216</c:v>
                </c:pt>
                <c:pt idx="1215">
                  <c:v>45042.723875742624</c:v>
                </c:pt>
                <c:pt idx="1216">
                  <c:v>45042.723876900032</c:v>
                </c:pt>
                <c:pt idx="1217">
                  <c:v>45042.723878069017</c:v>
                </c:pt>
                <c:pt idx="1218">
                  <c:v>45042.723879226425</c:v>
                </c:pt>
                <c:pt idx="1219">
                  <c:v>45042.723880383834</c:v>
                </c:pt>
                <c:pt idx="1220">
                  <c:v>45042.723881541242</c:v>
                </c:pt>
                <c:pt idx="1221">
                  <c:v>45042.72388269865</c:v>
                </c:pt>
                <c:pt idx="1222">
                  <c:v>45042.723883856059</c:v>
                </c:pt>
                <c:pt idx="1223">
                  <c:v>45042.723885013467</c:v>
                </c:pt>
                <c:pt idx="1224">
                  <c:v>45042.723886182452</c:v>
                </c:pt>
                <c:pt idx="1225">
                  <c:v>45042.72388733986</c:v>
                </c:pt>
                <c:pt idx="1226">
                  <c:v>45042.723888497268</c:v>
                </c:pt>
                <c:pt idx="1227">
                  <c:v>45042.723889654677</c:v>
                </c:pt>
                <c:pt idx="1228">
                  <c:v>45042.72389083523</c:v>
                </c:pt>
                <c:pt idx="1229">
                  <c:v>45042.723891992639</c:v>
                </c:pt>
                <c:pt idx="1230">
                  <c:v>45042.723893150047</c:v>
                </c:pt>
                <c:pt idx="1231">
                  <c:v>45042.723894319031</c:v>
                </c:pt>
                <c:pt idx="1232">
                  <c:v>45042.72389547644</c:v>
                </c:pt>
                <c:pt idx="1233">
                  <c:v>45042.723896633848</c:v>
                </c:pt>
                <c:pt idx="1234">
                  <c:v>45042.723897791257</c:v>
                </c:pt>
                <c:pt idx="1235">
                  <c:v>45042.723898960241</c:v>
                </c:pt>
                <c:pt idx="1236">
                  <c:v>45042.723900117649</c:v>
                </c:pt>
                <c:pt idx="1237">
                  <c:v>45042.723901275058</c:v>
                </c:pt>
                <c:pt idx="1238">
                  <c:v>45042.723902432466</c:v>
                </c:pt>
                <c:pt idx="1239">
                  <c:v>45042.723903589875</c:v>
                </c:pt>
                <c:pt idx="1240">
                  <c:v>45042.723904747283</c:v>
                </c:pt>
                <c:pt idx="1241">
                  <c:v>45042.723905904691</c:v>
                </c:pt>
                <c:pt idx="1242">
                  <c:v>45042.723907073676</c:v>
                </c:pt>
                <c:pt idx="1243">
                  <c:v>45042.723908231084</c:v>
                </c:pt>
                <c:pt idx="1244">
                  <c:v>45042.723909388493</c:v>
                </c:pt>
                <c:pt idx="1245">
                  <c:v>45042.723910545901</c:v>
                </c:pt>
                <c:pt idx="1246">
                  <c:v>45042.72391170331</c:v>
                </c:pt>
                <c:pt idx="1247">
                  <c:v>45042.723912860718</c:v>
                </c:pt>
                <c:pt idx="1248">
                  <c:v>45042.723914029702</c:v>
                </c:pt>
                <c:pt idx="1249">
                  <c:v>45042.723915187111</c:v>
                </c:pt>
                <c:pt idx="1250">
                  <c:v>45042.723916344519</c:v>
                </c:pt>
                <c:pt idx="1251">
                  <c:v>45042.723917501928</c:v>
                </c:pt>
                <c:pt idx="1252">
                  <c:v>45042.723918670912</c:v>
                </c:pt>
                <c:pt idx="1253">
                  <c:v>45042.723919839897</c:v>
                </c:pt>
                <c:pt idx="1254">
                  <c:v>45042.723921008881</c:v>
                </c:pt>
                <c:pt idx="1255">
                  <c:v>45042.723922166289</c:v>
                </c:pt>
                <c:pt idx="1256">
                  <c:v>45042.723923323698</c:v>
                </c:pt>
                <c:pt idx="1257">
                  <c:v>45042.723924481106</c:v>
                </c:pt>
                <c:pt idx="1258">
                  <c:v>45042.723925638515</c:v>
                </c:pt>
                <c:pt idx="1259">
                  <c:v>45042.723926807499</c:v>
                </c:pt>
                <c:pt idx="1260">
                  <c:v>45042.723927964907</c:v>
                </c:pt>
                <c:pt idx="1261">
                  <c:v>45042.723929122316</c:v>
                </c:pt>
                <c:pt idx="1262">
                  <c:v>45042.7239302913</c:v>
                </c:pt>
                <c:pt idx="1263">
                  <c:v>45042.723931448709</c:v>
                </c:pt>
                <c:pt idx="1264">
                  <c:v>45042.723932617693</c:v>
                </c:pt>
                <c:pt idx="1265">
                  <c:v>45042.723933786678</c:v>
                </c:pt>
                <c:pt idx="1266">
                  <c:v>45042.723934955662</c:v>
                </c:pt>
                <c:pt idx="1267">
                  <c:v>45042.723936113071</c:v>
                </c:pt>
                <c:pt idx="1268">
                  <c:v>45042.723937282055</c:v>
                </c:pt>
                <c:pt idx="1269">
                  <c:v>45042.723938439463</c:v>
                </c:pt>
                <c:pt idx="1270">
                  <c:v>45042.723939608448</c:v>
                </c:pt>
                <c:pt idx="1271">
                  <c:v>45042.723940765856</c:v>
                </c:pt>
                <c:pt idx="1272">
                  <c:v>45042.723941923265</c:v>
                </c:pt>
                <c:pt idx="1273">
                  <c:v>45042.723943080673</c:v>
                </c:pt>
                <c:pt idx="1274">
                  <c:v>45042.723944238081</c:v>
                </c:pt>
                <c:pt idx="1275">
                  <c:v>45042.72394539549</c:v>
                </c:pt>
                <c:pt idx="1276">
                  <c:v>45042.723946552898</c:v>
                </c:pt>
                <c:pt idx="1277">
                  <c:v>45042.723947710307</c:v>
                </c:pt>
                <c:pt idx="1278">
                  <c:v>45042.723948867715</c:v>
                </c:pt>
                <c:pt idx="1279">
                  <c:v>45042.723950025123</c:v>
                </c:pt>
                <c:pt idx="1280">
                  <c:v>45042.723951182532</c:v>
                </c:pt>
                <c:pt idx="1281">
                  <c:v>45042.72395233994</c:v>
                </c:pt>
                <c:pt idx="1282">
                  <c:v>45042.723953497349</c:v>
                </c:pt>
                <c:pt idx="1283">
                  <c:v>45042.723954654757</c:v>
                </c:pt>
                <c:pt idx="1284">
                  <c:v>45042.723955812166</c:v>
                </c:pt>
                <c:pt idx="1285">
                  <c:v>45042.723956969574</c:v>
                </c:pt>
                <c:pt idx="1286">
                  <c:v>45042.723958126982</c:v>
                </c:pt>
                <c:pt idx="1287">
                  <c:v>45042.723959295967</c:v>
                </c:pt>
                <c:pt idx="1288">
                  <c:v>45042.723960453375</c:v>
                </c:pt>
                <c:pt idx="1289">
                  <c:v>45042.72396162236</c:v>
                </c:pt>
                <c:pt idx="1290">
                  <c:v>45042.723962791344</c:v>
                </c:pt>
                <c:pt idx="1291">
                  <c:v>45042.723963960329</c:v>
                </c:pt>
                <c:pt idx="1292">
                  <c:v>45042.723965117737</c:v>
                </c:pt>
                <c:pt idx="1293">
                  <c:v>45042.723966286721</c:v>
                </c:pt>
                <c:pt idx="1294">
                  <c:v>45042.72396744413</c:v>
                </c:pt>
                <c:pt idx="1295">
                  <c:v>45042.723968613114</c:v>
                </c:pt>
                <c:pt idx="1296">
                  <c:v>45042.723969782099</c:v>
                </c:pt>
                <c:pt idx="1297">
                  <c:v>45042.723970939507</c:v>
                </c:pt>
                <c:pt idx="1298">
                  <c:v>45042.723972108492</c:v>
                </c:pt>
                <c:pt idx="1299">
                  <c:v>45042.7239732659</c:v>
                </c:pt>
                <c:pt idx="1300">
                  <c:v>45042.723974423308</c:v>
                </c:pt>
                <c:pt idx="1301">
                  <c:v>45042.723975580717</c:v>
                </c:pt>
                <c:pt idx="1302">
                  <c:v>45042.723976738125</c:v>
                </c:pt>
                <c:pt idx="1303">
                  <c:v>45042.72397790711</c:v>
                </c:pt>
                <c:pt idx="1304">
                  <c:v>45042.723979064518</c:v>
                </c:pt>
                <c:pt idx="1305">
                  <c:v>45042.723980221926</c:v>
                </c:pt>
                <c:pt idx="1306">
                  <c:v>45042.723981379335</c:v>
                </c:pt>
                <c:pt idx="1307">
                  <c:v>45042.723982536743</c:v>
                </c:pt>
                <c:pt idx="1308">
                  <c:v>45042.723983694152</c:v>
                </c:pt>
                <c:pt idx="1309">
                  <c:v>45042.72398485156</c:v>
                </c:pt>
                <c:pt idx="1310">
                  <c:v>45042.723986008968</c:v>
                </c:pt>
                <c:pt idx="1311">
                  <c:v>45042.723987177953</c:v>
                </c:pt>
                <c:pt idx="1312">
                  <c:v>45042.723988335361</c:v>
                </c:pt>
                <c:pt idx="1313">
                  <c:v>45042.72398949277</c:v>
                </c:pt>
                <c:pt idx="1314">
                  <c:v>45042.723990650178</c:v>
                </c:pt>
                <c:pt idx="1315">
                  <c:v>45042.723991807587</c:v>
                </c:pt>
                <c:pt idx="1316">
                  <c:v>45042.723992964995</c:v>
                </c:pt>
                <c:pt idx="1317">
                  <c:v>45042.723994122403</c:v>
                </c:pt>
                <c:pt idx="1318">
                  <c:v>45042.723995279812</c:v>
                </c:pt>
                <c:pt idx="1319">
                  <c:v>45042.72399643722</c:v>
                </c:pt>
                <c:pt idx="1320">
                  <c:v>45042.723997594629</c:v>
                </c:pt>
                <c:pt idx="1321">
                  <c:v>45042.723998752037</c:v>
                </c:pt>
                <c:pt idx="1322">
                  <c:v>45042.723999921021</c:v>
                </c:pt>
                <c:pt idx="1323">
                  <c:v>45042.72400107843</c:v>
                </c:pt>
                <c:pt idx="1324">
                  <c:v>45042.724002247414</c:v>
                </c:pt>
                <c:pt idx="1325">
                  <c:v>45042.724003416399</c:v>
                </c:pt>
                <c:pt idx="1326">
                  <c:v>45042.724004573807</c:v>
                </c:pt>
                <c:pt idx="1327">
                  <c:v>45042.724005731216</c:v>
                </c:pt>
                <c:pt idx="1328">
                  <c:v>45042.724006888624</c:v>
                </c:pt>
                <c:pt idx="1329">
                  <c:v>45042.724008046032</c:v>
                </c:pt>
                <c:pt idx="1330">
                  <c:v>45042.724009203441</c:v>
                </c:pt>
                <c:pt idx="1331">
                  <c:v>45042.724010372425</c:v>
                </c:pt>
                <c:pt idx="1332">
                  <c:v>45042.724011529834</c:v>
                </c:pt>
                <c:pt idx="1333">
                  <c:v>45042.724012687242</c:v>
                </c:pt>
                <c:pt idx="1334">
                  <c:v>45042.72401384465</c:v>
                </c:pt>
                <c:pt idx="1335">
                  <c:v>45042.724015002059</c:v>
                </c:pt>
                <c:pt idx="1336">
                  <c:v>45042.724016159467</c:v>
                </c:pt>
                <c:pt idx="1337">
                  <c:v>45042.724017316876</c:v>
                </c:pt>
                <c:pt idx="1338">
                  <c:v>45042.72401848586</c:v>
                </c:pt>
                <c:pt idx="1339">
                  <c:v>45042.724019643269</c:v>
                </c:pt>
                <c:pt idx="1340">
                  <c:v>45042.724020800677</c:v>
                </c:pt>
                <c:pt idx="1341">
                  <c:v>45042.724021958085</c:v>
                </c:pt>
                <c:pt idx="1342">
                  <c:v>45042.724023115494</c:v>
                </c:pt>
                <c:pt idx="1343">
                  <c:v>45042.724024272902</c:v>
                </c:pt>
                <c:pt idx="1344">
                  <c:v>45042.724025430311</c:v>
                </c:pt>
                <c:pt idx="1345">
                  <c:v>45042.724026587719</c:v>
                </c:pt>
                <c:pt idx="1346">
                  <c:v>45042.724027745127</c:v>
                </c:pt>
                <c:pt idx="1347">
                  <c:v>45042.724028902536</c:v>
                </c:pt>
                <c:pt idx="1348">
                  <c:v>45042.724030059944</c:v>
                </c:pt>
                <c:pt idx="1349">
                  <c:v>45042.724031217353</c:v>
                </c:pt>
                <c:pt idx="1350">
                  <c:v>45042.724032374761</c:v>
                </c:pt>
                <c:pt idx="1351">
                  <c:v>45042.724033532169</c:v>
                </c:pt>
                <c:pt idx="1352">
                  <c:v>45042.724034689578</c:v>
                </c:pt>
                <c:pt idx="1353">
                  <c:v>45042.724035858562</c:v>
                </c:pt>
                <c:pt idx="1354">
                  <c:v>45042.724037015971</c:v>
                </c:pt>
                <c:pt idx="1355">
                  <c:v>45042.724038173379</c:v>
                </c:pt>
                <c:pt idx="1356">
                  <c:v>45042.724039342364</c:v>
                </c:pt>
                <c:pt idx="1357">
                  <c:v>45042.724040499772</c:v>
                </c:pt>
                <c:pt idx="1358">
                  <c:v>45042.724041668756</c:v>
                </c:pt>
                <c:pt idx="1359">
                  <c:v>45042.724042837741</c:v>
                </c:pt>
                <c:pt idx="1360">
                  <c:v>45042.724044018294</c:v>
                </c:pt>
                <c:pt idx="1361">
                  <c:v>45042.724045175702</c:v>
                </c:pt>
                <c:pt idx="1362">
                  <c:v>45042.724046333111</c:v>
                </c:pt>
                <c:pt idx="1363">
                  <c:v>45042.724047490519</c:v>
                </c:pt>
                <c:pt idx="1364">
                  <c:v>45042.724048659504</c:v>
                </c:pt>
                <c:pt idx="1365">
                  <c:v>45042.724049816912</c:v>
                </c:pt>
                <c:pt idx="1366">
                  <c:v>45042.724050974321</c:v>
                </c:pt>
                <c:pt idx="1367">
                  <c:v>45042.724052131729</c:v>
                </c:pt>
                <c:pt idx="1368">
                  <c:v>45042.724053289137</c:v>
                </c:pt>
                <c:pt idx="1369">
                  <c:v>45042.724054458122</c:v>
                </c:pt>
                <c:pt idx="1370">
                  <c:v>45042.72405561553</c:v>
                </c:pt>
                <c:pt idx="1371">
                  <c:v>45042.724056784515</c:v>
                </c:pt>
                <c:pt idx="1372">
                  <c:v>45042.724057941923</c:v>
                </c:pt>
                <c:pt idx="1373">
                  <c:v>45042.724059110908</c:v>
                </c:pt>
                <c:pt idx="1374">
                  <c:v>45042.724060268316</c:v>
                </c:pt>
                <c:pt idx="1375">
                  <c:v>45042.724061425724</c:v>
                </c:pt>
                <c:pt idx="1376">
                  <c:v>45042.724062583133</c:v>
                </c:pt>
                <c:pt idx="1377">
                  <c:v>45042.724063740541</c:v>
                </c:pt>
                <c:pt idx="1378">
                  <c:v>45042.72406489795</c:v>
                </c:pt>
                <c:pt idx="1379">
                  <c:v>45042.724066066934</c:v>
                </c:pt>
                <c:pt idx="1380">
                  <c:v>45042.724067235918</c:v>
                </c:pt>
                <c:pt idx="1381">
                  <c:v>45042.724068393327</c:v>
                </c:pt>
                <c:pt idx="1382">
                  <c:v>45042.724069550735</c:v>
                </c:pt>
                <c:pt idx="1383">
                  <c:v>45042.724070708144</c:v>
                </c:pt>
                <c:pt idx="1384">
                  <c:v>45042.724071865552</c:v>
                </c:pt>
                <c:pt idx="1385">
                  <c:v>45042.724073034537</c:v>
                </c:pt>
                <c:pt idx="1386">
                  <c:v>45042.724074191945</c:v>
                </c:pt>
                <c:pt idx="1387">
                  <c:v>45042.724075349353</c:v>
                </c:pt>
                <c:pt idx="1388">
                  <c:v>45042.724076506762</c:v>
                </c:pt>
                <c:pt idx="1389">
                  <c:v>45042.724077675746</c:v>
                </c:pt>
                <c:pt idx="1390">
                  <c:v>45042.724078833155</c:v>
                </c:pt>
                <c:pt idx="1391">
                  <c:v>45042.724079990563</c:v>
                </c:pt>
                <c:pt idx="1392">
                  <c:v>45042.724081159547</c:v>
                </c:pt>
                <c:pt idx="1393">
                  <c:v>45042.724082328532</c:v>
                </c:pt>
                <c:pt idx="1394">
                  <c:v>45042.72408348594</c:v>
                </c:pt>
                <c:pt idx="1395">
                  <c:v>45042.724084643349</c:v>
                </c:pt>
                <c:pt idx="1396">
                  <c:v>45042.724085800757</c:v>
                </c:pt>
                <c:pt idx="1397">
                  <c:v>45042.724086969742</c:v>
                </c:pt>
                <c:pt idx="1398">
                  <c:v>45042.724088138726</c:v>
                </c:pt>
                <c:pt idx="1399">
                  <c:v>45042.724089296134</c:v>
                </c:pt>
                <c:pt idx="1400">
                  <c:v>45042.724090465119</c:v>
                </c:pt>
                <c:pt idx="1401">
                  <c:v>45042.724091622527</c:v>
                </c:pt>
                <c:pt idx="1402">
                  <c:v>45042.724092779936</c:v>
                </c:pt>
                <c:pt idx="1403">
                  <c:v>45042.724093937344</c:v>
                </c:pt>
                <c:pt idx="1404">
                  <c:v>45042.724095106329</c:v>
                </c:pt>
                <c:pt idx="1405">
                  <c:v>45042.724096263737</c:v>
                </c:pt>
                <c:pt idx="1406">
                  <c:v>45042.724097421145</c:v>
                </c:pt>
                <c:pt idx="1407">
                  <c:v>45042.724098578554</c:v>
                </c:pt>
                <c:pt idx="1408">
                  <c:v>45042.724099735962</c:v>
                </c:pt>
                <c:pt idx="1409">
                  <c:v>45042.724100893371</c:v>
                </c:pt>
                <c:pt idx="1410">
                  <c:v>45042.724102050779</c:v>
                </c:pt>
                <c:pt idx="1411">
                  <c:v>45042.724103208187</c:v>
                </c:pt>
                <c:pt idx="1412">
                  <c:v>45042.724104365596</c:v>
                </c:pt>
                <c:pt idx="1413">
                  <c:v>45042.72410553458</c:v>
                </c:pt>
                <c:pt idx="1414">
                  <c:v>45042.724106703565</c:v>
                </c:pt>
                <c:pt idx="1415">
                  <c:v>45042.724107860973</c:v>
                </c:pt>
                <c:pt idx="1416">
                  <c:v>45042.724109018382</c:v>
                </c:pt>
                <c:pt idx="1417">
                  <c:v>45042.72411017579</c:v>
                </c:pt>
                <c:pt idx="1418">
                  <c:v>45042.724111344774</c:v>
                </c:pt>
                <c:pt idx="1419">
                  <c:v>45042.724112502183</c:v>
                </c:pt>
                <c:pt idx="1420">
                  <c:v>45042.724113659591</c:v>
                </c:pt>
                <c:pt idx="1421">
                  <c:v>45042.724114828576</c:v>
                </c:pt>
                <c:pt idx="1422">
                  <c:v>45042.72411599756</c:v>
                </c:pt>
                <c:pt idx="1423">
                  <c:v>45042.724117154969</c:v>
                </c:pt>
                <c:pt idx="1424">
                  <c:v>45042.724118323953</c:v>
                </c:pt>
                <c:pt idx="1425">
                  <c:v>45042.724119492937</c:v>
                </c:pt>
                <c:pt idx="1426">
                  <c:v>45042.724120650346</c:v>
                </c:pt>
                <c:pt idx="1427">
                  <c:v>45042.724121807754</c:v>
                </c:pt>
                <c:pt idx="1428">
                  <c:v>45042.724122965163</c:v>
                </c:pt>
                <c:pt idx="1429">
                  <c:v>45042.724124122571</c:v>
                </c:pt>
                <c:pt idx="1430">
                  <c:v>45042.724125279979</c:v>
                </c:pt>
                <c:pt idx="1431">
                  <c:v>45042.724126437388</c:v>
                </c:pt>
                <c:pt idx="1432">
                  <c:v>45042.724127594796</c:v>
                </c:pt>
                <c:pt idx="1433">
                  <c:v>45042.724128752205</c:v>
                </c:pt>
                <c:pt idx="1434">
                  <c:v>45042.724129909613</c:v>
                </c:pt>
                <c:pt idx="1435">
                  <c:v>45042.724131067022</c:v>
                </c:pt>
                <c:pt idx="1436">
                  <c:v>45042.72413222443</c:v>
                </c:pt>
                <c:pt idx="1437">
                  <c:v>45042.724133393414</c:v>
                </c:pt>
                <c:pt idx="1438">
                  <c:v>45042.724134562399</c:v>
                </c:pt>
                <c:pt idx="1439">
                  <c:v>45042.724135719807</c:v>
                </c:pt>
                <c:pt idx="1440">
                  <c:v>45042.724136877216</c:v>
                </c:pt>
                <c:pt idx="1441">
                  <c:v>45042.7241380462</c:v>
                </c:pt>
                <c:pt idx="1442">
                  <c:v>45042.724139203609</c:v>
                </c:pt>
                <c:pt idx="1443">
                  <c:v>45042.724140361017</c:v>
                </c:pt>
                <c:pt idx="1444">
                  <c:v>45042.724141518425</c:v>
                </c:pt>
                <c:pt idx="1445">
                  <c:v>45042.72414268741</c:v>
                </c:pt>
                <c:pt idx="1446">
                  <c:v>45042.724143844818</c:v>
                </c:pt>
                <c:pt idx="1447">
                  <c:v>45042.724145002227</c:v>
                </c:pt>
                <c:pt idx="1448">
                  <c:v>45042.724146159635</c:v>
                </c:pt>
                <c:pt idx="1449">
                  <c:v>45042.724147328619</c:v>
                </c:pt>
                <c:pt idx="1450">
                  <c:v>45042.724148497604</c:v>
                </c:pt>
                <c:pt idx="1451">
                  <c:v>45042.724149655012</c:v>
                </c:pt>
                <c:pt idx="1452">
                  <c:v>45042.724150812421</c:v>
                </c:pt>
                <c:pt idx="1453">
                  <c:v>45042.724151969829</c:v>
                </c:pt>
                <c:pt idx="1454">
                  <c:v>45042.724153138814</c:v>
                </c:pt>
                <c:pt idx="1455">
                  <c:v>45042.724154296222</c:v>
                </c:pt>
                <c:pt idx="1456">
                  <c:v>45042.724155465206</c:v>
                </c:pt>
                <c:pt idx="1457">
                  <c:v>45042.724156622615</c:v>
                </c:pt>
                <c:pt idx="1458">
                  <c:v>45042.724157791599</c:v>
                </c:pt>
                <c:pt idx="1459">
                  <c:v>45042.724158949008</c:v>
                </c:pt>
                <c:pt idx="1460">
                  <c:v>45042.724160106416</c:v>
                </c:pt>
                <c:pt idx="1461">
                  <c:v>45042.724161263824</c:v>
                </c:pt>
                <c:pt idx="1462">
                  <c:v>45042.724162421233</c:v>
                </c:pt>
                <c:pt idx="1463">
                  <c:v>45042.724163590217</c:v>
                </c:pt>
                <c:pt idx="1464">
                  <c:v>45042.724164747626</c:v>
                </c:pt>
                <c:pt idx="1465">
                  <c:v>45042.724165905034</c:v>
                </c:pt>
                <c:pt idx="1466">
                  <c:v>45042.724167074019</c:v>
                </c:pt>
                <c:pt idx="1467">
                  <c:v>45042.724168243003</c:v>
                </c:pt>
                <c:pt idx="1468">
                  <c:v>45042.724169411988</c:v>
                </c:pt>
                <c:pt idx="1469">
                  <c:v>45042.724170569396</c:v>
                </c:pt>
                <c:pt idx="1470">
                  <c:v>45042.724171726804</c:v>
                </c:pt>
                <c:pt idx="1471">
                  <c:v>45042.724172895789</c:v>
                </c:pt>
                <c:pt idx="1472">
                  <c:v>45042.724174064773</c:v>
                </c:pt>
                <c:pt idx="1473">
                  <c:v>45042.724175222182</c:v>
                </c:pt>
                <c:pt idx="1474">
                  <c:v>45042.724176391166</c:v>
                </c:pt>
                <c:pt idx="1475">
                  <c:v>45042.724177560151</c:v>
                </c:pt>
                <c:pt idx="1476">
                  <c:v>45042.724178717559</c:v>
                </c:pt>
                <c:pt idx="1477">
                  <c:v>45042.724179874967</c:v>
                </c:pt>
                <c:pt idx="1478">
                  <c:v>45042.724181043952</c:v>
                </c:pt>
                <c:pt idx="1479">
                  <c:v>45042.72418220136</c:v>
                </c:pt>
                <c:pt idx="1480">
                  <c:v>45042.724183370345</c:v>
                </c:pt>
                <c:pt idx="1481">
                  <c:v>45042.724184539329</c:v>
                </c:pt>
                <c:pt idx="1482">
                  <c:v>45042.724185708314</c:v>
                </c:pt>
                <c:pt idx="1483">
                  <c:v>45042.724186865722</c:v>
                </c:pt>
                <c:pt idx="1484">
                  <c:v>45042.72418802313</c:v>
                </c:pt>
                <c:pt idx="1485">
                  <c:v>45042.724189180539</c:v>
                </c:pt>
                <c:pt idx="1486">
                  <c:v>45042.724190337947</c:v>
                </c:pt>
                <c:pt idx="1487">
                  <c:v>45042.724191506932</c:v>
                </c:pt>
                <c:pt idx="1488">
                  <c:v>45042.72419266434</c:v>
                </c:pt>
                <c:pt idx="1489">
                  <c:v>45042.724193833325</c:v>
                </c:pt>
                <c:pt idx="1490">
                  <c:v>45042.724195002309</c:v>
                </c:pt>
                <c:pt idx="1491">
                  <c:v>45042.724196159717</c:v>
                </c:pt>
                <c:pt idx="1492">
                  <c:v>45042.724197328702</c:v>
                </c:pt>
                <c:pt idx="1493">
                  <c:v>45042.72419848611</c:v>
                </c:pt>
                <c:pt idx="1494">
                  <c:v>45042.724199643519</c:v>
                </c:pt>
                <c:pt idx="1495">
                  <c:v>45042.724200800927</c:v>
                </c:pt>
                <c:pt idx="1496">
                  <c:v>45042.724201958335</c:v>
                </c:pt>
                <c:pt idx="1497">
                  <c:v>45042.724203115744</c:v>
                </c:pt>
                <c:pt idx="1498">
                  <c:v>45042.724204273152</c:v>
                </c:pt>
                <c:pt idx="1499">
                  <c:v>45042.724205442137</c:v>
                </c:pt>
                <c:pt idx="1500">
                  <c:v>45042.724206599545</c:v>
                </c:pt>
                <c:pt idx="1501">
                  <c:v>45042.724207756954</c:v>
                </c:pt>
                <c:pt idx="1502">
                  <c:v>45042.724208914362</c:v>
                </c:pt>
                <c:pt idx="1503">
                  <c:v>45042.724210083346</c:v>
                </c:pt>
                <c:pt idx="1504">
                  <c:v>45042.724211252331</c:v>
                </c:pt>
                <c:pt idx="1505">
                  <c:v>45042.724212409739</c:v>
                </c:pt>
                <c:pt idx="1506">
                  <c:v>45042.724213578724</c:v>
                </c:pt>
                <c:pt idx="1507">
                  <c:v>45042.724214736132</c:v>
                </c:pt>
                <c:pt idx="1508">
                  <c:v>45042.724215893541</c:v>
                </c:pt>
                <c:pt idx="1509">
                  <c:v>45042.724217050949</c:v>
                </c:pt>
                <c:pt idx="1510">
                  <c:v>45042.724218219933</c:v>
                </c:pt>
                <c:pt idx="1511">
                  <c:v>45042.724219377342</c:v>
                </c:pt>
                <c:pt idx="1512">
                  <c:v>45042.72422053475</c:v>
                </c:pt>
                <c:pt idx="1513">
                  <c:v>45042.724221703735</c:v>
                </c:pt>
                <c:pt idx="1514">
                  <c:v>45042.724222861143</c:v>
                </c:pt>
                <c:pt idx="1515">
                  <c:v>45042.724224018551</c:v>
                </c:pt>
                <c:pt idx="1516">
                  <c:v>45042.72422517596</c:v>
                </c:pt>
                <c:pt idx="1517">
                  <c:v>45042.724226333368</c:v>
                </c:pt>
                <c:pt idx="1518">
                  <c:v>45042.724227490777</c:v>
                </c:pt>
                <c:pt idx="1519">
                  <c:v>45042.724228648185</c:v>
                </c:pt>
                <c:pt idx="1520">
                  <c:v>45042.72422981717</c:v>
                </c:pt>
                <c:pt idx="1521">
                  <c:v>45042.724230986154</c:v>
                </c:pt>
                <c:pt idx="1522">
                  <c:v>45042.724232155138</c:v>
                </c:pt>
                <c:pt idx="1523">
                  <c:v>45042.724233312547</c:v>
                </c:pt>
                <c:pt idx="1524">
                  <c:v>45042.724234469955</c:v>
                </c:pt>
                <c:pt idx="1525">
                  <c:v>45042.724235627364</c:v>
                </c:pt>
                <c:pt idx="1526">
                  <c:v>45042.724236784772</c:v>
                </c:pt>
                <c:pt idx="1527">
                  <c:v>45042.72423794218</c:v>
                </c:pt>
                <c:pt idx="1528">
                  <c:v>45042.724239111165</c:v>
                </c:pt>
                <c:pt idx="1529">
                  <c:v>45042.724240268573</c:v>
                </c:pt>
                <c:pt idx="1530">
                  <c:v>45042.724241425982</c:v>
                </c:pt>
                <c:pt idx="1531">
                  <c:v>45042.72424258339</c:v>
                </c:pt>
                <c:pt idx="1532">
                  <c:v>45042.724243740799</c:v>
                </c:pt>
                <c:pt idx="1533">
                  <c:v>45042.724244898207</c:v>
                </c:pt>
                <c:pt idx="1534">
                  <c:v>45042.724246055615</c:v>
                </c:pt>
                <c:pt idx="1535">
                  <c:v>45042.724247213024</c:v>
                </c:pt>
                <c:pt idx="1536">
                  <c:v>45042.724248370432</c:v>
                </c:pt>
                <c:pt idx="1537">
                  <c:v>45042.724249539417</c:v>
                </c:pt>
                <c:pt idx="1538">
                  <c:v>45042.724250696825</c:v>
                </c:pt>
                <c:pt idx="1539">
                  <c:v>45042.724251854233</c:v>
                </c:pt>
                <c:pt idx="1540">
                  <c:v>45042.724253011642</c:v>
                </c:pt>
                <c:pt idx="1541">
                  <c:v>45042.72425416905</c:v>
                </c:pt>
                <c:pt idx="1542">
                  <c:v>45042.724255338035</c:v>
                </c:pt>
                <c:pt idx="1543">
                  <c:v>45042.724256495443</c:v>
                </c:pt>
                <c:pt idx="1544">
                  <c:v>45042.724257652852</c:v>
                </c:pt>
                <c:pt idx="1545">
                  <c:v>45042.72425881026</c:v>
                </c:pt>
                <c:pt idx="1546">
                  <c:v>45042.724259967668</c:v>
                </c:pt>
                <c:pt idx="1547">
                  <c:v>45042.724261125077</c:v>
                </c:pt>
                <c:pt idx="1548">
                  <c:v>45042.724262282485</c:v>
                </c:pt>
                <c:pt idx="1549">
                  <c:v>45042.724263439894</c:v>
                </c:pt>
                <c:pt idx="1550">
                  <c:v>45042.724264597302</c:v>
                </c:pt>
                <c:pt idx="1551">
                  <c:v>45042.724265766286</c:v>
                </c:pt>
                <c:pt idx="1552">
                  <c:v>45042.724266923695</c:v>
                </c:pt>
                <c:pt idx="1553">
                  <c:v>45042.724268081103</c:v>
                </c:pt>
                <c:pt idx="1554">
                  <c:v>45042.724269250088</c:v>
                </c:pt>
                <c:pt idx="1555">
                  <c:v>45042.724270407496</c:v>
                </c:pt>
                <c:pt idx="1556">
                  <c:v>45042.724271564904</c:v>
                </c:pt>
                <c:pt idx="1557">
                  <c:v>45042.724272733889</c:v>
                </c:pt>
                <c:pt idx="1558">
                  <c:v>45042.724273891297</c:v>
                </c:pt>
                <c:pt idx="1559">
                  <c:v>45042.724275060282</c:v>
                </c:pt>
                <c:pt idx="1560">
                  <c:v>45042.72427621769</c:v>
                </c:pt>
                <c:pt idx="1561">
                  <c:v>45042.724277386675</c:v>
                </c:pt>
                <c:pt idx="1562">
                  <c:v>45042.724278555659</c:v>
                </c:pt>
                <c:pt idx="1563">
                  <c:v>45042.724279713068</c:v>
                </c:pt>
                <c:pt idx="1564">
                  <c:v>45042.724280870476</c:v>
                </c:pt>
                <c:pt idx="1565">
                  <c:v>45042.724282027884</c:v>
                </c:pt>
                <c:pt idx="1566">
                  <c:v>45042.724283185293</c:v>
                </c:pt>
                <c:pt idx="1567">
                  <c:v>45042.724284342701</c:v>
                </c:pt>
                <c:pt idx="1568">
                  <c:v>45042.72428550011</c:v>
                </c:pt>
                <c:pt idx="1569">
                  <c:v>45042.724286669094</c:v>
                </c:pt>
                <c:pt idx="1570">
                  <c:v>45042.724287826502</c:v>
                </c:pt>
                <c:pt idx="1571">
                  <c:v>45042.724288995487</c:v>
                </c:pt>
                <c:pt idx="1572">
                  <c:v>45042.724290152895</c:v>
                </c:pt>
                <c:pt idx="1573">
                  <c:v>45042.724291310304</c:v>
                </c:pt>
                <c:pt idx="1574">
                  <c:v>45042.724292467712</c:v>
                </c:pt>
                <c:pt idx="1575">
                  <c:v>45042.72429362512</c:v>
                </c:pt>
                <c:pt idx="1576">
                  <c:v>45042.724294794105</c:v>
                </c:pt>
                <c:pt idx="1577">
                  <c:v>45042.724295963089</c:v>
                </c:pt>
                <c:pt idx="1578">
                  <c:v>45042.724297132074</c:v>
                </c:pt>
                <c:pt idx="1579">
                  <c:v>45042.724298301058</c:v>
                </c:pt>
                <c:pt idx="1580">
                  <c:v>45042.724299458467</c:v>
                </c:pt>
                <c:pt idx="1581">
                  <c:v>45042.724300627451</c:v>
                </c:pt>
                <c:pt idx="1582">
                  <c:v>45042.724301796436</c:v>
                </c:pt>
                <c:pt idx="1583">
                  <c:v>45042.724302953844</c:v>
                </c:pt>
                <c:pt idx="1584">
                  <c:v>45042.724304111252</c:v>
                </c:pt>
                <c:pt idx="1585">
                  <c:v>45042.724305268661</c:v>
                </c:pt>
                <c:pt idx="1586">
                  <c:v>45042.724306437645</c:v>
                </c:pt>
                <c:pt idx="1587">
                  <c:v>45042.724307595054</c:v>
                </c:pt>
                <c:pt idx="1588">
                  <c:v>45042.724308752462</c:v>
                </c:pt>
                <c:pt idx="1589">
                  <c:v>45042.72430990987</c:v>
                </c:pt>
                <c:pt idx="1590">
                  <c:v>45042.724311067279</c:v>
                </c:pt>
                <c:pt idx="1591">
                  <c:v>45042.724312236263</c:v>
                </c:pt>
                <c:pt idx="1592">
                  <c:v>45042.724313393672</c:v>
                </c:pt>
                <c:pt idx="1593">
                  <c:v>45042.72431455108</c:v>
                </c:pt>
                <c:pt idx="1594">
                  <c:v>45042.724315708489</c:v>
                </c:pt>
                <c:pt idx="1595">
                  <c:v>45042.724316865897</c:v>
                </c:pt>
                <c:pt idx="1596">
                  <c:v>45042.724318023305</c:v>
                </c:pt>
                <c:pt idx="1597">
                  <c:v>45042.72431919229</c:v>
                </c:pt>
                <c:pt idx="1598">
                  <c:v>45042.724320349698</c:v>
                </c:pt>
                <c:pt idx="1599">
                  <c:v>45042.724321507107</c:v>
                </c:pt>
                <c:pt idx="1600">
                  <c:v>45042.724322664515</c:v>
                </c:pt>
                <c:pt idx="1601">
                  <c:v>45042.7243238335</c:v>
                </c:pt>
                <c:pt idx="1602">
                  <c:v>45042.724324990908</c:v>
                </c:pt>
                <c:pt idx="1603">
                  <c:v>45042.724326148316</c:v>
                </c:pt>
                <c:pt idx="1604">
                  <c:v>45042.724327305725</c:v>
                </c:pt>
                <c:pt idx="1605">
                  <c:v>45042.724328463133</c:v>
                </c:pt>
                <c:pt idx="1606">
                  <c:v>45042.724329620542</c:v>
                </c:pt>
                <c:pt idx="1607">
                  <c:v>45042.72433077795</c:v>
                </c:pt>
                <c:pt idx="1608">
                  <c:v>45042.724331935358</c:v>
                </c:pt>
                <c:pt idx="1609">
                  <c:v>45042.724333092767</c:v>
                </c:pt>
                <c:pt idx="1610">
                  <c:v>45042.724334261751</c:v>
                </c:pt>
                <c:pt idx="1611">
                  <c:v>45042.72433541916</c:v>
                </c:pt>
                <c:pt idx="1612">
                  <c:v>45042.724336588144</c:v>
                </c:pt>
                <c:pt idx="1613">
                  <c:v>45042.724337745552</c:v>
                </c:pt>
                <c:pt idx="1614">
                  <c:v>45042.724338902961</c:v>
                </c:pt>
                <c:pt idx="1615">
                  <c:v>45042.724340071945</c:v>
                </c:pt>
                <c:pt idx="1616">
                  <c:v>45042.724341229354</c:v>
                </c:pt>
                <c:pt idx="1617">
                  <c:v>45042.724342386762</c:v>
                </c:pt>
                <c:pt idx="1618">
                  <c:v>45042.724343555747</c:v>
                </c:pt>
                <c:pt idx="1619">
                  <c:v>45042.724344713155</c:v>
                </c:pt>
                <c:pt idx="1620">
                  <c:v>45042.724345870563</c:v>
                </c:pt>
                <c:pt idx="1621">
                  <c:v>45042.724347027972</c:v>
                </c:pt>
                <c:pt idx="1622">
                  <c:v>45042.72434818538</c:v>
                </c:pt>
                <c:pt idx="1623">
                  <c:v>45042.724349342789</c:v>
                </c:pt>
                <c:pt idx="1624">
                  <c:v>45042.724350500197</c:v>
                </c:pt>
                <c:pt idx="1625">
                  <c:v>45042.724351657605</c:v>
                </c:pt>
                <c:pt idx="1626">
                  <c:v>45042.724352815014</c:v>
                </c:pt>
                <c:pt idx="1627">
                  <c:v>45042.724353972422</c:v>
                </c:pt>
                <c:pt idx="1628">
                  <c:v>45042.724355129831</c:v>
                </c:pt>
                <c:pt idx="1629">
                  <c:v>45042.724356298815</c:v>
                </c:pt>
                <c:pt idx="1630">
                  <c:v>45042.724357456224</c:v>
                </c:pt>
                <c:pt idx="1631">
                  <c:v>45042.724358613632</c:v>
                </c:pt>
                <c:pt idx="1632">
                  <c:v>45042.72435977104</c:v>
                </c:pt>
                <c:pt idx="1633">
                  <c:v>45042.724360940025</c:v>
                </c:pt>
                <c:pt idx="1634">
                  <c:v>45042.724362109009</c:v>
                </c:pt>
                <c:pt idx="1635">
                  <c:v>45042.724363266418</c:v>
                </c:pt>
                <c:pt idx="1636">
                  <c:v>45042.724364423826</c:v>
                </c:pt>
                <c:pt idx="1637">
                  <c:v>45042.724365581234</c:v>
                </c:pt>
                <c:pt idx="1638">
                  <c:v>45042.724366738643</c:v>
                </c:pt>
                <c:pt idx="1639">
                  <c:v>45042.724367896051</c:v>
                </c:pt>
                <c:pt idx="1640">
                  <c:v>45042.72436905346</c:v>
                </c:pt>
                <c:pt idx="1641">
                  <c:v>45042.724370210868</c:v>
                </c:pt>
                <c:pt idx="1642">
                  <c:v>45042.724371368276</c:v>
                </c:pt>
                <c:pt idx="1643">
                  <c:v>45042.724372537261</c:v>
                </c:pt>
                <c:pt idx="1644">
                  <c:v>45042.724373694669</c:v>
                </c:pt>
                <c:pt idx="1645">
                  <c:v>45042.724374863654</c:v>
                </c:pt>
                <c:pt idx="1646">
                  <c:v>45042.724376021062</c:v>
                </c:pt>
                <c:pt idx="1647">
                  <c:v>45042.724377178471</c:v>
                </c:pt>
                <c:pt idx="1648">
                  <c:v>45042.724378335879</c:v>
                </c:pt>
                <c:pt idx="1649">
                  <c:v>45042.724379493287</c:v>
                </c:pt>
                <c:pt idx="1650">
                  <c:v>45042.724380662272</c:v>
                </c:pt>
                <c:pt idx="1651">
                  <c:v>45042.724381831256</c:v>
                </c:pt>
                <c:pt idx="1652">
                  <c:v>45042.724382988665</c:v>
                </c:pt>
                <c:pt idx="1653">
                  <c:v>45042.724384146073</c:v>
                </c:pt>
                <c:pt idx="1654">
                  <c:v>45042.724385303482</c:v>
                </c:pt>
                <c:pt idx="1655">
                  <c:v>45042.72438646089</c:v>
                </c:pt>
                <c:pt idx="1656">
                  <c:v>45042.724387618298</c:v>
                </c:pt>
                <c:pt idx="1657">
                  <c:v>45042.724388775707</c:v>
                </c:pt>
                <c:pt idx="1658">
                  <c:v>45042.724389933115</c:v>
                </c:pt>
                <c:pt idx="1659">
                  <c:v>45042.7243911021</c:v>
                </c:pt>
                <c:pt idx="1660">
                  <c:v>45042.724392259508</c:v>
                </c:pt>
                <c:pt idx="1661">
                  <c:v>45042.724393416916</c:v>
                </c:pt>
                <c:pt idx="1662">
                  <c:v>45042.724394574325</c:v>
                </c:pt>
                <c:pt idx="1663">
                  <c:v>45042.724395731733</c:v>
                </c:pt>
                <c:pt idx="1664">
                  <c:v>45042.724396889142</c:v>
                </c:pt>
                <c:pt idx="1665">
                  <c:v>45042.72439804655</c:v>
                </c:pt>
                <c:pt idx="1666">
                  <c:v>45042.724399203958</c:v>
                </c:pt>
                <c:pt idx="1667">
                  <c:v>45042.724400361367</c:v>
                </c:pt>
                <c:pt idx="1668">
                  <c:v>45042.724401518775</c:v>
                </c:pt>
                <c:pt idx="1669">
                  <c:v>45042.72440268776</c:v>
                </c:pt>
                <c:pt idx="1670">
                  <c:v>45042.724403845168</c:v>
                </c:pt>
                <c:pt idx="1671">
                  <c:v>45042.724405002577</c:v>
                </c:pt>
                <c:pt idx="1672">
                  <c:v>45042.724406171561</c:v>
                </c:pt>
                <c:pt idx="1673">
                  <c:v>45042.724407340545</c:v>
                </c:pt>
                <c:pt idx="1674">
                  <c:v>45042.724408497954</c:v>
                </c:pt>
                <c:pt idx="1675">
                  <c:v>45042.724409655362</c:v>
                </c:pt>
                <c:pt idx="1676">
                  <c:v>45042.724410824347</c:v>
                </c:pt>
                <c:pt idx="1677">
                  <c:v>45042.724411981755</c:v>
                </c:pt>
                <c:pt idx="1678">
                  <c:v>45042.72441315074</c:v>
                </c:pt>
                <c:pt idx="1679">
                  <c:v>45042.724414308148</c:v>
                </c:pt>
                <c:pt idx="1680">
                  <c:v>45042.724415477132</c:v>
                </c:pt>
                <c:pt idx="1681">
                  <c:v>45042.724416634541</c:v>
                </c:pt>
                <c:pt idx="1682">
                  <c:v>45042.724417803525</c:v>
                </c:pt>
                <c:pt idx="1683">
                  <c:v>45042.724418960934</c:v>
                </c:pt>
                <c:pt idx="1684">
                  <c:v>45042.724420129918</c:v>
                </c:pt>
                <c:pt idx="1685">
                  <c:v>45042.724421287327</c:v>
                </c:pt>
                <c:pt idx="1686">
                  <c:v>45042.724422456311</c:v>
                </c:pt>
                <c:pt idx="1687">
                  <c:v>45042.724423613719</c:v>
                </c:pt>
                <c:pt idx="1688">
                  <c:v>45042.724424771128</c:v>
                </c:pt>
                <c:pt idx="1689">
                  <c:v>45042.724425928536</c:v>
                </c:pt>
                <c:pt idx="1690">
                  <c:v>45042.724427085945</c:v>
                </c:pt>
                <c:pt idx="1691">
                  <c:v>45042.724428243353</c:v>
                </c:pt>
                <c:pt idx="1692">
                  <c:v>45042.724429400761</c:v>
                </c:pt>
                <c:pt idx="1693">
                  <c:v>45042.724430569746</c:v>
                </c:pt>
                <c:pt idx="1694">
                  <c:v>45042.724431727154</c:v>
                </c:pt>
                <c:pt idx="1695">
                  <c:v>45042.724432884563</c:v>
                </c:pt>
                <c:pt idx="1696">
                  <c:v>45042.724434053547</c:v>
                </c:pt>
                <c:pt idx="1697">
                  <c:v>45042.724435222532</c:v>
                </c:pt>
                <c:pt idx="1698">
                  <c:v>45042.72443637994</c:v>
                </c:pt>
                <c:pt idx="1699">
                  <c:v>45042.724437537348</c:v>
                </c:pt>
                <c:pt idx="1700">
                  <c:v>45042.724438706333</c:v>
                </c:pt>
                <c:pt idx="1701">
                  <c:v>45042.724439863741</c:v>
                </c:pt>
                <c:pt idx="1702">
                  <c:v>45042.724441032726</c:v>
                </c:pt>
                <c:pt idx="1703">
                  <c:v>45042.724442190134</c:v>
                </c:pt>
                <c:pt idx="1704">
                  <c:v>45042.724443347543</c:v>
                </c:pt>
                <c:pt idx="1705">
                  <c:v>45042.724444504951</c:v>
                </c:pt>
                <c:pt idx="1706">
                  <c:v>45042.724445673935</c:v>
                </c:pt>
                <c:pt idx="1707">
                  <c:v>45042.724446831344</c:v>
                </c:pt>
                <c:pt idx="1708">
                  <c:v>45042.724448000328</c:v>
                </c:pt>
                <c:pt idx="1709">
                  <c:v>45042.724449157737</c:v>
                </c:pt>
                <c:pt idx="1710">
                  <c:v>45042.724450315145</c:v>
                </c:pt>
                <c:pt idx="1711">
                  <c:v>45042.724451472553</c:v>
                </c:pt>
                <c:pt idx="1712">
                  <c:v>45042.724452629962</c:v>
                </c:pt>
                <c:pt idx="1713">
                  <c:v>45042.72445378737</c:v>
                </c:pt>
                <c:pt idx="1714">
                  <c:v>45042.724454944779</c:v>
                </c:pt>
                <c:pt idx="1715">
                  <c:v>45042.724456102187</c:v>
                </c:pt>
                <c:pt idx="1716">
                  <c:v>45042.724457259596</c:v>
                </c:pt>
                <c:pt idx="1717">
                  <c:v>45042.724458417004</c:v>
                </c:pt>
                <c:pt idx="1718">
                  <c:v>45042.724459574412</c:v>
                </c:pt>
                <c:pt idx="1719">
                  <c:v>45042.724460743397</c:v>
                </c:pt>
                <c:pt idx="1720">
                  <c:v>45042.724461900805</c:v>
                </c:pt>
                <c:pt idx="1721">
                  <c:v>45042.724463058214</c:v>
                </c:pt>
                <c:pt idx="1722">
                  <c:v>45042.724464215622</c:v>
                </c:pt>
                <c:pt idx="1723">
                  <c:v>45042.724465384606</c:v>
                </c:pt>
                <c:pt idx="1724">
                  <c:v>45042.724466553591</c:v>
                </c:pt>
                <c:pt idx="1725">
                  <c:v>45042.724467710999</c:v>
                </c:pt>
                <c:pt idx="1726">
                  <c:v>45042.724468868408</c:v>
                </c:pt>
                <c:pt idx="1727">
                  <c:v>45042.724470025816</c:v>
                </c:pt>
                <c:pt idx="1728">
                  <c:v>45042.724471194801</c:v>
                </c:pt>
                <c:pt idx="1729">
                  <c:v>45042.724472352209</c:v>
                </c:pt>
                <c:pt idx="1730">
                  <c:v>45042.724473509617</c:v>
                </c:pt>
                <c:pt idx="1731">
                  <c:v>45042.724474667026</c:v>
                </c:pt>
                <c:pt idx="1732">
                  <c:v>45042.724475824434</c:v>
                </c:pt>
                <c:pt idx="1733">
                  <c:v>45042.724476993419</c:v>
                </c:pt>
                <c:pt idx="1734">
                  <c:v>45042.724478150827</c:v>
                </c:pt>
                <c:pt idx="1735">
                  <c:v>45042.724479308235</c:v>
                </c:pt>
                <c:pt idx="1736">
                  <c:v>45042.724480465644</c:v>
                </c:pt>
                <c:pt idx="1737">
                  <c:v>45042.724481623052</c:v>
                </c:pt>
                <c:pt idx="1738">
                  <c:v>45042.724482780461</c:v>
                </c:pt>
                <c:pt idx="1739">
                  <c:v>45042.724483949445</c:v>
                </c:pt>
                <c:pt idx="1740">
                  <c:v>45042.724485106854</c:v>
                </c:pt>
                <c:pt idx="1741">
                  <c:v>45042.724486264262</c:v>
                </c:pt>
                <c:pt idx="1742">
                  <c:v>45042.72448742167</c:v>
                </c:pt>
                <c:pt idx="1743">
                  <c:v>45042.724488579079</c:v>
                </c:pt>
                <c:pt idx="1744">
                  <c:v>45042.724489736487</c:v>
                </c:pt>
                <c:pt idx="1745">
                  <c:v>45042.724490893896</c:v>
                </c:pt>
                <c:pt idx="1746">
                  <c:v>45042.724492051304</c:v>
                </c:pt>
                <c:pt idx="1747">
                  <c:v>45042.724493220288</c:v>
                </c:pt>
                <c:pt idx="1748">
                  <c:v>45042.724494389273</c:v>
                </c:pt>
                <c:pt idx="1749">
                  <c:v>45042.724495546681</c:v>
                </c:pt>
                <c:pt idx="1750">
                  <c:v>45042.72449670409</c:v>
                </c:pt>
                <c:pt idx="1751">
                  <c:v>45042.724497873074</c:v>
                </c:pt>
                <c:pt idx="1752">
                  <c:v>45042.724499030483</c:v>
                </c:pt>
                <c:pt idx="1753">
                  <c:v>45042.724500187891</c:v>
                </c:pt>
                <c:pt idx="1754">
                  <c:v>45042.724501345299</c:v>
                </c:pt>
                <c:pt idx="1755">
                  <c:v>45042.724502502708</c:v>
                </c:pt>
                <c:pt idx="1756">
                  <c:v>45042.724503671692</c:v>
                </c:pt>
                <c:pt idx="1757">
                  <c:v>45042.724504829101</c:v>
                </c:pt>
                <c:pt idx="1758">
                  <c:v>45042.724505998085</c:v>
                </c:pt>
                <c:pt idx="1759">
                  <c:v>45042.724507155493</c:v>
                </c:pt>
                <c:pt idx="1760">
                  <c:v>45042.724508312902</c:v>
                </c:pt>
                <c:pt idx="1761">
                  <c:v>45042.72450947031</c:v>
                </c:pt>
                <c:pt idx="1762">
                  <c:v>45042.724510627719</c:v>
                </c:pt>
                <c:pt idx="1763">
                  <c:v>45042.724511796703</c:v>
                </c:pt>
                <c:pt idx="1764">
                  <c:v>45042.724512965688</c:v>
                </c:pt>
                <c:pt idx="1765">
                  <c:v>45042.724514134672</c:v>
                </c:pt>
                <c:pt idx="1766">
                  <c:v>45042.724515315225</c:v>
                </c:pt>
                <c:pt idx="1767">
                  <c:v>45042.72451648421</c:v>
                </c:pt>
                <c:pt idx="1768">
                  <c:v>45042.724517641618</c:v>
                </c:pt>
                <c:pt idx="1769">
                  <c:v>45042.724518799027</c:v>
                </c:pt>
                <c:pt idx="1770">
                  <c:v>45042.724519968011</c:v>
                </c:pt>
                <c:pt idx="1771">
                  <c:v>45042.724521136995</c:v>
                </c:pt>
                <c:pt idx="1772">
                  <c:v>45042.724522294404</c:v>
                </c:pt>
                <c:pt idx="1773">
                  <c:v>45042.724523451812</c:v>
                </c:pt>
                <c:pt idx="1774">
                  <c:v>45042.724524620797</c:v>
                </c:pt>
                <c:pt idx="1775">
                  <c:v>45042.724525778205</c:v>
                </c:pt>
                <c:pt idx="1776">
                  <c:v>45042.72452694719</c:v>
                </c:pt>
                <c:pt idx="1777">
                  <c:v>45042.724528104598</c:v>
                </c:pt>
                <c:pt idx="1778">
                  <c:v>45042.724529285151</c:v>
                </c:pt>
                <c:pt idx="1779">
                  <c:v>45042.72453044256</c:v>
                </c:pt>
                <c:pt idx="1780">
                  <c:v>45042.724531611544</c:v>
                </c:pt>
                <c:pt idx="1781">
                  <c:v>45042.724532768952</c:v>
                </c:pt>
                <c:pt idx="1782">
                  <c:v>45042.724533926361</c:v>
                </c:pt>
                <c:pt idx="1783">
                  <c:v>45042.724535083769</c:v>
                </c:pt>
                <c:pt idx="1784">
                  <c:v>45042.724536241178</c:v>
                </c:pt>
                <c:pt idx="1785">
                  <c:v>45042.724537410162</c:v>
                </c:pt>
                <c:pt idx="1786">
                  <c:v>45042.724538567571</c:v>
                </c:pt>
                <c:pt idx="1787">
                  <c:v>45042.724539724979</c:v>
                </c:pt>
                <c:pt idx="1788">
                  <c:v>45042.724540882387</c:v>
                </c:pt>
                <c:pt idx="1789">
                  <c:v>45042.724542039796</c:v>
                </c:pt>
                <c:pt idx="1790">
                  <c:v>45042.72454320878</c:v>
                </c:pt>
                <c:pt idx="1791">
                  <c:v>45042.724544366189</c:v>
                </c:pt>
                <c:pt idx="1792">
                  <c:v>45042.724545523597</c:v>
                </c:pt>
                <c:pt idx="1793">
                  <c:v>45042.724546681005</c:v>
                </c:pt>
                <c:pt idx="1794">
                  <c:v>45042.724547838414</c:v>
                </c:pt>
                <c:pt idx="1795">
                  <c:v>45042.724548995822</c:v>
                </c:pt>
                <c:pt idx="1796">
                  <c:v>45042.724550153231</c:v>
                </c:pt>
                <c:pt idx="1797">
                  <c:v>45042.724551310639</c:v>
                </c:pt>
                <c:pt idx="1798">
                  <c:v>45042.724552468047</c:v>
                </c:pt>
                <c:pt idx="1799">
                  <c:v>45042.724553625456</c:v>
                </c:pt>
                <c:pt idx="1800">
                  <c:v>45042.724554782864</c:v>
                </c:pt>
                <c:pt idx="1801">
                  <c:v>45042.724555940273</c:v>
                </c:pt>
                <c:pt idx="1802">
                  <c:v>45042.724557097681</c:v>
                </c:pt>
                <c:pt idx="1803">
                  <c:v>45042.72455825509</c:v>
                </c:pt>
                <c:pt idx="1804">
                  <c:v>45042.724559424074</c:v>
                </c:pt>
                <c:pt idx="1805">
                  <c:v>45042.724560593058</c:v>
                </c:pt>
                <c:pt idx="1806">
                  <c:v>45042.724561750467</c:v>
                </c:pt>
                <c:pt idx="1807">
                  <c:v>45042.724562907875</c:v>
                </c:pt>
                <c:pt idx="1808">
                  <c:v>45042.72456407686</c:v>
                </c:pt>
                <c:pt idx="1809">
                  <c:v>45042.724565245844</c:v>
                </c:pt>
                <c:pt idx="1810">
                  <c:v>45042.724566414829</c:v>
                </c:pt>
                <c:pt idx="1811">
                  <c:v>45042.724567583813</c:v>
                </c:pt>
                <c:pt idx="1812">
                  <c:v>45042.724568752797</c:v>
                </c:pt>
                <c:pt idx="1813">
                  <c:v>45042.724569910206</c:v>
                </c:pt>
                <c:pt idx="1814">
                  <c:v>45042.72457107919</c:v>
                </c:pt>
                <c:pt idx="1815">
                  <c:v>45042.724572236599</c:v>
                </c:pt>
                <c:pt idx="1816">
                  <c:v>45042.724573394007</c:v>
                </c:pt>
                <c:pt idx="1817">
                  <c:v>45042.724574551416</c:v>
                </c:pt>
                <c:pt idx="1818">
                  <c:v>45042.724575708824</c:v>
                </c:pt>
                <c:pt idx="1819">
                  <c:v>45042.724576866232</c:v>
                </c:pt>
                <c:pt idx="1820">
                  <c:v>45042.724578023641</c:v>
                </c:pt>
                <c:pt idx="1821">
                  <c:v>45042.724579181049</c:v>
                </c:pt>
                <c:pt idx="1822">
                  <c:v>45042.724580338458</c:v>
                </c:pt>
                <c:pt idx="1823">
                  <c:v>45042.724581495866</c:v>
                </c:pt>
                <c:pt idx="1824">
                  <c:v>45042.724582653274</c:v>
                </c:pt>
                <c:pt idx="1825">
                  <c:v>45042.724583810683</c:v>
                </c:pt>
                <c:pt idx="1826">
                  <c:v>45042.724584968091</c:v>
                </c:pt>
                <c:pt idx="1827">
                  <c:v>45042.7245861255</c:v>
                </c:pt>
                <c:pt idx="1828">
                  <c:v>45042.724587282908</c:v>
                </c:pt>
                <c:pt idx="1829">
                  <c:v>45042.724588440316</c:v>
                </c:pt>
                <c:pt idx="1830">
                  <c:v>45042.724589597725</c:v>
                </c:pt>
                <c:pt idx="1831">
                  <c:v>45042.724590755133</c:v>
                </c:pt>
                <c:pt idx="1832">
                  <c:v>45042.724591912542</c:v>
                </c:pt>
                <c:pt idx="1833">
                  <c:v>45042.72459306995</c:v>
                </c:pt>
                <c:pt idx="1834">
                  <c:v>45042.724594238935</c:v>
                </c:pt>
                <c:pt idx="1835">
                  <c:v>45042.724595396343</c:v>
                </c:pt>
                <c:pt idx="1836">
                  <c:v>45042.724596553751</c:v>
                </c:pt>
                <c:pt idx="1837">
                  <c:v>45042.72459771116</c:v>
                </c:pt>
                <c:pt idx="1838">
                  <c:v>45042.724598880144</c:v>
                </c:pt>
                <c:pt idx="1839">
                  <c:v>45042.724600049129</c:v>
                </c:pt>
                <c:pt idx="1840">
                  <c:v>45042.724601206537</c:v>
                </c:pt>
                <c:pt idx="1841">
                  <c:v>45042.724602363945</c:v>
                </c:pt>
                <c:pt idx="1842">
                  <c:v>45042.724603521354</c:v>
                </c:pt>
                <c:pt idx="1843">
                  <c:v>45042.724604678762</c:v>
                </c:pt>
                <c:pt idx="1844">
                  <c:v>45042.724605836171</c:v>
                </c:pt>
                <c:pt idx="1845">
                  <c:v>45042.724607005155</c:v>
                </c:pt>
                <c:pt idx="1846">
                  <c:v>45042.724608162564</c:v>
                </c:pt>
                <c:pt idx="1847">
                  <c:v>45042.724609331548</c:v>
                </c:pt>
                <c:pt idx="1848">
                  <c:v>45042.724610488956</c:v>
                </c:pt>
                <c:pt idx="1849">
                  <c:v>45042.724611657941</c:v>
                </c:pt>
                <c:pt idx="1850">
                  <c:v>45042.724612826925</c:v>
                </c:pt>
                <c:pt idx="1851">
                  <c:v>45042.724613984334</c:v>
                </c:pt>
                <c:pt idx="1852">
                  <c:v>45042.724615153318</c:v>
                </c:pt>
                <c:pt idx="1853">
                  <c:v>45042.724616310727</c:v>
                </c:pt>
                <c:pt idx="1854">
                  <c:v>45042.724617468135</c:v>
                </c:pt>
                <c:pt idx="1855">
                  <c:v>45042.724618625543</c:v>
                </c:pt>
                <c:pt idx="1856">
                  <c:v>45042.724619782952</c:v>
                </c:pt>
                <c:pt idx="1857">
                  <c:v>45042.72462094036</c:v>
                </c:pt>
                <c:pt idx="1858">
                  <c:v>45042.724622097769</c:v>
                </c:pt>
                <c:pt idx="1859">
                  <c:v>45042.724623266753</c:v>
                </c:pt>
                <c:pt idx="1860">
                  <c:v>45042.724624424161</c:v>
                </c:pt>
                <c:pt idx="1861">
                  <c:v>45042.724625593146</c:v>
                </c:pt>
                <c:pt idx="1862">
                  <c:v>45042.724626750554</c:v>
                </c:pt>
                <c:pt idx="1863">
                  <c:v>45042.724627919539</c:v>
                </c:pt>
                <c:pt idx="1864">
                  <c:v>45042.724629088523</c:v>
                </c:pt>
                <c:pt idx="1865">
                  <c:v>45042.724630245932</c:v>
                </c:pt>
                <c:pt idx="1866">
                  <c:v>45042.72463140334</c:v>
                </c:pt>
                <c:pt idx="1867">
                  <c:v>45042.724632560748</c:v>
                </c:pt>
                <c:pt idx="1868">
                  <c:v>45042.724633729733</c:v>
                </c:pt>
                <c:pt idx="1869">
                  <c:v>45042.724634887141</c:v>
                </c:pt>
                <c:pt idx="1870">
                  <c:v>45042.72463604455</c:v>
                </c:pt>
                <c:pt idx="1871">
                  <c:v>45042.724637201958</c:v>
                </c:pt>
                <c:pt idx="1872">
                  <c:v>45042.724638359367</c:v>
                </c:pt>
                <c:pt idx="1873">
                  <c:v>45042.724639516775</c:v>
                </c:pt>
                <c:pt idx="1874">
                  <c:v>45042.724640674183</c:v>
                </c:pt>
                <c:pt idx="1875">
                  <c:v>45042.724641843168</c:v>
                </c:pt>
                <c:pt idx="1876">
                  <c:v>45042.724643000576</c:v>
                </c:pt>
                <c:pt idx="1877">
                  <c:v>45042.724644169561</c:v>
                </c:pt>
                <c:pt idx="1878">
                  <c:v>45042.724645338545</c:v>
                </c:pt>
                <c:pt idx="1879">
                  <c:v>45042.72464650753</c:v>
                </c:pt>
                <c:pt idx="1880">
                  <c:v>45042.724647676514</c:v>
                </c:pt>
                <c:pt idx="1881">
                  <c:v>45042.724648833922</c:v>
                </c:pt>
                <c:pt idx="1882">
                  <c:v>45042.724649991331</c:v>
                </c:pt>
                <c:pt idx="1883">
                  <c:v>45042.724651160315</c:v>
                </c:pt>
                <c:pt idx="1884">
                  <c:v>45042.724652317724</c:v>
                </c:pt>
                <c:pt idx="1885">
                  <c:v>45042.724653475132</c:v>
                </c:pt>
                <c:pt idx="1886">
                  <c:v>45042.72465463254</c:v>
                </c:pt>
              </c:numCache>
            </c:numRef>
          </c:xVal>
          <c:yVal>
            <c:numRef>
              <c:f>'27MV'!$D$3:$D$1889</c:f>
              <c:numCache>
                <c:formatCode>0.00E+00</c:formatCode>
                <c:ptCount val="1887"/>
                <c:pt idx="0">
                  <c:v>-86.092384338000002</c:v>
                </c:pt>
                <c:pt idx="1">
                  <c:v>-84.162368774000001</c:v>
                </c:pt>
                <c:pt idx="2">
                  <c:v>-84.162368774000001</c:v>
                </c:pt>
                <c:pt idx="3">
                  <c:v>-84.144691467000001</c:v>
                </c:pt>
                <c:pt idx="4">
                  <c:v>-86.541740417</c:v>
                </c:pt>
                <c:pt idx="5">
                  <c:v>-86.541740417</c:v>
                </c:pt>
                <c:pt idx="6">
                  <c:v>-85.320037842000005</c:v>
                </c:pt>
                <c:pt idx="7">
                  <c:v>-85.846275329999997</c:v>
                </c:pt>
                <c:pt idx="8">
                  <c:v>-87.074890136999997</c:v>
                </c:pt>
                <c:pt idx="9">
                  <c:v>-87.074890136999997</c:v>
                </c:pt>
                <c:pt idx="10">
                  <c:v>-84.578796386999997</c:v>
                </c:pt>
                <c:pt idx="11">
                  <c:v>-85.496879578000005</c:v>
                </c:pt>
                <c:pt idx="12">
                  <c:v>-85.496879578000005</c:v>
                </c:pt>
                <c:pt idx="13">
                  <c:v>-87.157524108999993</c:v>
                </c:pt>
                <c:pt idx="14">
                  <c:v>-85.832481384000005</c:v>
                </c:pt>
                <c:pt idx="15">
                  <c:v>-86.080993652000004</c:v>
                </c:pt>
                <c:pt idx="16">
                  <c:v>-86.080993652000004</c:v>
                </c:pt>
                <c:pt idx="17">
                  <c:v>-84.079948424999998</c:v>
                </c:pt>
                <c:pt idx="18">
                  <c:v>-84.770179748999993</c:v>
                </c:pt>
                <c:pt idx="19">
                  <c:v>-84.770179748999993</c:v>
                </c:pt>
                <c:pt idx="20">
                  <c:v>-83.144935607999997</c:v>
                </c:pt>
                <c:pt idx="21">
                  <c:v>-83.975471497000001</c:v>
                </c:pt>
                <c:pt idx="22">
                  <c:v>-83.491668700999995</c:v>
                </c:pt>
                <c:pt idx="23">
                  <c:v>-83.491668700999995</c:v>
                </c:pt>
                <c:pt idx="24">
                  <c:v>-87.658866881999998</c:v>
                </c:pt>
                <c:pt idx="25">
                  <c:v>-86.723068237000007</c:v>
                </c:pt>
                <c:pt idx="26">
                  <c:v>-86.723068237000007</c:v>
                </c:pt>
                <c:pt idx="27">
                  <c:v>-84.965827942000004</c:v>
                </c:pt>
                <c:pt idx="28">
                  <c:v>-87.556762695000003</c:v>
                </c:pt>
                <c:pt idx="29">
                  <c:v>-84.050476074000002</c:v>
                </c:pt>
                <c:pt idx="30">
                  <c:v>-84.050476074000002</c:v>
                </c:pt>
                <c:pt idx="31">
                  <c:v>-85.859901428000001</c:v>
                </c:pt>
                <c:pt idx="32">
                  <c:v>-83.652313231999997</c:v>
                </c:pt>
                <c:pt idx="33">
                  <c:v>-83.652313231999997</c:v>
                </c:pt>
                <c:pt idx="34">
                  <c:v>-84.524757385000001</c:v>
                </c:pt>
                <c:pt idx="35">
                  <c:v>-83.996253967000001</c:v>
                </c:pt>
                <c:pt idx="36">
                  <c:v>-83.751327515</c:v>
                </c:pt>
                <c:pt idx="37">
                  <c:v>-83.751327515</c:v>
                </c:pt>
                <c:pt idx="38">
                  <c:v>-85.671279906999999</c:v>
                </c:pt>
                <c:pt idx="39">
                  <c:v>-88.334304810000006</c:v>
                </c:pt>
                <c:pt idx="40">
                  <c:v>-88.334304810000006</c:v>
                </c:pt>
                <c:pt idx="41">
                  <c:v>-84.657531738000003</c:v>
                </c:pt>
                <c:pt idx="42">
                  <c:v>-81.95375061</c:v>
                </c:pt>
                <c:pt idx="43">
                  <c:v>-84.174629210999996</c:v>
                </c:pt>
                <c:pt idx="44">
                  <c:v>-84.174629210999996</c:v>
                </c:pt>
                <c:pt idx="45">
                  <c:v>-87.978271484000004</c:v>
                </c:pt>
                <c:pt idx="46">
                  <c:v>-86.172004700000002</c:v>
                </c:pt>
                <c:pt idx="47">
                  <c:v>-86.172004700000002</c:v>
                </c:pt>
                <c:pt idx="48">
                  <c:v>-85.774215698000006</c:v>
                </c:pt>
                <c:pt idx="49">
                  <c:v>-83.538932799999998</c:v>
                </c:pt>
                <c:pt idx="50">
                  <c:v>-87.631202697999996</c:v>
                </c:pt>
                <c:pt idx="51">
                  <c:v>-87.631202697999996</c:v>
                </c:pt>
                <c:pt idx="52">
                  <c:v>-85.248992920000006</c:v>
                </c:pt>
                <c:pt idx="53">
                  <c:v>-85.909393311000002</c:v>
                </c:pt>
                <c:pt idx="54">
                  <c:v>-85.909393311000002</c:v>
                </c:pt>
                <c:pt idx="55">
                  <c:v>-84.070320128999995</c:v>
                </c:pt>
                <c:pt idx="56">
                  <c:v>-87.797431946000003</c:v>
                </c:pt>
                <c:pt idx="57">
                  <c:v>-85.647399902000004</c:v>
                </c:pt>
                <c:pt idx="58">
                  <c:v>-85.647399902000004</c:v>
                </c:pt>
                <c:pt idx="59">
                  <c:v>-87.714950561999999</c:v>
                </c:pt>
                <c:pt idx="60">
                  <c:v>-86.220916747999993</c:v>
                </c:pt>
                <c:pt idx="61">
                  <c:v>-86.220916747999993</c:v>
                </c:pt>
                <c:pt idx="62">
                  <c:v>-84.840751647999994</c:v>
                </c:pt>
                <c:pt idx="63">
                  <c:v>-87.533363342000001</c:v>
                </c:pt>
                <c:pt idx="64">
                  <c:v>-86.241981506000002</c:v>
                </c:pt>
                <c:pt idx="65">
                  <c:v>-86.241981506000002</c:v>
                </c:pt>
                <c:pt idx="66">
                  <c:v>-85.236320496000005</c:v>
                </c:pt>
                <c:pt idx="67">
                  <c:v>-83.145858765</c:v>
                </c:pt>
                <c:pt idx="68">
                  <c:v>-85.353111267000003</c:v>
                </c:pt>
                <c:pt idx="69">
                  <c:v>-85.353111267000003</c:v>
                </c:pt>
                <c:pt idx="70">
                  <c:v>-82.192077636999997</c:v>
                </c:pt>
                <c:pt idx="71">
                  <c:v>-86.410682678000001</c:v>
                </c:pt>
                <c:pt idx="72">
                  <c:v>-86.410682678000001</c:v>
                </c:pt>
                <c:pt idx="73">
                  <c:v>-86.401077271000005</c:v>
                </c:pt>
                <c:pt idx="74">
                  <c:v>-83.505592346</c:v>
                </c:pt>
                <c:pt idx="75">
                  <c:v>-82.227119446000003</c:v>
                </c:pt>
                <c:pt idx="76">
                  <c:v>-82.227119446000003</c:v>
                </c:pt>
                <c:pt idx="77">
                  <c:v>-86.367530822999996</c:v>
                </c:pt>
                <c:pt idx="78">
                  <c:v>-82.536430358999993</c:v>
                </c:pt>
                <c:pt idx="79">
                  <c:v>-82.536430358999993</c:v>
                </c:pt>
                <c:pt idx="80">
                  <c:v>-86.018447875999996</c:v>
                </c:pt>
                <c:pt idx="81">
                  <c:v>-84.070228576999995</c:v>
                </c:pt>
                <c:pt idx="82">
                  <c:v>-85.125045775999993</c:v>
                </c:pt>
                <c:pt idx="83">
                  <c:v>-85.125045775999993</c:v>
                </c:pt>
                <c:pt idx="84">
                  <c:v>-85.857887267999999</c:v>
                </c:pt>
                <c:pt idx="85">
                  <c:v>-84.388450622999997</c:v>
                </c:pt>
                <c:pt idx="86">
                  <c:v>-84.388450622999997</c:v>
                </c:pt>
                <c:pt idx="87">
                  <c:v>-85.650184631000002</c:v>
                </c:pt>
                <c:pt idx="88">
                  <c:v>-83.801048279</c:v>
                </c:pt>
                <c:pt idx="89">
                  <c:v>-86.559471130000006</c:v>
                </c:pt>
                <c:pt idx="90">
                  <c:v>-86.559471130000006</c:v>
                </c:pt>
                <c:pt idx="91">
                  <c:v>-84.7109375</c:v>
                </c:pt>
                <c:pt idx="92">
                  <c:v>-84.731544494999994</c:v>
                </c:pt>
                <c:pt idx="93">
                  <c:v>-84.731544494999994</c:v>
                </c:pt>
                <c:pt idx="94">
                  <c:v>-86.427719116000006</c:v>
                </c:pt>
                <c:pt idx="95">
                  <c:v>-83.274192810000002</c:v>
                </c:pt>
                <c:pt idx="96">
                  <c:v>-85.672584533999995</c:v>
                </c:pt>
                <c:pt idx="97">
                  <c:v>-85.672584533999995</c:v>
                </c:pt>
                <c:pt idx="98">
                  <c:v>-86.075981139999996</c:v>
                </c:pt>
                <c:pt idx="99">
                  <c:v>-85.097610474000007</c:v>
                </c:pt>
                <c:pt idx="100">
                  <c:v>-85.097610474000007</c:v>
                </c:pt>
                <c:pt idx="101">
                  <c:v>-83.296585082999997</c:v>
                </c:pt>
                <c:pt idx="102">
                  <c:v>-81.375038146999998</c:v>
                </c:pt>
                <c:pt idx="103">
                  <c:v>-81.516899108999993</c:v>
                </c:pt>
                <c:pt idx="104">
                  <c:v>-81.516899108999993</c:v>
                </c:pt>
                <c:pt idx="105">
                  <c:v>-82.798324585000003</c:v>
                </c:pt>
                <c:pt idx="106">
                  <c:v>-86.001304626000007</c:v>
                </c:pt>
                <c:pt idx="107">
                  <c:v>-86.001304626000007</c:v>
                </c:pt>
                <c:pt idx="108">
                  <c:v>-84.590728760000005</c:v>
                </c:pt>
                <c:pt idx="109">
                  <c:v>-81.109046935999999</c:v>
                </c:pt>
                <c:pt idx="110">
                  <c:v>-82.399597168</c:v>
                </c:pt>
                <c:pt idx="111">
                  <c:v>-82.399597168</c:v>
                </c:pt>
                <c:pt idx="112">
                  <c:v>-76.123847960999996</c:v>
                </c:pt>
                <c:pt idx="113">
                  <c:v>-79.001998900999993</c:v>
                </c:pt>
                <c:pt idx="114">
                  <c:v>-79.001998900999993</c:v>
                </c:pt>
                <c:pt idx="115">
                  <c:v>-77.745307921999995</c:v>
                </c:pt>
                <c:pt idx="116">
                  <c:v>-74.386215210000003</c:v>
                </c:pt>
                <c:pt idx="117">
                  <c:v>-73.560913085999999</c:v>
                </c:pt>
                <c:pt idx="118">
                  <c:v>-73.560913085999999</c:v>
                </c:pt>
                <c:pt idx="119">
                  <c:v>-72.020103454999997</c:v>
                </c:pt>
                <c:pt idx="120">
                  <c:v>-72.443489075000002</c:v>
                </c:pt>
                <c:pt idx="121">
                  <c:v>-72.443489075000002</c:v>
                </c:pt>
                <c:pt idx="122">
                  <c:v>-71.533836364999999</c:v>
                </c:pt>
                <c:pt idx="123">
                  <c:v>-71.369049071999996</c:v>
                </c:pt>
                <c:pt idx="124">
                  <c:v>-70.492538452000005</c:v>
                </c:pt>
                <c:pt idx="125">
                  <c:v>-70.492538452000005</c:v>
                </c:pt>
                <c:pt idx="126">
                  <c:v>-68.654098511000001</c:v>
                </c:pt>
                <c:pt idx="127">
                  <c:v>-67.875633239999999</c:v>
                </c:pt>
                <c:pt idx="128">
                  <c:v>-67.875633239999999</c:v>
                </c:pt>
                <c:pt idx="129">
                  <c:v>-66.549743652000004</c:v>
                </c:pt>
                <c:pt idx="130">
                  <c:v>-65.907447814999998</c:v>
                </c:pt>
                <c:pt idx="131">
                  <c:v>-64.230957031000003</c:v>
                </c:pt>
                <c:pt idx="132">
                  <c:v>-64.230957031000003</c:v>
                </c:pt>
                <c:pt idx="133">
                  <c:v>-63.721248627000001</c:v>
                </c:pt>
                <c:pt idx="134">
                  <c:v>-63.073017120000003</c:v>
                </c:pt>
                <c:pt idx="135">
                  <c:v>-63.073017120000003</c:v>
                </c:pt>
                <c:pt idx="136">
                  <c:v>-61.705303192000002</c:v>
                </c:pt>
                <c:pt idx="137">
                  <c:v>-60.528606414999999</c:v>
                </c:pt>
                <c:pt idx="138">
                  <c:v>-59.388439177999999</c:v>
                </c:pt>
                <c:pt idx="139">
                  <c:v>-59.388439177999999</c:v>
                </c:pt>
                <c:pt idx="140">
                  <c:v>-58.656269072999997</c:v>
                </c:pt>
                <c:pt idx="141">
                  <c:v>-57.953647613999998</c:v>
                </c:pt>
                <c:pt idx="142">
                  <c:v>-57.953647613999998</c:v>
                </c:pt>
                <c:pt idx="143">
                  <c:v>-56.887432097999998</c:v>
                </c:pt>
                <c:pt idx="144">
                  <c:v>-55.955875397</c:v>
                </c:pt>
                <c:pt idx="145">
                  <c:v>-54.59835434</c:v>
                </c:pt>
                <c:pt idx="146">
                  <c:v>-54.59835434</c:v>
                </c:pt>
                <c:pt idx="147">
                  <c:v>-53.698562621999997</c:v>
                </c:pt>
                <c:pt idx="148">
                  <c:v>-52.659191131999997</c:v>
                </c:pt>
                <c:pt idx="149">
                  <c:v>-52.659191131999997</c:v>
                </c:pt>
                <c:pt idx="150">
                  <c:v>-51.557590484999999</c:v>
                </c:pt>
                <c:pt idx="151">
                  <c:v>-50.639236449999999</c:v>
                </c:pt>
                <c:pt idx="152">
                  <c:v>-49.660793304000002</c:v>
                </c:pt>
                <c:pt idx="153">
                  <c:v>-49.660793304000002</c:v>
                </c:pt>
                <c:pt idx="154">
                  <c:v>-48.573104858000001</c:v>
                </c:pt>
                <c:pt idx="155">
                  <c:v>-47.609939574999999</c:v>
                </c:pt>
                <c:pt idx="156">
                  <c:v>-47.609939574999999</c:v>
                </c:pt>
                <c:pt idx="157">
                  <c:v>-46.579906463999997</c:v>
                </c:pt>
                <c:pt idx="158">
                  <c:v>-45.582569122000002</c:v>
                </c:pt>
                <c:pt idx="159">
                  <c:v>-45.582569122000002</c:v>
                </c:pt>
                <c:pt idx="160">
                  <c:v>-44.610965729</c:v>
                </c:pt>
                <c:pt idx="161">
                  <c:v>-43.532325745000001</c:v>
                </c:pt>
                <c:pt idx="162">
                  <c:v>-42.603256225999999</c:v>
                </c:pt>
                <c:pt idx="163">
                  <c:v>-42.603256225999999</c:v>
                </c:pt>
                <c:pt idx="164">
                  <c:v>-41.423946381</c:v>
                </c:pt>
                <c:pt idx="165">
                  <c:v>-40.456115723000003</c:v>
                </c:pt>
                <c:pt idx="166">
                  <c:v>-40.456115723000003</c:v>
                </c:pt>
                <c:pt idx="167">
                  <c:v>-39.374046325999998</c:v>
                </c:pt>
                <c:pt idx="168">
                  <c:v>-38.396175384999999</c:v>
                </c:pt>
                <c:pt idx="169">
                  <c:v>-37.496650696000003</c:v>
                </c:pt>
                <c:pt idx="170">
                  <c:v>-37.496650696000003</c:v>
                </c:pt>
                <c:pt idx="171">
                  <c:v>-36.401332855</c:v>
                </c:pt>
                <c:pt idx="172">
                  <c:v>-35.434944153000004</c:v>
                </c:pt>
                <c:pt idx="173">
                  <c:v>-35.434944153000004</c:v>
                </c:pt>
                <c:pt idx="174">
                  <c:v>-34.30953598</c:v>
                </c:pt>
                <c:pt idx="175">
                  <c:v>-33.348751067999999</c:v>
                </c:pt>
                <c:pt idx="176">
                  <c:v>-33.348751067999999</c:v>
                </c:pt>
                <c:pt idx="177">
                  <c:v>-32.364315032999997</c:v>
                </c:pt>
                <c:pt idx="178">
                  <c:v>-87.590164185000006</c:v>
                </c:pt>
                <c:pt idx="179">
                  <c:v>-86.421760559000006</c:v>
                </c:pt>
                <c:pt idx="180">
                  <c:v>-86.421760559000006</c:v>
                </c:pt>
                <c:pt idx="181">
                  <c:v>-87.534240722999996</c:v>
                </c:pt>
                <c:pt idx="182">
                  <c:v>-88.493949889999996</c:v>
                </c:pt>
                <c:pt idx="183">
                  <c:v>-88.493949889999996</c:v>
                </c:pt>
                <c:pt idx="184">
                  <c:v>-85.460052489999995</c:v>
                </c:pt>
                <c:pt idx="185">
                  <c:v>-82.721343993999994</c:v>
                </c:pt>
                <c:pt idx="186">
                  <c:v>-83.393707274999997</c:v>
                </c:pt>
                <c:pt idx="187">
                  <c:v>-83.393707274999997</c:v>
                </c:pt>
                <c:pt idx="188">
                  <c:v>-84.517456054999997</c:v>
                </c:pt>
                <c:pt idx="189">
                  <c:v>-85.224510193</c:v>
                </c:pt>
                <c:pt idx="190">
                  <c:v>-82.845863342000001</c:v>
                </c:pt>
                <c:pt idx="191">
                  <c:v>-82.845863342000001</c:v>
                </c:pt>
                <c:pt idx="192">
                  <c:v>-83.808151245000005</c:v>
                </c:pt>
                <c:pt idx="193">
                  <c:v>-83.728660583000007</c:v>
                </c:pt>
                <c:pt idx="194">
                  <c:v>-83.728660583000007</c:v>
                </c:pt>
                <c:pt idx="195">
                  <c:v>-81.643066406000003</c:v>
                </c:pt>
                <c:pt idx="196">
                  <c:v>-84.298027039000004</c:v>
                </c:pt>
                <c:pt idx="197">
                  <c:v>-85.297660828000005</c:v>
                </c:pt>
                <c:pt idx="198">
                  <c:v>-85.297660828000005</c:v>
                </c:pt>
                <c:pt idx="199">
                  <c:v>-82.824371338000006</c:v>
                </c:pt>
                <c:pt idx="200">
                  <c:v>-84.239028931000007</c:v>
                </c:pt>
                <c:pt idx="201">
                  <c:v>-84.239028931000007</c:v>
                </c:pt>
                <c:pt idx="202">
                  <c:v>-81.698020935000002</c:v>
                </c:pt>
                <c:pt idx="203">
                  <c:v>-86.437004088999998</c:v>
                </c:pt>
                <c:pt idx="204">
                  <c:v>-86.876235961999996</c:v>
                </c:pt>
                <c:pt idx="205">
                  <c:v>-86.876235961999996</c:v>
                </c:pt>
                <c:pt idx="206">
                  <c:v>-86.832511901999993</c:v>
                </c:pt>
                <c:pt idx="207">
                  <c:v>-87.056274414000001</c:v>
                </c:pt>
                <c:pt idx="208">
                  <c:v>-87.056274414000001</c:v>
                </c:pt>
                <c:pt idx="209">
                  <c:v>-86.153053283999995</c:v>
                </c:pt>
                <c:pt idx="210">
                  <c:v>-84.661247252999999</c:v>
                </c:pt>
                <c:pt idx="211">
                  <c:v>-84.150215149000005</c:v>
                </c:pt>
                <c:pt idx="212">
                  <c:v>-84.150215149000005</c:v>
                </c:pt>
                <c:pt idx="213">
                  <c:v>-83.656745911000002</c:v>
                </c:pt>
                <c:pt idx="214">
                  <c:v>-86.592056274000001</c:v>
                </c:pt>
                <c:pt idx="215">
                  <c:v>-86.592056274000001</c:v>
                </c:pt>
                <c:pt idx="216">
                  <c:v>-84.779983521000005</c:v>
                </c:pt>
                <c:pt idx="217">
                  <c:v>-86.145301818999997</c:v>
                </c:pt>
                <c:pt idx="218">
                  <c:v>-84.137565613000007</c:v>
                </c:pt>
                <c:pt idx="219">
                  <c:v>-84.137565613000007</c:v>
                </c:pt>
                <c:pt idx="220">
                  <c:v>-85.141197204999997</c:v>
                </c:pt>
                <c:pt idx="221">
                  <c:v>-82.037155150999993</c:v>
                </c:pt>
                <c:pt idx="222">
                  <c:v>-82.037155150999993</c:v>
                </c:pt>
                <c:pt idx="223">
                  <c:v>-83.726791382000002</c:v>
                </c:pt>
                <c:pt idx="224">
                  <c:v>-84.659782410000005</c:v>
                </c:pt>
                <c:pt idx="225">
                  <c:v>-86.269515991000006</c:v>
                </c:pt>
                <c:pt idx="226">
                  <c:v>-86.269515991000006</c:v>
                </c:pt>
                <c:pt idx="227">
                  <c:v>-85.136878967000001</c:v>
                </c:pt>
                <c:pt idx="228">
                  <c:v>-84.982261657999999</c:v>
                </c:pt>
                <c:pt idx="229">
                  <c:v>-85.557312011999997</c:v>
                </c:pt>
                <c:pt idx="230">
                  <c:v>-85.557312011999997</c:v>
                </c:pt>
                <c:pt idx="231">
                  <c:v>-85.665008545000006</c:v>
                </c:pt>
                <c:pt idx="232">
                  <c:v>-88.995536803999997</c:v>
                </c:pt>
                <c:pt idx="233">
                  <c:v>-88.995536803999997</c:v>
                </c:pt>
                <c:pt idx="234">
                  <c:v>-86.072982788000004</c:v>
                </c:pt>
                <c:pt idx="235">
                  <c:v>-86.398979186999995</c:v>
                </c:pt>
                <c:pt idx="236">
                  <c:v>-86.468353270999998</c:v>
                </c:pt>
                <c:pt idx="237">
                  <c:v>-86.468353270999998</c:v>
                </c:pt>
                <c:pt idx="238">
                  <c:v>-86.078140258999994</c:v>
                </c:pt>
                <c:pt idx="239">
                  <c:v>-85.525917053000001</c:v>
                </c:pt>
                <c:pt idx="240">
                  <c:v>-85.525917053000001</c:v>
                </c:pt>
                <c:pt idx="241">
                  <c:v>-84.433502196999996</c:v>
                </c:pt>
                <c:pt idx="242">
                  <c:v>-85.808151245000005</c:v>
                </c:pt>
                <c:pt idx="243">
                  <c:v>-84.291328429999993</c:v>
                </c:pt>
                <c:pt idx="244">
                  <c:v>-84.291328429999993</c:v>
                </c:pt>
                <c:pt idx="245">
                  <c:v>-86.957389832000004</c:v>
                </c:pt>
                <c:pt idx="246">
                  <c:v>-86.056808472</c:v>
                </c:pt>
                <c:pt idx="247">
                  <c:v>-86.056808472</c:v>
                </c:pt>
                <c:pt idx="248">
                  <c:v>-87.627288817999997</c:v>
                </c:pt>
                <c:pt idx="249">
                  <c:v>-87.986778259000005</c:v>
                </c:pt>
                <c:pt idx="250">
                  <c:v>-85.505638122999997</c:v>
                </c:pt>
                <c:pt idx="251">
                  <c:v>-85.505638122999997</c:v>
                </c:pt>
                <c:pt idx="252">
                  <c:v>-85.050636291999993</c:v>
                </c:pt>
                <c:pt idx="253">
                  <c:v>-87.775779724000003</c:v>
                </c:pt>
                <c:pt idx="254">
                  <c:v>-84.997749329000001</c:v>
                </c:pt>
                <c:pt idx="255">
                  <c:v>-84.997749329000001</c:v>
                </c:pt>
                <c:pt idx="256">
                  <c:v>-83.338233947999996</c:v>
                </c:pt>
                <c:pt idx="257">
                  <c:v>-89.824012756000002</c:v>
                </c:pt>
                <c:pt idx="258">
                  <c:v>-89.824012756000002</c:v>
                </c:pt>
                <c:pt idx="259">
                  <c:v>-87.094444275000001</c:v>
                </c:pt>
                <c:pt idx="260">
                  <c:v>-86.835067749000004</c:v>
                </c:pt>
                <c:pt idx="261">
                  <c:v>-87.198776245000005</c:v>
                </c:pt>
                <c:pt idx="262">
                  <c:v>-87.198776245000005</c:v>
                </c:pt>
                <c:pt idx="263">
                  <c:v>-84.712867736999996</c:v>
                </c:pt>
                <c:pt idx="264">
                  <c:v>-85.412536621000001</c:v>
                </c:pt>
                <c:pt idx="265">
                  <c:v>-85.412536621000001</c:v>
                </c:pt>
                <c:pt idx="266">
                  <c:v>-88.390441894999995</c:v>
                </c:pt>
                <c:pt idx="267">
                  <c:v>-84.890739440999994</c:v>
                </c:pt>
                <c:pt idx="268">
                  <c:v>-81.192779540999993</c:v>
                </c:pt>
                <c:pt idx="269">
                  <c:v>-81.192779540999993</c:v>
                </c:pt>
                <c:pt idx="270">
                  <c:v>-87.900421143000003</c:v>
                </c:pt>
                <c:pt idx="271">
                  <c:v>-81.494583129999995</c:v>
                </c:pt>
                <c:pt idx="272">
                  <c:v>-87.604896545000003</c:v>
                </c:pt>
                <c:pt idx="273">
                  <c:v>-87.604896545000003</c:v>
                </c:pt>
                <c:pt idx="274">
                  <c:v>-85.625778198000006</c:v>
                </c:pt>
                <c:pt idx="275">
                  <c:v>-85.762176514000004</c:v>
                </c:pt>
                <c:pt idx="276">
                  <c:v>-85.762176514000004</c:v>
                </c:pt>
                <c:pt idx="277">
                  <c:v>-86.528305054</c:v>
                </c:pt>
                <c:pt idx="278">
                  <c:v>-86.593299865999995</c:v>
                </c:pt>
                <c:pt idx="279">
                  <c:v>-88.187278747999997</c:v>
                </c:pt>
                <c:pt idx="280">
                  <c:v>-88.187278747999997</c:v>
                </c:pt>
                <c:pt idx="281">
                  <c:v>-86.919357300000001</c:v>
                </c:pt>
                <c:pt idx="282">
                  <c:v>-85.388084411999998</c:v>
                </c:pt>
                <c:pt idx="283">
                  <c:v>-85.388084411999998</c:v>
                </c:pt>
                <c:pt idx="284">
                  <c:v>-86.247978209999999</c:v>
                </c:pt>
                <c:pt idx="285">
                  <c:v>-82.915168761999993</c:v>
                </c:pt>
                <c:pt idx="286">
                  <c:v>-86.541885375999996</c:v>
                </c:pt>
                <c:pt idx="287">
                  <c:v>-86.541885375999996</c:v>
                </c:pt>
                <c:pt idx="288">
                  <c:v>-84.406547545999999</c:v>
                </c:pt>
                <c:pt idx="289">
                  <c:v>-86.317710876000007</c:v>
                </c:pt>
                <c:pt idx="290">
                  <c:v>-86.317710876000007</c:v>
                </c:pt>
                <c:pt idx="291">
                  <c:v>-84.168220520000006</c:v>
                </c:pt>
                <c:pt idx="292">
                  <c:v>-85.511680603000002</c:v>
                </c:pt>
                <c:pt idx="293">
                  <c:v>-83.724525451999995</c:v>
                </c:pt>
                <c:pt idx="294">
                  <c:v>-83.724525451999995</c:v>
                </c:pt>
                <c:pt idx="295">
                  <c:v>-87.286582946999999</c:v>
                </c:pt>
                <c:pt idx="296">
                  <c:v>-82.976608275999993</c:v>
                </c:pt>
                <c:pt idx="297">
                  <c:v>-82.976608275999993</c:v>
                </c:pt>
                <c:pt idx="298">
                  <c:v>-83.510894774999997</c:v>
                </c:pt>
                <c:pt idx="299">
                  <c:v>-82.066986084000007</c:v>
                </c:pt>
                <c:pt idx="300">
                  <c:v>-83.940872192</c:v>
                </c:pt>
                <c:pt idx="301">
                  <c:v>-83.940872192</c:v>
                </c:pt>
                <c:pt idx="302">
                  <c:v>-87.693519592000001</c:v>
                </c:pt>
                <c:pt idx="303">
                  <c:v>-87.695259093999994</c:v>
                </c:pt>
                <c:pt idx="304">
                  <c:v>-85.112014771000005</c:v>
                </c:pt>
                <c:pt idx="305">
                  <c:v>-85.112014771000005</c:v>
                </c:pt>
                <c:pt idx="306">
                  <c:v>-86.898361206000004</c:v>
                </c:pt>
                <c:pt idx="307">
                  <c:v>-84.469863892000006</c:v>
                </c:pt>
                <c:pt idx="308">
                  <c:v>-84.984947204999997</c:v>
                </c:pt>
                <c:pt idx="309">
                  <c:v>-84.984947204999997</c:v>
                </c:pt>
                <c:pt idx="310">
                  <c:v>-85.247039795000006</c:v>
                </c:pt>
                <c:pt idx="311">
                  <c:v>-83.414894103999998</c:v>
                </c:pt>
                <c:pt idx="312">
                  <c:v>-83.414894103999998</c:v>
                </c:pt>
                <c:pt idx="313">
                  <c:v>-82.094871521000002</c:v>
                </c:pt>
                <c:pt idx="314">
                  <c:v>-81.675605774000005</c:v>
                </c:pt>
                <c:pt idx="315">
                  <c:v>-81.675605774000005</c:v>
                </c:pt>
                <c:pt idx="316">
                  <c:v>-79.617713928000001</c:v>
                </c:pt>
                <c:pt idx="317">
                  <c:v>-78.325256347999996</c:v>
                </c:pt>
                <c:pt idx="318">
                  <c:v>-78.003768921000002</c:v>
                </c:pt>
                <c:pt idx="319">
                  <c:v>-78.003768921000002</c:v>
                </c:pt>
                <c:pt idx="320">
                  <c:v>-76.157325744999994</c:v>
                </c:pt>
                <c:pt idx="321">
                  <c:v>-77.174461364999999</c:v>
                </c:pt>
                <c:pt idx="322">
                  <c:v>-77.174461364999999</c:v>
                </c:pt>
                <c:pt idx="323">
                  <c:v>-75.444183350000003</c:v>
                </c:pt>
                <c:pt idx="324">
                  <c:v>-78.120765685999999</c:v>
                </c:pt>
                <c:pt idx="325">
                  <c:v>-75.621788025000001</c:v>
                </c:pt>
                <c:pt idx="326">
                  <c:v>-75.621788025000001</c:v>
                </c:pt>
                <c:pt idx="327">
                  <c:v>-73.803825377999999</c:v>
                </c:pt>
                <c:pt idx="328">
                  <c:v>-72.781410217000001</c:v>
                </c:pt>
                <c:pt idx="329">
                  <c:v>-71.355049132999994</c:v>
                </c:pt>
                <c:pt idx="330">
                  <c:v>-71.355049132999994</c:v>
                </c:pt>
                <c:pt idx="331">
                  <c:v>-70.525550842000001</c:v>
                </c:pt>
                <c:pt idx="332">
                  <c:v>-70.092720032000003</c:v>
                </c:pt>
                <c:pt idx="333">
                  <c:v>-70.092720032000003</c:v>
                </c:pt>
                <c:pt idx="334">
                  <c:v>-69.181922912999994</c:v>
                </c:pt>
                <c:pt idx="335">
                  <c:v>-68.569595336999996</c:v>
                </c:pt>
                <c:pt idx="336">
                  <c:v>-68.569595336999996</c:v>
                </c:pt>
                <c:pt idx="337">
                  <c:v>-66.823722838999998</c:v>
                </c:pt>
                <c:pt idx="338">
                  <c:v>-65.775985718000001</c:v>
                </c:pt>
                <c:pt idx="339">
                  <c:v>-65.339370728000006</c:v>
                </c:pt>
                <c:pt idx="340">
                  <c:v>-65.339370728000006</c:v>
                </c:pt>
                <c:pt idx="341">
                  <c:v>-63.911594391000001</c:v>
                </c:pt>
                <c:pt idx="342">
                  <c:v>-63.710735321000001</c:v>
                </c:pt>
                <c:pt idx="343">
                  <c:v>-61.969562531000001</c:v>
                </c:pt>
                <c:pt idx="344">
                  <c:v>-61.969562531000001</c:v>
                </c:pt>
                <c:pt idx="345">
                  <c:v>-61.271347046000002</c:v>
                </c:pt>
                <c:pt idx="346">
                  <c:v>-60.670833588000001</c:v>
                </c:pt>
                <c:pt idx="347">
                  <c:v>-60.670833588000001</c:v>
                </c:pt>
                <c:pt idx="348">
                  <c:v>-59.549976348999998</c:v>
                </c:pt>
                <c:pt idx="349">
                  <c:v>-58.322208404999998</c:v>
                </c:pt>
                <c:pt idx="350">
                  <c:v>-57.445987701</c:v>
                </c:pt>
                <c:pt idx="351">
                  <c:v>-57.445987701</c:v>
                </c:pt>
                <c:pt idx="352">
                  <c:v>-56.620464325</c:v>
                </c:pt>
                <c:pt idx="353">
                  <c:v>-55.878368377999998</c:v>
                </c:pt>
                <c:pt idx="354">
                  <c:v>-55.878368377999998</c:v>
                </c:pt>
                <c:pt idx="355">
                  <c:v>-54.730422974</c:v>
                </c:pt>
                <c:pt idx="356">
                  <c:v>-53.845932007000002</c:v>
                </c:pt>
                <c:pt idx="357">
                  <c:v>-53.845932007000002</c:v>
                </c:pt>
                <c:pt idx="358">
                  <c:v>-52.687206267999997</c:v>
                </c:pt>
                <c:pt idx="359">
                  <c:v>-51.758483886999997</c:v>
                </c:pt>
                <c:pt idx="360">
                  <c:v>-50.794704437</c:v>
                </c:pt>
                <c:pt idx="361">
                  <c:v>-50.794704437</c:v>
                </c:pt>
                <c:pt idx="362">
                  <c:v>-49.821044921999999</c:v>
                </c:pt>
                <c:pt idx="363">
                  <c:v>-48.916103362999998</c:v>
                </c:pt>
                <c:pt idx="364">
                  <c:v>-48.019039153999998</c:v>
                </c:pt>
                <c:pt idx="365">
                  <c:v>-48.019039153999998</c:v>
                </c:pt>
                <c:pt idx="366">
                  <c:v>-46.943187713999997</c:v>
                </c:pt>
                <c:pt idx="367">
                  <c:v>-46.122604369999998</c:v>
                </c:pt>
                <c:pt idx="368">
                  <c:v>-46.122604369999998</c:v>
                </c:pt>
                <c:pt idx="369">
                  <c:v>-44.978191375999998</c:v>
                </c:pt>
                <c:pt idx="370">
                  <c:v>-44.102573395</c:v>
                </c:pt>
                <c:pt idx="371">
                  <c:v>-44.102573395</c:v>
                </c:pt>
                <c:pt idx="372">
                  <c:v>-43.236019134999999</c:v>
                </c:pt>
                <c:pt idx="373">
                  <c:v>-42.210208893000001</c:v>
                </c:pt>
                <c:pt idx="374">
                  <c:v>-41.270904541</c:v>
                </c:pt>
                <c:pt idx="375">
                  <c:v>-41.270904541</c:v>
                </c:pt>
                <c:pt idx="376">
                  <c:v>-40.158290862999998</c:v>
                </c:pt>
                <c:pt idx="377">
                  <c:v>-39.278781891000001</c:v>
                </c:pt>
                <c:pt idx="378">
                  <c:v>-39.278781891000001</c:v>
                </c:pt>
                <c:pt idx="379">
                  <c:v>-38.265579224</c:v>
                </c:pt>
                <c:pt idx="380">
                  <c:v>-37.396610260000003</c:v>
                </c:pt>
                <c:pt idx="381">
                  <c:v>-36.428596497000001</c:v>
                </c:pt>
                <c:pt idx="382">
                  <c:v>-36.428596497000001</c:v>
                </c:pt>
                <c:pt idx="383">
                  <c:v>-35.464519500999998</c:v>
                </c:pt>
                <c:pt idx="384">
                  <c:v>-34.548751830999997</c:v>
                </c:pt>
                <c:pt idx="385">
                  <c:v>-34.548751830999997</c:v>
                </c:pt>
                <c:pt idx="386">
                  <c:v>-33.458889008</c:v>
                </c:pt>
                <c:pt idx="387">
                  <c:v>-32.552520752</c:v>
                </c:pt>
                <c:pt idx="388">
                  <c:v>-32.552520752</c:v>
                </c:pt>
                <c:pt idx="389">
                  <c:v>-31.635517119999999</c:v>
                </c:pt>
                <c:pt idx="390">
                  <c:v>-30.629550934000001</c:v>
                </c:pt>
                <c:pt idx="391">
                  <c:v>-29.708187103</c:v>
                </c:pt>
                <c:pt idx="392">
                  <c:v>-29.708187103</c:v>
                </c:pt>
                <c:pt idx="393">
                  <c:v>-28.735855102999999</c:v>
                </c:pt>
                <c:pt idx="394">
                  <c:v>-27.830547332999998</c:v>
                </c:pt>
                <c:pt idx="395">
                  <c:v>-27.830547332999998</c:v>
                </c:pt>
                <c:pt idx="396">
                  <c:v>-81.508102417000003</c:v>
                </c:pt>
                <c:pt idx="397">
                  <c:v>-83.435539246000005</c:v>
                </c:pt>
                <c:pt idx="398">
                  <c:v>-86.118461608999993</c:v>
                </c:pt>
                <c:pt idx="399">
                  <c:v>-86.118461608999993</c:v>
                </c:pt>
                <c:pt idx="400">
                  <c:v>-86.684509277000004</c:v>
                </c:pt>
                <c:pt idx="401">
                  <c:v>-87.210182189999998</c:v>
                </c:pt>
                <c:pt idx="402">
                  <c:v>-87.210182189999998</c:v>
                </c:pt>
                <c:pt idx="403">
                  <c:v>-87.018478393999999</c:v>
                </c:pt>
                <c:pt idx="404">
                  <c:v>-87.535552979000002</c:v>
                </c:pt>
                <c:pt idx="405">
                  <c:v>-84.146537781000006</c:v>
                </c:pt>
                <c:pt idx="406">
                  <c:v>-84.146537781000006</c:v>
                </c:pt>
                <c:pt idx="407">
                  <c:v>-87.059570312999995</c:v>
                </c:pt>
                <c:pt idx="408">
                  <c:v>-85.984390258999994</c:v>
                </c:pt>
                <c:pt idx="409">
                  <c:v>-85.984390258999994</c:v>
                </c:pt>
                <c:pt idx="410">
                  <c:v>-84.516944885000001</c:v>
                </c:pt>
                <c:pt idx="411">
                  <c:v>-85.294845581000004</c:v>
                </c:pt>
                <c:pt idx="412">
                  <c:v>-83.980804442999997</c:v>
                </c:pt>
                <c:pt idx="413">
                  <c:v>-83.980804442999997</c:v>
                </c:pt>
                <c:pt idx="414">
                  <c:v>-85.165649414000001</c:v>
                </c:pt>
                <c:pt idx="415">
                  <c:v>-87.054512024000005</c:v>
                </c:pt>
                <c:pt idx="416">
                  <c:v>-87.054512024000005</c:v>
                </c:pt>
                <c:pt idx="417">
                  <c:v>-87.161476135000001</c:v>
                </c:pt>
                <c:pt idx="418">
                  <c:v>-87.686553954999994</c:v>
                </c:pt>
                <c:pt idx="419">
                  <c:v>-85.391921996999997</c:v>
                </c:pt>
                <c:pt idx="420">
                  <c:v>-85.391921996999997</c:v>
                </c:pt>
                <c:pt idx="421">
                  <c:v>-84.617424010999997</c:v>
                </c:pt>
                <c:pt idx="422">
                  <c:v>-84.469924926999994</c:v>
                </c:pt>
                <c:pt idx="423">
                  <c:v>-84.469924926999994</c:v>
                </c:pt>
                <c:pt idx="424">
                  <c:v>-86.940673828000001</c:v>
                </c:pt>
                <c:pt idx="425">
                  <c:v>-84.639930724999999</c:v>
                </c:pt>
                <c:pt idx="426">
                  <c:v>-86.230560303000004</c:v>
                </c:pt>
                <c:pt idx="427">
                  <c:v>-86.230560303000004</c:v>
                </c:pt>
                <c:pt idx="428">
                  <c:v>-82.351577758999994</c:v>
                </c:pt>
                <c:pt idx="429">
                  <c:v>-85.648178100999999</c:v>
                </c:pt>
                <c:pt idx="430">
                  <c:v>-85.648178100999999</c:v>
                </c:pt>
                <c:pt idx="431">
                  <c:v>-82.610046386999997</c:v>
                </c:pt>
                <c:pt idx="432">
                  <c:v>-82.526252747000001</c:v>
                </c:pt>
                <c:pt idx="433">
                  <c:v>-82.526252747000001</c:v>
                </c:pt>
                <c:pt idx="434">
                  <c:v>-85.371726989999999</c:v>
                </c:pt>
                <c:pt idx="435">
                  <c:v>-86.952423096000004</c:v>
                </c:pt>
                <c:pt idx="436">
                  <c:v>-86.114082335999996</c:v>
                </c:pt>
                <c:pt idx="437">
                  <c:v>-86.114082335999996</c:v>
                </c:pt>
                <c:pt idx="438">
                  <c:v>-85.858764648000005</c:v>
                </c:pt>
                <c:pt idx="439">
                  <c:v>-88.010963439999998</c:v>
                </c:pt>
                <c:pt idx="440">
                  <c:v>-83.878265381000006</c:v>
                </c:pt>
                <c:pt idx="441">
                  <c:v>-83.878265381000006</c:v>
                </c:pt>
                <c:pt idx="442">
                  <c:v>-86.931312560999999</c:v>
                </c:pt>
                <c:pt idx="443">
                  <c:v>-81.167541503999999</c:v>
                </c:pt>
                <c:pt idx="444">
                  <c:v>-81.167541503999999</c:v>
                </c:pt>
                <c:pt idx="445">
                  <c:v>-83.986778259000005</c:v>
                </c:pt>
                <c:pt idx="446">
                  <c:v>-86.503044127999999</c:v>
                </c:pt>
                <c:pt idx="447">
                  <c:v>-88.068504333000007</c:v>
                </c:pt>
                <c:pt idx="448">
                  <c:v>-88.068504333000007</c:v>
                </c:pt>
                <c:pt idx="449">
                  <c:v>-89.071403502999999</c:v>
                </c:pt>
                <c:pt idx="450">
                  <c:v>-84.119018554999997</c:v>
                </c:pt>
                <c:pt idx="451">
                  <c:v>-84.119018554999997</c:v>
                </c:pt>
                <c:pt idx="452">
                  <c:v>-85.687629700000002</c:v>
                </c:pt>
                <c:pt idx="453">
                  <c:v>-86.282424926999994</c:v>
                </c:pt>
                <c:pt idx="454">
                  <c:v>-82.280250549000002</c:v>
                </c:pt>
                <c:pt idx="455">
                  <c:v>-82.280250549000002</c:v>
                </c:pt>
                <c:pt idx="456">
                  <c:v>-86.123481749999996</c:v>
                </c:pt>
                <c:pt idx="457">
                  <c:v>-88.249397278000004</c:v>
                </c:pt>
                <c:pt idx="458">
                  <c:v>-88.249397278000004</c:v>
                </c:pt>
                <c:pt idx="459">
                  <c:v>-84.539169311999999</c:v>
                </c:pt>
                <c:pt idx="460">
                  <c:v>-83.633430481000005</c:v>
                </c:pt>
                <c:pt idx="461">
                  <c:v>-81.805473328000005</c:v>
                </c:pt>
                <c:pt idx="462">
                  <c:v>-81.805473328000005</c:v>
                </c:pt>
                <c:pt idx="463">
                  <c:v>-89.771331786999994</c:v>
                </c:pt>
                <c:pt idx="464">
                  <c:v>-84.836479186999995</c:v>
                </c:pt>
                <c:pt idx="465">
                  <c:v>-85.648056030000006</c:v>
                </c:pt>
                <c:pt idx="466">
                  <c:v>-85.648056030000006</c:v>
                </c:pt>
                <c:pt idx="467">
                  <c:v>-83.122848511000001</c:v>
                </c:pt>
                <c:pt idx="468">
                  <c:v>-86.468353270999998</c:v>
                </c:pt>
                <c:pt idx="469">
                  <c:v>-86.468353270999998</c:v>
                </c:pt>
                <c:pt idx="470">
                  <c:v>-88.550201415999993</c:v>
                </c:pt>
                <c:pt idx="471">
                  <c:v>-82.952438353999995</c:v>
                </c:pt>
                <c:pt idx="472">
                  <c:v>-90.450691223000007</c:v>
                </c:pt>
                <c:pt idx="473">
                  <c:v>-90.450691223000007</c:v>
                </c:pt>
                <c:pt idx="474">
                  <c:v>-87.699996948000006</c:v>
                </c:pt>
                <c:pt idx="475">
                  <c:v>-82.82484436</c:v>
                </c:pt>
                <c:pt idx="476">
                  <c:v>-82.82484436</c:v>
                </c:pt>
                <c:pt idx="477">
                  <c:v>-85.912231445000003</c:v>
                </c:pt>
                <c:pt idx="478">
                  <c:v>-83.427101135000001</c:v>
                </c:pt>
                <c:pt idx="479">
                  <c:v>-87.386833190999994</c:v>
                </c:pt>
                <c:pt idx="480">
                  <c:v>-87.386833190999994</c:v>
                </c:pt>
                <c:pt idx="481">
                  <c:v>-86.996643066000004</c:v>
                </c:pt>
                <c:pt idx="482">
                  <c:v>-85.435775757000002</c:v>
                </c:pt>
                <c:pt idx="483">
                  <c:v>-85.435775757000002</c:v>
                </c:pt>
                <c:pt idx="484">
                  <c:v>-86.724693298000005</c:v>
                </c:pt>
                <c:pt idx="485">
                  <c:v>-82.799743652000004</c:v>
                </c:pt>
                <c:pt idx="486">
                  <c:v>-86.815933228000006</c:v>
                </c:pt>
                <c:pt idx="487">
                  <c:v>-86.815933228000006</c:v>
                </c:pt>
                <c:pt idx="488">
                  <c:v>-83.042869568</c:v>
                </c:pt>
                <c:pt idx="489">
                  <c:v>-84.484344481999997</c:v>
                </c:pt>
                <c:pt idx="490">
                  <c:v>-84.484344481999997</c:v>
                </c:pt>
                <c:pt idx="491">
                  <c:v>-85.393470764</c:v>
                </c:pt>
                <c:pt idx="492">
                  <c:v>-85.978866577000005</c:v>
                </c:pt>
                <c:pt idx="493">
                  <c:v>-84.999481200999995</c:v>
                </c:pt>
                <c:pt idx="494">
                  <c:v>-84.999481200999995</c:v>
                </c:pt>
                <c:pt idx="495">
                  <c:v>-84.981109618999994</c:v>
                </c:pt>
                <c:pt idx="496">
                  <c:v>-86.623611449999999</c:v>
                </c:pt>
                <c:pt idx="497">
                  <c:v>-86.308456421000002</c:v>
                </c:pt>
                <c:pt idx="498">
                  <c:v>-86.308456421000002</c:v>
                </c:pt>
                <c:pt idx="499">
                  <c:v>-84.051811217999997</c:v>
                </c:pt>
                <c:pt idx="500">
                  <c:v>-84.097282410000005</c:v>
                </c:pt>
                <c:pt idx="501">
                  <c:v>-84.097282410000005</c:v>
                </c:pt>
                <c:pt idx="502">
                  <c:v>-83.735862732000001</c:v>
                </c:pt>
                <c:pt idx="503">
                  <c:v>-85.036109924000002</c:v>
                </c:pt>
                <c:pt idx="504">
                  <c:v>-84.928398131999998</c:v>
                </c:pt>
                <c:pt idx="505">
                  <c:v>-84.928398131999998</c:v>
                </c:pt>
                <c:pt idx="506">
                  <c:v>-84.402198791999993</c:v>
                </c:pt>
                <c:pt idx="507">
                  <c:v>-84.139137267999999</c:v>
                </c:pt>
                <c:pt idx="508">
                  <c:v>-84.139137267999999</c:v>
                </c:pt>
                <c:pt idx="509">
                  <c:v>-88.983177185000002</c:v>
                </c:pt>
                <c:pt idx="510">
                  <c:v>-85.792694092000005</c:v>
                </c:pt>
                <c:pt idx="511">
                  <c:v>-84.667121886999993</c:v>
                </c:pt>
                <c:pt idx="512">
                  <c:v>-84.667121886999993</c:v>
                </c:pt>
                <c:pt idx="513">
                  <c:v>-87.047630310000002</c:v>
                </c:pt>
                <c:pt idx="514">
                  <c:v>-83.335021972999996</c:v>
                </c:pt>
                <c:pt idx="515">
                  <c:v>-85.408302307</c:v>
                </c:pt>
                <c:pt idx="516">
                  <c:v>-85.408302307</c:v>
                </c:pt>
                <c:pt idx="517">
                  <c:v>-85.713157654</c:v>
                </c:pt>
                <c:pt idx="518">
                  <c:v>-87.471710204999994</c:v>
                </c:pt>
                <c:pt idx="519">
                  <c:v>-87.471710204999994</c:v>
                </c:pt>
                <c:pt idx="520">
                  <c:v>-85.582527161000002</c:v>
                </c:pt>
                <c:pt idx="521">
                  <c:v>-84.420539856000005</c:v>
                </c:pt>
                <c:pt idx="522">
                  <c:v>-83.458724975999999</c:v>
                </c:pt>
                <c:pt idx="523">
                  <c:v>-83.458724975999999</c:v>
                </c:pt>
                <c:pt idx="524">
                  <c:v>-83.283439635999997</c:v>
                </c:pt>
                <c:pt idx="525">
                  <c:v>-83.810485839999998</c:v>
                </c:pt>
                <c:pt idx="526">
                  <c:v>-83.810485839999998</c:v>
                </c:pt>
                <c:pt idx="527">
                  <c:v>-86.886238098000007</c:v>
                </c:pt>
                <c:pt idx="528">
                  <c:v>-83.242538452000005</c:v>
                </c:pt>
                <c:pt idx="529">
                  <c:v>-78.021568298000005</c:v>
                </c:pt>
                <c:pt idx="530">
                  <c:v>-78.021568298000005</c:v>
                </c:pt>
                <c:pt idx="531">
                  <c:v>-82.081275939999998</c:v>
                </c:pt>
                <c:pt idx="532">
                  <c:v>-80.182273864999999</c:v>
                </c:pt>
                <c:pt idx="533">
                  <c:v>-80.182273864999999</c:v>
                </c:pt>
                <c:pt idx="534">
                  <c:v>-78.870613098000007</c:v>
                </c:pt>
                <c:pt idx="535">
                  <c:v>-81.837295531999999</c:v>
                </c:pt>
                <c:pt idx="536">
                  <c:v>-77.393173218000001</c:v>
                </c:pt>
                <c:pt idx="537">
                  <c:v>-77.393173218000001</c:v>
                </c:pt>
                <c:pt idx="538">
                  <c:v>-76.840286254999995</c:v>
                </c:pt>
                <c:pt idx="539">
                  <c:v>-74.908531189000001</c:v>
                </c:pt>
                <c:pt idx="540">
                  <c:v>-75.992332458000007</c:v>
                </c:pt>
                <c:pt idx="541">
                  <c:v>-75.992332458000007</c:v>
                </c:pt>
                <c:pt idx="542">
                  <c:v>-74.014549255000006</c:v>
                </c:pt>
                <c:pt idx="543">
                  <c:v>-72.286849975999999</c:v>
                </c:pt>
                <c:pt idx="544">
                  <c:v>-72.286849975999999</c:v>
                </c:pt>
                <c:pt idx="545">
                  <c:v>-73.016761779999996</c:v>
                </c:pt>
                <c:pt idx="546">
                  <c:v>-72.341636657999999</c:v>
                </c:pt>
                <c:pt idx="547">
                  <c:v>-70.509017943999993</c:v>
                </c:pt>
                <c:pt idx="548">
                  <c:v>-70.509017943999993</c:v>
                </c:pt>
                <c:pt idx="549">
                  <c:v>-70.121307372999993</c:v>
                </c:pt>
                <c:pt idx="550">
                  <c:v>-68.570182799999998</c:v>
                </c:pt>
                <c:pt idx="551">
                  <c:v>-68.570182799999998</c:v>
                </c:pt>
                <c:pt idx="552">
                  <c:v>-68.322334290000001</c:v>
                </c:pt>
                <c:pt idx="553">
                  <c:v>-67.334777832</c:v>
                </c:pt>
                <c:pt idx="554">
                  <c:v>-66.037803650000001</c:v>
                </c:pt>
                <c:pt idx="555">
                  <c:v>-66.037803650000001</c:v>
                </c:pt>
                <c:pt idx="556">
                  <c:v>-65.581001282000003</c:v>
                </c:pt>
                <c:pt idx="557">
                  <c:v>-64.229682921999995</c:v>
                </c:pt>
                <c:pt idx="558">
                  <c:v>-64.229682921999995</c:v>
                </c:pt>
                <c:pt idx="559">
                  <c:v>-63.865337371999999</c:v>
                </c:pt>
                <c:pt idx="560">
                  <c:v>-62.697048187</c:v>
                </c:pt>
                <c:pt idx="561">
                  <c:v>-61.763385773000003</c:v>
                </c:pt>
                <c:pt idx="562">
                  <c:v>-61.763385773000003</c:v>
                </c:pt>
                <c:pt idx="563">
                  <c:v>-60.994380950999997</c:v>
                </c:pt>
                <c:pt idx="564">
                  <c:v>-59.954822540000002</c:v>
                </c:pt>
                <c:pt idx="565">
                  <c:v>-59.954822540000002</c:v>
                </c:pt>
                <c:pt idx="566">
                  <c:v>-59.167583466000004</c:v>
                </c:pt>
                <c:pt idx="567">
                  <c:v>-58.152095795000001</c:v>
                </c:pt>
                <c:pt idx="568">
                  <c:v>-57.273761749000002</c:v>
                </c:pt>
                <c:pt idx="569">
                  <c:v>-57.273761749000002</c:v>
                </c:pt>
                <c:pt idx="570">
                  <c:v>-56.360279083000002</c:v>
                </c:pt>
                <c:pt idx="571">
                  <c:v>-55.477558135999999</c:v>
                </c:pt>
                <c:pt idx="572">
                  <c:v>-55.477558135999999</c:v>
                </c:pt>
                <c:pt idx="573">
                  <c:v>-54.600070952999999</c:v>
                </c:pt>
                <c:pt idx="574">
                  <c:v>-53.843551636000001</c:v>
                </c:pt>
                <c:pt idx="575">
                  <c:v>-53.010894774999997</c:v>
                </c:pt>
                <c:pt idx="576">
                  <c:v>-53.010894774999997</c:v>
                </c:pt>
                <c:pt idx="577">
                  <c:v>-51.998199462999999</c:v>
                </c:pt>
                <c:pt idx="578">
                  <c:v>-51.131744384999998</c:v>
                </c:pt>
                <c:pt idx="579">
                  <c:v>-51.131744384999998</c:v>
                </c:pt>
                <c:pt idx="580">
                  <c:v>-50.299514770999998</c:v>
                </c:pt>
                <c:pt idx="581">
                  <c:v>-49.368743895999998</c:v>
                </c:pt>
                <c:pt idx="582">
                  <c:v>-48.574954986999998</c:v>
                </c:pt>
                <c:pt idx="583">
                  <c:v>-48.574954986999998</c:v>
                </c:pt>
                <c:pt idx="584">
                  <c:v>-47.635311127000001</c:v>
                </c:pt>
                <c:pt idx="585">
                  <c:v>-46.818622589</c:v>
                </c:pt>
                <c:pt idx="586">
                  <c:v>-46.818622589</c:v>
                </c:pt>
                <c:pt idx="587">
                  <c:v>-45.859878539999997</c:v>
                </c:pt>
                <c:pt idx="588">
                  <c:v>-44.897689819</c:v>
                </c:pt>
                <c:pt idx="589">
                  <c:v>-44.897689819</c:v>
                </c:pt>
                <c:pt idx="590">
                  <c:v>-44.046104431000003</c:v>
                </c:pt>
                <c:pt idx="591">
                  <c:v>-43.108306884999998</c:v>
                </c:pt>
                <c:pt idx="592">
                  <c:v>-42.257278442</c:v>
                </c:pt>
                <c:pt idx="593">
                  <c:v>-42.257278442</c:v>
                </c:pt>
                <c:pt idx="594">
                  <c:v>-41.326793670999997</c:v>
                </c:pt>
                <c:pt idx="595">
                  <c:v>-40.490875244000001</c:v>
                </c:pt>
                <c:pt idx="596">
                  <c:v>-40.490875244000001</c:v>
                </c:pt>
                <c:pt idx="597">
                  <c:v>-39.643211364999999</c:v>
                </c:pt>
                <c:pt idx="598">
                  <c:v>-38.675376892000003</c:v>
                </c:pt>
                <c:pt idx="599">
                  <c:v>-37.790664673000002</c:v>
                </c:pt>
                <c:pt idx="600">
                  <c:v>-37.790664673000002</c:v>
                </c:pt>
                <c:pt idx="601">
                  <c:v>-36.861545563</c:v>
                </c:pt>
                <c:pt idx="602">
                  <c:v>-35.994350433000001</c:v>
                </c:pt>
                <c:pt idx="603">
                  <c:v>-35.994350433000001</c:v>
                </c:pt>
                <c:pt idx="604">
                  <c:v>-35.125621795999997</c:v>
                </c:pt>
                <c:pt idx="605">
                  <c:v>-34.195602417000003</c:v>
                </c:pt>
                <c:pt idx="606">
                  <c:v>-34.195602417000003</c:v>
                </c:pt>
                <c:pt idx="607">
                  <c:v>-33.389095306000002</c:v>
                </c:pt>
                <c:pt idx="608">
                  <c:v>-32.390796661000003</c:v>
                </c:pt>
                <c:pt idx="609">
                  <c:v>-31.552307128999999</c:v>
                </c:pt>
                <c:pt idx="610">
                  <c:v>-31.552307128999999</c:v>
                </c:pt>
                <c:pt idx="611">
                  <c:v>-30.618717193999998</c:v>
                </c:pt>
                <c:pt idx="612">
                  <c:v>-29.785243988000001</c:v>
                </c:pt>
                <c:pt idx="613">
                  <c:v>-29.785243988000001</c:v>
                </c:pt>
                <c:pt idx="614">
                  <c:v>-28.960884094000001</c:v>
                </c:pt>
                <c:pt idx="615">
                  <c:v>-28.045314788999999</c:v>
                </c:pt>
                <c:pt idx="616">
                  <c:v>-27.187843322999999</c:v>
                </c:pt>
                <c:pt idx="617">
                  <c:v>-27.187843322999999</c:v>
                </c:pt>
                <c:pt idx="618">
                  <c:v>-26.226455688000001</c:v>
                </c:pt>
                <c:pt idx="619">
                  <c:v>-25.437122344999999</c:v>
                </c:pt>
                <c:pt idx="620">
                  <c:v>-25.437122344999999</c:v>
                </c:pt>
                <c:pt idx="621">
                  <c:v>-24.518081665</c:v>
                </c:pt>
                <c:pt idx="622">
                  <c:v>-23.710929871000001</c:v>
                </c:pt>
                <c:pt idx="623">
                  <c:v>-23.710929871000001</c:v>
                </c:pt>
                <c:pt idx="624">
                  <c:v>-23.675559998000001</c:v>
                </c:pt>
                <c:pt idx="625">
                  <c:v>-85.282646178999997</c:v>
                </c:pt>
                <c:pt idx="626">
                  <c:v>-82.043655396000005</c:v>
                </c:pt>
                <c:pt idx="627">
                  <c:v>-82.043655396000005</c:v>
                </c:pt>
                <c:pt idx="628">
                  <c:v>-86.081466675000001</c:v>
                </c:pt>
                <c:pt idx="629">
                  <c:v>-84.366989136000001</c:v>
                </c:pt>
                <c:pt idx="630">
                  <c:v>-85.578880310000002</c:v>
                </c:pt>
                <c:pt idx="631">
                  <c:v>-85.578880310000002</c:v>
                </c:pt>
                <c:pt idx="632">
                  <c:v>-87.06187439</c:v>
                </c:pt>
                <c:pt idx="633">
                  <c:v>-88.502166747999993</c:v>
                </c:pt>
                <c:pt idx="634">
                  <c:v>-88.502166747999993</c:v>
                </c:pt>
                <c:pt idx="635">
                  <c:v>-86.035194396999998</c:v>
                </c:pt>
                <c:pt idx="636">
                  <c:v>-87.415855407999999</c:v>
                </c:pt>
                <c:pt idx="637">
                  <c:v>-87.415855407999999</c:v>
                </c:pt>
                <c:pt idx="638">
                  <c:v>-86.132797241000006</c:v>
                </c:pt>
                <c:pt idx="639">
                  <c:v>-85.795616150000001</c:v>
                </c:pt>
                <c:pt idx="640">
                  <c:v>-86.389419556000007</c:v>
                </c:pt>
                <c:pt idx="641">
                  <c:v>-86.389419556000007</c:v>
                </c:pt>
                <c:pt idx="642">
                  <c:v>-83.727493285999998</c:v>
                </c:pt>
                <c:pt idx="643">
                  <c:v>-84.893791199000006</c:v>
                </c:pt>
                <c:pt idx="644">
                  <c:v>-84.893791199000006</c:v>
                </c:pt>
                <c:pt idx="645">
                  <c:v>-83.011154175000001</c:v>
                </c:pt>
                <c:pt idx="646">
                  <c:v>-83.892807007000002</c:v>
                </c:pt>
                <c:pt idx="647">
                  <c:v>-85.481071471999996</c:v>
                </c:pt>
                <c:pt idx="648">
                  <c:v>-85.481071471999996</c:v>
                </c:pt>
                <c:pt idx="649">
                  <c:v>-86.379196167000003</c:v>
                </c:pt>
                <c:pt idx="650">
                  <c:v>-86.318687439000001</c:v>
                </c:pt>
                <c:pt idx="651">
                  <c:v>-84.050003051999994</c:v>
                </c:pt>
                <c:pt idx="652">
                  <c:v>-84.050003051999994</c:v>
                </c:pt>
                <c:pt idx="653">
                  <c:v>-85.122093200999998</c:v>
                </c:pt>
                <c:pt idx="654">
                  <c:v>-85.400398253999995</c:v>
                </c:pt>
                <c:pt idx="655">
                  <c:v>-85.400398253999995</c:v>
                </c:pt>
                <c:pt idx="656">
                  <c:v>-86.133499146000005</c:v>
                </c:pt>
                <c:pt idx="657">
                  <c:v>-83.876327515</c:v>
                </c:pt>
                <c:pt idx="658">
                  <c:v>-82.782020568999997</c:v>
                </c:pt>
                <c:pt idx="659">
                  <c:v>-82.782020568999997</c:v>
                </c:pt>
                <c:pt idx="660">
                  <c:v>-85.835540770999998</c:v>
                </c:pt>
                <c:pt idx="661">
                  <c:v>-83.979667664000004</c:v>
                </c:pt>
                <c:pt idx="662">
                  <c:v>-83.979667664000004</c:v>
                </c:pt>
                <c:pt idx="663">
                  <c:v>-84.863410950000002</c:v>
                </c:pt>
                <c:pt idx="664">
                  <c:v>-84.937751770000006</c:v>
                </c:pt>
                <c:pt idx="665">
                  <c:v>-86.815452575999998</c:v>
                </c:pt>
                <c:pt idx="666">
                  <c:v>-86.815452575999998</c:v>
                </c:pt>
                <c:pt idx="667">
                  <c:v>-85.794250488000003</c:v>
                </c:pt>
                <c:pt idx="668">
                  <c:v>-86.449752808</c:v>
                </c:pt>
                <c:pt idx="669">
                  <c:v>-86.449752808</c:v>
                </c:pt>
                <c:pt idx="670">
                  <c:v>-82.294593810999999</c:v>
                </c:pt>
                <c:pt idx="671">
                  <c:v>-82.705711364999999</c:v>
                </c:pt>
                <c:pt idx="672">
                  <c:v>-85.410942078000005</c:v>
                </c:pt>
                <c:pt idx="673">
                  <c:v>-85.410942078000005</c:v>
                </c:pt>
                <c:pt idx="674">
                  <c:v>-85.762969971000004</c:v>
                </c:pt>
                <c:pt idx="675">
                  <c:v>-86.087493895999998</c:v>
                </c:pt>
                <c:pt idx="676">
                  <c:v>-86.087493895999998</c:v>
                </c:pt>
                <c:pt idx="677">
                  <c:v>-85.857749939000001</c:v>
                </c:pt>
                <c:pt idx="678">
                  <c:v>-84.934120178000001</c:v>
                </c:pt>
                <c:pt idx="679">
                  <c:v>-82.200416564999998</c:v>
                </c:pt>
                <c:pt idx="680">
                  <c:v>-82.200416564999998</c:v>
                </c:pt>
                <c:pt idx="681">
                  <c:v>-83.674674988000007</c:v>
                </c:pt>
                <c:pt idx="682">
                  <c:v>-85.591850281000006</c:v>
                </c:pt>
                <c:pt idx="683">
                  <c:v>-85.591850281000006</c:v>
                </c:pt>
                <c:pt idx="684">
                  <c:v>-86.673522949000002</c:v>
                </c:pt>
                <c:pt idx="685">
                  <c:v>-85.755294800000001</c:v>
                </c:pt>
                <c:pt idx="686">
                  <c:v>-87.911994934000006</c:v>
                </c:pt>
                <c:pt idx="687">
                  <c:v>-87.911994934000006</c:v>
                </c:pt>
                <c:pt idx="688">
                  <c:v>-84.070167541999993</c:v>
                </c:pt>
                <c:pt idx="689">
                  <c:v>-85.218650818</c:v>
                </c:pt>
                <c:pt idx="690">
                  <c:v>-85.218650818</c:v>
                </c:pt>
                <c:pt idx="691">
                  <c:v>-83.519172667999996</c:v>
                </c:pt>
                <c:pt idx="692">
                  <c:v>-83.268806458</c:v>
                </c:pt>
                <c:pt idx="693">
                  <c:v>-84.852111816000004</c:v>
                </c:pt>
                <c:pt idx="694">
                  <c:v>-84.852111816000004</c:v>
                </c:pt>
                <c:pt idx="695">
                  <c:v>-83.076431274000001</c:v>
                </c:pt>
                <c:pt idx="696">
                  <c:v>-85.505142211999996</c:v>
                </c:pt>
                <c:pt idx="697">
                  <c:v>-85.505142211999996</c:v>
                </c:pt>
                <c:pt idx="698">
                  <c:v>-84.496002196999996</c:v>
                </c:pt>
                <c:pt idx="699">
                  <c:v>-87.531051636000001</c:v>
                </c:pt>
                <c:pt idx="700">
                  <c:v>-87.173789978000002</c:v>
                </c:pt>
                <c:pt idx="701">
                  <c:v>-87.173789978000002</c:v>
                </c:pt>
                <c:pt idx="702">
                  <c:v>-83.401298522999994</c:v>
                </c:pt>
                <c:pt idx="703">
                  <c:v>-87.199539185000006</c:v>
                </c:pt>
                <c:pt idx="704">
                  <c:v>-87.199539185000006</c:v>
                </c:pt>
                <c:pt idx="705">
                  <c:v>-86.755554199000002</c:v>
                </c:pt>
                <c:pt idx="706">
                  <c:v>-84.096504210999996</c:v>
                </c:pt>
                <c:pt idx="707">
                  <c:v>-84.456321716000005</c:v>
                </c:pt>
                <c:pt idx="708">
                  <c:v>-84.456321716000005</c:v>
                </c:pt>
                <c:pt idx="709">
                  <c:v>-85.968254088999998</c:v>
                </c:pt>
                <c:pt idx="710">
                  <c:v>-82.278640746999997</c:v>
                </c:pt>
                <c:pt idx="711">
                  <c:v>-86.852317810000002</c:v>
                </c:pt>
                <c:pt idx="712">
                  <c:v>-86.852317810000002</c:v>
                </c:pt>
                <c:pt idx="713">
                  <c:v>-84.636482239000003</c:v>
                </c:pt>
                <c:pt idx="714">
                  <c:v>-88.323348999000004</c:v>
                </c:pt>
                <c:pt idx="715">
                  <c:v>-88.323348999000004</c:v>
                </c:pt>
                <c:pt idx="716">
                  <c:v>-85.016456603999998</c:v>
                </c:pt>
                <c:pt idx="717">
                  <c:v>-84.864601135000001</c:v>
                </c:pt>
                <c:pt idx="718">
                  <c:v>-88.014602660999998</c:v>
                </c:pt>
                <c:pt idx="719">
                  <c:v>-88.014602660999998</c:v>
                </c:pt>
                <c:pt idx="720">
                  <c:v>-87.330963135000005</c:v>
                </c:pt>
                <c:pt idx="721">
                  <c:v>-84.301177979000002</c:v>
                </c:pt>
                <c:pt idx="722">
                  <c:v>-84.301177979000002</c:v>
                </c:pt>
                <c:pt idx="723">
                  <c:v>-83.741767882999994</c:v>
                </c:pt>
                <c:pt idx="724">
                  <c:v>-87.043441771999994</c:v>
                </c:pt>
                <c:pt idx="725">
                  <c:v>-84.393402100000003</c:v>
                </c:pt>
                <c:pt idx="726">
                  <c:v>-84.393402100000003</c:v>
                </c:pt>
                <c:pt idx="727">
                  <c:v>-87.365036011000001</c:v>
                </c:pt>
                <c:pt idx="728">
                  <c:v>-84.303657532000003</c:v>
                </c:pt>
                <c:pt idx="729">
                  <c:v>-84.303657532000003</c:v>
                </c:pt>
                <c:pt idx="730">
                  <c:v>-82.232963561999995</c:v>
                </c:pt>
                <c:pt idx="731">
                  <c:v>-83.712219238000003</c:v>
                </c:pt>
                <c:pt idx="732">
                  <c:v>-87.201576232999997</c:v>
                </c:pt>
                <c:pt idx="733">
                  <c:v>-87.201576232999997</c:v>
                </c:pt>
                <c:pt idx="734">
                  <c:v>-83.297401428000001</c:v>
                </c:pt>
                <c:pt idx="735">
                  <c:v>-86.209274292000003</c:v>
                </c:pt>
                <c:pt idx="736">
                  <c:v>-86.209274292000003</c:v>
                </c:pt>
                <c:pt idx="737">
                  <c:v>-86.487495421999995</c:v>
                </c:pt>
                <c:pt idx="738">
                  <c:v>-86.308708190999994</c:v>
                </c:pt>
                <c:pt idx="739">
                  <c:v>-84.711189270000006</c:v>
                </c:pt>
                <c:pt idx="740">
                  <c:v>-84.711189270000006</c:v>
                </c:pt>
                <c:pt idx="741">
                  <c:v>-88.684432982999994</c:v>
                </c:pt>
                <c:pt idx="742">
                  <c:v>-84.873634338000002</c:v>
                </c:pt>
                <c:pt idx="743">
                  <c:v>-84.002418517999999</c:v>
                </c:pt>
                <c:pt idx="744">
                  <c:v>-84.002418517999999</c:v>
                </c:pt>
                <c:pt idx="745">
                  <c:v>-85.169273376000007</c:v>
                </c:pt>
                <c:pt idx="746">
                  <c:v>-84.527915954999997</c:v>
                </c:pt>
                <c:pt idx="747">
                  <c:v>-84.527915954999997</c:v>
                </c:pt>
                <c:pt idx="748">
                  <c:v>-84.474540709999999</c:v>
                </c:pt>
                <c:pt idx="749">
                  <c:v>-84.390945435000006</c:v>
                </c:pt>
                <c:pt idx="750">
                  <c:v>-84.390945435000006</c:v>
                </c:pt>
                <c:pt idx="751">
                  <c:v>-83.490753174000005</c:v>
                </c:pt>
                <c:pt idx="752">
                  <c:v>-82.591453552000004</c:v>
                </c:pt>
                <c:pt idx="753">
                  <c:v>-85.118194579999994</c:v>
                </c:pt>
                <c:pt idx="754">
                  <c:v>-85.118194579999994</c:v>
                </c:pt>
                <c:pt idx="755">
                  <c:v>-86.185234070000007</c:v>
                </c:pt>
                <c:pt idx="756">
                  <c:v>-85.018310546999999</c:v>
                </c:pt>
                <c:pt idx="757">
                  <c:v>-84.211959839000002</c:v>
                </c:pt>
                <c:pt idx="758">
                  <c:v>-84.211959839000002</c:v>
                </c:pt>
                <c:pt idx="759">
                  <c:v>-84.808235167999996</c:v>
                </c:pt>
                <c:pt idx="760">
                  <c:v>-83.837257385000001</c:v>
                </c:pt>
                <c:pt idx="761">
                  <c:v>-83.837257385000001</c:v>
                </c:pt>
                <c:pt idx="762">
                  <c:v>-82.448371886999993</c:v>
                </c:pt>
                <c:pt idx="763">
                  <c:v>-79.407714843999997</c:v>
                </c:pt>
                <c:pt idx="764">
                  <c:v>-78.468696593999994</c:v>
                </c:pt>
                <c:pt idx="765">
                  <c:v>-78.468696593999994</c:v>
                </c:pt>
                <c:pt idx="766">
                  <c:v>-78.722755432</c:v>
                </c:pt>
                <c:pt idx="767">
                  <c:v>-78.788619995000005</c:v>
                </c:pt>
                <c:pt idx="768">
                  <c:v>-79.645957946999999</c:v>
                </c:pt>
                <c:pt idx="769">
                  <c:v>-79.645957946999999</c:v>
                </c:pt>
                <c:pt idx="770">
                  <c:v>-77.188529967999997</c:v>
                </c:pt>
                <c:pt idx="771">
                  <c:v>-78.465972899999997</c:v>
                </c:pt>
                <c:pt idx="772">
                  <c:v>-78.465972899999997</c:v>
                </c:pt>
                <c:pt idx="773">
                  <c:v>-72.708038329999994</c:v>
                </c:pt>
                <c:pt idx="774">
                  <c:v>-73.921363830999994</c:v>
                </c:pt>
                <c:pt idx="775">
                  <c:v>-74.814315796000002</c:v>
                </c:pt>
                <c:pt idx="776">
                  <c:v>-74.814315796000002</c:v>
                </c:pt>
                <c:pt idx="777">
                  <c:v>-71.691513061999999</c:v>
                </c:pt>
                <c:pt idx="778">
                  <c:v>-70.993438721000004</c:v>
                </c:pt>
                <c:pt idx="779">
                  <c:v>-70.993438721000004</c:v>
                </c:pt>
                <c:pt idx="780">
                  <c:v>-71.123962402000004</c:v>
                </c:pt>
                <c:pt idx="781">
                  <c:v>-71.105171204000001</c:v>
                </c:pt>
                <c:pt idx="782">
                  <c:v>-71.105171204000001</c:v>
                </c:pt>
                <c:pt idx="783">
                  <c:v>-69.515937804999993</c:v>
                </c:pt>
                <c:pt idx="784">
                  <c:v>-69.330657959000007</c:v>
                </c:pt>
                <c:pt idx="785">
                  <c:v>-67.846504210999996</c:v>
                </c:pt>
                <c:pt idx="786">
                  <c:v>-67.846504210999996</c:v>
                </c:pt>
                <c:pt idx="787">
                  <c:v>-67.222778320000003</c:v>
                </c:pt>
                <c:pt idx="788">
                  <c:v>-65.984764099000003</c:v>
                </c:pt>
                <c:pt idx="789">
                  <c:v>-65.984764099000003</c:v>
                </c:pt>
                <c:pt idx="790">
                  <c:v>-65.681686400999993</c:v>
                </c:pt>
                <c:pt idx="791">
                  <c:v>-64.588050842000001</c:v>
                </c:pt>
                <c:pt idx="792">
                  <c:v>-63.441814422999997</c:v>
                </c:pt>
                <c:pt idx="793">
                  <c:v>-63.441814422999997</c:v>
                </c:pt>
                <c:pt idx="794">
                  <c:v>-62.452274322999997</c:v>
                </c:pt>
                <c:pt idx="795">
                  <c:v>-61.479419708000002</c:v>
                </c:pt>
                <c:pt idx="796">
                  <c:v>-61.479419708000002</c:v>
                </c:pt>
                <c:pt idx="797">
                  <c:v>-60.706020355</c:v>
                </c:pt>
                <c:pt idx="798">
                  <c:v>-59.573360442999999</c:v>
                </c:pt>
                <c:pt idx="799">
                  <c:v>-58.974857329999999</c:v>
                </c:pt>
                <c:pt idx="800">
                  <c:v>-58.974857329999999</c:v>
                </c:pt>
                <c:pt idx="801">
                  <c:v>-57.857517242</c:v>
                </c:pt>
                <c:pt idx="802">
                  <c:v>-57.013858794999997</c:v>
                </c:pt>
                <c:pt idx="803">
                  <c:v>-57.013858794999997</c:v>
                </c:pt>
                <c:pt idx="804">
                  <c:v>-56.122318268000001</c:v>
                </c:pt>
                <c:pt idx="805">
                  <c:v>-55.264381409000002</c:v>
                </c:pt>
                <c:pt idx="806">
                  <c:v>-54.313972473</c:v>
                </c:pt>
                <c:pt idx="807">
                  <c:v>-54.313972473</c:v>
                </c:pt>
                <c:pt idx="808">
                  <c:v>-53.386814117</c:v>
                </c:pt>
                <c:pt idx="809">
                  <c:v>-52.562866210999999</c:v>
                </c:pt>
                <c:pt idx="810">
                  <c:v>-52.562866210999999</c:v>
                </c:pt>
                <c:pt idx="811">
                  <c:v>-51.578651428000001</c:v>
                </c:pt>
                <c:pt idx="812">
                  <c:v>-50.742458343999999</c:v>
                </c:pt>
                <c:pt idx="813">
                  <c:v>-49.803382874</c:v>
                </c:pt>
                <c:pt idx="814">
                  <c:v>-49.803382874</c:v>
                </c:pt>
                <c:pt idx="815">
                  <c:v>-48.872325897000003</c:v>
                </c:pt>
                <c:pt idx="816">
                  <c:v>-48.073112488</c:v>
                </c:pt>
                <c:pt idx="817">
                  <c:v>-48.073112488</c:v>
                </c:pt>
                <c:pt idx="818">
                  <c:v>-47.174129485999998</c:v>
                </c:pt>
                <c:pt idx="819">
                  <c:v>-46.222145081000001</c:v>
                </c:pt>
                <c:pt idx="820">
                  <c:v>-45.282024384000003</c:v>
                </c:pt>
                <c:pt idx="821">
                  <c:v>-45.282024384000003</c:v>
                </c:pt>
                <c:pt idx="822">
                  <c:v>-44.406223296999997</c:v>
                </c:pt>
                <c:pt idx="823">
                  <c:v>-43.480327606000003</c:v>
                </c:pt>
                <c:pt idx="824">
                  <c:v>-43.480327606000003</c:v>
                </c:pt>
                <c:pt idx="825">
                  <c:v>-42.569641113000003</c:v>
                </c:pt>
                <c:pt idx="826">
                  <c:v>-41.733104705999999</c:v>
                </c:pt>
                <c:pt idx="827">
                  <c:v>-40.837764739999997</c:v>
                </c:pt>
                <c:pt idx="828">
                  <c:v>-40.837764739999997</c:v>
                </c:pt>
                <c:pt idx="829">
                  <c:v>-39.859947204999997</c:v>
                </c:pt>
                <c:pt idx="830">
                  <c:v>-38.943881988999998</c:v>
                </c:pt>
                <c:pt idx="831">
                  <c:v>-38.943881988999998</c:v>
                </c:pt>
                <c:pt idx="832">
                  <c:v>-38.004100800000003</c:v>
                </c:pt>
                <c:pt idx="833">
                  <c:v>-37.205101012999997</c:v>
                </c:pt>
                <c:pt idx="834">
                  <c:v>-36.345569611000002</c:v>
                </c:pt>
                <c:pt idx="835">
                  <c:v>-36.345569611000002</c:v>
                </c:pt>
                <c:pt idx="836">
                  <c:v>-35.428058624000002</c:v>
                </c:pt>
                <c:pt idx="837">
                  <c:v>-34.541442871000001</c:v>
                </c:pt>
                <c:pt idx="838">
                  <c:v>-34.541442871000001</c:v>
                </c:pt>
                <c:pt idx="839">
                  <c:v>-33.551349639999998</c:v>
                </c:pt>
                <c:pt idx="840">
                  <c:v>-32.689144134999999</c:v>
                </c:pt>
                <c:pt idx="841">
                  <c:v>-32.689144134999999</c:v>
                </c:pt>
                <c:pt idx="842">
                  <c:v>-31.843345641999999</c:v>
                </c:pt>
                <c:pt idx="843">
                  <c:v>-30.936672211000001</c:v>
                </c:pt>
                <c:pt idx="844">
                  <c:v>-30.086322784</c:v>
                </c:pt>
                <c:pt idx="845">
                  <c:v>-30.086322784</c:v>
                </c:pt>
                <c:pt idx="846">
                  <c:v>-29.139015197999999</c:v>
                </c:pt>
                <c:pt idx="847">
                  <c:v>-28.296535492</c:v>
                </c:pt>
                <c:pt idx="848">
                  <c:v>-28.296535492</c:v>
                </c:pt>
                <c:pt idx="849">
                  <c:v>-27.333400726000001</c:v>
                </c:pt>
                <c:pt idx="850">
                  <c:v>-26.497741698999999</c:v>
                </c:pt>
                <c:pt idx="851">
                  <c:v>-25.666873932000001</c:v>
                </c:pt>
                <c:pt idx="852">
                  <c:v>-25.666873932000001</c:v>
                </c:pt>
                <c:pt idx="853">
                  <c:v>-24.755966186999999</c:v>
                </c:pt>
                <c:pt idx="854">
                  <c:v>-23.955581665</c:v>
                </c:pt>
                <c:pt idx="855">
                  <c:v>-23.955581665</c:v>
                </c:pt>
                <c:pt idx="856">
                  <c:v>-90.854515075999998</c:v>
                </c:pt>
                <c:pt idx="857">
                  <c:v>-87.518913268999995</c:v>
                </c:pt>
                <c:pt idx="858">
                  <c:v>-87.518913268999995</c:v>
                </c:pt>
                <c:pt idx="859">
                  <c:v>-86.298667907999999</c:v>
                </c:pt>
                <c:pt idx="860">
                  <c:v>-86.091636657999999</c:v>
                </c:pt>
                <c:pt idx="861">
                  <c:v>-85.072029114000003</c:v>
                </c:pt>
                <c:pt idx="862">
                  <c:v>-85.072029114000003</c:v>
                </c:pt>
                <c:pt idx="863">
                  <c:v>-82.865936278999996</c:v>
                </c:pt>
                <c:pt idx="864">
                  <c:v>-86.699714661000002</c:v>
                </c:pt>
                <c:pt idx="865">
                  <c:v>-84.067672728999995</c:v>
                </c:pt>
                <c:pt idx="866">
                  <c:v>-84.067672728999995</c:v>
                </c:pt>
                <c:pt idx="867">
                  <c:v>-83.908935546999999</c:v>
                </c:pt>
                <c:pt idx="868">
                  <c:v>-86.850181579999997</c:v>
                </c:pt>
                <c:pt idx="869">
                  <c:v>-86.850181579999997</c:v>
                </c:pt>
                <c:pt idx="870">
                  <c:v>-84.505844116000006</c:v>
                </c:pt>
                <c:pt idx="871">
                  <c:v>-87.223571777000004</c:v>
                </c:pt>
                <c:pt idx="872">
                  <c:v>-86.481529236</c:v>
                </c:pt>
                <c:pt idx="873">
                  <c:v>-86.481529236</c:v>
                </c:pt>
                <c:pt idx="874">
                  <c:v>-84.662544249999996</c:v>
                </c:pt>
                <c:pt idx="875">
                  <c:v>-84.518150329999997</c:v>
                </c:pt>
                <c:pt idx="876">
                  <c:v>-84.518150329999997</c:v>
                </c:pt>
                <c:pt idx="877">
                  <c:v>-86.551986693999993</c:v>
                </c:pt>
                <c:pt idx="878">
                  <c:v>-84.73109436</c:v>
                </c:pt>
                <c:pt idx="879">
                  <c:v>-84.943809509000005</c:v>
                </c:pt>
                <c:pt idx="880">
                  <c:v>-84.943809509000005</c:v>
                </c:pt>
                <c:pt idx="881">
                  <c:v>-85.641555785999998</c:v>
                </c:pt>
                <c:pt idx="882">
                  <c:v>-85.884529114000003</c:v>
                </c:pt>
                <c:pt idx="883">
                  <c:v>-85.884529114000003</c:v>
                </c:pt>
                <c:pt idx="884">
                  <c:v>-85.092445373999993</c:v>
                </c:pt>
                <c:pt idx="885">
                  <c:v>-84.892539978000002</c:v>
                </c:pt>
                <c:pt idx="886">
                  <c:v>-82.860954285000005</c:v>
                </c:pt>
                <c:pt idx="887">
                  <c:v>-82.860954285000005</c:v>
                </c:pt>
                <c:pt idx="888">
                  <c:v>-86.151657103999995</c:v>
                </c:pt>
                <c:pt idx="889">
                  <c:v>-83.312988281000003</c:v>
                </c:pt>
                <c:pt idx="890">
                  <c:v>-83.312988281000003</c:v>
                </c:pt>
                <c:pt idx="891">
                  <c:v>-82.658828735</c:v>
                </c:pt>
                <c:pt idx="892">
                  <c:v>-87.226219177000004</c:v>
                </c:pt>
                <c:pt idx="893">
                  <c:v>-85.050605774000005</c:v>
                </c:pt>
                <c:pt idx="894">
                  <c:v>-85.050605774000005</c:v>
                </c:pt>
                <c:pt idx="895">
                  <c:v>-86.652549743999998</c:v>
                </c:pt>
                <c:pt idx="896">
                  <c:v>-84.757308960000003</c:v>
                </c:pt>
                <c:pt idx="897">
                  <c:v>-84.757308960000003</c:v>
                </c:pt>
                <c:pt idx="898">
                  <c:v>-86.793441771999994</c:v>
                </c:pt>
                <c:pt idx="899">
                  <c:v>-83.073310852000006</c:v>
                </c:pt>
                <c:pt idx="900">
                  <c:v>-82.460556030000006</c:v>
                </c:pt>
                <c:pt idx="901">
                  <c:v>-82.460556030000006</c:v>
                </c:pt>
                <c:pt idx="902">
                  <c:v>-85.371047974000007</c:v>
                </c:pt>
                <c:pt idx="903">
                  <c:v>-84.099822997999993</c:v>
                </c:pt>
                <c:pt idx="904">
                  <c:v>-84.099822997999993</c:v>
                </c:pt>
                <c:pt idx="905">
                  <c:v>-90.537704468000001</c:v>
                </c:pt>
                <c:pt idx="906">
                  <c:v>-84.659095764</c:v>
                </c:pt>
                <c:pt idx="907">
                  <c:v>-88.268814086999996</c:v>
                </c:pt>
                <c:pt idx="908">
                  <c:v>-88.268814086999996</c:v>
                </c:pt>
                <c:pt idx="909">
                  <c:v>-86.064422606999997</c:v>
                </c:pt>
                <c:pt idx="910">
                  <c:v>-86.254211425999998</c:v>
                </c:pt>
                <c:pt idx="911">
                  <c:v>-86.254211425999998</c:v>
                </c:pt>
                <c:pt idx="912">
                  <c:v>-84.297538756999998</c:v>
                </c:pt>
                <c:pt idx="913">
                  <c:v>-86.960700989000003</c:v>
                </c:pt>
                <c:pt idx="914">
                  <c:v>-87.476043700999995</c:v>
                </c:pt>
                <c:pt idx="915">
                  <c:v>-87.476043700999995</c:v>
                </c:pt>
                <c:pt idx="916">
                  <c:v>-84.592315674000005</c:v>
                </c:pt>
                <c:pt idx="917">
                  <c:v>-82.821983337000006</c:v>
                </c:pt>
                <c:pt idx="918">
                  <c:v>-82.821983337000006</c:v>
                </c:pt>
                <c:pt idx="919">
                  <c:v>-82.884651184000006</c:v>
                </c:pt>
                <c:pt idx="920">
                  <c:v>-84.786262511999993</c:v>
                </c:pt>
                <c:pt idx="921">
                  <c:v>-84.751113892000006</c:v>
                </c:pt>
                <c:pt idx="922">
                  <c:v>-84.751113892000006</c:v>
                </c:pt>
                <c:pt idx="923">
                  <c:v>-82.671508789000001</c:v>
                </c:pt>
                <c:pt idx="924">
                  <c:v>-87.398284911999994</c:v>
                </c:pt>
                <c:pt idx="925">
                  <c:v>-87.398284911999994</c:v>
                </c:pt>
                <c:pt idx="926">
                  <c:v>-84.666374207000004</c:v>
                </c:pt>
                <c:pt idx="927">
                  <c:v>-85.579071045000006</c:v>
                </c:pt>
                <c:pt idx="928">
                  <c:v>-85.729164123999993</c:v>
                </c:pt>
                <c:pt idx="929">
                  <c:v>-85.729164123999993</c:v>
                </c:pt>
                <c:pt idx="930">
                  <c:v>-84.535636901999993</c:v>
                </c:pt>
                <c:pt idx="931">
                  <c:v>-86.356887817</c:v>
                </c:pt>
                <c:pt idx="932">
                  <c:v>-85.124839782999999</c:v>
                </c:pt>
                <c:pt idx="933">
                  <c:v>-85.124839782999999</c:v>
                </c:pt>
                <c:pt idx="934">
                  <c:v>-85.822235106999997</c:v>
                </c:pt>
                <c:pt idx="935">
                  <c:v>-85.558944702000005</c:v>
                </c:pt>
                <c:pt idx="936">
                  <c:v>-85.558944702000005</c:v>
                </c:pt>
                <c:pt idx="937">
                  <c:v>-87.017990112000007</c:v>
                </c:pt>
                <c:pt idx="938">
                  <c:v>-84.703910828000005</c:v>
                </c:pt>
                <c:pt idx="939">
                  <c:v>-85.541893005000006</c:v>
                </c:pt>
                <c:pt idx="940">
                  <c:v>-85.541893005000006</c:v>
                </c:pt>
                <c:pt idx="941">
                  <c:v>-88.640937804999993</c:v>
                </c:pt>
                <c:pt idx="942">
                  <c:v>-89.776664733999993</c:v>
                </c:pt>
                <c:pt idx="943">
                  <c:v>-89.776664733999993</c:v>
                </c:pt>
                <c:pt idx="944">
                  <c:v>-84.528099060000002</c:v>
                </c:pt>
                <c:pt idx="945">
                  <c:v>-87.908340453999998</c:v>
                </c:pt>
                <c:pt idx="946">
                  <c:v>-82.125877380000006</c:v>
                </c:pt>
                <c:pt idx="947">
                  <c:v>-82.125877380000006</c:v>
                </c:pt>
                <c:pt idx="948">
                  <c:v>-87.763839722</c:v>
                </c:pt>
                <c:pt idx="949">
                  <c:v>-82.026695251000007</c:v>
                </c:pt>
                <c:pt idx="950">
                  <c:v>-82.026695251000007</c:v>
                </c:pt>
                <c:pt idx="951">
                  <c:v>-87.145057678000001</c:v>
                </c:pt>
                <c:pt idx="952">
                  <c:v>-85.032638550000001</c:v>
                </c:pt>
                <c:pt idx="953">
                  <c:v>-82.499794006000002</c:v>
                </c:pt>
                <c:pt idx="954">
                  <c:v>-82.499794006000002</c:v>
                </c:pt>
                <c:pt idx="955">
                  <c:v>-86.080970764</c:v>
                </c:pt>
                <c:pt idx="956">
                  <c:v>-83.345146178999997</c:v>
                </c:pt>
                <c:pt idx="957">
                  <c:v>-83.345146178999997</c:v>
                </c:pt>
                <c:pt idx="958">
                  <c:v>-86.410331725999995</c:v>
                </c:pt>
                <c:pt idx="959">
                  <c:v>-82.823997497999997</c:v>
                </c:pt>
                <c:pt idx="960">
                  <c:v>-85.157035828000005</c:v>
                </c:pt>
                <c:pt idx="961">
                  <c:v>-85.157035828000005</c:v>
                </c:pt>
                <c:pt idx="962">
                  <c:v>-85.252075195000003</c:v>
                </c:pt>
                <c:pt idx="963">
                  <c:v>-86.189498900999993</c:v>
                </c:pt>
                <c:pt idx="964">
                  <c:v>-86.189498900999993</c:v>
                </c:pt>
                <c:pt idx="965">
                  <c:v>-86.461280822999996</c:v>
                </c:pt>
                <c:pt idx="966">
                  <c:v>-85.910377502000003</c:v>
                </c:pt>
                <c:pt idx="967">
                  <c:v>-84.747329711999996</c:v>
                </c:pt>
                <c:pt idx="968">
                  <c:v>-84.747329711999996</c:v>
                </c:pt>
                <c:pt idx="969">
                  <c:v>-80.881599425999994</c:v>
                </c:pt>
                <c:pt idx="970">
                  <c:v>-85.003128051999994</c:v>
                </c:pt>
                <c:pt idx="971">
                  <c:v>-81.248107910000002</c:v>
                </c:pt>
                <c:pt idx="972">
                  <c:v>-81.248107910000002</c:v>
                </c:pt>
                <c:pt idx="973">
                  <c:v>-84.450889587000006</c:v>
                </c:pt>
                <c:pt idx="974">
                  <c:v>-83.624427795000003</c:v>
                </c:pt>
                <c:pt idx="975">
                  <c:v>-83.624427795000003</c:v>
                </c:pt>
                <c:pt idx="976">
                  <c:v>-79.531547545999999</c:v>
                </c:pt>
                <c:pt idx="977">
                  <c:v>-79.769989014000004</c:v>
                </c:pt>
                <c:pt idx="978">
                  <c:v>-79.801330566000004</c:v>
                </c:pt>
                <c:pt idx="979">
                  <c:v>-79.801330566000004</c:v>
                </c:pt>
                <c:pt idx="980">
                  <c:v>-80.062728882000002</c:v>
                </c:pt>
                <c:pt idx="981">
                  <c:v>-76.658782959000007</c:v>
                </c:pt>
                <c:pt idx="982">
                  <c:v>-76.658782959000007</c:v>
                </c:pt>
                <c:pt idx="983">
                  <c:v>-75.656227111999996</c:v>
                </c:pt>
                <c:pt idx="984">
                  <c:v>-74.683898925999998</c:v>
                </c:pt>
                <c:pt idx="985">
                  <c:v>-75.117210388000004</c:v>
                </c:pt>
                <c:pt idx="986">
                  <c:v>-75.117210388000004</c:v>
                </c:pt>
                <c:pt idx="987">
                  <c:v>-74.091857910000002</c:v>
                </c:pt>
                <c:pt idx="988">
                  <c:v>-72.564369201999995</c:v>
                </c:pt>
                <c:pt idx="989">
                  <c:v>-72.564369201999995</c:v>
                </c:pt>
                <c:pt idx="990">
                  <c:v>-71.290336608999993</c:v>
                </c:pt>
                <c:pt idx="991">
                  <c:v>-71.083717346</c:v>
                </c:pt>
                <c:pt idx="992">
                  <c:v>-71.083717346</c:v>
                </c:pt>
                <c:pt idx="993">
                  <c:v>-69.586753845000004</c:v>
                </c:pt>
                <c:pt idx="994">
                  <c:v>-68.900466918999996</c:v>
                </c:pt>
                <c:pt idx="995">
                  <c:v>-67.830360412999994</c:v>
                </c:pt>
                <c:pt idx="996">
                  <c:v>-67.830360412999994</c:v>
                </c:pt>
                <c:pt idx="997">
                  <c:v>-67.013648986999996</c:v>
                </c:pt>
                <c:pt idx="998">
                  <c:v>-66.174468993999994</c:v>
                </c:pt>
                <c:pt idx="999">
                  <c:v>-65.106643676999994</c:v>
                </c:pt>
                <c:pt idx="1000">
                  <c:v>-65.106643676999994</c:v>
                </c:pt>
                <c:pt idx="1001">
                  <c:v>-64.126861571999996</c:v>
                </c:pt>
                <c:pt idx="1002">
                  <c:v>-63.450931549000003</c:v>
                </c:pt>
                <c:pt idx="1003">
                  <c:v>-63.450931549000003</c:v>
                </c:pt>
                <c:pt idx="1004">
                  <c:v>-62.250293732000003</c:v>
                </c:pt>
                <c:pt idx="1005">
                  <c:v>-61.261997223000002</c:v>
                </c:pt>
                <c:pt idx="1006">
                  <c:v>-60.556827544999997</c:v>
                </c:pt>
                <c:pt idx="1007">
                  <c:v>-60.556827544999997</c:v>
                </c:pt>
                <c:pt idx="1008">
                  <c:v>-59.402187347000002</c:v>
                </c:pt>
                <c:pt idx="1009">
                  <c:v>-58.569652556999998</c:v>
                </c:pt>
                <c:pt idx="1010">
                  <c:v>-58.569652556999998</c:v>
                </c:pt>
                <c:pt idx="1011">
                  <c:v>-57.671855927000003</c:v>
                </c:pt>
                <c:pt idx="1012">
                  <c:v>-56.724056244000003</c:v>
                </c:pt>
                <c:pt idx="1013">
                  <c:v>-55.904331206999998</c:v>
                </c:pt>
                <c:pt idx="1014">
                  <c:v>-55.904331206999998</c:v>
                </c:pt>
                <c:pt idx="1015">
                  <c:v>-54.874843597000002</c:v>
                </c:pt>
                <c:pt idx="1016">
                  <c:v>-53.978034973</c:v>
                </c:pt>
                <c:pt idx="1017">
                  <c:v>-53.978034973</c:v>
                </c:pt>
                <c:pt idx="1018">
                  <c:v>-52.890113831000001</c:v>
                </c:pt>
                <c:pt idx="1019">
                  <c:v>-52.102336884000003</c:v>
                </c:pt>
                <c:pt idx="1020">
                  <c:v>-52.102336884000003</c:v>
                </c:pt>
                <c:pt idx="1021">
                  <c:v>-51.101634979000004</c:v>
                </c:pt>
                <c:pt idx="1022">
                  <c:v>-50.062355042</c:v>
                </c:pt>
                <c:pt idx="1023">
                  <c:v>-49.178298949999999</c:v>
                </c:pt>
                <c:pt idx="1024">
                  <c:v>-49.178298949999999</c:v>
                </c:pt>
                <c:pt idx="1025">
                  <c:v>-48.179271698000001</c:v>
                </c:pt>
                <c:pt idx="1026">
                  <c:v>-47.311389923</c:v>
                </c:pt>
                <c:pt idx="1027">
                  <c:v>-47.311389923</c:v>
                </c:pt>
                <c:pt idx="1028">
                  <c:v>-46.336238860999998</c:v>
                </c:pt>
                <c:pt idx="1029">
                  <c:v>-45.390968323000003</c:v>
                </c:pt>
                <c:pt idx="1030">
                  <c:v>-44.581035614000001</c:v>
                </c:pt>
                <c:pt idx="1031">
                  <c:v>-44.581035614000001</c:v>
                </c:pt>
                <c:pt idx="1032">
                  <c:v>-43.528827667000002</c:v>
                </c:pt>
                <c:pt idx="1033">
                  <c:v>-42.614116668999998</c:v>
                </c:pt>
                <c:pt idx="1034">
                  <c:v>-42.614116668999998</c:v>
                </c:pt>
                <c:pt idx="1035">
                  <c:v>-41.655513763000002</c:v>
                </c:pt>
                <c:pt idx="1036">
                  <c:v>-40.840351105000003</c:v>
                </c:pt>
                <c:pt idx="1037">
                  <c:v>-39.971679688000002</c:v>
                </c:pt>
                <c:pt idx="1038">
                  <c:v>-39.971679688000002</c:v>
                </c:pt>
                <c:pt idx="1039">
                  <c:v>-39.064762115000001</c:v>
                </c:pt>
                <c:pt idx="1040">
                  <c:v>-38.263523102000001</c:v>
                </c:pt>
                <c:pt idx="1041">
                  <c:v>-38.263523102000001</c:v>
                </c:pt>
                <c:pt idx="1042">
                  <c:v>-37.252235413000001</c:v>
                </c:pt>
                <c:pt idx="1043">
                  <c:v>-36.446762085000003</c:v>
                </c:pt>
                <c:pt idx="1044">
                  <c:v>-36.446762085000003</c:v>
                </c:pt>
                <c:pt idx="1045">
                  <c:v>-35.654815673999998</c:v>
                </c:pt>
                <c:pt idx="1046">
                  <c:v>-34.767272949000002</c:v>
                </c:pt>
                <c:pt idx="1047">
                  <c:v>-33.990676880000002</c:v>
                </c:pt>
                <c:pt idx="1048">
                  <c:v>-33.990676880000002</c:v>
                </c:pt>
                <c:pt idx="1049">
                  <c:v>-33.104286193999997</c:v>
                </c:pt>
                <c:pt idx="1050">
                  <c:v>-32.316402435000001</c:v>
                </c:pt>
                <c:pt idx="1051">
                  <c:v>-32.316402435000001</c:v>
                </c:pt>
                <c:pt idx="1052">
                  <c:v>-31.391860961999999</c:v>
                </c:pt>
                <c:pt idx="1053">
                  <c:v>-30.632282257</c:v>
                </c:pt>
                <c:pt idx="1054">
                  <c:v>-29.842382431000001</c:v>
                </c:pt>
                <c:pt idx="1055">
                  <c:v>-29.842382431000001</c:v>
                </c:pt>
                <c:pt idx="1056">
                  <c:v>-29.035163878999999</c:v>
                </c:pt>
                <c:pt idx="1057">
                  <c:v>-28.247673034999998</c:v>
                </c:pt>
                <c:pt idx="1058">
                  <c:v>-28.247673034999998</c:v>
                </c:pt>
                <c:pt idx="1059">
                  <c:v>-27.419212341000001</c:v>
                </c:pt>
                <c:pt idx="1060">
                  <c:v>-26.674972533999998</c:v>
                </c:pt>
                <c:pt idx="1061">
                  <c:v>-26.674972533999998</c:v>
                </c:pt>
                <c:pt idx="1062">
                  <c:v>-25.809123993</c:v>
                </c:pt>
                <c:pt idx="1063">
                  <c:v>-25.066055297999998</c:v>
                </c:pt>
                <c:pt idx="1064">
                  <c:v>-24.333576202</c:v>
                </c:pt>
                <c:pt idx="1065">
                  <c:v>-24.333576202</c:v>
                </c:pt>
                <c:pt idx="1066">
                  <c:v>-23.546955108999999</c:v>
                </c:pt>
                <c:pt idx="1067">
                  <c:v>-22.835851669</c:v>
                </c:pt>
                <c:pt idx="1068">
                  <c:v>-22.835851669</c:v>
                </c:pt>
                <c:pt idx="1069">
                  <c:v>-22.057031631000001</c:v>
                </c:pt>
                <c:pt idx="1070">
                  <c:v>-21.331073760999999</c:v>
                </c:pt>
                <c:pt idx="1071">
                  <c:v>-21.331073760999999</c:v>
                </c:pt>
                <c:pt idx="1072">
                  <c:v>-20.627159119000002</c:v>
                </c:pt>
                <c:pt idx="1073">
                  <c:v>-19.914169311999999</c:v>
                </c:pt>
                <c:pt idx="1074">
                  <c:v>-19.280408859000001</c:v>
                </c:pt>
                <c:pt idx="1075">
                  <c:v>-19.280408859000001</c:v>
                </c:pt>
                <c:pt idx="1076">
                  <c:v>-18.600515366</c:v>
                </c:pt>
                <c:pt idx="1077">
                  <c:v>-87.598426818999997</c:v>
                </c:pt>
                <c:pt idx="1078">
                  <c:v>-87.598426818999997</c:v>
                </c:pt>
                <c:pt idx="1079">
                  <c:v>-83.868011475000003</c:v>
                </c:pt>
                <c:pt idx="1080">
                  <c:v>-86.425498962000006</c:v>
                </c:pt>
                <c:pt idx="1081">
                  <c:v>-84.512557982999994</c:v>
                </c:pt>
                <c:pt idx="1082">
                  <c:v>-84.512557982999994</c:v>
                </c:pt>
                <c:pt idx="1083">
                  <c:v>-85.954429626000007</c:v>
                </c:pt>
                <c:pt idx="1084">
                  <c:v>-86.804786682</c:v>
                </c:pt>
                <c:pt idx="1085">
                  <c:v>-86.804786682</c:v>
                </c:pt>
                <c:pt idx="1086">
                  <c:v>-83.556671143000003</c:v>
                </c:pt>
                <c:pt idx="1087">
                  <c:v>-85.347747803000004</c:v>
                </c:pt>
                <c:pt idx="1088">
                  <c:v>-86.737899780000006</c:v>
                </c:pt>
                <c:pt idx="1089">
                  <c:v>-86.737899780000006</c:v>
                </c:pt>
                <c:pt idx="1090">
                  <c:v>-85.503982543999996</c:v>
                </c:pt>
                <c:pt idx="1091">
                  <c:v>-85.977722168</c:v>
                </c:pt>
                <c:pt idx="1092">
                  <c:v>-85.977722168</c:v>
                </c:pt>
                <c:pt idx="1093">
                  <c:v>-85.580734253000003</c:v>
                </c:pt>
                <c:pt idx="1094">
                  <c:v>-83.795959472999996</c:v>
                </c:pt>
                <c:pt idx="1095">
                  <c:v>-88.480690002000003</c:v>
                </c:pt>
                <c:pt idx="1096">
                  <c:v>-88.480690002000003</c:v>
                </c:pt>
                <c:pt idx="1097">
                  <c:v>-84.899131775000001</c:v>
                </c:pt>
                <c:pt idx="1098">
                  <c:v>-86.550178528000004</c:v>
                </c:pt>
                <c:pt idx="1099">
                  <c:v>-86.550178528000004</c:v>
                </c:pt>
                <c:pt idx="1100">
                  <c:v>-88.322555542000003</c:v>
                </c:pt>
                <c:pt idx="1101">
                  <c:v>-87.389411925999994</c:v>
                </c:pt>
                <c:pt idx="1102">
                  <c:v>-84.067436217999997</c:v>
                </c:pt>
                <c:pt idx="1103">
                  <c:v>-84.067436217999997</c:v>
                </c:pt>
                <c:pt idx="1104">
                  <c:v>-87.778686523000005</c:v>
                </c:pt>
                <c:pt idx="1105">
                  <c:v>-87.222343445000007</c:v>
                </c:pt>
                <c:pt idx="1106">
                  <c:v>-87.166488646999994</c:v>
                </c:pt>
                <c:pt idx="1107">
                  <c:v>-87.166488646999994</c:v>
                </c:pt>
                <c:pt idx="1108">
                  <c:v>-83.87109375</c:v>
                </c:pt>
                <c:pt idx="1109">
                  <c:v>-86.093696593999994</c:v>
                </c:pt>
                <c:pt idx="1110">
                  <c:v>-86.093696593999994</c:v>
                </c:pt>
                <c:pt idx="1111">
                  <c:v>-87.208961486999996</c:v>
                </c:pt>
                <c:pt idx="1112">
                  <c:v>-84.310951232999997</c:v>
                </c:pt>
                <c:pt idx="1113">
                  <c:v>-84.310951232999997</c:v>
                </c:pt>
                <c:pt idx="1114">
                  <c:v>-86.827682495000005</c:v>
                </c:pt>
                <c:pt idx="1115">
                  <c:v>-86.063232421999999</c:v>
                </c:pt>
                <c:pt idx="1116">
                  <c:v>-86.258064270000006</c:v>
                </c:pt>
                <c:pt idx="1117">
                  <c:v>-86.258064270000006</c:v>
                </c:pt>
                <c:pt idx="1118">
                  <c:v>-87.809921265</c:v>
                </c:pt>
                <c:pt idx="1119">
                  <c:v>-87.771759032999995</c:v>
                </c:pt>
                <c:pt idx="1120">
                  <c:v>-87.771759032999995</c:v>
                </c:pt>
                <c:pt idx="1121">
                  <c:v>-83.836105347</c:v>
                </c:pt>
                <c:pt idx="1122">
                  <c:v>-85.406890868999994</c:v>
                </c:pt>
                <c:pt idx="1123">
                  <c:v>-83.554580688000001</c:v>
                </c:pt>
                <c:pt idx="1124">
                  <c:v>-83.554580688000001</c:v>
                </c:pt>
                <c:pt idx="1125">
                  <c:v>-86.017005920000003</c:v>
                </c:pt>
                <c:pt idx="1126">
                  <c:v>-86.237838745000005</c:v>
                </c:pt>
                <c:pt idx="1127">
                  <c:v>-86.237838745000005</c:v>
                </c:pt>
                <c:pt idx="1128">
                  <c:v>-83.218734741000006</c:v>
                </c:pt>
                <c:pt idx="1129">
                  <c:v>-83.916732788000004</c:v>
                </c:pt>
                <c:pt idx="1130">
                  <c:v>-85.360771178999997</c:v>
                </c:pt>
                <c:pt idx="1131">
                  <c:v>-85.360771178999997</c:v>
                </c:pt>
                <c:pt idx="1132">
                  <c:v>-81.173934936999999</c:v>
                </c:pt>
                <c:pt idx="1133">
                  <c:v>-84.019447326999995</c:v>
                </c:pt>
                <c:pt idx="1134">
                  <c:v>-86.811248778999996</c:v>
                </c:pt>
                <c:pt idx="1135">
                  <c:v>-86.811248778999996</c:v>
                </c:pt>
                <c:pt idx="1136">
                  <c:v>-87.065605164000004</c:v>
                </c:pt>
                <c:pt idx="1137">
                  <c:v>-83.218856811999999</c:v>
                </c:pt>
                <c:pt idx="1138">
                  <c:v>-83.218856811999999</c:v>
                </c:pt>
                <c:pt idx="1139">
                  <c:v>-84.681488036999994</c:v>
                </c:pt>
                <c:pt idx="1140">
                  <c:v>-84.914764403999996</c:v>
                </c:pt>
                <c:pt idx="1141">
                  <c:v>-84.531204224000007</c:v>
                </c:pt>
                <c:pt idx="1142">
                  <c:v>-84.531204224000007</c:v>
                </c:pt>
                <c:pt idx="1143">
                  <c:v>-85.719390868999994</c:v>
                </c:pt>
                <c:pt idx="1144">
                  <c:v>-86.387290954999997</c:v>
                </c:pt>
                <c:pt idx="1145">
                  <c:v>-86.387290954999997</c:v>
                </c:pt>
                <c:pt idx="1146">
                  <c:v>-84.747749329000001</c:v>
                </c:pt>
                <c:pt idx="1147">
                  <c:v>-85.213981627999999</c:v>
                </c:pt>
                <c:pt idx="1148">
                  <c:v>-87.460304260000001</c:v>
                </c:pt>
                <c:pt idx="1149">
                  <c:v>-87.460304260000001</c:v>
                </c:pt>
                <c:pt idx="1150">
                  <c:v>-82.756378174000005</c:v>
                </c:pt>
                <c:pt idx="1151">
                  <c:v>-85.662940978999998</c:v>
                </c:pt>
                <c:pt idx="1152">
                  <c:v>-85.662940978999998</c:v>
                </c:pt>
                <c:pt idx="1153">
                  <c:v>-84.125549316000004</c:v>
                </c:pt>
                <c:pt idx="1154">
                  <c:v>-84.249626160000005</c:v>
                </c:pt>
                <c:pt idx="1155">
                  <c:v>-83.072959900000001</c:v>
                </c:pt>
                <c:pt idx="1156">
                  <c:v>-83.072959900000001</c:v>
                </c:pt>
                <c:pt idx="1157">
                  <c:v>-87.715438843000001</c:v>
                </c:pt>
                <c:pt idx="1158">
                  <c:v>-86.447982788000004</c:v>
                </c:pt>
                <c:pt idx="1159">
                  <c:v>-86.447982788000004</c:v>
                </c:pt>
                <c:pt idx="1160">
                  <c:v>-81.653862000000004</c:v>
                </c:pt>
                <c:pt idx="1161">
                  <c:v>-84.121978760000005</c:v>
                </c:pt>
                <c:pt idx="1162">
                  <c:v>-85.440940857000001</c:v>
                </c:pt>
                <c:pt idx="1163">
                  <c:v>-85.440940857000001</c:v>
                </c:pt>
                <c:pt idx="1164">
                  <c:v>-88.369598389000004</c:v>
                </c:pt>
                <c:pt idx="1165">
                  <c:v>-84.067787170000003</c:v>
                </c:pt>
                <c:pt idx="1166">
                  <c:v>-88.027160644999995</c:v>
                </c:pt>
                <c:pt idx="1167">
                  <c:v>-88.027160644999995</c:v>
                </c:pt>
                <c:pt idx="1168">
                  <c:v>-85.786590575999995</c:v>
                </c:pt>
                <c:pt idx="1169">
                  <c:v>-87.269264221</c:v>
                </c:pt>
                <c:pt idx="1170">
                  <c:v>-87.269264221</c:v>
                </c:pt>
                <c:pt idx="1171">
                  <c:v>-84.029861449999999</c:v>
                </c:pt>
                <c:pt idx="1172">
                  <c:v>-87.363151549999998</c:v>
                </c:pt>
                <c:pt idx="1173">
                  <c:v>-86.045265197999996</c:v>
                </c:pt>
                <c:pt idx="1174">
                  <c:v>-86.045265197999996</c:v>
                </c:pt>
                <c:pt idx="1175">
                  <c:v>-87.917274474999999</c:v>
                </c:pt>
                <c:pt idx="1176">
                  <c:v>-83.330207825000002</c:v>
                </c:pt>
                <c:pt idx="1177">
                  <c:v>-83.330207825000002</c:v>
                </c:pt>
                <c:pt idx="1178">
                  <c:v>-85.288658142000003</c:v>
                </c:pt>
                <c:pt idx="1179">
                  <c:v>-86.291618346999996</c:v>
                </c:pt>
                <c:pt idx="1180">
                  <c:v>-85.789535521999994</c:v>
                </c:pt>
                <c:pt idx="1181">
                  <c:v>-85.789535521999994</c:v>
                </c:pt>
                <c:pt idx="1182">
                  <c:v>-85.042297363000003</c:v>
                </c:pt>
                <c:pt idx="1183">
                  <c:v>-83.556671143000003</c:v>
                </c:pt>
                <c:pt idx="1184">
                  <c:v>-83.556671143000003</c:v>
                </c:pt>
                <c:pt idx="1185">
                  <c:v>-85.204421996999997</c:v>
                </c:pt>
                <c:pt idx="1186">
                  <c:v>-84.426383971999996</c:v>
                </c:pt>
                <c:pt idx="1187">
                  <c:v>-86.113487243999998</c:v>
                </c:pt>
                <c:pt idx="1188">
                  <c:v>-86.113487243999998</c:v>
                </c:pt>
                <c:pt idx="1189">
                  <c:v>-84.654830933</c:v>
                </c:pt>
                <c:pt idx="1190">
                  <c:v>-83.411293029999996</c:v>
                </c:pt>
                <c:pt idx="1191">
                  <c:v>-84.811218261999997</c:v>
                </c:pt>
                <c:pt idx="1192">
                  <c:v>-84.811218261999997</c:v>
                </c:pt>
                <c:pt idx="1193">
                  <c:v>-84.957023621000005</c:v>
                </c:pt>
                <c:pt idx="1194">
                  <c:v>-84.137886046999995</c:v>
                </c:pt>
                <c:pt idx="1195">
                  <c:v>-84.137886046999995</c:v>
                </c:pt>
                <c:pt idx="1196">
                  <c:v>-84.058349609000004</c:v>
                </c:pt>
                <c:pt idx="1197">
                  <c:v>-86.139335631999998</c:v>
                </c:pt>
                <c:pt idx="1198">
                  <c:v>-85.613021850999999</c:v>
                </c:pt>
                <c:pt idx="1199">
                  <c:v>-85.613021850999999</c:v>
                </c:pt>
                <c:pt idx="1200">
                  <c:v>-83.643951415999993</c:v>
                </c:pt>
                <c:pt idx="1201">
                  <c:v>-84.858757018999995</c:v>
                </c:pt>
                <c:pt idx="1202">
                  <c:v>-84.858757018999995</c:v>
                </c:pt>
                <c:pt idx="1203">
                  <c:v>-87.000877380000006</c:v>
                </c:pt>
                <c:pt idx="1204">
                  <c:v>-82.889663696</c:v>
                </c:pt>
                <c:pt idx="1205">
                  <c:v>-82.196907042999996</c:v>
                </c:pt>
                <c:pt idx="1206">
                  <c:v>-82.196907042999996</c:v>
                </c:pt>
                <c:pt idx="1207">
                  <c:v>-85.686737061000002</c:v>
                </c:pt>
                <c:pt idx="1208">
                  <c:v>-84.845413207999997</c:v>
                </c:pt>
                <c:pt idx="1209">
                  <c:v>-84.845413207999997</c:v>
                </c:pt>
                <c:pt idx="1210">
                  <c:v>-86.192916870000005</c:v>
                </c:pt>
                <c:pt idx="1211">
                  <c:v>-81.776161193999997</c:v>
                </c:pt>
                <c:pt idx="1212">
                  <c:v>-84.699401855000005</c:v>
                </c:pt>
                <c:pt idx="1213">
                  <c:v>-84.699401855000005</c:v>
                </c:pt>
                <c:pt idx="1214">
                  <c:v>-85.341575622999997</c:v>
                </c:pt>
                <c:pt idx="1215">
                  <c:v>-85.754997252999999</c:v>
                </c:pt>
                <c:pt idx="1216">
                  <c:v>-85.754997252999999</c:v>
                </c:pt>
                <c:pt idx="1217">
                  <c:v>-83.017257689999994</c:v>
                </c:pt>
                <c:pt idx="1218">
                  <c:v>-87.589164733999993</c:v>
                </c:pt>
                <c:pt idx="1219">
                  <c:v>-86.709960937999995</c:v>
                </c:pt>
                <c:pt idx="1220">
                  <c:v>-86.709960937999995</c:v>
                </c:pt>
                <c:pt idx="1221">
                  <c:v>-83.713569641000007</c:v>
                </c:pt>
                <c:pt idx="1222">
                  <c:v>-84.090698242000002</c:v>
                </c:pt>
                <c:pt idx="1223">
                  <c:v>-84.090698242000002</c:v>
                </c:pt>
                <c:pt idx="1224">
                  <c:v>-83.129577636999997</c:v>
                </c:pt>
                <c:pt idx="1225">
                  <c:v>-83.505310058999996</c:v>
                </c:pt>
                <c:pt idx="1226">
                  <c:v>-84.426597595000004</c:v>
                </c:pt>
                <c:pt idx="1227">
                  <c:v>-84.426597595000004</c:v>
                </c:pt>
                <c:pt idx="1228">
                  <c:v>-80.867271423000005</c:v>
                </c:pt>
                <c:pt idx="1229">
                  <c:v>-78.560600281000006</c:v>
                </c:pt>
                <c:pt idx="1230">
                  <c:v>-81.400001525999997</c:v>
                </c:pt>
                <c:pt idx="1231">
                  <c:v>-81.400001525999997</c:v>
                </c:pt>
                <c:pt idx="1232">
                  <c:v>-79.487052917</c:v>
                </c:pt>
                <c:pt idx="1233">
                  <c:v>-77.662384032999995</c:v>
                </c:pt>
                <c:pt idx="1234">
                  <c:v>-77.662384032999995</c:v>
                </c:pt>
                <c:pt idx="1235">
                  <c:v>-79.122825622999997</c:v>
                </c:pt>
                <c:pt idx="1236">
                  <c:v>-81.597877502000003</c:v>
                </c:pt>
                <c:pt idx="1237">
                  <c:v>-76.952003478999998</c:v>
                </c:pt>
                <c:pt idx="1238">
                  <c:v>-76.952003478999998</c:v>
                </c:pt>
                <c:pt idx="1239">
                  <c:v>-77.445671082000004</c:v>
                </c:pt>
                <c:pt idx="1240">
                  <c:v>-76.440452575999998</c:v>
                </c:pt>
                <c:pt idx="1241">
                  <c:v>-76.440452575999998</c:v>
                </c:pt>
                <c:pt idx="1242">
                  <c:v>-76.590667725000003</c:v>
                </c:pt>
                <c:pt idx="1243">
                  <c:v>-75.387367248999993</c:v>
                </c:pt>
                <c:pt idx="1244">
                  <c:v>-74.542121886999993</c:v>
                </c:pt>
                <c:pt idx="1245">
                  <c:v>-74.542121886999993</c:v>
                </c:pt>
                <c:pt idx="1246">
                  <c:v>-76.040649414000001</c:v>
                </c:pt>
                <c:pt idx="1247">
                  <c:v>-72.188064574999999</c:v>
                </c:pt>
                <c:pt idx="1248">
                  <c:v>-72.188064574999999</c:v>
                </c:pt>
                <c:pt idx="1249">
                  <c:v>-73.383758545000006</c:v>
                </c:pt>
                <c:pt idx="1250">
                  <c:v>-72.205986022999994</c:v>
                </c:pt>
                <c:pt idx="1251">
                  <c:v>-71.228195189999994</c:v>
                </c:pt>
                <c:pt idx="1252">
                  <c:v>-71.228195189999994</c:v>
                </c:pt>
                <c:pt idx="1253">
                  <c:v>-70.704421996999997</c:v>
                </c:pt>
                <c:pt idx="1254">
                  <c:v>-69.474884032999995</c:v>
                </c:pt>
                <c:pt idx="1255">
                  <c:v>-69.474884032999995</c:v>
                </c:pt>
                <c:pt idx="1256">
                  <c:v>-70.063652039000004</c:v>
                </c:pt>
                <c:pt idx="1257">
                  <c:v>-68.866752625000004</c:v>
                </c:pt>
                <c:pt idx="1258">
                  <c:v>-69.148941039999997</c:v>
                </c:pt>
                <c:pt idx="1259">
                  <c:v>-69.148941039999997</c:v>
                </c:pt>
                <c:pt idx="1260">
                  <c:v>-67.511291503999999</c:v>
                </c:pt>
                <c:pt idx="1261">
                  <c:v>-66.151786803999997</c:v>
                </c:pt>
                <c:pt idx="1262">
                  <c:v>-66.151786803999997</c:v>
                </c:pt>
                <c:pt idx="1263">
                  <c:v>-66.980186462000006</c:v>
                </c:pt>
                <c:pt idx="1264">
                  <c:v>-65.292304993000002</c:v>
                </c:pt>
                <c:pt idx="1265">
                  <c:v>-65.327293396000002</c:v>
                </c:pt>
                <c:pt idx="1266">
                  <c:v>-65.327293396000002</c:v>
                </c:pt>
                <c:pt idx="1267">
                  <c:v>-63.413433075</c:v>
                </c:pt>
                <c:pt idx="1268">
                  <c:v>-63.527538300000003</c:v>
                </c:pt>
                <c:pt idx="1269">
                  <c:v>-63.527538300000003</c:v>
                </c:pt>
                <c:pt idx="1270">
                  <c:v>-62.801368713000002</c:v>
                </c:pt>
                <c:pt idx="1271">
                  <c:v>-62.004840850999997</c:v>
                </c:pt>
                <c:pt idx="1272">
                  <c:v>-61.236705780000001</c:v>
                </c:pt>
                <c:pt idx="1273">
                  <c:v>-61.236705780000001</c:v>
                </c:pt>
                <c:pt idx="1274">
                  <c:v>-60.730091094999999</c:v>
                </c:pt>
                <c:pt idx="1275">
                  <c:v>-59.772747039999999</c:v>
                </c:pt>
                <c:pt idx="1276">
                  <c:v>-59.772747039999999</c:v>
                </c:pt>
                <c:pt idx="1277">
                  <c:v>-59.388355255</c:v>
                </c:pt>
                <c:pt idx="1278">
                  <c:v>-58.552005768000001</c:v>
                </c:pt>
                <c:pt idx="1279">
                  <c:v>-58.088245391999997</c:v>
                </c:pt>
                <c:pt idx="1280">
                  <c:v>-58.088245391999997</c:v>
                </c:pt>
                <c:pt idx="1281">
                  <c:v>-57.148124695</c:v>
                </c:pt>
                <c:pt idx="1282">
                  <c:v>-56.407466888000002</c:v>
                </c:pt>
                <c:pt idx="1283">
                  <c:v>-56.407466888000002</c:v>
                </c:pt>
                <c:pt idx="1284">
                  <c:v>-55.772953033</c:v>
                </c:pt>
                <c:pt idx="1285">
                  <c:v>-55.175624847000002</c:v>
                </c:pt>
                <c:pt idx="1286">
                  <c:v>-54.569736481</c:v>
                </c:pt>
                <c:pt idx="1287">
                  <c:v>-54.569736481</c:v>
                </c:pt>
                <c:pt idx="1288">
                  <c:v>-53.577342987000002</c:v>
                </c:pt>
                <c:pt idx="1289">
                  <c:v>-53.108089446999998</c:v>
                </c:pt>
                <c:pt idx="1290">
                  <c:v>-53.108089446999998</c:v>
                </c:pt>
                <c:pt idx="1291">
                  <c:v>-52.565128326</c:v>
                </c:pt>
                <c:pt idx="1292">
                  <c:v>-51.798774719000001</c:v>
                </c:pt>
                <c:pt idx="1293">
                  <c:v>-51.069946289000001</c:v>
                </c:pt>
                <c:pt idx="1294">
                  <c:v>-51.069946289000001</c:v>
                </c:pt>
                <c:pt idx="1295">
                  <c:v>-50.388942718999999</c:v>
                </c:pt>
                <c:pt idx="1296">
                  <c:v>-49.799549102999997</c:v>
                </c:pt>
                <c:pt idx="1297">
                  <c:v>-49.799549102999997</c:v>
                </c:pt>
                <c:pt idx="1298">
                  <c:v>-49.031665801999999</c:v>
                </c:pt>
                <c:pt idx="1299">
                  <c:v>-48.383468628000003</c:v>
                </c:pt>
                <c:pt idx="1300">
                  <c:v>-47.754451752000001</c:v>
                </c:pt>
                <c:pt idx="1301">
                  <c:v>-47.754451752000001</c:v>
                </c:pt>
                <c:pt idx="1302">
                  <c:v>-46.960323334000002</c:v>
                </c:pt>
                <c:pt idx="1303">
                  <c:v>-46.408786773999999</c:v>
                </c:pt>
                <c:pt idx="1304">
                  <c:v>-46.408786773999999</c:v>
                </c:pt>
                <c:pt idx="1305">
                  <c:v>-45.628704071000001</c:v>
                </c:pt>
                <c:pt idx="1306">
                  <c:v>-44.951496124000002</c:v>
                </c:pt>
                <c:pt idx="1307">
                  <c:v>-44.257595062</c:v>
                </c:pt>
                <c:pt idx="1308">
                  <c:v>-44.257595062</c:v>
                </c:pt>
                <c:pt idx="1309">
                  <c:v>-43.621952057000001</c:v>
                </c:pt>
                <c:pt idx="1310">
                  <c:v>-42.907985687</c:v>
                </c:pt>
                <c:pt idx="1311">
                  <c:v>-42.907985687</c:v>
                </c:pt>
                <c:pt idx="1312">
                  <c:v>-42.152698516999997</c:v>
                </c:pt>
                <c:pt idx="1313">
                  <c:v>-41.523777008000003</c:v>
                </c:pt>
                <c:pt idx="1314">
                  <c:v>-41.523777008000003</c:v>
                </c:pt>
                <c:pt idx="1315">
                  <c:v>-40.92647934</c:v>
                </c:pt>
                <c:pt idx="1316">
                  <c:v>-40.169433593999997</c:v>
                </c:pt>
                <c:pt idx="1317">
                  <c:v>-39.49609375</c:v>
                </c:pt>
                <c:pt idx="1318">
                  <c:v>-39.49609375</c:v>
                </c:pt>
                <c:pt idx="1319">
                  <c:v>-38.819488524999997</c:v>
                </c:pt>
                <c:pt idx="1320">
                  <c:v>-38.124145507999998</c:v>
                </c:pt>
                <c:pt idx="1321">
                  <c:v>-38.124145507999998</c:v>
                </c:pt>
                <c:pt idx="1322">
                  <c:v>-37.369052887000002</c:v>
                </c:pt>
                <c:pt idx="1323">
                  <c:v>-36.747573852999999</c:v>
                </c:pt>
                <c:pt idx="1324">
                  <c:v>-36.095932007000002</c:v>
                </c:pt>
                <c:pt idx="1325">
                  <c:v>-36.095932007000002</c:v>
                </c:pt>
                <c:pt idx="1326">
                  <c:v>-35.359748840000002</c:v>
                </c:pt>
                <c:pt idx="1327">
                  <c:v>-34.703613281000003</c:v>
                </c:pt>
                <c:pt idx="1328">
                  <c:v>-34.703613281000003</c:v>
                </c:pt>
                <c:pt idx="1329">
                  <c:v>-33.995334624999998</c:v>
                </c:pt>
                <c:pt idx="1330">
                  <c:v>-33.352329253999997</c:v>
                </c:pt>
                <c:pt idx="1331">
                  <c:v>-33.352329253999997</c:v>
                </c:pt>
                <c:pt idx="1332">
                  <c:v>-32.636474608999997</c:v>
                </c:pt>
                <c:pt idx="1333">
                  <c:v>-31.937259674</c:v>
                </c:pt>
                <c:pt idx="1334">
                  <c:v>-31.313739776999999</c:v>
                </c:pt>
                <c:pt idx="1335">
                  <c:v>-31.313739776999999</c:v>
                </c:pt>
                <c:pt idx="1336">
                  <c:v>-30.570449829000001</c:v>
                </c:pt>
                <c:pt idx="1337">
                  <c:v>-29.932586669999999</c:v>
                </c:pt>
                <c:pt idx="1338">
                  <c:v>-29.932586669999999</c:v>
                </c:pt>
                <c:pt idx="1339">
                  <c:v>-29.233562468999999</c:v>
                </c:pt>
                <c:pt idx="1340">
                  <c:v>-28.57359314</c:v>
                </c:pt>
                <c:pt idx="1341">
                  <c:v>-28.57359314</c:v>
                </c:pt>
                <c:pt idx="1342">
                  <c:v>-27.910514832</c:v>
                </c:pt>
                <c:pt idx="1343">
                  <c:v>-27.233837128000001</c:v>
                </c:pt>
                <c:pt idx="1344">
                  <c:v>-26.613361358999999</c:v>
                </c:pt>
                <c:pt idx="1345">
                  <c:v>-26.613361358999999</c:v>
                </c:pt>
                <c:pt idx="1346">
                  <c:v>-25.898349761999999</c:v>
                </c:pt>
                <c:pt idx="1347">
                  <c:v>-25.273323058999999</c:v>
                </c:pt>
                <c:pt idx="1348">
                  <c:v>-25.273323058999999</c:v>
                </c:pt>
                <c:pt idx="1349">
                  <c:v>-24.654495238999999</c:v>
                </c:pt>
                <c:pt idx="1350">
                  <c:v>-23.921390533</c:v>
                </c:pt>
                <c:pt idx="1351">
                  <c:v>-23.322685241999999</c:v>
                </c:pt>
                <c:pt idx="1352">
                  <c:v>-23.322685241999999</c:v>
                </c:pt>
                <c:pt idx="1353">
                  <c:v>-22.655878067</c:v>
                </c:pt>
                <c:pt idx="1354">
                  <c:v>-22.065370560000002</c:v>
                </c:pt>
                <c:pt idx="1355">
                  <c:v>-22.065370560000002</c:v>
                </c:pt>
                <c:pt idx="1356">
                  <c:v>-21.411521912000001</c:v>
                </c:pt>
                <c:pt idx="1357">
                  <c:v>-20.821714401000001</c:v>
                </c:pt>
                <c:pt idx="1358">
                  <c:v>-20.821714401000001</c:v>
                </c:pt>
                <c:pt idx="1359">
                  <c:v>-20.260917664000001</c:v>
                </c:pt>
                <c:pt idx="1360">
                  <c:v>-19.608585357999999</c:v>
                </c:pt>
                <c:pt idx="1361">
                  <c:v>-19.066514969</c:v>
                </c:pt>
                <c:pt idx="1362">
                  <c:v>-19.066514969</c:v>
                </c:pt>
                <c:pt idx="1363">
                  <c:v>-18.482118607</c:v>
                </c:pt>
                <c:pt idx="1364">
                  <c:v>-17.994142532000001</c:v>
                </c:pt>
                <c:pt idx="1365">
                  <c:v>-17.994142532000001</c:v>
                </c:pt>
                <c:pt idx="1366">
                  <c:v>-17.436094283999999</c:v>
                </c:pt>
                <c:pt idx="1367">
                  <c:v>-16.970457076999999</c:v>
                </c:pt>
                <c:pt idx="1368">
                  <c:v>-16.970457076999999</c:v>
                </c:pt>
                <c:pt idx="1369">
                  <c:v>-16.546113968</c:v>
                </c:pt>
                <c:pt idx="1370">
                  <c:v>-16.043148040999998</c:v>
                </c:pt>
                <c:pt idx="1371">
                  <c:v>-15.645832062</c:v>
                </c:pt>
                <c:pt idx="1372">
                  <c:v>-15.645832062</c:v>
                </c:pt>
                <c:pt idx="1373">
                  <c:v>-15.240886688</c:v>
                </c:pt>
                <c:pt idx="1374">
                  <c:v>-14.918148993999999</c:v>
                </c:pt>
                <c:pt idx="1375">
                  <c:v>-14.918148993999999</c:v>
                </c:pt>
                <c:pt idx="1376">
                  <c:v>-14.597599983</c:v>
                </c:pt>
                <c:pt idx="1377">
                  <c:v>-14.283494949</c:v>
                </c:pt>
                <c:pt idx="1378">
                  <c:v>-14.283494949</c:v>
                </c:pt>
                <c:pt idx="1379">
                  <c:v>-14.038627625</c:v>
                </c:pt>
                <c:pt idx="1380">
                  <c:v>-13.783828735</c:v>
                </c:pt>
                <c:pt idx="1381">
                  <c:v>-13.607815742</c:v>
                </c:pt>
                <c:pt idx="1382">
                  <c:v>-13.607815742</c:v>
                </c:pt>
                <c:pt idx="1383">
                  <c:v>-13.403100967</c:v>
                </c:pt>
                <c:pt idx="1384">
                  <c:v>-13.283514976999999</c:v>
                </c:pt>
                <c:pt idx="1385">
                  <c:v>-13.283514976999999</c:v>
                </c:pt>
                <c:pt idx="1386">
                  <c:v>-13.175124168</c:v>
                </c:pt>
                <c:pt idx="1387">
                  <c:v>-13.098339081000001</c:v>
                </c:pt>
                <c:pt idx="1388">
                  <c:v>-13.098339081000001</c:v>
                </c:pt>
                <c:pt idx="1389">
                  <c:v>-12.995832442999999</c:v>
                </c:pt>
                <c:pt idx="1390">
                  <c:v>-12.949878693</c:v>
                </c:pt>
                <c:pt idx="1391">
                  <c:v>-12.933284759999999</c:v>
                </c:pt>
                <c:pt idx="1392">
                  <c:v>-12.933284759999999</c:v>
                </c:pt>
                <c:pt idx="1393">
                  <c:v>-12.927616119</c:v>
                </c:pt>
                <c:pt idx="1394">
                  <c:v>-12.929245949</c:v>
                </c:pt>
                <c:pt idx="1395">
                  <c:v>-12.929245949</c:v>
                </c:pt>
                <c:pt idx="1396">
                  <c:v>-12.971820831</c:v>
                </c:pt>
                <c:pt idx="1397">
                  <c:v>-13.030608177</c:v>
                </c:pt>
                <c:pt idx="1398">
                  <c:v>-13.062117577</c:v>
                </c:pt>
                <c:pt idx="1399">
                  <c:v>-13.062117577</c:v>
                </c:pt>
                <c:pt idx="1400">
                  <c:v>-13.188980103</c:v>
                </c:pt>
                <c:pt idx="1401">
                  <c:v>-13.236349106</c:v>
                </c:pt>
                <c:pt idx="1402">
                  <c:v>-13.236349106</c:v>
                </c:pt>
                <c:pt idx="1403">
                  <c:v>-13.324279785</c:v>
                </c:pt>
                <c:pt idx="1404">
                  <c:v>-13.434729576000001</c:v>
                </c:pt>
                <c:pt idx="1405">
                  <c:v>-13.496405601999999</c:v>
                </c:pt>
                <c:pt idx="1406">
                  <c:v>-13.496405601999999</c:v>
                </c:pt>
                <c:pt idx="1407">
                  <c:v>-13.620914459</c:v>
                </c:pt>
                <c:pt idx="1408">
                  <c:v>-13.720418929999999</c:v>
                </c:pt>
                <c:pt idx="1409">
                  <c:v>-13.720418929999999</c:v>
                </c:pt>
                <c:pt idx="1410">
                  <c:v>-13.846669197000001</c:v>
                </c:pt>
                <c:pt idx="1411">
                  <c:v>-13.941249847</c:v>
                </c:pt>
                <c:pt idx="1412">
                  <c:v>-13.941249847</c:v>
                </c:pt>
                <c:pt idx="1413">
                  <c:v>-14.039997101000001</c:v>
                </c:pt>
                <c:pt idx="1414">
                  <c:v>-14.168179512</c:v>
                </c:pt>
                <c:pt idx="1415">
                  <c:v>-14.240140915</c:v>
                </c:pt>
                <c:pt idx="1416">
                  <c:v>-14.240140915</c:v>
                </c:pt>
                <c:pt idx="1417">
                  <c:v>-14.337150574000001</c:v>
                </c:pt>
                <c:pt idx="1418">
                  <c:v>-14.410002708</c:v>
                </c:pt>
                <c:pt idx="1419">
                  <c:v>-14.410002708</c:v>
                </c:pt>
                <c:pt idx="1420">
                  <c:v>-14.525645256000001</c:v>
                </c:pt>
                <c:pt idx="1421">
                  <c:v>-14.592029572</c:v>
                </c:pt>
                <c:pt idx="1422">
                  <c:v>-14.678138733000001</c:v>
                </c:pt>
                <c:pt idx="1423">
                  <c:v>-14.678138733000001</c:v>
                </c:pt>
                <c:pt idx="1424">
                  <c:v>-14.758890151999999</c:v>
                </c:pt>
                <c:pt idx="1425">
                  <c:v>-14.816529274000001</c:v>
                </c:pt>
                <c:pt idx="1426">
                  <c:v>-14.816529274000001</c:v>
                </c:pt>
                <c:pt idx="1427">
                  <c:v>-14.874361992000001</c:v>
                </c:pt>
                <c:pt idx="1428">
                  <c:v>-14.939402579999999</c:v>
                </c:pt>
                <c:pt idx="1429">
                  <c:v>-14.939402579999999</c:v>
                </c:pt>
                <c:pt idx="1430">
                  <c:v>-15.007722855000001</c:v>
                </c:pt>
                <c:pt idx="1431">
                  <c:v>-15.045846939</c:v>
                </c:pt>
                <c:pt idx="1432">
                  <c:v>-15.083465576</c:v>
                </c:pt>
                <c:pt idx="1433">
                  <c:v>-15.083465576</c:v>
                </c:pt>
                <c:pt idx="1434">
                  <c:v>-15.13660717</c:v>
                </c:pt>
                <c:pt idx="1435">
                  <c:v>-15.138954162999999</c:v>
                </c:pt>
                <c:pt idx="1436">
                  <c:v>-15.138954162999999</c:v>
                </c:pt>
                <c:pt idx="1437">
                  <c:v>-15.165161133</c:v>
                </c:pt>
                <c:pt idx="1438">
                  <c:v>-15.205033302</c:v>
                </c:pt>
                <c:pt idx="1439">
                  <c:v>-15.208930016</c:v>
                </c:pt>
                <c:pt idx="1440">
                  <c:v>-15.208930016</c:v>
                </c:pt>
                <c:pt idx="1441">
                  <c:v>-15.212368011000001</c:v>
                </c:pt>
                <c:pt idx="1442">
                  <c:v>-15.218318939</c:v>
                </c:pt>
                <c:pt idx="1443">
                  <c:v>-15.218318939</c:v>
                </c:pt>
                <c:pt idx="1444">
                  <c:v>-15.232703209</c:v>
                </c:pt>
                <c:pt idx="1445">
                  <c:v>-15.226853371000001</c:v>
                </c:pt>
                <c:pt idx="1446">
                  <c:v>-15.226853371000001</c:v>
                </c:pt>
                <c:pt idx="1447">
                  <c:v>-15.211286545</c:v>
                </c:pt>
                <c:pt idx="1448">
                  <c:v>-15.200321197999999</c:v>
                </c:pt>
                <c:pt idx="1449">
                  <c:v>-15.192584991</c:v>
                </c:pt>
                <c:pt idx="1450">
                  <c:v>-15.192584991</c:v>
                </c:pt>
                <c:pt idx="1451">
                  <c:v>-15.190386772</c:v>
                </c:pt>
                <c:pt idx="1452">
                  <c:v>-15.175473213</c:v>
                </c:pt>
                <c:pt idx="1453">
                  <c:v>-15.175473213</c:v>
                </c:pt>
                <c:pt idx="1454">
                  <c:v>-15.160737038000001</c:v>
                </c:pt>
                <c:pt idx="1455">
                  <c:v>-15.125453949000001</c:v>
                </c:pt>
                <c:pt idx="1456">
                  <c:v>-15.125042915</c:v>
                </c:pt>
                <c:pt idx="1457">
                  <c:v>-15.125042915</c:v>
                </c:pt>
                <c:pt idx="1458">
                  <c:v>-15.088422775</c:v>
                </c:pt>
                <c:pt idx="1459">
                  <c:v>-15.062725067000001</c:v>
                </c:pt>
                <c:pt idx="1460">
                  <c:v>-15.062725067000001</c:v>
                </c:pt>
                <c:pt idx="1461">
                  <c:v>-15.036848067999999</c:v>
                </c:pt>
                <c:pt idx="1462">
                  <c:v>-15.027068138000001</c:v>
                </c:pt>
                <c:pt idx="1463">
                  <c:v>-15.004042625</c:v>
                </c:pt>
                <c:pt idx="1464">
                  <c:v>-15.004042625</c:v>
                </c:pt>
                <c:pt idx="1465">
                  <c:v>-14.957054138</c:v>
                </c:pt>
                <c:pt idx="1466">
                  <c:v>-14.937696456999999</c:v>
                </c:pt>
                <c:pt idx="1467">
                  <c:v>-14.937696456999999</c:v>
                </c:pt>
                <c:pt idx="1468">
                  <c:v>-14.894942284000001</c:v>
                </c:pt>
                <c:pt idx="1469">
                  <c:v>-14.889137268000001</c:v>
                </c:pt>
                <c:pt idx="1470">
                  <c:v>-14.871143341</c:v>
                </c:pt>
                <c:pt idx="1471">
                  <c:v>-14.871143341</c:v>
                </c:pt>
                <c:pt idx="1472">
                  <c:v>-14.831704139999999</c:v>
                </c:pt>
                <c:pt idx="1473">
                  <c:v>-14.830650329999999</c:v>
                </c:pt>
                <c:pt idx="1474">
                  <c:v>-14.830650329999999</c:v>
                </c:pt>
                <c:pt idx="1475">
                  <c:v>-14.825404167</c:v>
                </c:pt>
                <c:pt idx="1476">
                  <c:v>-14.804829596999999</c:v>
                </c:pt>
                <c:pt idx="1477">
                  <c:v>-14.804829596999999</c:v>
                </c:pt>
                <c:pt idx="1478">
                  <c:v>-14.785622597</c:v>
                </c:pt>
                <c:pt idx="1479">
                  <c:v>-14.75611496</c:v>
                </c:pt>
                <c:pt idx="1480">
                  <c:v>-14.738513947</c:v>
                </c:pt>
                <c:pt idx="1481">
                  <c:v>-14.738513947</c:v>
                </c:pt>
                <c:pt idx="1482">
                  <c:v>-14.723247528</c:v>
                </c:pt>
                <c:pt idx="1483">
                  <c:v>-14.726183891</c:v>
                </c:pt>
                <c:pt idx="1484">
                  <c:v>-14.726183891</c:v>
                </c:pt>
                <c:pt idx="1485">
                  <c:v>-14.701148987</c:v>
                </c:pt>
                <c:pt idx="1486">
                  <c:v>-14.688632965</c:v>
                </c:pt>
                <c:pt idx="1487">
                  <c:v>-14.679859161</c:v>
                </c:pt>
                <c:pt idx="1488">
                  <c:v>-14.679859161</c:v>
                </c:pt>
                <c:pt idx="1489">
                  <c:v>-14.671154022</c:v>
                </c:pt>
                <c:pt idx="1490">
                  <c:v>-14.686469078</c:v>
                </c:pt>
                <c:pt idx="1491">
                  <c:v>-14.686469078</c:v>
                </c:pt>
                <c:pt idx="1492">
                  <c:v>-14.661500931000001</c:v>
                </c:pt>
                <c:pt idx="1493">
                  <c:v>-14.677033423999999</c:v>
                </c:pt>
                <c:pt idx="1494">
                  <c:v>-14.677035332000001</c:v>
                </c:pt>
                <c:pt idx="1495">
                  <c:v>-14.677035332000001</c:v>
                </c:pt>
                <c:pt idx="1496">
                  <c:v>-14.679778099</c:v>
                </c:pt>
                <c:pt idx="1497">
                  <c:v>-14.662588120000001</c:v>
                </c:pt>
                <c:pt idx="1498">
                  <c:v>-14.662588120000001</c:v>
                </c:pt>
                <c:pt idx="1499">
                  <c:v>-14.680302620000001</c:v>
                </c:pt>
                <c:pt idx="1500">
                  <c:v>-14.693870543999999</c:v>
                </c:pt>
                <c:pt idx="1501">
                  <c:v>-14.680428505</c:v>
                </c:pt>
                <c:pt idx="1502">
                  <c:v>-14.680428505</c:v>
                </c:pt>
                <c:pt idx="1503">
                  <c:v>-14.671253203999999</c:v>
                </c:pt>
                <c:pt idx="1504">
                  <c:v>-14.692036629</c:v>
                </c:pt>
                <c:pt idx="1505">
                  <c:v>-14.692036629</c:v>
                </c:pt>
                <c:pt idx="1506">
                  <c:v>-14.697197914</c:v>
                </c:pt>
                <c:pt idx="1507">
                  <c:v>-14.684318542</c:v>
                </c:pt>
                <c:pt idx="1508">
                  <c:v>-14.684318542</c:v>
                </c:pt>
                <c:pt idx="1509">
                  <c:v>-14.725189209</c:v>
                </c:pt>
                <c:pt idx="1510">
                  <c:v>-14.714417458</c:v>
                </c:pt>
                <c:pt idx="1511">
                  <c:v>-14.717192649999999</c:v>
                </c:pt>
                <c:pt idx="1512">
                  <c:v>-14.717192649999999</c:v>
                </c:pt>
                <c:pt idx="1513">
                  <c:v>-14.691195488</c:v>
                </c:pt>
                <c:pt idx="1514">
                  <c:v>-14.698813438</c:v>
                </c:pt>
                <c:pt idx="1515">
                  <c:v>-14.698813438</c:v>
                </c:pt>
                <c:pt idx="1516">
                  <c:v>-14.716836928999999</c:v>
                </c:pt>
                <c:pt idx="1517">
                  <c:v>-14.725025176999999</c:v>
                </c:pt>
                <c:pt idx="1518">
                  <c:v>-14.723709105999999</c:v>
                </c:pt>
                <c:pt idx="1519">
                  <c:v>-14.723709105999999</c:v>
                </c:pt>
                <c:pt idx="1520">
                  <c:v>-14.747939110000001</c:v>
                </c:pt>
                <c:pt idx="1521">
                  <c:v>-14.733423233</c:v>
                </c:pt>
                <c:pt idx="1522">
                  <c:v>-14.733423233</c:v>
                </c:pt>
                <c:pt idx="1523">
                  <c:v>-14.743806838999999</c:v>
                </c:pt>
                <c:pt idx="1524">
                  <c:v>-14.739074707</c:v>
                </c:pt>
                <c:pt idx="1525">
                  <c:v>-14.739074707</c:v>
                </c:pt>
                <c:pt idx="1526">
                  <c:v>-14.749193192</c:v>
                </c:pt>
                <c:pt idx="1527">
                  <c:v>-14.748479843</c:v>
                </c:pt>
                <c:pt idx="1528">
                  <c:v>-14.768948555</c:v>
                </c:pt>
                <c:pt idx="1529">
                  <c:v>-14.768948555</c:v>
                </c:pt>
                <c:pt idx="1530">
                  <c:v>-14.775406837</c:v>
                </c:pt>
                <c:pt idx="1531">
                  <c:v>-14.778187751999999</c:v>
                </c:pt>
                <c:pt idx="1532">
                  <c:v>-14.778187751999999</c:v>
                </c:pt>
                <c:pt idx="1533">
                  <c:v>-14.77736187</c:v>
                </c:pt>
                <c:pt idx="1534">
                  <c:v>-14.784258842</c:v>
                </c:pt>
                <c:pt idx="1535">
                  <c:v>-14.78665638</c:v>
                </c:pt>
                <c:pt idx="1536">
                  <c:v>-14.78665638</c:v>
                </c:pt>
                <c:pt idx="1537">
                  <c:v>-14.783738136</c:v>
                </c:pt>
                <c:pt idx="1538">
                  <c:v>-14.784220695</c:v>
                </c:pt>
                <c:pt idx="1539">
                  <c:v>-14.784220695</c:v>
                </c:pt>
                <c:pt idx="1540">
                  <c:v>-14.778644562</c:v>
                </c:pt>
                <c:pt idx="1541">
                  <c:v>-14.788739204000001</c:v>
                </c:pt>
                <c:pt idx="1542">
                  <c:v>-14.762209892</c:v>
                </c:pt>
                <c:pt idx="1543">
                  <c:v>-14.762209892</c:v>
                </c:pt>
                <c:pt idx="1544">
                  <c:v>-14.794735909</c:v>
                </c:pt>
                <c:pt idx="1545">
                  <c:v>-14.790616034999999</c:v>
                </c:pt>
                <c:pt idx="1546">
                  <c:v>-14.790616034999999</c:v>
                </c:pt>
                <c:pt idx="1547">
                  <c:v>-14.783971786</c:v>
                </c:pt>
                <c:pt idx="1548">
                  <c:v>-14.801032065999999</c:v>
                </c:pt>
                <c:pt idx="1549">
                  <c:v>-14.778656006</c:v>
                </c:pt>
                <c:pt idx="1550">
                  <c:v>-14.778656006</c:v>
                </c:pt>
                <c:pt idx="1551">
                  <c:v>-14.765582085</c:v>
                </c:pt>
                <c:pt idx="1552">
                  <c:v>-14.77355957</c:v>
                </c:pt>
                <c:pt idx="1553">
                  <c:v>-14.77355957</c:v>
                </c:pt>
                <c:pt idx="1554">
                  <c:v>-14.78740406</c:v>
                </c:pt>
                <c:pt idx="1555">
                  <c:v>-14.760648727</c:v>
                </c:pt>
                <c:pt idx="1556">
                  <c:v>-14.760648727</c:v>
                </c:pt>
                <c:pt idx="1557">
                  <c:v>-14.744834900000001</c:v>
                </c:pt>
                <c:pt idx="1558">
                  <c:v>-14.723739624</c:v>
                </c:pt>
                <c:pt idx="1559">
                  <c:v>-14.697465897000001</c:v>
                </c:pt>
                <c:pt idx="1560">
                  <c:v>-14.697465897000001</c:v>
                </c:pt>
                <c:pt idx="1561">
                  <c:v>-14.677047729</c:v>
                </c:pt>
                <c:pt idx="1562">
                  <c:v>-14.629702568000001</c:v>
                </c:pt>
                <c:pt idx="1563">
                  <c:v>-14.629702568000001</c:v>
                </c:pt>
                <c:pt idx="1564">
                  <c:v>-14.617511749</c:v>
                </c:pt>
                <c:pt idx="1565">
                  <c:v>-14.598395348</c:v>
                </c:pt>
                <c:pt idx="1566">
                  <c:v>-14.56421566</c:v>
                </c:pt>
                <c:pt idx="1567">
                  <c:v>-14.56421566</c:v>
                </c:pt>
                <c:pt idx="1568">
                  <c:v>-14.519785881000001</c:v>
                </c:pt>
                <c:pt idx="1569">
                  <c:v>-14.459131241</c:v>
                </c:pt>
                <c:pt idx="1570">
                  <c:v>-14.459131241</c:v>
                </c:pt>
                <c:pt idx="1571">
                  <c:v>-14.406923294</c:v>
                </c:pt>
                <c:pt idx="1572">
                  <c:v>-14.355709076</c:v>
                </c:pt>
                <c:pt idx="1573">
                  <c:v>-14.355709076</c:v>
                </c:pt>
                <c:pt idx="1574">
                  <c:v>-14.314937592</c:v>
                </c:pt>
                <c:pt idx="1575">
                  <c:v>-14.262731552</c:v>
                </c:pt>
                <c:pt idx="1576">
                  <c:v>-14.203738212999999</c:v>
                </c:pt>
                <c:pt idx="1577">
                  <c:v>-14.203738212999999</c:v>
                </c:pt>
                <c:pt idx="1578">
                  <c:v>-14.168804169</c:v>
                </c:pt>
                <c:pt idx="1579">
                  <c:v>-14.107815742</c:v>
                </c:pt>
                <c:pt idx="1580">
                  <c:v>-14.107815742</c:v>
                </c:pt>
                <c:pt idx="1581">
                  <c:v>-14.07412529</c:v>
                </c:pt>
                <c:pt idx="1582">
                  <c:v>-14.020532608</c:v>
                </c:pt>
                <c:pt idx="1583">
                  <c:v>-13.999249458</c:v>
                </c:pt>
                <c:pt idx="1584">
                  <c:v>-13.999249458</c:v>
                </c:pt>
                <c:pt idx="1585">
                  <c:v>-13.944551468</c:v>
                </c:pt>
                <c:pt idx="1586">
                  <c:v>-13.90794754</c:v>
                </c:pt>
                <c:pt idx="1587">
                  <c:v>-13.90794754</c:v>
                </c:pt>
                <c:pt idx="1588">
                  <c:v>-13.884446144</c:v>
                </c:pt>
                <c:pt idx="1589">
                  <c:v>-13.831911087</c:v>
                </c:pt>
                <c:pt idx="1590">
                  <c:v>-13.831911087</c:v>
                </c:pt>
                <c:pt idx="1591">
                  <c:v>-13.783402443</c:v>
                </c:pt>
                <c:pt idx="1592">
                  <c:v>-13.768386841</c:v>
                </c:pt>
                <c:pt idx="1593">
                  <c:v>-13.730599402999999</c:v>
                </c:pt>
                <c:pt idx="1594">
                  <c:v>-13.730599402999999</c:v>
                </c:pt>
                <c:pt idx="1595">
                  <c:v>-13.74273777</c:v>
                </c:pt>
                <c:pt idx="1596">
                  <c:v>-13.708623886</c:v>
                </c:pt>
                <c:pt idx="1597">
                  <c:v>-13.708623886</c:v>
                </c:pt>
                <c:pt idx="1598">
                  <c:v>-13.725975037</c:v>
                </c:pt>
                <c:pt idx="1599">
                  <c:v>-13.672666550000001</c:v>
                </c:pt>
                <c:pt idx="1600">
                  <c:v>-13.655103683</c:v>
                </c:pt>
                <c:pt idx="1601">
                  <c:v>-13.655103683</c:v>
                </c:pt>
                <c:pt idx="1602">
                  <c:v>-13.642627716</c:v>
                </c:pt>
                <c:pt idx="1603">
                  <c:v>-13.634407043</c:v>
                </c:pt>
                <c:pt idx="1604">
                  <c:v>-13.634407043</c:v>
                </c:pt>
                <c:pt idx="1605">
                  <c:v>-13.618501663</c:v>
                </c:pt>
                <c:pt idx="1606">
                  <c:v>-13.618702888</c:v>
                </c:pt>
                <c:pt idx="1607">
                  <c:v>-13.588266373</c:v>
                </c:pt>
                <c:pt idx="1608">
                  <c:v>-13.588266373</c:v>
                </c:pt>
                <c:pt idx="1609">
                  <c:v>-13.571847915999999</c:v>
                </c:pt>
                <c:pt idx="1610">
                  <c:v>-13.572720528</c:v>
                </c:pt>
                <c:pt idx="1611">
                  <c:v>-13.572720528</c:v>
                </c:pt>
                <c:pt idx="1612">
                  <c:v>-13.548877716</c:v>
                </c:pt>
                <c:pt idx="1613">
                  <c:v>-13.542554855000001</c:v>
                </c:pt>
                <c:pt idx="1614">
                  <c:v>-13.542554855000001</c:v>
                </c:pt>
                <c:pt idx="1615">
                  <c:v>-13.536581039</c:v>
                </c:pt>
                <c:pt idx="1616">
                  <c:v>-13.525251388999999</c:v>
                </c:pt>
                <c:pt idx="1617">
                  <c:v>-13.530638695</c:v>
                </c:pt>
                <c:pt idx="1618">
                  <c:v>-13.530638695</c:v>
                </c:pt>
                <c:pt idx="1619">
                  <c:v>-13.50358963</c:v>
                </c:pt>
                <c:pt idx="1620">
                  <c:v>-13.498365401999999</c:v>
                </c:pt>
                <c:pt idx="1621">
                  <c:v>-13.498365401999999</c:v>
                </c:pt>
                <c:pt idx="1622">
                  <c:v>-13.501432419</c:v>
                </c:pt>
                <c:pt idx="1623">
                  <c:v>-13.498504639</c:v>
                </c:pt>
                <c:pt idx="1624">
                  <c:v>-13.510983467000001</c:v>
                </c:pt>
                <c:pt idx="1625">
                  <c:v>-13.510983467000001</c:v>
                </c:pt>
                <c:pt idx="1626">
                  <c:v>-13.489152907999999</c:v>
                </c:pt>
                <c:pt idx="1627">
                  <c:v>-13.502186775</c:v>
                </c:pt>
                <c:pt idx="1628">
                  <c:v>-13.502186775</c:v>
                </c:pt>
                <c:pt idx="1629">
                  <c:v>-13.490840911999999</c:v>
                </c:pt>
                <c:pt idx="1630">
                  <c:v>-13.508843422</c:v>
                </c:pt>
                <c:pt idx="1631">
                  <c:v>-13.487596512</c:v>
                </c:pt>
                <c:pt idx="1632">
                  <c:v>-13.487596512</c:v>
                </c:pt>
                <c:pt idx="1633">
                  <c:v>-13.479785918999999</c:v>
                </c:pt>
                <c:pt idx="1634">
                  <c:v>-13.470499039</c:v>
                </c:pt>
                <c:pt idx="1635">
                  <c:v>-13.470499039</c:v>
                </c:pt>
                <c:pt idx="1636">
                  <c:v>-13.459886551</c:v>
                </c:pt>
                <c:pt idx="1637">
                  <c:v>-13.453903198000001</c:v>
                </c:pt>
                <c:pt idx="1638">
                  <c:v>-13.453903198000001</c:v>
                </c:pt>
                <c:pt idx="1639">
                  <c:v>-13.448448181</c:v>
                </c:pt>
                <c:pt idx="1640">
                  <c:v>-13.432701111</c:v>
                </c:pt>
                <c:pt idx="1641">
                  <c:v>-13.436055183000001</c:v>
                </c:pt>
                <c:pt idx="1642">
                  <c:v>-13.436055183000001</c:v>
                </c:pt>
                <c:pt idx="1643">
                  <c:v>-13.419625282</c:v>
                </c:pt>
                <c:pt idx="1644">
                  <c:v>-13.413603782999999</c:v>
                </c:pt>
                <c:pt idx="1645">
                  <c:v>-13.413603782999999</c:v>
                </c:pt>
                <c:pt idx="1646">
                  <c:v>-13.383693695</c:v>
                </c:pt>
                <c:pt idx="1647">
                  <c:v>-13.369920731000001</c:v>
                </c:pt>
                <c:pt idx="1648">
                  <c:v>-13.369920731000001</c:v>
                </c:pt>
                <c:pt idx="1649">
                  <c:v>-13.369292259</c:v>
                </c:pt>
                <c:pt idx="1650">
                  <c:v>-13.346705437000001</c:v>
                </c:pt>
                <c:pt idx="1651">
                  <c:v>-13.309623717999999</c:v>
                </c:pt>
                <c:pt idx="1652">
                  <c:v>-13.309623717999999</c:v>
                </c:pt>
                <c:pt idx="1653">
                  <c:v>-13.287052155</c:v>
                </c:pt>
                <c:pt idx="1654">
                  <c:v>-13.282580376</c:v>
                </c:pt>
                <c:pt idx="1655">
                  <c:v>-13.282580376</c:v>
                </c:pt>
                <c:pt idx="1656">
                  <c:v>-13.260247230999999</c:v>
                </c:pt>
                <c:pt idx="1657">
                  <c:v>-13.237832069</c:v>
                </c:pt>
                <c:pt idx="1658">
                  <c:v>-13.200710297000001</c:v>
                </c:pt>
                <c:pt idx="1659">
                  <c:v>-13.200710297000001</c:v>
                </c:pt>
                <c:pt idx="1660">
                  <c:v>-13.174598694</c:v>
                </c:pt>
                <c:pt idx="1661">
                  <c:v>-13.135409355</c:v>
                </c:pt>
                <c:pt idx="1662">
                  <c:v>-13.135409355</c:v>
                </c:pt>
                <c:pt idx="1663">
                  <c:v>-13.123500824000001</c:v>
                </c:pt>
                <c:pt idx="1664">
                  <c:v>-13.110482215999999</c:v>
                </c:pt>
                <c:pt idx="1665">
                  <c:v>-13.067495345999999</c:v>
                </c:pt>
                <c:pt idx="1666">
                  <c:v>-13.067495345999999</c:v>
                </c:pt>
                <c:pt idx="1667">
                  <c:v>-13.064692496999999</c:v>
                </c:pt>
                <c:pt idx="1668">
                  <c:v>-13.031514167999999</c:v>
                </c:pt>
                <c:pt idx="1669">
                  <c:v>-13.031514167999999</c:v>
                </c:pt>
                <c:pt idx="1670">
                  <c:v>-12.981142044</c:v>
                </c:pt>
                <c:pt idx="1671">
                  <c:v>-12.964808464000001</c:v>
                </c:pt>
                <c:pt idx="1672">
                  <c:v>-12.935557364999999</c:v>
                </c:pt>
                <c:pt idx="1673">
                  <c:v>-12.935557364999999</c:v>
                </c:pt>
                <c:pt idx="1674">
                  <c:v>-12.897377014</c:v>
                </c:pt>
                <c:pt idx="1675">
                  <c:v>-12.869909286</c:v>
                </c:pt>
                <c:pt idx="1676">
                  <c:v>-12.869909286</c:v>
                </c:pt>
                <c:pt idx="1677">
                  <c:v>-12.848774909999999</c:v>
                </c:pt>
                <c:pt idx="1678">
                  <c:v>-12.80169487</c:v>
                </c:pt>
                <c:pt idx="1679">
                  <c:v>-12.80169487</c:v>
                </c:pt>
                <c:pt idx="1680">
                  <c:v>-12.789980888000001</c:v>
                </c:pt>
                <c:pt idx="1681">
                  <c:v>-12.753207207000001</c:v>
                </c:pt>
                <c:pt idx="1682">
                  <c:v>-12.715286255000001</c:v>
                </c:pt>
                <c:pt idx="1683">
                  <c:v>-12.715286255000001</c:v>
                </c:pt>
                <c:pt idx="1684">
                  <c:v>-12.684766768999999</c:v>
                </c:pt>
                <c:pt idx="1685">
                  <c:v>-12.659690856999999</c:v>
                </c:pt>
                <c:pt idx="1686">
                  <c:v>-12.659690856999999</c:v>
                </c:pt>
                <c:pt idx="1687">
                  <c:v>-12.631668091</c:v>
                </c:pt>
                <c:pt idx="1688">
                  <c:v>-12.608243942</c:v>
                </c:pt>
                <c:pt idx="1689">
                  <c:v>-12.604941368</c:v>
                </c:pt>
                <c:pt idx="1690">
                  <c:v>-12.604941368</c:v>
                </c:pt>
                <c:pt idx="1691">
                  <c:v>-12.579820633000001</c:v>
                </c:pt>
                <c:pt idx="1692">
                  <c:v>-12.557167053000001</c:v>
                </c:pt>
                <c:pt idx="1693">
                  <c:v>-12.557167053000001</c:v>
                </c:pt>
                <c:pt idx="1694">
                  <c:v>-12.5607481</c:v>
                </c:pt>
                <c:pt idx="1695">
                  <c:v>-12.546830177</c:v>
                </c:pt>
                <c:pt idx="1696">
                  <c:v>-12.546830177</c:v>
                </c:pt>
                <c:pt idx="1697">
                  <c:v>-12.523124695</c:v>
                </c:pt>
                <c:pt idx="1698">
                  <c:v>-12.532841682000001</c:v>
                </c:pt>
                <c:pt idx="1699">
                  <c:v>-12.521080971</c:v>
                </c:pt>
                <c:pt idx="1700">
                  <c:v>-12.521080971</c:v>
                </c:pt>
                <c:pt idx="1701">
                  <c:v>-12.498199463000001</c:v>
                </c:pt>
                <c:pt idx="1702">
                  <c:v>-12.48316288</c:v>
                </c:pt>
                <c:pt idx="1703">
                  <c:v>-12.48316288</c:v>
                </c:pt>
                <c:pt idx="1704">
                  <c:v>-12.512497902</c:v>
                </c:pt>
                <c:pt idx="1705">
                  <c:v>-12.486786842000001</c:v>
                </c:pt>
                <c:pt idx="1706">
                  <c:v>-12.50689888</c:v>
                </c:pt>
                <c:pt idx="1707">
                  <c:v>-12.50689888</c:v>
                </c:pt>
                <c:pt idx="1708">
                  <c:v>-12.507629395</c:v>
                </c:pt>
                <c:pt idx="1709">
                  <c:v>-12.528862953000001</c:v>
                </c:pt>
                <c:pt idx="1710">
                  <c:v>-12.528862953000001</c:v>
                </c:pt>
                <c:pt idx="1711">
                  <c:v>-12.514352798000001</c:v>
                </c:pt>
                <c:pt idx="1712">
                  <c:v>-12.505702018999999</c:v>
                </c:pt>
                <c:pt idx="1713">
                  <c:v>-12.524024963</c:v>
                </c:pt>
                <c:pt idx="1714">
                  <c:v>-12.524024963</c:v>
                </c:pt>
                <c:pt idx="1715">
                  <c:v>-12.512907982</c:v>
                </c:pt>
                <c:pt idx="1716">
                  <c:v>-12.547705649999999</c:v>
                </c:pt>
                <c:pt idx="1717">
                  <c:v>-12.547705649999999</c:v>
                </c:pt>
                <c:pt idx="1718">
                  <c:v>-12.545725822</c:v>
                </c:pt>
                <c:pt idx="1719">
                  <c:v>-12.531806946</c:v>
                </c:pt>
                <c:pt idx="1720">
                  <c:v>-12.531806946</c:v>
                </c:pt>
                <c:pt idx="1721">
                  <c:v>-12.509478569000001</c:v>
                </c:pt>
                <c:pt idx="1722">
                  <c:v>-12.523462296</c:v>
                </c:pt>
                <c:pt idx="1723">
                  <c:v>-12.518604279</c:v>
                </c:pt>
                <c:pt idx="1724">
                  <c:v>-12.518604279</c:v>
                </c:pt>
                <c:pt idx="1725">
                  <c:v>-12.506559372</c:v>
                </c:pt>
                <c:pt idx="1726">
                  <c:v>-12.495887756</c:v>
                </c:pt>
                <c:pt idx="1727">
                  <c:v>-12.495887756</c:v>
                </c:pt>
                <c:pt idx="1728">
                  <c:v>-12.502621651</c:v>
                </c:pt>
                <c:pt idx="1729">
                  <c:v>-12.490504265</c:v>
                </c:pt>
                <c:pt idx="1730">
                  <c:v>-12.474856377</c:v>
                </c:pt>
                <c:pt idx="1731">
                  <c:v>-12.474856377</c:v>
                </c:pt>
                <c:pt idx="1732">
                  <c:v>-12.435411453</c:v>
                </c:pt>
                <c:pt idx="1733">
                  <c:v>-12.424135207999999</c:v>
                </c:pt>
                <c:pt idx="1734">
                  <c:v>-12.424135207999999</c:v>
                </c:pt>
                <c:pt idx="1735">
                  <c:v>-12.419392586000001</c:v>
                </c:pt>
                <c:pt idx="1736">
                  <c:v>-12.386529921999999</c:v>
                </c:pt>
                <c:pt idx="1737">
                  <c:v>-12.386529921999999</c:v>
                </c:pt>
                <c:pt idx="1738">
                  <c:v>-12.388895988</c:v>
                </c:pt>
                <c:pt idx="1739">
                  <c:v>-12.366867064999999</c:v>
                </c:pt>
                <c:pt idx="1740">
                  <c:v>-12.351112366000001</c:v>
                </c:pt>
                <c:pt idx="1741">
                  <c:v>-12.351112366000001</c:v>
                </c:pt>
                <c:pt idx="1742">
                  <c:v>-12.342495917999999</c:v>
                </c:pt>
                <c:pt idx="1743">
                  <c:v>-12.334132195</c:v>
                </c:pt>
                <c:pt idx="1744">
                  <c:v>-12.334132195</c:v>
                </c:pt>
                <c:pt idx="1745">
                  <c:v>-12.310196876999999</c:v>
                </c:pt>
                <c:pt idx="1746">
                  <c:v>-12.305306435</c:v>
                </c:pt>
                <c:pt idx="1747">
                  <c:v>-12.285701752</c:v>
                </c:pt>
                <c:pt idx="1748">
                  <c:v>-12.285701752</c:v>
                </c:pt>
                <c:pt idx="1749">
                  <c:v>-12.229287147999999</c:v>
                </c:pt>
                <c:pt idx="1750">
                  <c:v>-12.228921890000001</c:v>
                </c:pt>
                <c:pt idx="1751">
                  <c:v>-12.228921890000001</c:v>
                </c:pt>
                <c:pt idx="1752">
                  <c:v>-12.236983299</c:v>
                </c:pt>
                <c:pt idx="1753">
                  <c:v>-12.204988480000001</c:v>
                </c:pt>
                <c:pt idx="1754">
                  <c:v>-12.204988480000001</c:v>
                </c:pt>
                <c:pt idx="1755">
                  <c:v>-12.19503212</c:v>
                </c:pt>
                <c:pt idx="1756">
                  <c:v>-12.182257652000001</c:v>
                </c:pt>
                <c:pt idx="1757">
                  <c:v>-12.135479927</c:v>
                </c:pt>
                <c:pt idx="1758">
                  <c:v>-12.135479927</c:v>
                </c:pt>
                <c:pt idx="1759">
                  <c:v>-12.154207230000001</c:v>
                </c:pt>
                <c:pt idx="1760">
                  <c:v>-12.136911392</c:v>
                </c:pt>
                <c:pt idx="1761">
                  <c:v>-12.136911392</c:v>
                </c:pt>
                <c:pt idx="1762">
                  <c:v>-12.128128051999999</c:v>
                </c:pt>
                <c:pt idx="1763">
                  <c:v>-12.120287895000001</c:v>
                </c:pt>
                <c:pt idx="1764">
                  <c:v>-12.102022171</c:v>
                </c:pt>
                <c:pt idx="1765">
                  <c:v>-12.102022171</c:v>
                </c:pt>
                <c:pt idx="1766">
                  <c:v>-12.094310760000001</c:v>
                </c:pt>
                <c:pt idx="1767">
                  <c:v>-12.103554726</c:v>
                </c:pt>
                <c:pt idx="1768">
                  <c:v>-12.103554726</c:v>
                </c:pt>
                <c:pt idx="1769">
                  <c:v>-12.083227158</c:v>
                </c:pt>
                <c:pt idx="1770">
                  <c:v>-12.108187675</c:v>
                </c:pt>
                <c:pt idx="1771">
                  <c:v>-12.103837013</c:v>
                </c:pt>
                <c:pt idx="1772">
                  <c:v>-12.103837013</c:v>
                </c:pt>
                <c:pt idx="1773">
                  <c:v>-12.101391791999999</c:v>
                </c:pt>
                <c:pt idx="1774">
                  <c:v>-12.103676796</c:v>
                </c:pt>
                <c:pt idx="1775">
                  <c:v>-12.103676796</c:v>
                </c:pt>
                <c:pt idx="1776">
                  <c:v>-12.093081474</c:v>
                </c:pt>
                <c:pt idx="1777">
                  <c:v>-12.112193108</c:v>
                </c:pt>
                <c:pt idx="1778">
                  <c:v>-12.099852562000001</c:v>
                </c:pt>
                <c:pt idx="1779">
                  <c:v>-12.099852562000001</c:v>
                </c:pt>
                <c:pt idx="1780">
                  <c:v>-12.084609985</c:v>
                </c:pt>
                <c:pt idx="1781">
                  <c:v>-12.099589348</c:v>
                </c:pt>
                <c:pt idx="1782">
                  <c:v>-12.099589348</c:v>
                </c:pt>
                <c:pt idx="1783">
                  <c:v>-12.091415404999999</c:v>
                </c:pt>
                <c:pt idx="1784">
                  <c:v>-12.111088753000001</c:v>
                </c:pt>
                <c:pt idx="1785">
                  <c:v>-12.111088753000001</c:v>
                </c:pt>
                <c:pt idx="1786">
                  <c:v>-12.101238251</c:v>
                </c:pt>
                <c:pt idx="1787">
                  <c:v>-12.114771843</c:v>
                </c:pt>
                <c:pt idx="1788">
                  <c:v>-12.130351066999999</c:v>
                </c:pt>
                <c:pt idx="1789">
                  <c:v>-12.130351066999999</c:v>
                </c:pt>
                <c:pt idx="1790">
                  <c:v>-12.114009856999999</c:v>
                </c:pt>
                <c:pt idx="1791">
                  <c:v>-12.127115249999999</c:v>
                </c:pt>
                <c:pt idx="1792">
                  <c:v>-12.127115249999999</c:v>
                </c:pt>
                <c:pt idx="1793">
                  <c:v>-12.117330551</c:v>
                </c:pt>
                <c:pt idx="1794">
                  <c:v>-12.123378754000001</c:v>
                </c:pt>
                <c:pt idx="1795">
                  <c:v>-12.131355286</c:v>
                </c:pt>
                <c:pt idx="1796">
                  <c:v>-12.131355286</c:v>
                </c:pt>
                <c:pt idx="1797">
                  <c:v>-12.131212233999999</c:v>
                </c:pt>
                <c:pt idx="1798">
                  <c:v>-12.142596245</c:v>
                </c:pt>
                <c:pt idx="1799">
                  <c:v>-12.142596245</c:v>
                </c:pt>
                <c:pt idx="1800">
                  <c:v>-12.143265724000001</c:v>
                </c:pt>
                <c:pt idx="1801">
                  <c:v>-12.14527607</c:v>
                </c:pt>
                <c:pt idx="1802">
                  <c:v>-12.14527607</c:v>
                </c:pt>
                <c:pt idx="1803">
                  <c:v>-12.127470969999999</c:v>
                </c:pt>
                <c:pt idx="1804">
                  <c:v>-12.158520699</c:v>
                </c:pt>
                <c:pt idx="1805">
                  <c:v>-12.133119582999999</c:v>
                </c:pt>
                <c:pt idx="1806">
                  <c:v>-12.133119582999999</c:v>
                </c:pt>
                <c:pt idx="1807">
                  <c:v>-12.166111945999999</c:v>
                </c:pt>
                <c:pt idx="1808">
                  <c:v>-12.127493857999999</c:v>
                </c:pt>
                <c:pt idx="1809">
                  <c:v>-12.17337513</c:v>
                </c:pt>
                <c:pt idx="1810">
                  <c:v>-12.17337513</c:v>
                </c:pt>
                <c:pt idx="1811">
                  <c:v>-12.16486454</c:v>
                </c:pt>
                <c:pt idx="1812">
                  <c:v>-12.16388607</c:v>
                </c:pt>
                <c:pt idx="1813">
                  <c:v>-12.16388607</c:v>
                </c:pt>
                <c:pt idx="1814">
                  <c:v>-12.16029644</c:v>
                </c:pt>
                <c:pt idx="1815">
                  <c:v>-12.150501251</c:v>
                </c:pt>
                <c:pt idx="1816">
                  <c:v>-12.150501251</c:v>
                </c:pt>
                <c:pt idx="1817">
                  <c:v>-12.150549889000001</c:v>
                </c:pt>
                <c:pt idx="1818">
                  <c:v>-12.138747215</c:v>
                </c:pt>
                <c:pt idx="1819">
                  <c:v>-85.519859314000001</c:v>
                </c:pt>
                <c:pt idx="1820">
                  <c:v>-85.519859314000001</c:v>
                </c:pt>
                <c:pt idx="1821">
                  <c:v>-84.187332153</c:v>
                </c:pt>
                <c:pt idx="1822">
                  <c:v>-85.462684631000002</c:v>
                </c:pt>
                <c:pt idx="1823">
                  <c:v>-85.462684631000002</c:v>
                </c:pt>
                <c:pt idx="1824">
                  <c:v>-86.842666625999996</c:v>
                </c:pt>
                <c:pt idx="1825">
                  <c:v>-87.421394348000007</c:v>
                </c:pt>
                <c:pt idx="1826">
                  <c:v>-88.744812011999997</c:v>
                </c:pt>
                <c:pt idx="1827">
                  <c:v>-88.744812011999997</c:v>
                </c:pt>
                <c:pt idx="1828">
                  <c:v>-83.079490661999998</c:v>
                </c:pt>
                <c:pt idx="1829">
                  <c:v>-86.114059448000006</c:v>
                </c:pt>
                <c:pt idx="1830">
                  <c:v>-86.114059448000006</c:v>
                </c:pt>
                <c:pt idx="1831">
                  <c:v>-85.041938782000003</c:v>
                </c:pt>
                <c:pt idx="1832">
                  <c:v>-85.906692504999995</c:v>
                </c:pt>
                <c:pt idx="1833">
                  <c:v>-88.258125304999993</c:v>
                </c:pt>
                <c:pt idx="1834">
                  <c:v>-88.258125304999993</c:v>
                </c:pt>
                <c:pt idx="1835">
                  <c:v>-86.037406920999999</c:v>
                </c:pt>
                <c:pt idx="1836">
                  <c:v>-82.790435790999993</c:v>
                </c:pt>
                <c:pt idx="1837">
                  <c:v>-83.326705933</c:v>
                </c:pt>
                <c:pt idx="1838">
                  <c:v>-83.326705933</c:v>
                </c:pt>
                <c:pt idx="1839">
                  <c:v>-86.335563660000005</c:v>
                </c:pt>
                <c:pt idx="1840">
                  <c:v>-83.813781738000003</c:v>
                </c:pt>
                <c:pt idx="1841">
                  <c:v>-83.813781738000003</c:v>
                </c:pt>
                <c:pt idx="1842">
                  <c:v>-83.741630553999997</c:v>
                </c:pt>
                <c:pt idx="1843">
                  <c:v>-83.429008483999993</c:v>
                </c:pt>
                <c:pt idx="1844">
                  <c:v>-83.429008483999993</c:v>
                </c:pt>
                <c:pt idx="1845">
                  <c:v>-88.099937439000001</c:v>
                </c:pt>
                <c:pt idx="1846">
                  <c:v>-85.471885681000003</c:v>
                </c:pt>
                <c:pt idx="1847">
                  <c:v>-85.447364807</c:v>
                </c:pt>
                <c:pt idx="1848">
                  <c:v>-85.447364807</c:v>
                </c:pt>
                <c:pt idx="1849">
                  <c:v>-84.701828003000003</c:v>
                </c:pt>
                <c:pt idx="1850">
                  <c:v>-85.089828491000006</c:v>
                </c:pt>
                <c:pt idx="1851">
                  <c:v>-85.089828491000006</c:v>
                </c:pt>
                <c:pt idx="1852">
                  <c:v>-87.137054442999997</c:v>
                </c:pt>
                <c:pt idx="1853">
                  <c:v>-87.101715088000006</c:v>
                </c:pt>
                <c:pt idx="1854">
                  <c:v>-84.740814209000007</c:v>
                </c:pt>
                <c:pt idx="1855">
                  <c:v>-84.740814209000007</c:v>
                </c:pt>
                <c:pt idx="1856">
                  <c:v>-84.271446228000002</c:v>
                </c:pt>
                <c:pt idx="1857">
                  <c:v>-86.894409179999997</c:v>
                </c:pt>
                <c:pt idx="1858">
                  <c:v>-84.843399047999995</c:v>
                </c:pt>
                <c:pt idx="1859">
                  <c:v>-84.843399047999995</c:v>
                </c:pt>
                <c:pt idx="1860">
                  <c:v>-86.485351562999995</c:v>
                </c:pt>
                <c:pt idx="1861">
                  <c:v>-83.780670165999993</c:v>
                </c:pt>
                <c:pt idx="1862">
                  <c:v>-83.780670165999993</c:v>
                </c:pt>
                <c:pt idx="1863">
                  <c:v>-81.577819824000002</c:v>
                </c:pt>
                <c:pt idx="1864">
                  <c:v>-86.170722960999996</c:v>
                </c:pt>
                <c:pt idx="1865">
                  <c:v>-85.649925232000001</c:v>
                </c:pt>
                <c:pt idx="1866">
                  <c:v>-85.649925232000001</c:v>
                </c:pt>
                <c:pt idx="1867">
                  <c:v>-87.230163574000002</c:v>
                </c:pt>
                <c:pt idx="1868">
                  <c:v>-85.236526488999999</c:v>
                </c:pt>
                <c:pt idx="1869">
                  <c:v>-85.236526488999999</c:v>
                </c:pt>
                <c:pt idx="1870">
                  <c:v>-85.210853576999995</c:v>
                </c:pt>
                <c:pt idx="1871">
                  <c:v>-87.979499817000004</c:v>
                </c:pt>
                <c:pt idx="1872">
                  <c:v>-84.844039917000003</c:v>
                </c:pt>
                <c:pt idx="1873">
                  <c:v>-84.844039917000003</c:v>
                </c:pt>
                <c:pt idx="1874">
                  <c:v>-85.175552367999998</c:v>
                </c:pt>
                <c:pt idx="1875">
                  <c:v>-86.894714355000005</c:v>
                </c:pt>
                <c:pt idx="1876">
                  <c:v>-86.894714355000005</c:v>
                </c:pt>
                <c:pt idx="1877">
                  <c:v>-87.322723389000004</c:v>
                </c:pt>
                <c:pt idx="1878">
                  <c:v>-83.692764281999999</c:v>
                </c:pt>
                <c:pt idx="1879">
                  <c:v>-84.972106933999996</c:v>
                </c:pt>
                <c:pt idx="1880">
                  <c:v>-84.972106933999996</c:v>
                </c:pt>
                <c:pt idx="1881">
                  <c:v>-84.704185486</c:v>
                </c:pt>
                <c:pt idx="1882">
                  <c:v>-85.372634887999993</c:v>
                </c:pt>
                <c:pt idx="1883">
                  <c:v>-85.372634887999993</c:v>
                </c:pt>
                <c:pt idx="1884">
                  <c:v>-84.405220032000003</c:v>
                </c:pt>
                <c:pt idx="1885">
                  <c:v>-85.008911132999998</c:v>
                </c:pt>
                <c:pt idx="1886">
                  <c:v>-86.542259216000005</c:v>
                </c:pt>
              </c:numCache>
            </c:numRef>
          </c:yVal>
          <c:smooth val="0"/>
          <c:extLst>
            <c:ext xmlns:c16="http://schemas.microsoft.com/office/drawing/2014/chart" uri="{C3380CC4-5D6E-409C-BE32-E72D297353CC}">
              <c16:uniqueId val="{00000001-A848-43CB-8591-937E0DC3CDEB}"/>
            </c:ext>
          </c:extLst>
        </c:ser>
        <c:dLbls>
          <c:showLegendKey val="0"/>
          <c:showVal val="0"/>
          <c:showCatName val="0"/>
          <c:showSerName val="0"/>
          <c:showPercent val="0"/>
          <c:showBubbleSize val="0"/>
        </c:dLbls>
        <c:axId val="1798867039"/>
        <c:axId val="1924715711"/>
      </c:scatterChart>
      <c:valAx>
        <c:axId val="1798867039"/>
        <c:scaling>
          <c:orientation val="minMax"/>
          <c:max val="45042.724649999996"/>
          <c:min val="45042.723699999988"/>
        </c:scaling>
        <c:delete val="0"/>
        <c:axPos val="b"/>
        <c:majorGridlines>
          <c:spPr>
            <a:ln w="9525" cap="flat" cmpd="sng" algn="ctr">
              <a:solidFill>
                <a:schemeClr val="tx1">
                  <a:lumMod val="15000"/>
                  <a:lumOff val="85000"/>
                </a:schemeClr>
              </a:solidFill>
              <a:round/>
            </a:ln>
            <a:effectLst/>
          </c:spPr>
        </c:majorGridlines>
        <c:numFmt formatCode="h:mm:ss;@"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4715711"/>
        <c:crossesAt val="-100"/>
        <c:crossBetween val="midCat"/>
        <c:majorUnit val="1.7361100000000003E-4"/>
      </c:valAx>
      <c:valAx>
        <c:axId val="19247157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Probe Signal,</a:t>
                </a:r>
                <a:r>
                  <a:rPr lang="en-US" baseline="0"/>
                  <a:t> dBm</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8867039"/>
        <c:crosses val="autoZero"/>
        <c:crossBetween val="midCat"/>
      </c:valAx>
      <c:spPr>
        <a:noFill/>
        <a:ln>
          <a:noFill/>
        </a:ln>
        <a:effectLst/>
      </c:spPr>
    </c:plotArea>
    <c:legend>
      <c:legendPos val="tr"/>
      <c:layout>
        <c:manualLayout>
          <c:xMode val="edge"/>
          <c:yMode val="edge"/>
          <c:x val="0.79224760630451152"/>
          <c:y val="1.4551461066906154E-2"/>
          <c:w val="0.20775239369548831"/>
          <c:h val="0.24794693239145613"/>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Mode Mixing Rise+Fall at 20.5 MV/m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Pi Mode</c:v>
          </c:tx>
          <c:spPr>
            <a:ln w="19050" cap="rnd">
              <a:solidFill>
                <a:schemeClr val="accent1"/>
              </a:solidFill>
              <a:round/>
            </a:ln>
            <a:effectLst/>
          </c:spPr>
          <c:marker>
            <c:symbol val="none"/>
          </c:marker>
          <c:xVal>
            <c:numRef>
              <c:f>'20.5MV'!$B$3:$B$1322</c:f>
              <c:numCache>
                <c:formatCode>[$-F400]h:mm:ss\ AM/PM</c:formatCode>
                <c:ptCount val="1320"/>
                <c:pt idx="0">
                  <c:v>45042.717129629629</c:v>
                </c:pt>
                <c:pt idx="1">
                  <c:v>45042.717130787038</c:v>
                </c:pt>
                <c:pt idx="2">
                  <c:v>45042.717131944446</c:v>
                </c:pt>
                <c:pt idx="3">
                  <c:v>45042.71713311343</c:v>
                </c:pt>
                <c:pt idx="4">
                  <c:v>45042.717134282415</c:v>
                </c:pt>
                <c:pt idx="5">
                  <c:v>45042.717135439823</c:v>
                </c:pt>
                <c:pt idx="6">
                  <c:v>45042.717136608808</c:v>
                </c:pt>
                <c:pt idx="7">
                  <c:v>45042.717137766216</c:v>
                </c:pt>
                <c:pt idx="8">
                  <c:v>45042.717138935201</c:v>
                </c:pt>
                <c:pt idx="9">
                  <c:v>45042.717140092609</c:v>
                </c:pt>
                <c:pt idx="10">
                  <c:v>45042.717141250017</c:v>
                </c:pt>
                <c:pt idx="11">
                  <c:v>45042.717142407426</c:v>
                </c:pt>
                <c:pt idx="12">
                  <c:v>45042.717143564834</c:v>
                </c:pt>
                <c:pt idx="13">
                  <c:v>45042.717144722243</c:v>
                </c:pt>
                <c:pt idx="14">
                  <c:v>45042.717145891227</c:v>
                </c:pt>
                <c:pt idx="15">
                  <c:v>45042.717147060212</c:v>
                </c:pt>
                <c:pt idx="16">
                  <c:v>45042.71714821762</c:v>
                </c:pt>
                <c:pt idx="17">
                  <c:v>45042.717149375028</c:v>
                </c:pt>
                <c:pt idx="18">
                  <c:v>45042.717150532437</c:v>
                </c:pt>
                <c:pt idx="19">
                  <c:v>45042.717151689845</c:v>
                </c:pt>
                <c:pt idx="20">
                  <c:v>45042.717152847254</c:v>
                </c:pt>
                <c:pt idx="21">
                  <c:v>45042.717154004662</c:v>
                </c:pt>
                <c:pt idx="22">
                  <c:v>45042.71715516207</c:v>
                </c:pt>
                <c:pt idx="23">
                  <c:v>45042.717156319479</c:v>
                </c:pt>
                <c:pt idx="24">
                  <c:v>45042.717157476887</c:v>
                </c:pt>
                <c:pt idx="25">
                  <c:v>45042.717158634296</c:v>
                </c:pt>
                <c:pt idx="26">
                  <c:v>45042.71715980328</c:v>
                </c:pt>
                <c:pt idx="27">
                  <c:v>45042.717160960688</c:v>
                </c:pt>
                <c:pt idx="28">
                  <c:v>45042.717162118097</c:v>
                </c:pt>
                <c:pt idx="29">
                  <c:v>45042.717163275505</c:v>
                </c:pt>
                <c:pt idx="30">
                  <c:v>45042.717164432914</c:v>
                </c:pt>
                <c:pt idx="31">
                  <c:v>45042.717165590322</c:v>
                </c:pt>
                <c:pt idx="32">
                  <c:v>45042.717166759307</c:v>
                </c:pt>
                <c:pt idx="33">
                  <c:v>45042.717167916715</c:v>
                </c:pt>
                <c:pt idx="34">
                  <c:v>45042.717169074123</c:v>
                </c:pt>
                <c:pt idx="35">
                  <c:v>45042.717170231532</c:v>
                </c:pt>
                <c:pt idx="36">
                  <c:v>45042.717171400516</c:v>
                </c:pt>
                <c:pt idx="37">
                  <c:v>45042.717172557925</c:v>
                </c:pt>
                <c:pt idx="38">
                  <c:v>45042.717173726909</c:v>
                </c:pt>
                <c:pt idx="39">
                  <c:v>45042.717174895894</c:v>
                </c:pt>
                <c:pt idx="40">
                  <c:v>45042.717176053302</c:v>
                </c:pt>
                <c:pt idx="41">
                  <c:v>45042.71717721071</c:v>
                </c:pt>
                <c:pt idx="42">
                  <c:v>45042.717178368119</c:v>
                </c:pt>
                <c:pt idx="43">
                  <c:v>45042.717179525527</c:v>
                </c:pt>
                <c:pt idx="44">
                  <c:v>45042.717180682936</c:v>
                </c:pt>
                <c:pt idx="45">
                  <c:v>45042.717181840344</c:v>
                </c:pt>
                <c:pt idx="46">
                  <c:v>45042.717183009328</c:v>
                </c:pt>
                <c:pt idx="47">
                  <c:v>45042.717184178313</c:v>
                </c:pt>
                <c:pt idx="48">
                  <c:v>45042.717185347297</c:v>
                </c:pt>
                <c:pt idx="49">
                  <c:v>45042.717186516282</c:v>
                </c:pt>
                <c:pt idx="50">
                  <c:v>45042.717187685266</c:v>
                </c:pt>
                <c:pt idx="51">
                  <c:v>45042.717188854251</c:v>
                </c:pt>
                <c:pt idx="52">
                  <c:v>45042.717190011659</c:v>
                </c:pt>
                <c:pt idx="53">
                  <c:v>45042.717191169068</c:v>
                </c:pt>
                <c:pt idx="54">
                  <c:v>45042.717192326476</c:v>
                </c:pt>
                <c:pt idx="55">
                  <c:v>45042.717193483884</c:v>
                </c:pt>
                <c:pt idx="56">
                  <c:v>45042.717194641293</c:v>
                </c:pt>
                <c:pt idx="57">
                  <c:v>45042.717195798701</c:v>
                </c:pt>
                <c:pt idx="58">
                  <c:v>45042.71719695611</c:v>
                </c:pt>
                <c:pt idx="59">
                  <c:v>45042.717198113518</c:v>
                </c:pt>
                <c:pt idx="60">
                  <c:v>45042.717199270926</c:v>
                </c:pt>
                <c:pt idx="61">
                  <c:v>45042.717200428335</c:v>
                </c:pt>
                <c:pt idx="62">
                  <c:v>45042.717201597319</c:v>
                </c:pt>
                <c:pt idx="63">
                  <c:v>45042.717202754728</c:v>
                </c:pt>
                <c:pt idx="64">
                  <c:v>45042.717203923712</c:v>
                </c:pt>
                <c:pt idx="65">
                  <c:v>45042.71720508112</c:v>
                </c:pt>
                <c:pt idx="66">
                  <c:v>45042.717206250105</c:v>
                </c:pt>
                <c:pt idx="67">
                  <c:v>45042.717207419089</c:v>
                </c:pt>
                <c:pt idx="68">
                  <c:v>45042.717208576498</c:v>
                </c:pt>
                <c:pt idx="69">
                  <c:v>45042.717209745482</c:v>
                </c:pt>
                <c:pt idx="70">
                  <c:v>45042.717210902891</c:v>
                </c:pt>
                <c:pt idx="71">
                  <c:v>45042.717212060299</c:v>
                </c:pt>
                <c:pt idx="72">
                  <c:v>45042.717213217707</c:v>
                </c:pt>
                <c:pt idx="73">
                  <c:v>45042.717214386692</c:v>
                </c:pt>
                <c:pt idx="74">
                  <c:v>45042.7172155441</c:v>
                </c:pt>
                <c:pt idx="75">
                  <c:v>45042.717216713085</c:v>
                </c:pt>
                <c:pt idx="76">
                  <c:v>45042.717217870493</c:v>
                </c:pt>
                <c:pt idx="77">
                  <c:v>45042.717219039478</c:v>
                </c:pt>
                <c:pt idx="78">
                  <c:v>45042.717220196886</c:v>
                </c:pt>
                <c:pt idx="79">
                  <c:v>45042.717221365871</c:v>
                </c:pt>
                <c:pt idx="80">
                  <c:v>45042.717222523279</c:v>
                </c:pt>
                <c:pt idx="81">
                  <c:v>45042.717223692263</c:v>
                </c:pt>
                <c:pt idx="82">
                  <c:v>45042.717224849672</c:v>
                </c:pt>
                <c:pt idx="83">
                  <c:v>45042.717226018656</c:v>
                </c:pt>
                <c:pt idx="84">
                  <c:v>45042.717227176065</c:v>
                </c:pt>
                <c:pt idx="85">
                  <c:v>45042.717228333473</c:v>
                </c:pt>
                <c:pt idx="86">
                  <c:v>45042.717229514026</c:v>
                </c:pt>
                <c:pt idx="87">
                  <c:v>45042.717230671435</c:v>
                </c:pt>
                <c:pt idx="88">
                  <c:v>45042.717231828843</c:v>
                </c:pt>
                <c:pt idx="89">
                  <c:v>45042.717232986251</c:v>
                </c:pt>
                <c:pt idx="90">
                  <c:v>45042.71723414366</c:v>
                </c:pt>
                <c:pt idx="91">
                  <c:v>45042.717235301068</c:v>
                </c:pt>
                <c:pt idx="92">
                  <c:v>45042.717236458477</c:v>
                </c:pt>
                <c:pt idx="93">
                  <c:v>45042.717237627461</c:v>
                </c:pt>
                <c:pt idx="94">
                  <c:v>45042.717238796446</c:v>
                </c:pt>
                <c:pt idx="95">
                  <c:v>45042.717239953854</c:v>
                </c:pt>
                <c:pt idx="96">
                  <c:v>45042.717241122838</c:v>
                </c:pt>
                <c:pt idx="97">
                  <c:v>45042.717242280247</c:v>
                </c:pt>
                <c:pt idx="98">
                  <c:v>45042.717243437655</c:v>
                </c:pt>
                <c:pt idx="99">
                  <c:v>45042.717244595064</c:v>
                </c:pt>
                <c:pt idx="100">
                  <c:v>45042.717245752472</c:v>
                </c:pt>
                <c:pt idx="101">
                  <c:v>45042.71724690988</c:v>
                </c:pt>
                <c:pt idx="102">
                  <c:v>45042.717248067289</c:v>
                </c:pt>
                <c:pt idx="103">
                  <c:v>45042.717249224697</c:v>
                </c:pt>
                <c:pt idx="104">
                  <c:v>45042.717250382106</c:v>
                </c:pt>
                <c:pt idx="105">
                  <c:v>45042.717251539514</c:v>
                </c:pt>
                <c:pt idx="106">
                  <c:v>45042.717252696923</c:v>
                </c:pt>
                <c:pt idx="107">
                  <c:v>45042.717253854331</c:v>
                </c:pt>
                <c:pt idx="108">
                  <c:v>45042.717255011739</c:v>
                </c:pt>
                <c:pt idx="109">
                  <c:v>45042.717256169148</c:v>
                </c:pt>
                <c:pt idx="110">
                  <c:v>45042.717257326556</c:v>
                </c:pt>
                <c:pt idx="111">
                  <c:v>45042.717258483965</c:v>
                </c:pt>
                <c:pt idx="112">
                  <c:v>45042.717259641373</c:v>
                </c:pt>
                <c:pt idx="113">
                  <c:v>45042.717260810357</c:v>
                </c:pt>
                <c:pt idx="114">
                  <c:v>45042.717261967766</c:v>
                </c:pt>
                <c:pt idx="115">
                  <c:v>45042.71726313675</c:v>
                </c:pt>
                <c:pt idx="116">
                  <c:v>45042.717264305735</c:v>
                </c:pt>
                <c:pt idx="117">
                  <c:v>45042.717265463143</c:v>
                </c:pt>
                <c:pt idx="118">
                  <c:v>45042.717266620552</c:v>
                </c:pt>
                <c:pt idx="119">
                  <c:v>45042.71726777796</c:v>
                </c:pt>
                <c:pt idx="120">
                  <c:v>45042.717268946944</c:v>
                </c:pt>
                <c:pt idx="121">
                  <c:v>45042.717270104353</c:v>
                </c:pt>
                <c:pt idx="122">
                  <c:v>45042.717271273337</c:v>
                </c:pt>
                <c:pt idx="123">
                  <c:v>45042.717272442322</c:v>
                </c:pt>
                <c:pt idx="124">
                  <c:v>45042.717273611306</c:v>
                </c:pt>
                <c:pt idx="125">
                  <c:v>45042.717274768715</c:v>
                </c:pt>
                <c:pt idx="126">
                  <c:v>45042.717275926123</c:v>
                </c:pt>
                <c:pt idx="127">
                  <c:v>45042.717277083531</c:v>
                </c:pt>
                <c:pt idx="128">
                  <c:v>45042.717278252516</c:v>
                </c:pt>
                <c:pt idx="129">
                  <c:v>45042.7172794215</c:v>
                </c:pt>
                <c:pt idx="130">
                  <c:v>45042.717280578909</c:v>
                </c:pt>
                <c:pt idx="131">
                  <c:v>45042.717281736317</c:v>
                </c:pt>
                <c:pt idx="132">
                  <c:v>45042.717282893725</c:v>
                </c:pt>
                <c:pt idx="133">
                  <c:v>45042.717284051134</c:v>
                </c:pt>
                <c:pt idx="134">
                  <c:v>45042.717285208542</c:v>
                </c:pt>
                <c:pt idx="135">
                  <c:v>45042.717286365951</c:v>
                </c:pt>
                <c:pt idx="136">
                  <c:v>45042.717287523359</c:v>
                </c:pt>
                <c:pt idx="137">
                  <c:v>45042.717288680768</c:v>
                </c:pt>
                <c:pt idx="138">
                  <c:v>45042.717289849752</c:v>
                </c:pt>
                <c:pt idx="139">
                  <c:v>45042.71729100716</c:v>
                </c:pt>
                <c:pt idx="140">
                  <c:v>45042.717292164569</c:v>
                </c:pt>
                <c:pt idx="141">
                  <c:v>45042.717293333553</c:v>
                </c:pt>
                <c:pt idx="142">
                  <c:v>45042.717294490962</c:v>
                </c:pt>
                <c:pt idx="143">
                  <c:v>45042.71729564837</c:v>
                </c:pt>
                <c:pt idx="144">
                  <c:v>45042.717296805778</c:v>
                </c:pt>
                <c:pt idx="145">
                  <c:v>45042.717297963187</c:v>
                </c:pt>
                <c:pt idx="146">
                  <c:v>45042.717299120595</c:v>
                </c:pt>
                <c:pt idx="147">
                  <c:v>45042.71730028958</c:v>
                </c:pt>
                <c:pt idx="148">
                  <c:v>45042.717301446988</c:v>
                </c:pt>
                <c:pt idx="149">
                  <c:v>45042.717302604397</c:v>
                </c:pt>
                <c:pt idx="150">
                  <c:v>45042.717303761805</c:v>
                </c:pt>
                <c:pt idx="151">
                  <c:v>45042.717304919213</c:v>
                </c:pt>
                <c:pt idx="152">
                  <c:v>45042.717306076622</c:v>
                </c:pt>
                <c:pt idx="153">
                  <c:v>45042.717307245606</c:v>
                </c:pt>
                <c:pt idx="154">
                  <c:v>45042.717308403015</c:v>
                </c:pt>
                <c:pt idx="155">
                  <c:v>45042.717309560423</c:v>
                </c:pt>
                <c:pt idx="156">
                  <c:v>45042.717310717831</c:v>
                </c:pt>
                <c:pt idx="157">
                  <c:v>45042.71731187524</c:v>
                </c:pt>
                <c:pt idx="158">
                  <c:v>45042.717313044224</c:v>
                </c:pt>
                <c:pt idx="159">
                  <c:v>45042.717314201633</c:v>
                </c:pt>
                <c:pt idx="160">
                  <c:v>45042.717315370617</c:v>
                </c:pt>
                <c:pt idx="161">
                  <c:v>45042.717316539602</c:v>
                </c:pt>
                <c:pt idx="162">
                  <c:v>45042.71731769701</c:v>
                </c:pt>
                <c:pt idx="163">
                  <c:v>45042.717318854418</c:v>
                </c:pt>
                <c:pt idx="164">
                  <c:v>45042.717320011827</c:v>
                </c:pt>
                <c:pt idx="165">
                  <c:v>45042.717321169235</c:v>
                </c:pt>
                <c:pt idx="166">
                  <c:v>45042.71732233822</c:v>
                </c:pt>
                <c:pt idx="167">
                  <c:v>45042.717323495628</c:v>
                </c:pt>
                <c:pt idx="168">
                  <c:v>45042.717324653036</c:v>
                </c:pt>
                <c:pt idx="169">
                  <c:v>45042.717325810445</c:v>
                </c:pt>
                <c:pt idx="170">
                  <c:v>45042.717326967853</c:v>
                </c:pt>
                <c:pt idx="171">
                  <c:v>45042.717328125262</c:v>
                </c:pt>
                <c:pt idx="172">
                  <c:v>45042.71732928267</c:v>
                </c:pt>
                <c:pt idx="173">
                  <c:v>45042.717330451655</c:v>
                </c:pt>
                <c:pt idx="174">
                  <c:v>45042.717331609063</c:v>
                </c:pt>
                <c:pt idx="175">
                  <c:v>45042.717332766471</c:v>
                </c:pt>
                <c:pt idx="176">
                  <c:v>45042.717333935456</c:v>
                </c:pt>
                <c:pt idx="177">
                  <c:v>45042.717335092864</c:v>
                </c:pt>
                <c:pt idx="178">
                  <c:v>45042.717336261849</c:v>
                </c:pt>
                <c:pt idx="179">
                  <c:v>45042.717337419257</c:v>
                </c:pt>
                <c:pt idx="180">
                  <c:v>45042.717338576665</c:v>
                </c:pt>
                <c:pt idx="181">
                  <c:v>45042.717339734074</c:v>
                </c:pt>
                <c:pt idx="182">
                  <c:v>45042.717340903058</c:v>
                </c:pt>
                <c:pt idx="183">
                  <c:v>45042.717342060467</c:v>
                </c:pt>
                <c:pt idx="184">
                  <c:v>45042.717343229451</c:v>
                </c:pt>
                <c:pt idx="185">
                  <c:v>45042.71734438686</c:v>
                </c:pt>
                <c:pt idx="186">
                  <c:v>45042.717345555844</c:v>
                </c:pt>
                <c:pt idx="187">
                  <c:v>45042.717346724829</c:v>
                </c:pt>
                <c:pt idx="188">
                  <c:v>45042.717347893813</c:v>
                </c:pt>
                <c:pt idx="189">
                  <c:v>45042.717349062797</c:v>
                </c:pt>
                <c:pt idx="190">
                  <c:v>45042.717350231782</c:v>
                </c:pt>
                <c:pt idx="191">
                  <c:v>45042.717351400766</c:v>
                </c:pt>
                <c:pt idx="192">
                  <c:v>45042.717352558175</c:v>
                </c:pt>
                <c:pt idx="193">
                  <c:v>45042.717353727159</c:v>
                </c:pt>
                <c:pt idx="194">
                  <c:v>45042.717354884568</c:v>
                </c:pt>
                <c:pt idx="195">
                  <c:v>45042.717356041976</c:v>
                </c:pt>
                <c:pt idx="196">
                  <c:v>45042.717357199384</c:v>
                </c:pt>
                <c:pt idx="197">
                  <c:v>45042.717358356793</c:v>
                </c:pt>
                <c:pt idx="198">
                  <c:v>45042.717359514201</c:v>
                </c:pt>
                <c:pt idx="199">
                  <c:v>45042.71736067161</c:v>
                </c:pt>
                <c:pt idx="200">
                  <c:v>45042.717361829018</c:v>
                </c:pt>
                <c:pt idx="201">
                  <c:v>45042.717362986426</c:v>
                </c:pt>
                <c:pt idx="202">
                  <c:v>45042.717364143835</c:v>
                </c:pt>
                <c:pt idx="203">
                  <c:v>45042.717365312819</c:v>
                </c:pt>
                <c:pt idx="204">
                  <c:v>45042.717366470228</c:v>
                </c:pt>
                <c:pt idx="205">
                  <c:v>45042.717367627636</c:v>
                </c:pt>
                <c:pt idx="206">
                  <c:v>45042.717368785045</c:v>
                </c:pt>
                <c:pt idx="207">
                  <c:v>45042.717369942453</c:v>
                </c:pt>
                <c:pt idx="208">
                  <c:v>45042.717371111437</c:v>
                </c:pt>
                <c:pt idx="209">
                  <c:v>45042.717372280422</c:v>
                </c:pt>
                <c:pt idx="210">
                  <c:v>45042.71737343783</c:v>
                </c:pt>
                <c:pt idx="211">
                  <c:v>45042.717374595239</c:v>
                </c:pt>
                <c:pt idx="212">
                  <c:v>45042.717375752647</c:v>
                </c:pt>
                <c:pt idx="213">
                  <c:v>45042.717376921632</c:v>
                </c:pt>
                <c:pt idx="214">
                  <c:v>45042.71737807904</c:v>
                </c:pt>
                <c:pt idx="215">
                  <c:v>45042.717379248024</c:v>
                </c:pt>
                <c:pt idx="216">
                  <c:v>45042.717380417009</c:v>
                </c:pt>
                <c:pt idx="217">
                  <c:v>45042.717381574417</c:v>
                </c:pt>
                <c:pt idx="218">
                  <c:v>45042.717382731826</c:v>
                </c:pt>
                <c:pt idx="219">
                  <c:v>45042.71738390081</c:v>
                </c:pt>
                <c:pt idx="220">
                  <c:v>45042.717385069795</c:v>
                </c:pt>
                <c:pt idx="221">
                  <c:v>45042.717386238779</c:v>
                </c:pt>
                <c:pt idx="222">
                  <c:v>45042.717387396187</c:v>
                </c:pt>
                <c:pt idx="223">
                  <c:v>45042.717388553596</c:v>
                </c:pt>
                <c:pt idx="224">
                  <c:v>45042.717389711004</c:v>
                </c:pt>
                <c:pt idx="225">
                  <c:v>45042.717390868413</c:v>
                </c:pt>
                <c:pt idx="226">
                  <c:v>45042.717392025821</c:v>
                </c:pt>
                <c:pt idx="227">
                  <c:v>45042.717393194805</c:v>
                </c:pt>
                <c:pt idx="228">
                  <c:v>45042.717394352214</c:v>
                </c:pt>
                <c:pt idx="229">
                  <c:v>45042.717395509622</c:v>
                </c:pt>
                <c:pt idx="230">
                  <c:v>45042.717396667031</c:v>
                </c:pt>
                <c:pt idx="231">
                  <c:v>45042.717397824439</c:v>
                </c:pt>
                <c:pt idx="232">
                  <c:v>45042.717398993424</c:v>
                </c:pt>
                <c:pt idx="233">
                  <c:v>45042.717400162408</c:v>
                </c:pt>
                <c:pt idx="234">
                  <c:v>45042.717401319816</c:v>
                </c:pt>
                <c:pt idx="235">
                  <c:v>45042.717402477225</c:v>
                </c:pt>
                <c:pt idx="236">
                  <c:v>45042.717403646209</c:v>
                </c:pt>
                <c:pt idx="237">
                  <c:v>45042.717404803618</c:v>
                </c:pt>
                <c:pt idx="238">
                  <c:v>45042.717405961026</c:v>
                </c:pt>
                <c:pt idx="239">
                  <c:v>45042.717407118434</c:v>
                </c:pt>
                <c:pt idx="240">
                  <c:v>45042.717408275843</c:v>
                </c:pt>
                <c:pt idx="241">
                  <c:v>45042.717409433251</c:v>
                </c:pt>
                <c:pt idx="242">
                  <c:v>45042.71741059066</c:v>
                </c:pt>
                <c:pt idx="243">
                  <c:v>45042.717411748068</c:v>
                </c:pt>
                <c:pt idx="244">
                  <c:v>45042.717412905477</c:v>
                </c:pt>
                <c:pt idx="245">
                  <c:v>45042.717414062885</c:v>
                </c:pt>
                <c:pt idx="246">
                  <c:v>45042.717415231869</c:v>
                </c:pt>
                <c:pt idx="247">
                  <c:v>45042.717416400854</c:v>
                </c:pt>
                <c:pt idx="248">
                  <c:v>45042.717417558262</c:v>
                </c:pt>
                <c:pt idx="249">
                  <c:v>45042.717418727247</c:v>
                </c:pt>
                <c:pt idx="250">
                  <c:v>45042.717419884655</c:v>
                </c:pt>
                <c:pt idx="251">
                  <c:v>45042.717421042064</c:v>
                </c:pt>
                <c:pt idx="252">
                  <c:v>45042.717422199472</c:v>
                </c:pt>
                <c:pt idx="253">
                  <c:v>45042.71742335688</c:v>
                </c:pt>
                <c:pt idx="254">
                  <c:v>45042.717424514289</c:v>
                </c:pt>
                <c:pt idx="255">
                  <c:v>45042.717425694842</c:v>
                </c:pt>
                <c:pt idx="256">
                  <c:v>45042.717426863826</c:v>
                </c:pt>
                <c:pt idx="257">
                  <c:v>45042.71742804438</c:v>
                </c:pt>
                <c:pt idx="258">
                  <c:v>45042.717429201788</c:v>
                </c:pt>
                <c:pt idx="259">
                  <c:v>45042.717430359196</c:v>
                </c:pt>
                <c:pt idx="260">
                  <c:v>45042.717431516605</c:v>
                </c:pt>
                <c:pt idx="261">
                  <c:v>45042.717432674013</c:v>
                </c:pt>
                <c:pt idx="262">
                  <c:v>45042.717433831422</c:v>
                </c:pt>
                <c:pt idx="263">
                  <c:v>45042.71743498883</c:v>
                </c:pt>
                <c:pt idx="264">
                  <c:v>45042.717436146238</c:v>
                </c:pt>
                <c:pt idx="265">
                  <c:v>45042.717437303647</c:v>
                </c:pt>
                <c:pt idx="266">
                  <c:v>45042.717438461055</c:v>
                </c:pt>
                <c:pt idx="267">
                  <c:v>45042.717439618464</c:v>
                </c:pt>
                <c:pt idx="268">
                  <c:v>45042.717440775872</c:v>
                </c:pt>
                <c:pt idx="269">
                  <c:v>45042.71744193328</c:v>
                </c:pt>
                <c:pt idx="270">
                  <c:v>45042.717443090689</c:v>
                </c:pt>
                <c:pt idx="271">
                  <c:v>45042.717444248097</c:v>
                </c:pt>
                <c:pt idx="272">
                  <c:v>45042.717445405506</c:v>
                </c:pt>
                <c:pt idx="273">
                  <c:v>45042.717446562914</c:v>
                </c:pt>
                <c:pt idx="274">
                  <c:v>45042.717447720323</c:v>
                </c:pt>
                <c:pt idx="275">
                  <c:v>45042.717448877731</c:v>
                </c:pt>
                <c:pt idx="276">
                  <c:v>45042.717450035139</c:v>
                </c:pt>
                <c:pt idx="277">
                  <c:v>45042.717451204124</c:v>
                </c:pt>
                <c:pt idx="278">
                  <c:v>45042.717452373108</c:v>
                </c:pt>
                <c:pt idx="279">
                  <c:v>45042.717453530517</c:v>
                </c:pt>
                <c:pt idx="280">
                  <c:v>45042.717454687925</c:v>
                </c:pt>
                <c:pt idx="281">
                  <c:v>45042.71745585691</c:v>
                </c:pt>
                <c:pt idx="282">
                  <c:v>45042.717457014318</c:v>
                </c:pt>
                <c:pt idx="283">
                  <c:v>45042.717458183302</c:v>
                </c:pt>
                <c:pt idx="284">
                  <c:v>45042.717459340711</c:v>
                </c:pt>
                <c:pt idx="285">
                  <c:v>45042.717460509695</c:v>
                </c:pt>
                <c:pt idx="286">
                  <c:v>45042.717461667104</c:v>
                </c:pt>
                <c:pt idx="287">
                  <c:v>45042.717462824512</c:v>
                </c:pt>
                <c:pt idx="288">
                  <c:v>45042.71746398192</c:v>
                </c:pt>
                <c:pt idx="289">
                  <c:v>45042.717465139329</c:v>
                </c:pt>
                <c:pt idx="290">
                  <c:v>45042.717466308313</c:v>
                </c:pt>
                <c:pt idx="291">
                  <c:v>45042.717467465722</c:v>
                </c:pt>
                <c:pt idx="292">
                  <c:v>45042.71746862313</c:v>
                </c:pt>
                <c:pt idx="293">
                  <c:v>45042.717469780539</c:v>
                </c:pt>
                <c:pt idx="294">
                  <c:v>45042.717470937947</c:v>
                </c:pt>
                <c:pt idx="295">
                  <c:v>45042.717472106931</c:v>
                </c:pt>
                <c:pt idx="296">
                  <c:v>45042.71747326434</c:v>
                </c:pt>
                <c:pt idx="297">
                  <c:v>45042.717474421748</c:v>
                </c:pt>
                <c:pt idx="298">
                  <c:v>45042.717475579157</c:v>
                </c:pt>
                <c:pt idx="299">
                  <c:v>45042.717476736565</c:v>
                </c:pt>
                <c:pt idx="300">
                  <c:v>45042.717477893973</c:v>
                </c:pt>
                <c:pt idx="301">
                  <c:v>45042.717479062958</c:v>
                </c:pt>
                <c:pt idx="302">
                  <c:v>45042.717480220366</c:v>
                </c:pt>
                <c:pt idx="303">
                  <c:v>45042.717481377775</c:v>
                </c:pt>
                <c:pt idx="304">
                  <c:v>45042.717482546759</c:v>
                </c:pt>
                <c:pt idx="305">
                  <c:v>45042.717483704168</c:v>
                </c:pt>
                <c:pt idx="306">
                  <c:v>45042.717484873152</c:v>
                </c:pt>
                <c:pt idx="307">
                  <c:v>45042.71748603056</c:v>
                </c:pt>
                <c:pt idx="308">
                  <c:v>45042.717487187969</c:v>
                </c:pt>
                <c:pt idx="309">
                  <c:v>45042.717488345377</c:v>
                </c:pt>
                <c:pt idx="310">
                  <c:v>45042.717489502786</c:v>
                </c:pt>
                <c:pt idx="311">
                  <c:v>45042.71749067177</c:v>
                </c:pt>
                <c:pt idx="312">
                  <c:v>45042.717491829178</c:v>
                </c:pt>
                <c:pt idx="313">
                  <c:v>45042.717492998163</c:v>
                </c:pt>
                <c:pt idx="314">
                  <c:v>45042.717494155571</c:v>
                </c:pt>
                <c:pt idx="315">
                  <c:v>45042.71749531298</c:v>
                </c:pt>
                <c:pt idx="316">
                  <c:v>45042.717496481964</c:v>
                </c:pt>
                <c:pt idx="317">
                  <c:v>45042.717497650949</c:v>
                </c:pt>
                <c:pt idx="318">
                  <c:v>45042.717498808357</c:v>
                </c:pt>
                <c:pt idx="319">
                  <c:v>45042.717499965765</c:v>
                </c:pt>
                <c:pt idx="320">
                  <c:v>45042.717501123174</c:v>
                </c:pt>
                <c:pt idx="321">
                  <c:v>45042.717502280582</c:v>
                </c:pt>
                <c:pt idx="322">
                  <c:v>45042.717503437991</c:v>
                </c:pt>
                <c:pt idx="323">
                  <c:v>45042.717504606975</c:v>
                </c:pt>
                <c:pt idx="324">
                  <c:v>45042.717505764384</c:v>
                </c:pt>
                <c:pt idx="325">
                  <c:v>45042.717506921792</c:v>
                </c:pt>
                <c:pt idx="326">
                  <c:v>45042.717508090776</c:v>
                </c:pt>
                <c:pt idx="327">
                  <c:v>45042.717509248185</c:v>
                </c:pt>
                <c:pt idx="328">
                  <c:v>45042.717510405593</c:v>
                </c:pt>
                <c:pt idx="329">
                  <c:v>45042.717511563002</c:v>
                </c:pt>
                <c:pt idx="330">
                  <c:v>45042.71751272041</c:v>
                </c:pt>
                <c:pt idx="331">
                  <c:v>45042.717513877818</c:v>
                </c:pt>
                <c:pt idx="332">
                  <c:v>45042.717515046803</c:v>
                </c:pt>
                <c:pt idx="333">
                  <c:v>45042.717516215787</c:v>
                </c:pt>
                <c:pt idx="334">
                  <c:v>45042.717517384772</c:v>
                </c:pt>
                <c:pt idx="335">
                  <c:v>45042.71751854218</c:v>
                </c:pt>
                <c:pt idx="336">
                  <c:v>45042.717519699589</c:v>
                </c:pt>
                <c:pt idx="337">
                  <c:v>45042.717520868573</c:v>
                </c:pt>
                <c:pt idx="338">
                  <c:v>45042.717522025981</c:v>
                </c:pt>
                <c:pt idx="339">
                  <c:v>45042.717523194966</c:v>
                </c:pt>
                <c:pt idx="340">
                  <c:v>45042.717524352374</c:v>
                </c:pt>
                <c:pt idx="341">
                  <c:v>45042.717525509783</c:v>
                </c:pt>
                <c:pt idx="342">
                  <c:v>45042.717526678767</c:v>
                </c:pt>
                <c:pt idx="343">
                  <c:v>45042.717527836176</c:v>
                </c:pt>
                <c:pt idx="344">
                  <c:v>45042.717528993584</c:v>
                </c:pt>
                <c:pt idx="345">
                  <c:v>45042.717530162568</c:v>
                </c:pt>
                <c:pt idx="346">
                  <c:v>45042.717531319977</c:v>
                </c:pt>
                <c:pt idx="347">
                  <c:v>45042.717532477385</c:v>
                </c:pt>
                <c:pt idx="348">
                  <c:v>45042.717533634794</c:v>
                </c:pt>
                <c:pt idx="349">
                  <c:v>45042.717534792202</c:v>
                </c:pt>
                <c:pt idx="350">
                  <c:v>45042.717535961187</c:v>
                </c:pt>
                <c:pt idx="351">
                  <c:v>45042.717537118595</c:v>
                </c:pt>
                <c:pt idx="352">
                  <c:v>45042.717538276003</c:v>
                </c:pt>
                <c:pt idx="353">
                  <c:v>45042.717539433412</c:v>
                </c:pt>
                <c:pt idx="354">
                  <c:v>45042.71754059082</c:v>
                </c:pt>
                <c:pt idx="355">
                  <c:v>45042.717541748229</c:v>
                </c:pt>
                <c:pt idx="356">
                  <c:v>45042.717542917213</c:v>
                </c:pt>
                <c:pt idx="357">
                  <c:v>45042.717544086197</c:v>
                </c:pt>
                <c:pt idx="358">
                  <c:v>45042.717545243606</c:v>
                </c:pt>
                <c:pt idx="359">
                  <c:v>45042.717546401014</c:v>
                </c:pt>
                <c:pt idx="360">
                  <c:v>45042.717547558423</c:v>
                </c:pt>
                <c:pt idx="361">
                  <c:v>45042.717548715831</c:v>
                </c:pt>
                <c:pt idx="362">
                  <c:v>45042.717549873239</c:v>
                </c:pt>
                <c:pt idx="363">
                  <c:v>45042.717551030648</c:v>
                </c:pt>
                <c:pt idx="364">
                  <c:v>45042.717552188056</c:v>
                </c:pt>
                <c:pt idx="365">
                  <c:v>45042.717553345465</c:v>
                </c:pt>
                <c:pt idx="366">
                  <c:v>45042.717554514449</c:v>
                </c:pt>
                <c:pt idx="367">
                  <c:v>45042.717555683434</c:v>
                </c:pt>
                <c:pt idx="368">
                  <c:v>45042.717556840842</c:v>
                </c:pt>
                <c:pt idx="369">
                  <c:v>45042.717558009826</c:v>
                </c:pt>
                <c:pt idx="370">
                  <c:v>45042.717559167235</c:v>
                </c:pt>
                <c:pt idx="371">
                  <c:v>45042.717560324643</c:v>
                </c:pt>
                <c:pt idx="372">
                  <c:v>45042.717561482052</c:v>
                </c:pt>
                <c:pt idx="373">
                  <c:v>45042.717562651036</c:v>
                </c:pt>
                <c:pt idx="374">
                  <c:v>45042.717563808445</c:v>
                </c:pt>
                <c:pt idx="375">
                  <c:v>45042.717564965853</c:v>
                </c:pt>
                <c:pt idx="376">
                  <c:v>45042.717566123261</c:v>
                </c:pt>
                <c:pt idx="377">
                  <c:v>45042.71756728067</c:v>
                </c:pt>
                <c:pt idx="378">
                  <c:v>45042.717568438078</c:v>
                </c:pt>
                <c:pt idx="379">
                  <c:v>45042.717569595487</c:v>
                </c:pt>
                <c:pt idx="380">
                  <c:v>45042.717570752895</c:v>
                </c:pt>
                <c:pt idx="381">
                  <c:v>45042.717571910303</c:v>
                </c:pt>
                <c:pt idx="382">
                  <c:v>45042.717573067712</c:v>
                </c:pt>
                <c:pt idx="383">
                  <c:v>45042.717574236696</c:v>
                </c:pt>
                <c:pt idx="384">
                  <c:v>45042.717575405681</c:v>
                </c:pt>
                <c:pt idx="385">
                  <c:v>45042.717576563089</c:v>
                </c:pt>
                <c:pt idx="386">
                  <c:v>45042.717577720498</c:v>
                </c:pt>
                <c:pt idx="387">
                  <c:v>45042.717578877906</c:v>
                </c:pt>
                <c:pt idx="388">
                  <c:v>45042.717580035314</c:v>
                </c:pt>
                <c:pt idx="389">
                  <c:v>45042.717581192723</c:v>
                </c:pt>
                <c:pt idx="390">
                  <c:v>45042.717582350131</c:v>
                </c:pt>
                <c:pt idx="391">
                  <c:v>45042.71758350754</c:v>
                </c:pt>
                <c:pt idx="392">
                  <c:v>45042.717584664948</c:v>
                </c:pt>
                <c:pt idx="393">
                  <c:v>45042.717585833932</c:v>
                </c:pt>
                <c:pt idx="394">
                  <c:v>45042.717586991341</c:v>
                </c:pt>
                <c:pt idx="395">
                  <c:v>45042.717588148749</c:v>
                </c:pt>
                <c:pt idx="396">
                  <c:v>45042.717589306158</c:v>
                </c:pt>
                <c:pt idx="397">
                  <c:v>45042.717590463566</c:v>
                </c:pt>
                <c:pt idx="398">
                  <c:v>45042.717591620974</c:v>
                </c:pt>
                <c:pt idx="399">
                  <c:v>45042.717592778383</c:v>
                </c:pt>
                <c:pt idx="400">
                  <c:v>45042.717593935791</c:v>
                </c:pt>
                <c:pt idx="401">
                  <c:v>45042.7175950932</c:v>
                </c:pt>
                <c:pt idx="402">
                  <c:v>45042.717596250608</c:v>
                </c:pt>
                <c:pt idx="403">
                  <c:v>45042.717597408016</c:v>
                </c:pt>
                <c:pt idx="404">
                  <c:v>45042.717598577001</c:v>
                </c:pt>
                <c:pt idx="405">
                  <c:v>45042.717599734409</c:v>
                </c:pt>
                <c:pt idx="406">
                  <c:v>45042.717600891818</c:v>
                </c:pt>
                <c:pt idx="407">
                  <c:v>45042.717602049226</c:v>
                </c:pt>
                <c:pt idx="408">
                  <c:v>45042.717603206635</c:v>
                </c:pt>
                <c:pt idx="409">
                  <c:v>45042.717604375619</c:v>
                </c:pt>
                <c:pt idx="410">
                  <c:v>45042.717605533027</c:v>
                </c:pt>
                <c:pt idx="411">
                  <c:v>45042.717606702012</c:v>
                </c:pt>
                <c:pt idx="412">
                  <c:v>45042.717607870996</c:v>
                </c:pt>
                <c:pt idx="413">
                  <c:v>45042.717609028405</c:v>
                </c:pt>
                <c:pt idx="414">
                  <c:v>45042.717610197389</c:v>
                </c:pt>
                <c:pt idx="415">
                  <c:v>45042.717611354798</c:v>
                </c:pt>
                <c:pt idx="416">
                  <c:v>45042.717612512206</c:v>
                </c:pt>
                <c:pt idx="417">
                  <c:v>45042.717613669614</c:v>
                </c:pt>
                <c:pt idx="418">
                  <c:v>45042.717614827023</c:v>
                </c:pt>
                <c:pt idx="419">
                  <c:v>45042.717615996007</c:v>
                </c:pt>
                <c:pt idx="420">
                  <c:v>45042.717617164992</c:v>
                </c:pt>
                <c:pt idx="421">
                  <c:v>45042.717618333976</c:v>
                </c:pt>
                <c:pt idx="422">
                  <c:v>45042.717619491385</c:v>
                </c:pt>
                <c:pt idx="423">
                  <c:v>45042.717620648793</c:v>
                </c:pt>
                <c:pt idx="424">
                  <c:v>45042.717621806201</c:v>
                </c:pt>
                <c:pt idx="425">
                  <c:v>45042.717622975186</c:v>
                </c:pt>
                <c:pt idx="426">
                  <c:v>45042.71762414417</c:v>
                </c:pt>
                <c:pt idx="427">
                  <c:v>45042.717625313155</c:v>
                </c:pt>
                <c:pt idx="428">
                  <c:v>45042.717626470563</c:v>
                </c:pt>
                <c:pt idx="429">
                  <c:v>45042.717627627972</c:v>
                </c:pt>
                <c:pt idx="430">
                  <c:v>45042.71762878538</c:v>
                </c:pt>
                <c:pt idx="431">
                  <c:v>45042.717629942788</c:v>
                </c:pt>
                <c:pt idx="432">
                  <c:v>45042.717631100197</c:v>
                </c:pt>
                <c:pt idx="433">
                  <c:v>45042.717632269181</c:v>
                </c:pt>
                <c:pt idx="434">
                  <c:v>45042.71763342659</c:v>
                </c:pt>
                <c:pt idx="435">
                  <c:v>45042.717634583998</c:v>
                </c:pt>
                <c:pt idx="436">
                  <c:v>45042.717635741406</c:v>
                </c:pt>
                <c:pt idx="437">
                  <c:v>45042.717636898815</c:v>
                </c:pt>
                <c:pt idx="438">
                  <c:v>45042.717638056223</c:v>
                </c:pt>
                <c:pt idx="439">
                  <c:v>45042.717639213632</c:v>
                </c:pt>
                <c:pt idx="440">
                  <c:v>45042.717640382616</c:v>
                </c:pt>
                <c:pt idx="441">
                  <c:v>45042.717641540024</c:v>
                </c:pt>
                <c:pt idx="442">
                  <c:v>45042.717642697433</c:v>
                </c:pt>
                <c:pt idx="443">
                  <c:v>45042.717643854841</c:v>
                </c:pt>
                <c:pt idx="444">
                  <c:v>45042.71764501225</c:v>
                </c:pt>
                <c:pt idx="445">
                  <c:v>45042.717646181234</c:v>
                </c:pt>
                <c:pt idx="446">
                  <c:v>45042.717647338643</c:v>
                </c:pt>
                <c:pt idx="447">
                  <c:v>45042.717648496051</c:v>
                </c:pt>
                <c:pt idx="448">
                  <c:v>45042.717649653459</c:v>
                </c:pt>
                <c:pt idx="449">
                  <c:v>45042.717650810868</c:v>
                </c:pt>
                <c:pt idx="450">
                  <c:v>45042.717651968276</c:v>
                </c:pt>
                <c:pt idx="451">
                  <c:v>45042.717653125685</c:v>
                </c:pt>
                <c:pt idx="452">
                  <c:v>45042.717654283093</c:v>
                </c:pt>
                <c:pt idx="453">
                  <c:v>45042.717655440501</c:v>
                </c:pt>
                <c:pt idx="454">
                  <c:v>45042.71765659791</c:v>
                </c:pt>
                <c:pt idx="455">
                  <c:v>45042.717657755318</c:v>
                </c:pt>
                <c:pt idx="456">
                  <c:v>45042.717658924303</c:v>
                </c:pt>
                <c:pt idx="457">
                  <c:v>45042.717660081711</c:v>
                </c:pt>
                <c:pt idx="458">
                  <c:v>45042.717661239119</c:v>
                </c:pt>
                <c:pt idx="459">
                  <c:v>45042.717662408104</c:v>
                </c:pt>
                <c:pt idx="460">
                  <c:v>45042.717663565512</c:v>
                </c:pt>
                <c:pt idx="461">
                  <c:v>45042.717664722921</c:v>
                </c:pt>
                <c:pt idx="462">
                  <c:v>45042.717665880329</c:v>
                </c:pt>
                <c:pt idx="463">
                  <c:v>45042.717667037738</c:v>
                </c:pt>
                <c:pt idx="464">
                  <c:v>45042.717668195146</c:v>
                </c:pt>
                <c:pt idx="465">
                  <c:v>45042.717669352554</c:v>
                </c:pt>
                <c:pt idx="466">
                  <c:v>45042.717670509963</c:v>
                </c:pt>
                <c:pt idx="467">
                  <c:v>45042.717671678947</c:v>
                </c:pt>
                <c:pt idx="468">
                  <c:v>45042.717672836356</c:v>
                </c:pt>
                <c:pt idx="469">
                  <c:v>45042.717673993764</c:v>
                </c:pt>
                <c:pt idx="470">
                  <c:v>45042.717675151172</c:v>
                </c:pt>
                <c:pt idx="471">
                  <c:v>45042.717676308581</c:v>
                </c:pt>
                <c:pt idx="472">
                  <c:v>45042.717677465989</c:v>
                </c:pt>
                <c:pt idx="473">
                  <c:v>45042.717678623398</c:v>
                </c:pt>
                <c:pt idx="474">
                  <c:v>45042.717679780806</c:v>
                </c:pt>
                <c:pt idx="475">
                  <c:v>45042.717680949791</c:v>
                </c:pt>
                <c:pt idx="476">
                  <c:v>45042.717682107199</c:v>
                </c:pt>
                <c:pt idx="477">
                  <c:v>45042.717683276183</c:v>
                </c:pt>
                <c:pt idx="478">
                  <c:v>45042.717684445168</c:v>
                </c:pt>
                <c:pt idx="479">
                  <c:v>45042.717685614152</c:v>
                </c:pt>
                <c:pt idx="480">
                  <c:v>45042.717686771561</c:v>
                </c:pt>
                <c:pt idx="481">
                  <c:v>45042.717687928969</c:v>
                </c:pt>
                <c:pt idx="482">
                  <c:v>45042.717689086378</c:v>
                </c:pt>
                <c:pt idx="483">
                  <c:v>45042.717690243786</c:v>
                </c:pt>
                <c:pt idx="484">
                  <c:v>45042.71769141277</c:v>
                </c:pt>
                <c:pt idx="485">
                  <c:v>45042.717692581755</c:v>
                </c:pt>
                <c:pt idx="486">
                  <c:v>45042.717693739163</c:v>
                </c:pt>
                <c:pt idx="487">
                  <c:v>45042.717694896572</c:v>
                </c:pt>
                <c:pt idx="488">
                  <c:v>45042.717696065556</c:v>
                </c:pt>
                <c:pt idx="489">
                  <c:v>45042.717697234541</c:v>
                </c:pt>
                <c:pt idx="490">
                  <c:v>45042.717698391949</c:v>
                </c:pt>
                <c:pt idx="491">
                  <c:v>45042.717699560933</c:v>
                </c:pt>
                <c:pt idx="492">
                  <c:v>45042.717700718342</c:v>
                </c:pt>
                <c:pt idx="493">
                  <c:v>45042.71770187575</c:v>
                </c:pt>
                <c:pt idx="494">
                  <c:v>45042.717703033159</c:v>
                </c:pt>
                <c:pt idx="495">
                  <c:v>45042.717704202143</c:v>
                </c:pt>
                <c:pt idx="496">
                  <c:v>45042.717705359551</c:v>
                </c:pt>
                <c:pt idx="497">
                  <c:v>45042.717706528536</c:v>
                </c:pt>
                <c:pt idx="498">
                  <c:v>45042.71770769752</c:v>
                </c:pt>
                <c:pt idx="499">
                  <c:v>45042.717708866505</c:v>
                </c:pt>
                <c:pt idx="500">
                  <c:v>45042.717710023913</c:v>
                </c:pt>
                <c:pt idx="501">
                  <c:v>45042.717711192898</c:v>
                </c:pt>
                <c:pt idx="502">
                  <c:v>45042.717712350306</c:v>
                </c:pt>
                <c:pt idx="503">
                  <c:v>45042.717713519291</c:v>
                </c:pt>
                <c:pt idx="504">
                  <c:v>45042.717714688275</c:v>
                </c:pt>
                <c:pt idx="505">
                  <c:v>45042.717715845683</c:v>
                </c:pt>
                <c:pt idx="506">
                  <c:v>45042.717717003092</c:v>
                </c:pt>
                <c:pt idx="507">
                  <c:v>45042.7177181605</c:v>
                </c:pt>
                <c:pt idx="508">
                  <c:v>45042.717719329485</c:v>
                </c:pt>
                <c:pt idx="509">
                  <c:v>45042.717720486893</c:v>
                </c:pt>
                <c:pt idx="510">
                  <c:v>45042.717721644301</c:v>
                </c:pt>
                <c:pt idx="511">
                  <c:v>45042.717722813286</c:v>
                </c:pt>
                <c:pt idx="512">
                  <c:v>45042.717723970694</c:v>
                </c:pt>
                <c:pt idx="513">
                  <c:v>45042.717725128103</c:v>
                </c:pt>
                <c:pt idx="514">
                  <c:v>45042.717726297087</c:v>
                </c:pt>
                <c:pt idx="515">
                  <c:v>45042.717727454496</c:v>
                </c:pt>
                <c:pt idx="516">
                  <c:v>45042.717728611904</c:v>
                </c:pt>
                <c:pt idx="517">
                  <c:v>45042.717729769312</c:v>
                </c:pt>
                <c:pt idx="518">
                  <c:v>45042.717730926721</c:v>
                </c:pt>
                <c:pt idx="519">
                  <c:v>45042.717732084129</c:v>
                </c:pt>
                <c:pt idx="520">
                  <c:v>45042.717733241538</c:v>
                </c:pt>
                <c:pt idx="521">
                  <c:v>45042.717734398946</c:v>
                </c:pt>
                <c:pt idx="522">
                  <c:v>45042.717735567931</c:v>
                </c:pt>
                <c:pt idx="523">
                  <c:v>45042.717736725339</c:v>
                </c:pt>
                <c:pt idx="524">
                  <c:v>45042.717737894323</c:v>
                </c:pt>
                <c:pt idx="525">
                  <c:v>45042.717739063308</c:v>
                </c:pt>
                <c:pt idx="526">
                  <c:v>45042.717740220716</c:v>
                </c:pt>
                <c:pt idx="527">
                  <c:v>45042.717741378125</c:v>
                </c:pt>
                <c:pt idx="528">
                  <c:v>45042.717742535533</c:v>
                </c:pt>
                <c:pt idx="529">
                  <c:v>45042.717743692941</c:v>
                </c:pt>
                <c:pt idx="530">
                  <c:v>45042.71774485035</c:v>
                </c:pt>
                <c:pt idx="531">
                  <c:v>45042.717746007758</c:v>
                </c:pt>
                <c:pt idx="532">
                  <c:v>45042.717747165167</c:v>
                </c:pt>
                <c:pt idx="533">
                  <c:v>45042.717748322575</c:v>
                </c:pt>
                <c:pt idx="534">
                  <c:v>45042.717749479983</c:v>
                </c:pt>
                <c:pt idx="535">
                  <c:v>45042.717750637392</c:v>
                </c:pt>
                <c:pt idx="536">
                  <c:v>45042.7177517948</c:v>
                </c:pt>
                <c:pt idx="537">
                  <c:v>45042.717752963785</c:v>
                </c:pt>
                <c:pt idx="538">
                  <c:v>45042.717754121193</c:v>
                </c:pt>
                <c:pt idx="539">
                  <c:v>45042.717755278602</c:v>
                </c:pt>
                <c:pt idx="540">
                  <c:v>45042.71775643601</c:v>
                </c:pt>
                <c:pt idx="541">
                  <c:v>45042.717757604994</c:v>
                </c:pt>
                <c:pt idx="542">
                  <c:v>45042.717758773979</c:v>
                </c:pt>
                <c:pt idx="543">
                  <c:v>45042.717759942963</c:v>
                </c:pt>
                <c:pt idx="544">
                  <c:v>45042.717761100372</c:v>
                </c:pt>
                <c:pt idx="545">
                  <c:v>45042.717762269356</c:v>
                </c:pt>
                <c:pt idx="546">
                  <c:v>45042.717763426765</c:v>
                </c:pt>
                <c:pt idx="547">
                  <c:v>45042.717764584173</c:v>
                </c:pt>
                <c:pt idx="548">
                  <c:v>45042.717765753157</c:v>
                </c:pt>
                <c:pt idx="549">
                  <c:v>45042.717766910566</c:v>
                </c:pt>
                <c:pt idx="550">
                  <c:v>45042.717768067974</c:v>
                </c:pt>
                <c:pt idx="551">
                  <c:v>45042.717769236959</c:v>
                </c:pt>
                <c:pt idx="552">
                  <c:v>45042.717770394367</c:v>
                </c:pt>
                <c:pt idx="553">
                  <c:v>45042.717771551776</c:v>
                </c:pt>
                <c:pt idx="554">
                  <c:v>45042.717772709184</c:v>
                </c:pt>
                <c:pt idx="555">
                  <c:v>45042.717773866592</c:v>
                </c:pt>
                <c:pt idx="556">
                  <c:v>45042.717775024001</c:v>
                </c:pt>
                <c:pt idx="557">
                  <c:v>45042.717776181409</c:v>
                </c:pt>
                <c:pt idx="558">
                  <c:v>45042.717777338818</c:v>
                </c:pt>
                <c:pt idx="559">
                  <c:v>45042.717778496226</c:v>
                </c:pt>
                <c:pt idx="560">
                  <c:v>45042.717779653634</c:v>
                </c:pt>
                <c:pt idx="561">
                  <c:v>45042.717780811043</c:v>
                </c:pt>
                <c:pt idx="562">
                  <c:v>45042.717781980027</c:v>
                </c:pt>
                <c:pt idx="563">
                  <c:v>45042.717783137436</c:v>
                </c:pt>
                <c:pt idx="564">
                  <c:v>45042.717784294844</c:v>
                </c:pt>
                <c:pt idx="565">
                  <c:v>45042.717785463828</c:v>
                </c:pt>
                <c:pt idx="566">
                  <c:v>45042.717786632813</c:v>
                </c:pt>
                <c:pt idx="567">
                  <c:v>45042.717787790221</c:v>
                </c:pt>
                <c:pt idx="568">
                  <c:v>45042.71778894763</c:v>
                </c:pt>
                <c:pt idx="569">
                  <c:v>45042.717790105038</c:v>
                </c:pt>
                <c:pt idx="570">
                  <c:v>45042.717791262447</c:v>
                </c:pt>
                <c:pt idx="571">
                  <c:v>45042.717792419855</c:v>
                </c:pt>
                <c:pt idx="572">
                  <c:v>45042.717793577263</c:v>
                </c:pt>
                <c:pt idx="573">
                  <c:v>45042.717794734672</c:v>
                </c:pt>
                <c:pt idx="574">
                  <c:v>45042.71779589208</c:v>
                </c:pt>
                <c:pt idx="575">
                  <c:v>45042.717797049489</c:v>
                </c:pt>
                <c:pt idx="576">
                  <c:v>45042.717798206897</c:v>
                </c:pt>
                <c:pt idx="577">
                  <c:v>45042.717799375881</c:v>
                </c:pt>
                <c:pt idx="578">
                  <c:v>45042.71780053329</c:v>
                </c:pt>
                <c:pt idx="579">
                  <c:v>45042.717801690698</c:v>
                </c:pt>
                <c:pt idx="580">
                  <c:v>45042.717802848107</c:v>
                </c:pt>
                <c:pt idx="581">
                  <c:v>45042.717804005515</c:v>
                </c:pt>
                <c:pt idx="582">
                  <c:v>45042.717805162923</c:v>
                </c:pt>
                <c:pt idx="583">
                  <c:v>45042.717806320332</c:v>
                </c:pt>
                <c:pt idx="584">
                  <c:v>45042.717807489316</c:v>
                </c:pt>
                <c:pt idx="585">
                  <c:v>45042.717808658301</c:v>
                </c:pt>
                <c:pt idx="586">
                  <c:v>45042.717809815709</c:v>
                </c:pt>
                <c:pt idx="587">
                  <c:v>45042.717810973118</c:v>
                </c:pt>
                <c:pt idx="588">
                  <c:v>45042.717812130526</c:v>
                </c:pt>
                <c:pt idx="589">
                  <c:v>45042.71781329951</c:v>
                </c:pt>
                <c:pt idx="590">
                  <c:v>45042.717814468495</c:v>
                </c:pt>
                <c:pt idx="591">
                  <c:v>45042.717815625903</c:v>
                </c:pt>
                <c:pt idx="592">
                  <c:v>45042.717816783312</c:v>
                </c:pt>
                <c:pt idx="593">
                  <c:v>45042.71781794072</c:v>
                </c:pt>
                <c:pt idx="594">
                  <c:v>45042.717819109705</c:v>
                </c:pt>
                <c:pt idx="595">
                  <c:v>45042.717820267113</c:v>
                </c:pt>
                <c:pt idx="596">
                  <c:v>45042.717821436097</c:v>
                </c:pt>
                <c:pt idx="597">
                  <c:v>45042.717822593506</c:v>
                </c:pt>
                <c:pt idx="598">
                  <c:v>45042.717823750914</c:v>
                </c:pt>
                <c:pt idx="599">
                  <c:v>45042.717824908323</c:v>
                </c:pt>
                <c:pt idx="600">
                  <c:v>45042.717826065731</c:v>
                </c:pt>
                <c:pt idx="601">
                  <c:v>45042.717827223139</c:v>
                </c:pt>
                <c:pt idx="602">
                  <c:v>45042.717828380548</c:v>
                </c:pt>
                <c:pt idx="603">
                  <c:v>45042.717829537956</c:v>
                </c:pt>
                <c:pt idx="604">
                  <c:v>45042.717830695365</c:v>
                </c:pt>
                <c:pt idx="605">
                  <c:v>45042.717831852773</c:v>
                </c:pt>
                <c:pt idx="606">
                  <c:v>45042.717833010181</c:v>
                </c:pt>
                <c:pt idx="607">
                  <c:v>45042.71783416759</c:v>
                </c:pt>
                <c:pt idx="608">
                  <c:v>45042.717835324998</c:v>
                </c:pt>
                <c:pt idx="609">
                  <c:v>45042.717836482407</c:v>
                </c:pt>
                <c:pt idx="610">
                  <c:v>45042.717837639815</c:v>
                </c:pt>
                <c:pt idx="611">
                  <c:v>45042.717838797224</c:v>
                </c:pt>
                <c:pt idx="612">
                  <c:v>45042.717839954632</c:v>
                </c:pt>
                <c:pt idx="613">
                  <c:v>45042.717841123616</c:v>
                </c:pt>
                <c:pt idx="614">
                  <c:v>45042.717842281025</c:v>
                </c:pt>
                <c:pt idx="615">
                  <c:v>45042.717843438433</c:v>
                </c:pt>
                <c:pt idx="616">
                  <c:v>45042.717844595842</c:v>
                </c:pt>
                <c:pt idx="617">
                  <c:v>45042.71784575325</c:v>
                </c:pt>
                <c:pt idx="618">
                  <c:v>45042.717846922234</c:v>
                </c:pt>
                <c:pt idx="619">
                  <c:v>45042.717848079643</c:v>
                </c:pt>
                <c:pt idx="620">
                  <c:v>45042.717849248627</c:v>
                </c:pt>
                <c:pt idx="621">
                  <c:v>45042.717850406036</c:v>
                </c:pt>
                <c:pt idx="622">
                  <c:v>45042.717851563444</c:v>
                </c:pt>
                <c:pt idx="623">
                  <c:v>45042.717852732429</c:v>
                </c:pt>
                <c:pt idx="624">
                  <c:v>45042.717853901413</c:v>
                </c:pt>
                <c:pt idx="625">
                  <c:v>45042.717855070397</c:v>
                </c:pt>
                <c:pt idx="626">
                  <c:v>45042.717856227806</c:v>
                </c:pt>
                <c:pt idx="627">
                  <c:v>45042.717857385214</c:v>
                </c:pt>
                <c:pt idx="628">
                  <c:v>45042.717858542623</c:v>
                </c:pt>
                <c:pt idx="629">
                  <c:v>45042.717859700031</c:v>
                </c:pt>
                <c:pt idx="630">
                  <c:v>45042.717860869016</c:v>
                </c:pt>
                <c:pt idx="631">
                  <c:v>45042.717862026424</c:v>
                </c:pt>
                <c:pt idx="632">
                  <c:v>45042.717863183832</c:v>
                </c:pt>
                <c:pt idx="633">
                  <c:v>45042.717864341241</c:v>
                </c:pt>
                <c:pt idx="634">
                  <c:v>45042.717865510225</c:v>
                </c:pt>
                <c:pt idx="635">
                  <c:v>45042.717866667634</c:v>
                </c:pt>
                <c:pt idx="636">
                  <c:v>45042.717867836618</c:v>
                </c:pt>
                <c:pt idx="637">
                  <c:v>45042.717868994027</c:v>
                </c:pt>
                <c:pt idx="638">
                  <c:v>45042.717870163011</c:v>
                </c:pt>
                <c:pt idx="639">
                  <c:v>45042.717871320419</c:v>
                </c:pt>
                <c:pt idx="640">
                  <c:v>45042.717872489404</c:v>
                </c:pt>
                <c:pt idx="641">
                  <c:v>45042.717873646812</c:v>
                </c:pt>
                <c:pt idx="642">
                  <c:v>45042.717874804221</c:v>
                </c:pt>
                <c:pt idx="643">
                  <c:v>45042.717875961629</c:v>
                </c:pt>
                <c:pt idx="644">
                  <c:v>45042.717877119037</c:v>
                </c:pt>
                <c:pt idx="645">
                  <c:v>45042.717878276446</c:v>
                </c:pt>
                <c:pt idx="646">
                  <c:v>45042.717879433854</c:v>
                </c:pt>
                <c:pt idx="647">
                  <c:v>45042.717880591263</c:v>
                </c:pt>
                <c:pt idx="648">
                  <c:v>45042.717881748671</c:v>
                </c:pt>
                <c:pt idx="649">
                  <c:v>45042.717882917656</c:v>
                </c:pt>
                <c:pt idx="650">
                  <c:v>45042.717884075064</c:v>
                </c:pt>
                <c:pt idx="651">
                  <c:v>45042.717885232472</c:v>
                </c:pt>
                <c:pt idx="652">
                  <c:v>45042.717886401457</c:v>
                </c:pt>
                <c:pt idx="653">
                  <c:v>45042.717887558865</c:v>
                </c:pt>
                <c:pt idx="654">
                  <c:v>45042.717888716274</c:v>
                </c:pt>
                <c:pt idx="655">
                  <c:v>45042.717889885258</c:v>
                </c:pt>
                <c:pt idx="656">
                  <c:v>45042.717891042666</c:v>
                </c:pt>
                <c:pt idx="657">
                  <c:v>45042.717892200075</c:v>
                </c:pt>
                <c:pt idx="658">
                  <c:v>45042.717893369059</c:v>
                </c:pt>
                <c:pt idx="659">
                  <c:v>45042.717894526468</c:v>
                </c:pt>
                <c:pt idx="660">
                  <c:v>45042.717895683876</c:v>
                </c:pt>
                <c:pt idx="661">
                  <c:v>45042.717896841285</c:v>
                </c:pt>
                <c:pt idx="662">
                  <c:v>45042.717897998693</c:v>
                </c:pt>
                <c:pt idx="663">
                  <c:v>45042.717899156101</c:v>
                </c:pt>
                <c:pt idx="664">
                  <c:v>45042.71790031351</c:v>
                </c:pt>
                <c:pt idx="665">
                  <c:v>45042.717901470918</c:v>
                </c:pt>
                <c:pt idx="666">
                  <c:v>45042.717902639903</c:v>
                </c:pt>
                <c:pt idx="667">
                  <c:v>45042.717903797311</c:v>
                </c:pt>
                <c:pt idx="668">
                  <c:v>45042.717904954719</c:v>
                </c:pt>
                <c:pt idx="669">
                  <c:v>45042.717906112128</c:v>
                </c:pt>
                <c:pt idx="670">
                  <c:v>45042.717907269536</c:v>
                </c:pt>
                <c:pt idx="671">
                  <c:v>45042.717908426945</c:v>
                </c:pt>
                <c:pt idx="672">
                  <c:v>45042.717909584353</c:v>
                </c:pt>
                <c:pt idx="673">
                  <c:v>45042.717910741761</c:v>
                </c:pt>
                <c:pt idx="674">
                  <c:v>45042.71791189917</c:v>
                </c:pt>
                <c:pt idx="675">
                  <c:v>45042.717913056578</c:v>
                </c:pt>
                <c:pt idx="676">
                  <c:v>45042.717914213987</c:v>
                </c:pt>
                <c:pt idx="677">
                  <c:v>45042.717915371395</c:v>
                </c:pt>
                <c:pt idx="678">
                  <c:v>45042.71791654038</c:v>
                </c:pt>
                <c:pt idx="679">
                  <c:v>45042.717917697788</c:v>
                </c:pt>
                <c:pt idx="680">
                  <c:v>45042.717918866772</c:v>
                </c:pt>
                <c:pt idx="681">
                  <c:v>45042.717920024181</c:v>
                </c:pt>
                <c:pt idx="682">
                  <c:v>45042.717921181589</c:v>
                </c:pt>
                <c:pt idx="683">
                  <c:v>45042.717922338998</c:v>
                </c:pt>
                <c:pt idx="684">
                  <c:v>45042.717923496406</c:v>
                </c:pt>
                <c:pt idx="685">
                  <c:v>45042.71792466539</c:v>
                </c:pt>
                <c:pt idx="686">
                  <c:v>45042.717925834375</c:v>
                </c:pt>
                <c:pt idx="687">
                  <c:v>45042.717926991783</c:v>
                </c:pt>
                <c:pt idx="688">
                  <c:v>45042.717928149192</c:v>
                </c:pt>
                <c:pt idx="689">
                  <c:v>45042.7179293066</c:v>
                </c:pt>
                <c:pt idx="690">
                  <c:v>45042.717930464009</c:v>
                </c:pt>
                <c:pt idx="691">
                  <c:v>45042.717931621417</c:v>
                </c:pt>
                <c:pt idx="692">
                  <c:v>45042.717932778825</c:v>
                </c:pt>
                <c:pt idx="693">
                  <c:v>45042.71793394781</c:v>
                </c:pt>
                <c:pt idx="694">
                  <c:v>45042.717935105218</c:v>
                </c:pt>
                <c:pt idx="695">
                  <c:v>45042.717936285771</c:v>
                </c:pt>
                <c:pt idx="696">
                  <c:v>45042.71793744318</c:v>
                </c:pt>
                <c:pt idx="697">
                  <c:v>45042.717938600588</c:v>
                </c:pt>
                <c:pt idx="698">
                  <c:v>45042.717939769573</c:v>
                </c:pt>
                <c:pt idx="699">
                  <c:v>45042.717940926981</c:v>
                </c:pt>
                <c:pt idx="700">
                  <c:v>45042.71794208439</c:v>
                </c:pt>
                <c:pt idx="701">
                  <c:v>45042.717943241798</c:v>
                </c:pt>
                <c:pt idx="702">
                  <c:v>45042.717944410782</c:v>
                </c:pt>
                <c:pt idx="703">
                  <c:v>45042.717945568191</c:v>
                </c:pt>
                <c:pt idx="704">
                  <c:v>45042.717946725599</c:v>
                </c:pt>
                <c:pt idx="705">
                  <c:v>45042.717947894584</c:v>
                </c:pt>
                <c:pt idx="706">
                  <c:v>45042.717949063568</c:v>
                </c:pt>
                <c:pt idx="707">
                  <c:v>45042.717950220976</c:v>
                </c:pt>
                <c:pt idx="708">
                  <c:v>45042.717951378385</c:v>
                </c:pt>
                <c:pt idx="709">
                  <c:v>45042.717952535793</c:v>
                </c:pt>
                <c:pt idx="710">
                  <c:v>45042.717953704778</c:v>
                </c:pt>
                <c:pt idx="711">
                  <c:v>45042.717954862186</c:v>
                </c:pt>
                <c:pt idx="712">
                  <c:v>45042.717956019595</c:v>
                </c:pt>
                <c:pt idx="713">
                  <c:v>45042.717957177003</c:v>
                </c:pt>
                <c:pt idx="714">
                  <c:v>45042.717958334411</c:v>
                </c:pt>
                <c:pt idx="715">
                  <c:v>45042.71795949182</c:v>
                </c:pt>
                <c:pt idx="716">
                  <c:v>45042.717960660804</c:v>
                </c:pt>
                <c:pt idx="717">
                  <c:v>45042.717961818213</c:v>
                </c:pt>
                <c:pt idx="718">
                  <c:v>45042.717962987197</c:v>
                </c:pt>
                <c:pt idx="719">
                  <c:v>45042.717964144606</c:v>
                </c:pt>
                <c:pt idx="720">
                  <c:v>45042.717965302014</c:v>
                </c:pt>
                <c:pt idx="721">
                  <c:v>45042.717966470998</c:v>
                </c:pt>
                <c:pt idx="722">
                  <c:v>45042.717967639983</c:v>
                </c:pt>
                <c:pt idx="723">
                  <c:v>45042.717968797391</c:v>
                </c:pt>
                <c:pt idx="724">
                  <c:v>45042.7179699548</c:v>
                </c:pt>
                <c:pt idx="725">
                  <c:v>45042.717971123784</c:v>
                </c:pt>
                <c:pt idx="726">
                  <c:v>45042.717972292769</c:v>
                </c:pt>
                <c:pt idx="727">
                  <c:v>45042.717973450177</c:v>
                </c:pt>
                <c:pt idx="728">
                  <c:v>45042.717974619161</c:v>
                </c:pt>
                <c:pt idx="729">
                  <c:v>45042.71797577657</c:v>
                </c:pt>
                <c:pt idx="730">
                  <c:v>45042.717976945554</c:v>
                </c:pt>
                <c:pt idx="731">
                  <c:v>45042.717978102963</c:v>
                </c:pt>
                <c:pt idx="732">
                  <c:v>45042.717979260371</c:v>
                </c:pt>
                <c:pt idx="733">
                  <c:v>45042.717980417779</c:v>
                </c:pt>
                <c:pt idx="734">
                  <c:v>45042.717981575188</c:v>
                </c:pt>
                <c:pt idx="735">
                  <c:v>45042.717982744172</c:v>
                </c:pt>
                <c:pt idx="736">
                  <c:v>45042.717983901581</c:v>
                </c:pt>
                <c:pt idx="737">
                  <c:v>45042.717985058989</c:v>
                </c:pt>
                <c:pt idx="738">
                  <c:v>45042.717986239542</c:v>
                </c:pt>
                <c:pt idx="739">
                  <c:v>45042.717987396951</c:v>
                </c:pt>
                <c:pt idx="740">
                  <c:v>45042.717988565935</c:v>
                </c:pt>
                <c:pt idx="741">
                  <c:v>45042.717989723344</c:v>
                </c:pt>
                <c:pt idx="742">
                  <c:v>45042.717990880752</c:v>
                </c:pt>
                <c:pt idx="743">
                  <c:v>45042.71799203816</c:v>
                </c:pt>
                <c:pt idx="744">
                  <c:v>45042.717993195569</c:v>
                </c:pt>
                <c:pt idx="745">
                  <c:v>45042.717994364553</c:v>
                </c:pt>
                <c:pt idx="746">
                  <c:v>45042.717995521962</c:v>
                </c:pt>
                <c:pt idx="747">
                  <c:v>45042.71799667937</c:v>
                </c:pt>
                <c:pt idx="748">
                  <c:v>45042.717997836779</c:v>
                </c:pt>
                <c:pt idx="749">
                  <c:v>45042.717998994187</c:v>
                </c:pt>
                <c:pt idx="750">
                  <c:v>45042.718000151595</c:v>
                </c:pt>
                <c:pt idx="751">
                  <c:v>45042.718001309004</c:v>
                </c:pt>
                <c:pt idx="752">
                  <c:v>45042.718002466412</c:v>
                </c:pt>
                <c:pt idx="753">
                  <c:v>45042.718003635397</c:v>
                </c:pt>
                <c:pt idx="754">
                  <c:v>45042.718004804381</c:v>
                </c:pt>
                <c:pt idx="755">
                  <c:v>45042.718005961789</c:v>
                </c:pt>
                <c:pt idx="756">
                  <c:v>45042.718007119198</c:v>
                </c:pt>
                <c:pt idx="757">
                  <c:v>45042.718008276606</c:v>
                </c:pt>
                <c:pt idx="758">
                  <c:v>45042.718009434015</c:v>
                </c:pt>
                <c:pt idx="759">
                  <c:v>45042.718010591423</c:v>
                </c:pt>
                <c:pt idx="760">
                  <c:v>45042.718011748831</c:v>
                </c:pt>
                <c:pt idx="761">
                  <c:v>45042.718012917816</c:v>
                </c:pt>
                <c:pt idx="762">
                  <c:v>45042.718014075224</c:v>
                </c:pt>
                <c:pt idx="763">
                  <c:v>45042.718015232633</c:v>
                </c:pt>
                <c:pt idx="764">
                  <c:v>45042.718016390041</c:v>
                </c:pt>
                <c:pt idx="765">
                  <c:v>45042.71801754745</c:v>
                </c:pt>
                <c:pt idx="766">
                  <c:v>45042.718018704858</c:v>
                </c:pt>
                <c:pt idx="767">
                  <c:v>45042.718019873842</c:v>
                </c:pt>
                <c:pt idx="768">
                  <c:v>45042.718021031251</c:v>
                </c:pt>
                <c:pt idx="769">
                  <c:v>45042.718022188659</c:v>
                </c:pt>
                <c:pt idx="770">
                  <c:v>45042.718023346068</c:v>
                </c:pt>
                <c:pt idx="771">
                  <c:v>45042.718024503476</c:v>
                </c:pt>
                <c:pt idx="772">
                  <c:v>45042.71802567246</c:v>
                </c:pt>
                <c:pt idx="773">
                  <c:v>45042.718026829869</c:v>
                </c:pt>
                <c:pt idx="774">
                  <c:v>45042.718027987277</c:v>
                </c:pt>
                <c:pt idx="775">
                  <c:v>45042.718029156262</c:v>
                </c:pt>
                <c:pt idx="776">
                  <c:v>45042.71803031367</c:v>
                </c:pt>
                <c:pt idx="777">
                  <c:v>45042.718031471079</c:v>
                </c:pt>
                <c:pt idx="778">
                  <c:v>45042.718032628487</c:v>
                </c:pt>
                <c:pt idx="779">
                  <c:v>45042.718033785895</c:v>
                </c:pt>
                <c:pt idx="780">
                  <c:v>45042.71803495488</c:v>
                </c:pt>
                <c:pt idx="781">
                  <c:v>45042.718036123864</c:v>
                </c:pt>
                <c:pt idx="782">
                  <c:v>45042.718037281273</c:v>
                </c:pt>
                <c:pt idx="783">
                  <c:v>45042.718038438681</c:v>
                </c:pt>
                <c:pt idx="784">
                  <c:v>45042.71803959609</c:v>
                </c:pt>
                <c:pt idx="785">
                  <c:v>45042.718040765074</c:v>
                </c:pt>
                <c:pt idx="786">
                  <c:v>45042.718041922482</c:v>
                </c:pt>
                <c:pt idx="787">
                  <c:v>45042.718043079891</c:v>
                </c:pt>
                <c:pt idx="788">
                  <c:v>45042.718044237299</c:v>
                </c:pt>
                <c:pt idx="789">
                  <c:v>45042.718045406284</c:v>
                </c:pt>
                <c:pt idx="790">
                  <c:v>45042.718046563692</c:v>
                </c:pt>
                <c:pt idx="791">
                  <c:v>45042.7180477211</c:v>
                </c:pt>
                <c:pt idx="792">
                  <c:v>45042.718048878509</c:v>
                </c:pt>
                <c:pt idx="793">
                  <c:v>45042.718050035917</c:v>
                </c:pt>
                <c:pt idx="794">
                  <c:v>45042.718051204902</c:v>
                </c:pt>
                <c:pt idx="795">
                  <c:v>45042.718052373886</c:v>
                </c:pt>
                <c:pt idx="796">
                  <c:v>45042.718053531295</c:v>
                </c:pt>
                <c:pt idx="797">
                  <c:v>45042.718054688703</c:v>
                </c:pt>
                <c:pt idx="798">
                  <c:v>45042.718055846111</c:v>
                </c:pt>
                <c:pt idx="799">
                  <c:v>45042.718057015096</c:v>
                </c:pt>
                <c:pt idx="800">
                  <c:v>45042.718058172504</c:v>
                </c:pt>
                <c:pt idx="801">
                  <c:v>45042.718059329913</c:v>
                </c:pt>
                <c:pt idx="802">
                  <c:v>45042.718060487321</c:v>
                </c:pt>
                <c:pt idx="803">
                  <c:v>45042.718061644729</c:v>
                </c:pt>
                <c:pt idx="804">
                  <c:v>45042.718062802138</c:v>
                </c:pt>
                <c:pt idx="805">
                  <c:v>45042.718063959546</c:v>
                </c:pt>
                <c:pt idx="806">
                  <c:v>45042.718065116955</c:v>
                </c:pt>
                <c:pt idx="807">
                  <c:v>45042.718066274363</c:v>
                </c:pt>
                <c:pt idx="808">
                  <c:v>45042.718067431771</c:v>
                </c:pt>
                <c:pt idx="809">
                  <c:v>45042.71806858918</c:v>
                </c:pt>
                <c:pt idx="810">
                  <c:v>45042.718069746588</c:v>
                </c:pt>
                <c:pt idx="811">
                  <c:v>45042.718070903997</c:v>
                </c:pt>
                <c:pt idx="812">
                  <c:v>45042.718072061405</c:v>
                </c:pt>
                <c:pt idx="813">
                  <c:v>45042.718073218814</c:v>
                </c:pt>
                <c:pt idx="814">
                  <c:v>45042.718074376222</c:v>
                </c:pt>
                <c:pt idx="815">
                  <c:v>45042.71807553363</c:v>
                </c:pt>
                <c:pt idx="816">
                  <c:v>45042.718076691039</c:v>
                </c:pt>
                <c:pt idx="817">
                  <c:v>45042.718077860023</c:v>
                </c:pt>
                <c:pt idx="818">
                  <c:v>45042.718079029008</c:v>
                </c:pt>
                <c:pt idx="819">
                  <c:v>45042.718080197992</c:v>
                </c:pt>
                <c:pt idx="820">
                  <c:v>45042.7180813554</c:v>
                </c:pt>
                <c:pt idx="821">
                  <c:v>45042.718082512809</c:v>
                </c:pt>
                <c:pt idx="822">
                  <c:v>45042.718083670217</c:v>
                </c:pt>
                <c:pt idx="823">
                  <c:v>45042.718084827626</c:v>
                </c:pt>
                <c:pt idx="824">
                  <c:v>45042.718085985034</c:v>
                </c:pt>
                <c:pt idx="825">
                  <c:v>45042.718087154019</c:v>
                </c:pt>
                <c:pt idx="826">
                  <c:v>45042.718088311427</c:v>
                </c:pt>
                <c:pt idx="827">
                  <c:v>45042.718089468835</c:v>
                </c:pt>
                <c:pt idx="828">
                  <c:v>45042.718090626244</c:v>
                </c:pt>
                <c:pt idx="829">
                  <c:v>45042.718091795228</c:v>
                </c:pt>
                <c:pt idx="830">
                  <c:v>45042.718092952637</c:v>
                </c:pt>
                <c:pt idx="831">
                  <c:v>45042.718094110045</c:v>
                </c:pt>
                <c:pt idx="832">
                  <c:v>45042.718095267453</c:v>
                </c:pt>
                <c:pt idx="833">
                  <c:v>45042.718096424862</c:v>
                </c:pt>
                <c:pt idx="834">
                  <c:v>45042.71809758227</c:v>
                </c:pt>
                <c:pt idx="835">
                  <c:v>45042.718098739679</c:v>
                </c:pt>
                <c:pt idx="836">
                  <c:v>45042.718099908663</c:v>
                </c:pt>
                <c:pt idx="837">
                  <c:v>45042.718101066072</c:v>
                </c:pt>
                <c:pt idx="838">
                  <c:v>45042.718102235056</c:v>
                </c:pt>
                <c:pt idx="839">
                  <c:v>45042.71810340404</c:v>
                </c:pt>
                <c:pt idx="840">
                  <c:v>45042.718104561449</c:v>
                </c:pt>
                <c:pt idx="841">
                  <c:v>45042.718105730433</c:v>
                </c:pt>
                <c:pt idx="842">
                  <c:v>45042.718106887842</c:v>
                </c:pt>
                <c:pt idx="843">
                  <c:v>45042.71810804525</c:v>
                </c:pt>
                <c:pt idx="844">
                  <c:v>45042.718109202659</c:v>
                </c:pt>
                <c:pt idx="845">
                  <c:v>45042.718110360067</c:v>
                </c:pt>
                <c:pt idx="846">
                  <c:v>45042.718111517475</c:v>
                </c:pt>
                <c:pt idx="847">
                  <c:v>45042.718112674884</c:v>
                </c:pt>
                <c:pt idx="848">
                  <c:v>45042.718113843868</c:v>
                </c:pt>
                <c:pt idx="849">
                  <c:v>45042.718115001277</c:v>
                </c:pt>
                <c:pt idx="850">
                  <c:v>45042.718116158685</c:v>
                </c:pt>
                <c:pt idx="851">
                  <c:v>45042.718117327669</c:v>
                </c:pt>
                <c:pt idx="852">
                  <c:v>45042.718118485078</c:v>
                </c:pt>
                <c:pt idx="853">
                  <c:v>45042.718119654062</c:v>
                </c:pt>
                <c:pt idx="854">
                  <c:v>45042.718120811471</c:v>
                </c:pt>
                <c:pt idx="855">
                  <c:v>45042.718121980455</c:v>
                </c:pt>
                <c:pt idx="856">
                  <c:v>45042.718123137864</c:v>
                </c:pt>
                <c:pt idx="857">
                  <c:v>45042.718124295272</c:v>
                </c:pt>
                <c:pt idx="858">
                  <c:v>45042.71812545268</c:v>
                </c:pt>
                <c:pt idx="859">
                  <c:v>45042.718126621665</c:v>
                </c:pt>
                <c:pt idx="860">
                  <c:v>45042.718127790649</c:v>
                </c:pt>
                <c:pt idx="861">
                  <c:v>45042.718128948058</c:v>
                </c:pt>
                <c:pt idx="862">
                  <c:v>45042.718130105466</c:v>
                </c:pt>
                <c:pt idx="863">
                  <c:v>45042.718131274451</c:v>
                </c:pt>
                <c:pt idx="864">
                  <c:v>45042.718132431859</c:v>
                </c:pt>
                <c:pt idx="865">
                  <c:v>45042.718133589267</c:v>
                </c:pt>
                <c:pt idx="866">
                  <c:v>45042.718134758252</c:v>
                </c:pt>
                <c:pt idx="867">
                  <c:v>45042.71813591566</c:v>
                </c:pt>
                <c:pt idx="868">
                  <c:v>45042.718137073069</c:v>
                </c:pt>
                <c:pt idx="869">
                  <c:v>45042.718138230477</c:v>
                </c:pt>
                <c:pt idx="870">
                  <c:v>45042.718139387885</c:v>
                </c:pt>
                <c:pt idx="871">
                  <c:v>45042.718140545294</c:v>
                </c:pt>
                <c:pt idx="872">
                  <c:v>45042.718141702702</c:v>
                </c:pt>
                <c:pt idx="873">
                  <c:v>45042.718142860111</c:v>
                </c:pt>
                <c:pt idx="874">
                  <c:v>45042.718144017519</c:v>
                </c:pt>
                <c:pt idx="875">
                  <c:v>45042.718145174927</c:v>
                </c:pt>
                <c:pt idx="876">
                  <c:v>45042.718146343912</c:v>
                </c:pt>
                <c:pt idx="877">
                  <c:v>45042.71814750132</c:v>
                </c:pt>
                <c:pt idx="878">
                  <c:v>45042.718148658729</c:v>
                </c:pt>
                <c:pt idx="879">
                  <c:v>45042.718149816137</c:v>
                </c:pt>
                <c:pt idx="880">
                  <c:v>45042.718150985122</c:v>
                </c:pt>
                <c:pt idx="881">
                  <c:v>45042.718152154106</c:v>
                </c:pt>
                <c:pt idx="882">
                  <c:v>45042.718153311514</c:v>
                </c:pt>
                <c:pt idx="883">
                  <c:v>45042.718154480499</c:v>
                </c:pt>
                <c:pt idx="884">
                  <c:v>45042.718155649483</c:v>
                </c:pt>
                <c:pt idx="885">
                  <c:v>45042.718156806892</c:v>
                </c:pt>
                <c:pt idx="886">
                  <c:v>45042.718157975876</c:v>
                </c:pt>
                <c:pt idx="887">
                  <c:v>45042.718159133285</c:v>
                </c:pt>
                <c:pt idx="888">
                  <c:v>45042.718160290693</c:v>
                </c:pt>
                <c:pt idx="889">
                  <c:v>45042.718161448101</c:v>
                </c:pt>
                <c:pt idx="890">
                  <c:v>45042.71816260551</c:v>
                </c:pt>
                <c:pt idx="891">
                  <c:v>45042.718163774494</c:v>
                </c:pt>
                <c:pt idx="892">
                  <c:v>45042.718164943479</c:v>
                </c:pt>
                <c:pt idx="893">
                  <c:v>45042.718166100887</c:v>
                </c:pt>
                <c:pt idx="894">
                  <c:v>45042.718167258296</c:v>
                </c:pt>
                <c:pt idx="895">
                  <c:v>45042.718168415704</c:v>
                </c:pt>
                <c:pt idx="896">
                  <c:v>45042.718169573112</c:v>
                </c:pt>
                <c:pt idx="897">
                  <c:v>45042.718170730521</c:v>
                </c:pt>
                <c:pt idx="898">
                  <c:v>45042.718171887929</c:v>
                </c:pt>
                <c:pt idx="899">
                  <c:v>45042.718173045338</c:v>
                </c:pt>
                <c:pt idx="900">
                  <c:v>45042.718174202746</c:v>
                </c:pt>
                <c:pt idx="901">
                  <c:v>45042.718175360154</c:v>
                </c:pt>
                <c:pt idx="902">
                  <c:v>45042.718176529139</c:v>
                </c:pt>
                <c:pt idx="903">
                  <c:v>45042.718177698123</c:v>
                </c:pt>
                <c:pt idx="904">
                  <c:v>45042.718178855532</c:v>
                </c:pt>
                <c:pt idx="905">
                  <c:v>45042.71818001294</c:v>
                </c:pt>
                <c:pt idx="906">
                  <c:v>45042.718181181925</c:v>
                </c:pt>
                <c:pt idx="907">
                  <c:v>45042.718182339333</c:v>
                </c:pt>
                <c:pt idx="908">
                  <c:v>45042.718183508317</c:v>
                </c:pt>
                <c:pt idx="909">
                  <c:v>45042.718184665726</c:v>
                </c:pt>
                <c:pt idx="910">
                  <c:v>45042.71818583471</c:v>
                </c:pt>
                <c:pt idx="911">
                  <c:v>45042.718186992119</c:v>
                </c:pt>
                <c:pt idx="912">
                  <c:v>45042.718188161103</c:v>
                </c:pt>
                <c:pt idx="913">
                  <c:v>45042.718189318512</c:v>
                </c:pt>
                <c:pt idx="914">
                  <c:v>45042.718190487496</c:v>
                </c:pt>
                <c:pt idx="915">
                  <c:v>45042.71819165648</c:v>
                </c:pt>
                <c:pt idx="916">
                  <c:v>45042.718192825465</c:v>
                </c:pt>
                <c:pt idx="917">
                  <c:v>45042.718193982873</c:v>
                </c:pt>
                <c:pt idx="918">
                  <c:v>45042.718195140282</c:v>
                </c:pt>
                <c:pt idx="919">
                  <c:v>45042.71819629769</c:v>
                </c:pt>
                <c:pt idx="920">
                  <c:v>45042.718197455099</c:v>
                </c:pt>
                <c:pt idx="921">
                  <c:v>45042.718198624083</c:v>
                </c:pt>
                <c:pt idx="922">
                  <c:v>45042.718199781491</c:v>
                </c:pt>
                <c:pt idx="923">
                  <c:v>45042.7182009389</c:v>
                </c:pt>
                <c:pt idx="924">
                  <c:v>45042.718202107884</c:v>
                </c:pt>
                <c:pt idx="925">
                  <c:v>45042.718203265293</c:v>
                </c:pt>
                <c:pt idx="926">
                  <c:v>45042.718204422701</c:v>
                </c:pt>
                <c:pt idx="927">
                  <c:v>45042.718205580109</c:v>
                </c:pt>
                <c:pt idx="928">
                  <c:v>45042.718206737518</c:v>
                </c:pt>
                <c:pt idx="929">
                  <c:v>45042.718207894926</c:v>
                </c:pt>
                <c:pt idx="930">
                  <c:v>45042.718209063911</c:v>
                </c:pt>
                <c:pt idx="931">
                  <c:v>45042.718210221319</c:v>
                </c:pt>
                <c:pt idx="932">
                  <c:v>45042.718211378728</c:v>
                </c:pt>
                <c:pt idx="933">
                  <c:v>45042.718212547712</c:v>
                </c:pt>
                <c:pt idx="934">
                  <c:v>45042.71821370512</c:v>
                </c:pt>
                <c:pt idx="935">
                  <c:v>45042.718214862529</c:v>
                </c:pt>
                <c:pt idx="936">
                  <c:v>45042.718216031513</c:v>
                </c:pt>
                <c:pt idx="937">
                  <c:v>45042.718217200498</c:v>
                </c:pt>
                <c:pt idx="938">
                  <c:v>45042.718218357906</c:v>
                </c:pt>
                <c:pt idx="939">
                  <c:v>45042.718219515315</c:v>
                </c:pt>
                <c:pt idx="940">
                  <c:v>45042.718220672723</c:v>
                </c:pt>
                <c:pt idx="941">
                  <c:v>45042.718221830131</c:v>
                </c:pt>
                <c:pt idx="942">
                  <c:v>45042.71822298754</c:v>
                </c:pt>
                <c:pt idx="943">
                  <c:v>45042.718224144948</c:v>
                </c:pt>
                <c:pt idx="944">
                  <c:v>45042.718225302357</c:v>
                </c:pt>
                <c:pt idx="945">
                  <c:v>45042.718226459765</c:v>
                </c:pt>
                <c:pt idx="946">
                  <c:v>45042.718227617173</c:v>
                </c:pt>
                <c:pt idx="947">
                  <c:v>45042.718228774582</c:v>
                </c:pt>
                <c:pt idx="948">
                  <c:v>45042.718229943566</c:v>
                </c:pt>
                <c:pt idx="949">
                  <c:v>45042.718231100975</c:v>
                </c:pt>
                <c:pt idx="950">
                  <c:v>45042.718232269959</c:v>
                </c:pt>
                <c:pt idx="951">
                  <c:v>45042.718233427368</c:v>
                </c:pt>
                <c:pt idx="952">
                  <c:v>45042.718234584776</c:v>
                </c:pt>
                <c:pt idx="953">
                  <c:v>45042.718235742184</c:v>
                </c:pt>
                <c:pt idx="954">
                  <c:v>45042.718236911169</c:v>
                </c:pt>
                <c:pt idx="955">
                  <c:v>45042.718238068577</c:v>
                </c:pt>
                <c:pt idx="956">
                  <c:v>45042.718239237562</c:v>
                </c:pt>
                <c:pt idx="957">
                  <c:v>45042.71824039497</c:v>
                </c:pt>
                <c:pt idx="958">
                  <c:v>45042.718241563955</c:v>
                </c:pt>
                <c:pt idx="959">
                  <c:v>45042.718242721363</c:v>
                </c:pt>
                <c:pt idx="960">
                  <c:v>45042.718243878771</c:v>
                </c:pt>
                <c:pt idx="961">
                  <c:v>45042.71824503618</c:v>
                </c:pt>
                <c:pt idx="962">
                  <c:v>45042.718246193588</c:v>
                </c:pt>
                <c:pt idx="963">
                  <c:v>45042.718247350997</c:v>
                </c:pt>
                <c:pt idx="964">
                  <c:v>45042.718248519981</c:v>
                </c:pt>
                <c:pt idx="965">
                  <c:v>45042.718249677389</c:v>
                </c:pt>
                <c:pt idx="966">
                  <c:v>45042.718250834798</c:v>
                </c:pt>
                <c:pt idx="967">
                  <c:v>45042.718252003782</c:v>
                </c:pt>
                <c:pt idx="968">
                  <c:v>45042.718253161191</c:v>
                </c:pt>
                <c:pt idx="969">
                  <c:v>45042.718254318599</c:v>
                </c:pt>
                <c:pt idx="970">
                  <c:v>45042.718255476007</c:v>
                </c:pt>
                <c:pt idx="971">
                  <c:v>45042.718256633416</c:v>
                </c:pt>
                <c:pt idx="972">
                  <c:v>45042.7182578024</c:v>
                </c:pt>
                <c:pt idx="973">
                  <c:v>45042.718258959809</c:v>
                </c:pt>
                <c:pt idx="974">
                  <c:v>45042.718260117217</c:v>
                </c:pt>
                <c:pt idx="975">
                  <c:v>45042.718261274626</c:v>
                </c:pt>
                <c:pt idx="976">
                  <c:v>45042.718262432034</c:v>
                </c:pt>
                <c:pt idx="977">
                  <c:v>45042.718263589442</c:v>
                </c:pt>
                <c:pt idx="978">
                  <c:v>45042.718264758427</c:v>
                </c:pt>
                <c:pt idx="979">
                  <c:v>45042.718265915835</c:v>
                </c:pt>
                <c:pt idx="980">
                  <c:v>45042.718267073244</c:v>
                </c:pt>
                <c:pt idx="981">
                  <c:v>45042.718268230652</c:v>
                </c:pt>
                <c:pt idx="982">
                  <c:v>45042.71826938806</c:v>
                </c:pt>
                <c:pt idx="983">
                  <c:v>45042.718270545469</c:v>
                </c:pt>
                <c:pt idx="984">
                  <c:v>45042.718271714453</c:v>
                </c:pt>
                <c:pt idx="985">
                  <c:v>45042.718272871862</c:v>
                </c:pt>
                <c:pt idx="986">
                  <c:v>45042.71827402927</c:v>
                </c:pt>
                <c:pt idx="987">
                  <c:v>45042.718275186679</c:v>
                </c:pt>
                <c:pt idx="988">
                  <c:v>45042.718276344087</c:v>
                </c:pt>
                <c:pt idx="989">
                  <c:v>45042.718277513071</c:v>
                </c:pt>
                <c:pt idx="990">
                  <c:v>45042.71827867048</c:v>
                </c:pt>
                <c:pt idx="991">
                  <c:v>45042.718279839464</c:v>
                </c:pt>
                <c:pt idx="992">
                  <c:v>45042.718280996873</c:v>
                </c:pt>
                <c:pt idx="993">
                  <c:v>45042.718282165857</c:v>
                </c:pt>
                <c:pt idx="994">
                  <c:v>45042.718283323265</c:v>
                </c:pt>
                <c:pt idx="995">
                  <c:v>45042.718284480674</c:v>
                </c:pt>
                <c:pt idx="996">
                  <c:v>45042.718285638082</c:v>
                </c:pt>
                <c:pt idx="997">
                  <c:v>45042.718286807067</c:v>
                </c:pt>
                <c:pt idx="998">
                  <c:v>45042.718287964475</c:v>
                </c:pt>
                <c:pt idx="999">
                  <c:v>45042.718289121884</c:v>
                </c:pt>
                <c:pt idx="1000">
                  <c:v>45042.718290279292</c:v>
                </c:pt>
                <c:pt idx="1001">
                  <c:v>45042.718291448276</c:v>
                </c:pt>
                <c:pt idx="1002">
                  <c:v>45042.718292605685</c:v>
                </c:pt>
                <c:pt idx="1003">
                  <c:v>45042.718293774669</c:v>
                </c:pt>
                <c:pt idx="1004">
                  <c:v>45042.718294932078</c:v>
                </c:pt>
                <c:pt idx="1005">
                  <c:v>45042.718296089486</c:v>
                </c:pt>
                <c:pt idx="1006">
                  <c:v>45042.718297246895</c:v>
                </c:pt>
                <c:pt idx="1007">
                  <c:v>45042.718298404303</c:v>
                </c:pt>
                <c:pt idx="1008">
                  <c:v>45042.718299561711</c:v>
                </c:pt>
                <c:pt idx="1009">
                  <c:v>45042.71830071912</c:v>
                </c:pt>
                <c:pt idx="1010">
                  <c:v>45042.718301888104</c:v>
                </c:pt>
                <c:pt idx="1011">
                  <c:v>45042.718303045513</c:v>
                </c:pt>
                <c:pt idx="1012">
                  <c:v>45042.718304202921</c:v>
                </c:pt>
                <c:pt idx="1013">
                  <c:v>45042.718305360329</c:v>
                </c:pt>
                <c:pt idx="1014">
                  <c:v>45042.718306529314</c:v>
                </c:pt>
                <c:pt idx="1015">
                  <c:v>45042.718307686722</c:v>
                </c:pt>
                <c:pt idx="1016">
                  <c:v>45042.718308844131</c:v>
                </c:pt>
                <c:pt idx="1017">
                  <c:v>45042.718310001539</c:v>
                </c:pt>
                <c:pt idx="1018">
                  <c:v>45042.718311170524</c:v>
                </c:pt>
                <c:pt idx="1019">
                  <c:v>45042.718312327932</c:v>
                </c:pt>
                <c:pt idx="1020">
                  <c:v>45042.718313496916</c:v>
                </c:pt>
                <c:pt idx="1021">
                  <c:v>45042.718314654325</c:v>
                </c:pt>
                <c:pt idx="1022">
                  <c:v>45042.718315823309</c:v>
                </c:pt>
                <c:pt idx="1023">
                  <c:v>45042.718316992294</c:v>
                </c:pt>
                <c:pt idx="1024">
                  <c:v>45042.718318149702</c:v>
                </c:pt>
                <c:pt idx="1025">
                  <c:v>45042.718319307111</c:v>
                </c:pt>
                <c:pt idx="1026">
                  <c:v>45042.718320464519</c:v>
                </c:pt>
                <c:pt idx="1027">
                  <c:v>45042.718321621927</c:v>
                </c:pt>
                <c:pt idx="1028">
                  <c:v>45042.718322790912</c:v>
                </c:pt>
                <c:pt idx="1029">
                  <c:v>45042.718323959896</c:v>
                </c:pt>
                <c:pt idx="1030">
                  <c:v>45042.718325117305</c:v>
                </c:pt>
                <c:pt idx="1031">
                  <c:v>45042.718326274713</c:v>
                </c:pt>
                <c:pt idx="1032">
                  <c:v>45042.718327443697</c:v>
                </c:pt>
                <c:pt idx="1033">
                  <c:v>45042.718328612682</c:v>
                </c:pt>
                <c:pt idx="1034">
                  <c:v>45042.718329781666</c:v>
                </c:pt>
                <c:pt idx="1035">
                  <c:v>45042.718330950651</c:v>
                </c:pt>
                <c:pt idx="1036">
                  <c:v>45042.718332108059</c:v>
                </c:pt>
                <c:pt idx="1037">
                  <c:v>45042.718333277044</c:v>
                </c:pt>
                <c:pt idx="1038">
                  <c:v>45042.718334446028</c:v>
                </c:pt>
                <c:pt idx="1039">
                  <c:v>45042.718335603437</c:v>
                </c:pt>
                <c:pt idx="1040">
                  <c:v>45042.718336760845</c:v>
                </c:pt>
                <c:pt idx="1041">
                  <c:v>45042.718337929829</c:v>
                </c:pt>
                <c:pt idx="1042">
                  <c:v>45042.718339087238</c:v>
                </c:pt>
                <c:pt idx="1043">
                  <c:v>45042.718340244646</c:v>
                </c:pt>
                <c:pt idx="1044">
                  <c:v>45042.718341425199</c:v>
                </c:pt>
                <c:pt idx="1045">
                  <c:v>45042.718342582608</c:v>
                </c:pt>
                <c:pt idx="1046">
                  <c:v>45042.718343740016</c:v>
                </c:pt>
                <c:pt idx="1047">
                  <c:v>45042.718344897425</c:v>
                </c:pt>
                <c:pt idx="1048">
                  <c:v>45042.718346054833</c:v>
                </c:pt>
                <c:pt idx="1049">
                  <c:v>45042.718347223818</c:v>
                </c:pt>
                <c:pt idx="1050">
                  <c:v>45042.718348381226</c:v>
                </c:pt>
                <c:pt idx="1051">
                  <c:v>45042.718349538634</c:v>
                </c:pt>
                <c:pt idx="1052">
                  <c:v>45042.718350696043</c:v>
                </c:pt>
                <c:pt idx="1053">
                  <c:v>45042.718351853451</c:v>
                </c:pt>
                <c:pt idx="1054">
                  <c:v>45042.718353022436</c:v>
                </c:pt>
                <c:pt idx="1055">
                  <c:v>45042.718354179844</c:v>
                </c:pt>
                <c:pt idx="1056">
                  <c:v>45042.718355348828</c:v>
                </c:pt>
                <c:pt idx="1057">
                  <c:v>45042.718356506237</c:v>
                </c:pt>
                <c:pt idx="1058">
                  <c:v>45042.718357663645</c:v>
                </c:pt>
                <c:pt idx="1059">
                  <c:v>45042.718358821054</c:v>
                </c:pt>
                <c:pt idx="1060">
                  <c:v>45042.718359990038</c:v>
                </c:pt>
                <c:pt idx="1061">
                  <c:v>45042.718361147447</c:v>
                </c:pt>
                <c:pt idx="1062">
                  <c:v>45042.718362316431</c:v>
                </c:pt>
                <c:pt idx="1063">
                  <c:v>45042.718363473839</c:v>
                </c:pt>
                <c:pt idx="1064">
                  <c:v>45042.718364642824</c:v>
                </c:pt>
                <c:pt idx="1065">
                  <c:v>45042.718365800232</c:v>
                </c:pt>
                <c:pt idx="1066">
                  <c:v>45042.718366969217</c:v>
                </c:pt>
                <c:pt idx="1067">
                  <c:v>45042.718368126625</c:v>
                </c:pt>
                <c:pt idx="1068">
                  <c:v>45042.718369284034</c:v>
                </c:pt>
                <c:pt idx="1069">
                  <c:v>45042.718370441442</c:v>
                </c:pt>
                <c:pt idx="1070">
                  <c:v>45042.71837159885</c:v>
                </c:pt>
                <c:pt idx="1071">
                  <c:v>45042.718372756259</c:v>
                </c:pt>
                <c:pt idx="1072">
                  <c:v>45042.718373913667</c:v>
                </c:pt>
                <c:pt idx="1073">
                  <c:v>45042.718375082652</c:v>
                </c:pt>
                <c:pt idx="1074">
                  <c:v>45042.71837624006</c:v>
                </c:pt>
                <c:pt idx="1075">
                  <c:v>45042.718377397468</c:v>
                </c:pt>
                <c:pt idx="1076">
                  <c:v>45042.718378554877</c:v>
                </c:pt>
                <c:pt idx="1077">
                  <c:v>45042.718379723861</c:v>
                </c:pt>
                <c:pt idx="1078">
                  <c:v>45042.71838088127</c:v>
                </c:pt>
                <c:pt idx="1079">
                  <c:v>45042.718382038678</c:v>
                </c:pt>
                <c:pt idx="1080">
                  <c:v>45042.718383196087</c:v>
                </c:pt>
                <c:pt idx="1081">
                  <c:v>45042.718384353495</c:v>
                </c:pt>
                <c:pt idx="1082">
                  <c:v>45042.718385522479</c:v>
                </c:pt>
                <c:pt idx="1083">
                  <c:v>45042.718386679888</c:v>
                </c:pt>
                <c:pt idx="1084">
                  <c:v>45042.718387837296</c:v>
                </c:pt>
                <c:pt idx="1085">
                  <c:v>45042.718388994705</c:v>
                </c:pt>
                <c:pt idx="1086">
                  <c:v>45042.718390152113</c:v>
                </c:pt>
                <c:pt idx="1087">
                  <c:v>45042.718391309521</c:v>
                </c:pt>
                <c:pt idx="1088">
                  <c:v>45042.71839246693</c:v>
                </c:pt>
                <c:pt idx="1089">
                  <c:v>45042.718393635914</c:v>
                </c:pt>
                <c:pt idx="1090">
                  <c:v>45042.718394793323</c:v>
                </c:pt>
                <c:pt idx="1091">
                  <c:v>45042.718395950731</c:v>
                </c:pt>
                <c:pt idx="1092">
                  <c:v>45042.718397108139</c:v>
                </c:pt>
                <c:pt idx="1093">
                  <c:v>45042.718398265548</c:v>
                </c:pt>
                <c:pt idx="1094">
                  <c:v>45042.718399434532</c:v>
                </c:pt>
                <c:pt idx="1095">
                  <c:v>45042.718400591941</c:v>
                </c:pt>
                <c:pt idx="1096">
                  <c:v>45042.718401760925</c:v>
                </c:pt>
                <c:pt idx="1097">
                  <c:v>45042.71840292991</c:v>
                </c:pt>
                <c:pt idx="1098">
                  <c:v>45042.718404087318</c:v>
                </c:pt>
                <c:pt idx="1099">
                  <c:v>45042.718405244726</c:v>
                </c:pt>
                <c:pt idx="1100">
                  <c:v>45042.718406413711</c:v>
                </c:pt>
                <c:pt idx="1101">
                  <c:v>45042.718407582695</c:v>
                </c:pt>
                <c:pt idx="1102">
                  <c:v>45042.71840875168</c:v>
                </c:pt>
                <c:pt idx="1103">
                  <c:v>45042.718409920664</c:v>
                </c:pt>
                <c:pt idx="1104">
                  <c:v>45042.718411089649</c:v>
                </c:pt>
                <c:pt idx="1105">
                  <c:v>45042.718412258633</c:v>
                </c:pt>
                <c:pt idx="1106">
                  <c:v>45042.718413416042</c:v>
                </c:pt>
                <c:pt idx="1107">
                  <c:v>45042.718414585026</c:v>
                </c:pt>
                <c:pt idx="1108">
                  <c:v>45042.718415742434</c:v>
                </c:pt>
                <c:pt idx="1109">
                  <c:v>45042.718416899843</c:v>
                </c:pt>
                <c:pt idx="1110">
                  <c:v>45042.718418068827</c:v>
                </c:pt>
                <c:pt idx="1111">
                  <c:v>45042.718419237812</c:v>
                </c:pt>
                <c:pt idx="1112">
                  <c:v>45042.71842039522</c:v>
                </c:pt>
                <c:pt idx="1113">
                  <c:v>45042.718421552629</c:v>
                </c:pt>
                <c:pt idx="1114">
                  <c:v>45042.718422721613</c:v>
                </c:pt>
                <c:pt idx="1115">
                  <c:v>45042.718423879021</c:v>
                </c:pt>
                <c:pt idx="1116">
                  <c:v>45042.718425048006</c:v>
                </c:pt>
                <c:pt idx="1117">
                  <c:v>45042.718426205414</c:v>
                </c:pt>
                <c:pt idx="1118">
                  <c:v>45042.718427362823</c:v>
                </c:pt>
                <c:pt idx="1119">
                  <c:v>45042.718428520231</c:v>
                </c:pt>
                <c:pt idx="1120">
                  <c:v>45042.71842967764</c:v>
                </c:pt>
                <c:pt idx="1121">
                  <c:v>45042.718430835048</c:v>
                </c:pt>
                <c:pt idx="1122">
                  <c:v>45042.718432004032</c:v>
                </c:pt>
                <c:pt idx="1123">
                  <c:v>45042.718433173017</c:v>
                </c:pt>
                <c:pt idx="1124">
                  <c:v>45042.718434330425</c:v>
                </c:pt>
                <c:pt idx="1125">
                  <c:v>45042.718435487834</c:v>
                </c:pt>
                <c:pt idx="1126">
                  <c:v>45042.718436645242</c:v>
                </c:pt>
                <c:pt idx="1127">
                  <c:v>45042.71843780265</c:v>
                </c:pt>
                <c:pt idx="1128">
                  <c:v>45042.718438971635</c:v>
                </c:pt>
                <c:pt idx="1129">
                  <c:v>45042.718440129043</c:v>
                </c:pt>
                <c:pt idx="1130">
                  <c:v>45042.718441286452</c:v>
                </c:pt>
                <c:pt idx="1131">
                  <c:v>45042.71844244386</c:v>
                </c:pt>
                <c:pt idx="1132">
                  <c:v>45042.718443612845</c:v>
                </c:pt>
                <c:pt idx="1133">
                  <c:v>45042.718444770253</c:v>
                </c:pt>
                <c:pt idx="1134">
                  <c:v>45042.718445927661</c:v>
                </c:pt>
                <c:pt idx="1135">
                  <c:v>45042.718447096646</c:v>
                </c:pt>
                <c:pt idx="1136">
                  <c:v>45042.71844826563</c:v>
                </c:pt>
                <c:pt idx="1137">
                  <c:v>45042.718449423039</c:v>
                </c:pt>
                <c:pt idx="1138">
                  <c:v>45042.718450580447</c:v>
                </c:pt>
                <c:pt idx="1139">
                  <c:v>45042.718451749432</c:v>
                </c:pt>
                <c:pt idx="1140">
                  <c:v>45042.71845290684</c:v>
                </c:pt>
                <c:pt idx="1141">
                  <c:v>45042.718454064248</c:v>
                </c:pt>
                <c:pt idx="1142">
                  <c:v>45042.718455221657</c:v>
                </c:pt>
                <c:pt idx="1143">
                  <c:v>45042.718456390641</c:v>
                </c:pt>
                <c:pt idx="1144">
                  <c:v>45042.71845754805</c:v>
                </c:pt>
                <c:pt idx="1145">
                  <c:v>45042.718458705458</c:v>
                </c:pt>
                <c:pt idx="1146">
                  <c:v>45042.718459862866</c:v>
                </c:pt>
                <c:pt idx="1147">
                  <c:v>45042.718461020275</c:v>
                </c:pt>
                <c:pt idx="1148">
                  <c:v>45042.718462189259</c:v>
                </c:pt>
                <c:pt idx="1149">
                  <c:v>45042.718463346668</c:v>
                </c:pt>
                <c:pt idx="1150">
                  <c:v>45042.718464515652</c:v>
                </c:pt>
                <c:pt idx="1151">
                  <c:v>45042.718465684637</c:v>
                </c:pt>
                <c:pt idx="1152">
                  <c:v>45042.718466853621</c:v>
                </c:pt>
                <c:pt idx="1153">
                  <c:v>45042.718468011029</c:v>
                </c:pt>
                <c:pt idx="1154">
                  <c:v>45042.718469180014</c:v>
                </c:pt>
                <c:pt idx="1155">
                  <c:v>45042.718470337422</c:v>
                </c:pt>
                <c:pt idx="1156">
                  <c:v>45042.718471506407</c:v>
                </c:pt>
                <c:pt idx="1157">
                  <c:v>45042.718472675391</c:v>
                </c:pt>
                <c:pt idx="1158">
                  <c:v>45042.7184738328</c:v>
                </c:pt>
                <c:pt idx="1159">
                  <c:v>45042.718474990208</c:v>
                </c:pt>
                <c:pt idx="1160">
                  <c:v>45042.718476147616</c:v>
                </c:pt>
                <c:pt idx="1161">
                  <c:v>45042.718477305025</c:v>
                </c:pt>
                <c:pt idx="1162">
                  <c:v>45042.718478462433</c:v>
                </c:pt>
                <c:pt idx="1163">
                  <c:v>45042.718479619842</c:v>
                </c:pt>
                <c:pt idx="1164">
                  <c:v>45042.718480788826</c:v>
                </c:pt>
                <c:pt idx="1165">
                  <c:v>45042.718481946235</c:v>
                </c:pt>
                <c:pt idx="1166">
                  <c:v>45042.718483103643</c:v>
                </c:pt>
                <c:pt idx="1167">
                  <c:v>45042.718484272627</c:v>
                </c:pt>
                <c:pt idx="1168">
                  <c:v>45042.718485430036</c:v>
                </c:pt>
                <c:pt idx="1169">
                  <c:v>45042.718486587444</c:v>
                </c:pt>
                <c:pt idx="1170">
                  <c:v>45042.718487756429</c:v>
                </c:pt>
                <c:pt idx="1171">
                  <c:v>45042.718488913837</c:v>
                </c:pt>
                <c:pt idx="1172">
                  <c:v>45042.718490071245</c:v>
                </c:pt>
                <c:pt idx="1173">
                  <c:v>45042.718491228654</c:v>
                </c:pt>
                <c:pt idx="1174">
                  <c:v>45042.718492386062</c:v>
                </c:pt>
                <c:pt idx="1175">
                  <c:v>45042.718493543471</c:v>
                </c:pt>
                <c:pt idx="1176">
                  <c:v>45042.718494712455</c:v>
                </c:pt>
                <c:pt idx="1177">
                  <c:v>45042.718495869864</c:v>
                </c:pt>
                <c:pt idx="1178">
                  <c:v>45042.718497027272</c:v>
                </c:pt>
                <c:pt idx="1179">
                  <c:v>45042.718498196256</c:v>
                </c:pt>
                <c:pt idx="1180">
                  <c:v>45042.718499365241</c:v>
                </c:pt>
                <c:pt idx="1181">
                  <c:v>45042.718500522649</c:v>
                </c:pt>
                <c:pt idx="1182">
                  <c:v>45042.718501680058</c:v>
                </c:pt>
                <c:pt idx="1183">
                  <c:v>45042.718502837466</c:v>
                </c:pt>
                <c:pt idx="1184">
                  <c:v>45042.718503994874</c:v>
                </c:pt>
                <c:pt idx="1185">
                  <c:v>45042.718505152283</c:v>
                </c:pt>
                <c:pt idx="1186">
                  <c:v>45042.718506309691</c:v>
                </c:pt>
                <c:pt idx="1187">
                  <c:v>45042.7185074671</c:v>
                </c:pt>
                <c:pt idx="1188">
                  <c:v>45042.718508624508</c:v>
                </c:pt>
                <c:pt idx="1189">
                  <c:v>45042.718509781917</c:v>
                </c:pt>
                <c:pt idx="1190">
                  <c:v>45042.718510939325</c:v>
                </c:pt>
                <c:pt idx="1191">
                  <c:v>45042.718512096733</c:v>
                </c:pt>
                <c:pt idx="1192">
                  <c:v>45042.718513254142</c:v>
                </c:pt>
                <c:pt idx="1193">
                  <c:v>45042.71851441155</c:v>
                </c:pt>
                <c:pt idx="1194">
                  <c:v>45042.718515568959</c:v>
                </c:pt>
                <c:pt idx="1195">
                  <c:v>45042.718516726367</c:v>
                </c:pt>
                <c:pt idx="1196">
                  <c:v>45042.718517883775</c:v>
                </c:pt>
                <c:pt idx="1197">
                  <c:v>45042.718519041184</c:v>
                </c:pt>
                <c:pt idx="1198">
                  <c:v>45042.718520210168</c:v>
                </c:pt>
                <c:pt idx="1199">
                  <c:v>45042.718521367577</c:v>
                </c:pt>
                <c:pt idx="1200">
                  <c:v>45042.718522536561</c:v>
                </c:pt>
                <c:pt idx="1201">
                  <c:v>45042.718523705546</c:v>
                </c:pt>
                <c:pt idx="1202">
                  <c:v>45042.718524862954</c:v>
                </c:pt>
                <c:pt idx="1203">
                  <c:v>45042.718526031938</c:v>
                </c:pt>
                <c:pt idx="1204">
                  <c:v>45042.718527189347</c:v>
                </c:pt>
                <c:pt idx="1205">
                  <c:v>45042.718528358331</c:v>
                </c:pt>
                <c:pt idx="1206">
                  <c:v>45042.718529527316</c:v>
                </c:pt>
                <c:pt idx="1207">
                  <c:v>45042.7185306963</c:v>
                </c:pt>
                <c:pt idx="1208">
                  <c:v>45042.718531865285</c:v>
                </c:pt>
                <c:pt idx="1209">
                  <c:v>45042.718533034269</c:v>
                </c:pt>
                <c:pt idx="1210">
                  <c:v>45042.718534191677</c:v>
                </c:pt>
                <c:pt idx="1211">
                  <c:v>45042.718535349086</c:v>
                </c:pt>
                <c:pt idx="1212">
                  <c:v>45042.71853651807</c:v>
                </c:pt>
                <c:pt idx="1213">
                  <c:v>45042.718537675479</c:v>
                </c:pt>
                <c:pt idx="1214">
                  <c:v>45042.718538844463</c:v>
                </c:pt>
                <c:pt idx="1215">
                  <c:v>45042.718540001872</c:v>
                </c:pt>
                <c:pt idx="1216">
                  <c:v>45042.71854115928</c:v>
                </c:pt>
                <c:pt idx="1217">
                  <c:v>45042.718542316688</c:v>
                </c:pt>
                <c:pt idx="1218">
                  <c:v>45042.718543485673</c:v>
                </c:pt>
                <c:pt idx="1219">
                  <c:v>45042.718544654657</c:v>
                </c:pt>
                <c:pt idx="1220">
                  <c:v>45042.718545812066</c:v>
                </c:pt>
                <c:pt idx="1221">
                  <c:v>45042.718546969474</c:v>
                </c:pt>
                <c:pt idx="1222">
                  <c:v>45042.718548126883</c:v>
                </c:pt>
                <c:pt idx="1223">
                  <c:v>45042.718549295867</c:v>
                </c:pt>
                <c:pt idx="1224">
                  <c:v>45042.718550453275</c:v>
                </c:pt>
                <c:pt idx="1225">
                  <c:v>45042.718551610684</c:v>
                </c:pt>
                <c:pt idx="1226">
                  <c:v>45042.718552779668</c:v>
                </c:pt>
                <c:pt idx="1227">
                  <c:v>45042.718553937077</c:v>
                </c:pt>
                <c:pt idx="1228">
                  <c:v>45042.718555094485</c:v>
                </c:pt>
                <c:pt idx="1229">
                  <c:v>45042.718556251893</c:v>
                </c:pt>
                <c:pt idx="1230">
                  <c:v>45042.718557420878</c:v>
                </c:pt>
                <c:pt idx="1231">
                  <c:v>45042.718558589862</c:v>
                </c:pt>
                <c:pt idx="1232">
                  <c:v>45042.718559747271</c:v>
                </c:pt>
                <c:pt idx="1233">
                  <c:v>45042.718560904679</c:v>
                </c:pt>
                <c:pt idx="1234">
                  <c:v>45042.718562062088</c:v>
                </c:pt>
                <c:pt idx="1235">
                  <c:v>45042.718563231072</c:v>
                </c:pt>
                <c:pt idx="1236">
                  <c:v>45042.718564400056</c:v>
                </c:pt>
                <c:pt idx="1237">
                  <c:v>45042.718565569041</c:v>
                </c:pt>
                <c:pt idx="1238">
                  <c:v>45042.718566726449</c:v>
                </c:pt>
                <c:pt idx="1239">
                  <c:v>45042.718567883858</c:v>
                </c:pt>
                <c:pt idx="1240">
                  <c:v>45042.718569041266</c:v>
                </c:pt>
                <c:pt idx="1241">
                  <c:v>45042.718570210251</c:v>
                </c:pt>
                <c:pt idx="1242">
                  <c:v>45042.718571379235</c:v>
                </c:pt>
                <c:pt idx="1243">
                  <c:v>45042.718572536643</c:v>
                </c:pt>
                <c:pt idx="1244">
                  <c:v>45042.718573694052</c:v>
                </c:pt>
                <c:pt idx="1245">
                  <c:v>45042.718574863036</c:v>
                </c:pt>
                <c:pt idx="1246">
                  <c:v>45042.718576020445</c:v>
                </c:pt>
                <c:pt idx="1247">
                  <c:v>45042.718577177853</c:v>
                </c:pt>
                <c:pt idx="1248">
                  <c:v>45042.718578335262</c:v>
                </c:pt>
                <c:pt idx="1249">
                  <c:v>45042.71857949267</c:v>
                </c:pt>
                <c:pt idx="1250">
                  <c:v>45042.718580650078</c:v>
                </c:pt>
                <c:pt idx="1251">
                  <c:v>45042.718581807487</c:v>
                </c:pt>
                <c:pt idx="1252">
                  <c:v>45042.718582964895</c:v>
                </c:pt>
                <c:pt idx="1253">
                  <c:v>45042.718584122304</c:v>
                </c:pt>
                <c:pt idx="1254">
                  <c:v>45042.718585279712</c:v>
                </c:pt>
                <c:pt idx="1255">
                  <c:v>45042.71858643712</c:v>
                </c:pt>
                <c:pt idx="1256">
                  <c:v>45042.718587594529</c:v>
                </c:pt>
                <c:pt idx="1257">
                  <c:v>45042.718588763513</c:v>
                </c:pt>
                <c:pt idx="1258">
                  <c:v>45042.718589932498</c:v>
                </c:pt>
                <c:pt idx="1259">
                  <c:v>45042.718591089906</c:v>
                </c:pt>
                <c:pt idx="1260">
                  <c:v>45042.718592247315</c:v>
                </c:pt>
                <c:pt idx="1261">
                  <c:v>45042.718593416299</c:v>
                </c:pt>
                <c:pt idx="1262">
                  <c:v>45042.718594573707</c:v>
                </c:pt>
                <c:pt idx="1263">
                  <c:v>45042.718595742692</c:v>
                </c:pt>
                <c:pt idx="1264">
                  <c:v>45042.7185969001</c:v>
                </c:pt>
                <c:pt idx="1265">
                  <c:v>45042.718598057509</c:v>
                </c:pt>
                <c:pt idx="1266">
                  <c:v>45042.718599226493</c:v>
                </c:pt>
                <c:pt idx="1267">
                  <c:v>45042.718600395478</c:v>
                </c:pt>
                <c:pt idx="1268">
                  <c:v>45042.718601552886</c:v>
                </c:pt>
                <c:pt idx="1269">
                  <c:v>45042.718602710294</c:v>
                </c:pt>
                <c:pt idx="1270">
                  <c:v>45042.718603867703</c:v>
                </c:pt>
                <c:pt idx="1271">
                  <c:v>45042.718605036687</c:v>
                </c:pt>
                <c:pt idx="1272">
                  <c:v>45042.718606194096</c:v>
                </c:pt>
                <c:pt idx="1273">
                  <c:v>45042.718607351504</c:v>
                </c:pt>
                <c:pt idx="1274">
                  <c:v>45042.718608508912</c:v>
                </c:pt>
                <c:pt idx="1275">
                  <c:v>45042.718609677897</c:v>
                </c:pt>
                <c:pt idx="1276">
                  <c:v>45042.718610835305</c:v>
                </c:pt>
                <c:pt idx="1277">
                  <c:v>45042.718611992714</c:v>
                </c:pt>
                <c:pt idx="1278">
                  <c:v>45042.718613150122</c:v>
                </c:pt>
                <c:pt idx="1279">
                  <c:v>45042.718614307531</c:v>
                </c:pt>
                <c:pt idx="1280">
                  <c:v>45042.718615464939</c:v>
                </c:pt>
                <c:pt idx="1281">
                  <c:v>45042.718616622347</c:v>
                </c:pt>
                <c:pt idx="1282">
                  <c:v>45042.718617791332</c:v>
                </c:pt>
                <c:pt idx="1283">
                  <c:v>45042.71861894874</c:v>
                </c:pt>
                <c:pt idx="1284">
                  <c:v>45042.718620117725</c:v>
                </c:pt>
                <c:pt idx="1285">
                  <c:v>45042.718621286709</c:v>
                </c:pt>
                <c:pt idx="1286">
                  <c:v>45042.718622455694</c:v>
                </c:pt>
                <c:pt idx="1287">
                  <c:v>45042.718623613102</c:v>
                </c:pt>
                <c:pt idx="1288">
                  <c:v>45042.718624782086</c:v>
                </c:pt>
                <c:pt idx="1289">
                  <c:v>45042.718625939495</c:v>
                </c:pt>
                <c:pt idx="1290">
                  <c:v>45042.718627096903</c:v>
                </c:pt>
                <c:pt idx="1291">
                  <c:v>45042.718628254312</c:v>
                </c:pt>
                <c:pt idx="1292">
                  <c:v>45042.718629423296</c:v>
                </c:pt>
                <c:pt idx="1293">
                  <c:v>45042.718630580704</c:v>
                </c:pt>
                <c:pt idx="1294">
                  <c:v>45042.718631749689</c:v>
                </c:pt>
                <c:pt idx="1295">
                  <c:v>45042.718632918673</c:v>
                </c:pt>
                <c:pt idx="1296">
                  <c:v>45042.718634076082</c:v>
                </c:pt>
                <c:pt idx="1297">
                  <c:v>45042.71863523349</c:v>
                </c:pt>
                <c:pt idx="1298">
                  <c:v>45042.718636402475</c:v>
                </c:pt>
                <c:pt idx="1299">
                  <c:v>45042.718637571459</c:v>
                </c:pt>
                <c:pt idx="1300">
                  <c:v>45042.718638740444</c:v>
                </c:pt>
                <c:pt idx="1301">
                  <c:v>45042.718639909428</c:v>
                </c:pt>
                <c:pt idx="1302">
                  <c:v>45042.718641078412</c:v>
                </c:pt>
                <c:pt idx="1303">
                  <c:v>45042.718642235821</c:v>
                </c:pt>
                <c:pt idx="1304">
                  <c:v>45042.718643393229</c:v>
                </c:pt>
                <c:pt idx="1305">
                  <c:v>45042.718644550638</c:v>
                </c:pt>
                <c:pt idx="1306">
                  <c:v>45042.718645719622</c:v>
                </c:pt>
                <c:pt idx="1307">
                  <c:v>45042.718646877031</c:v>
                </c:pt>
                <c:pt idx="1308">
                  <c:v>45042.718648046015</c:v>
                </c:pt>
                <c:pt idx="1309">
                  <c:v>45042.718649214999</c:v>
                </c:pt>
                <c:pt idx="1310">
                  <c:v>45042.718650383984</c:v>
                </c:pt>
                <c:pt idx="1311">
                  <c:v>45042.718651552968</c:v>
                </c:pt>
                <c:pt idx="1312">
                  <c:v>45042.718652721953</c:v>
                </c:pt>
                <c:pt idx="1313">
                  <c:v>45042.718653890937</c:v>
                </c:pt>
                <c:pt idx="1314">
                  <c:v>45042.718655048346</c:v>
                </c:pt>
                <c:pt idx="1315">
                  <c:v>45042.718656205754</c:v>
                </c:pt>
                <c:pt idx="1316">
                  <c:v>45042.718657363162</c:v>
                </c:pt>
                <c:pt idx="1317">
                  <c:v>45042.718658532147</c:v>
                </c:pt>
                <c:pt idx="1318">
                  <c:v>45042.718659689555</c:v>
                </c:pt>
                <c:pt idx="1319">
                  <c:v>45042.718660846964</c:v>
                </c:pt>
              </c:numCache>
            </c:numRef>
          </c:xVal>
          <c:yVal>
            <c:numRef>
              <c:f>'20.5MV'!$C$3:$C$1322</c:f>
              <c:numCache>
                <c:formatCode>0.00E+00</c:formatCode>
                <c:ptCount val="1320"/>
                <c:pt idx="0">
                  <c:v>-84.063682556000003</c:v>
                </c:pt>
                <c:pt idx="1">
                  <c:v>-87.244621276999993</c:v>
                </c:pt>
                <c:pt idx="2">
                  <c:v>-84.264068604000002</c:v>
                </c:pt>
                <c:pt idx="3">
                  <c:v>-84.264068604000002</c:v>
                </c:pt>
                <c:pt idx="4">
                  <c:v>-86.252174377000003</c:v>
                </c:pt>
                <c:pt idx="5">
                  <c:v>-83.575538635000001</c:v>
                </c:pt>
                <c:pt idx="6">
                  <c:v>-86.899261475000003</c:v>
                </c:pt>
                <c:pt idx="7">
                  <c:v>-86.899261475000003</c:v>
                </c:pt>
                <c:pt idx="8">
                  <c:v>-84.722785950000002</c:v>
                </c:pt>
                <c:pt idx="9">
                  <c:v>-85.046211243000002</c:v>
                </c:pt>
                <c:pt idx="10">
                  <c:v>-85.046211243000002</c:v>
                </c:pt>
                <c:pt idx="11">
                  <c:v>-86.526313782000003</c:v>
                </c:pt>
                <c:pt idx="12">
                  <c:v>-39.176971436000002</c:v>
                </c:pt>
                <c:pt idx="13">
                  <c:v>-30.977924346999998</c:v>
                </c:pt>
                <c:pt idx="14">
                  <c:v>-30.977924346999998</c:v>
                </c:pt>
                <c:pt idx="15">
                  <c:v>-27.326614379999999</c:v>
                </c:pt>
                <c:pt idx="16">
                  <c:v>-24.464618683000001</c:v>
                </c:pt>
                <c:pt idx="17">
                  <c:v>-22.706598282000002</c:v>
                </c:pt>
                <c:pt idx="18">
                  <c:v>-22.706598282000002</c:v>
                </c:pt>
                <c:pt idx="19">
                  <c:v>-21.284708023</c:v>
                </c:pt>
                <c:pt idx="20">
                  <c:v>-20.010322571</c:v>
                </c:pt>
                <c:pt idx="21">
                  <c:v>-20.010322571</c:v>
                </c:pt>
                <c:pt idx="22">
                  <c:v>-19.075778961000001</c:v>
                </c:pt>
                <c:pt idx="23">
                  <c:v>-18.268939971999998</c:v>
                </c:pt>
                <c:pt idx="24">
                  <c:v>-18.268939971999998</c:v>
                </c:pt>
                <c:pt idx="25">
                  <c:v>-17.472196578999998</c:v>
                </c:pt>
                <c:pt idx="26">
                  <c:v>-16.833906173999999</c:v>
                </c:pt>
                <c:pt idx="27">
                  <c:v>-16.178106308</c:v>
                </c:pt>
                <c:pt idx="28">
                  <c:v>-16.178106308</c:v>
                </c:pt>
                <c:pt idx="29">
                  <c:v>-15.661807059999999</c:v>
                </c:pt>
                <c:pt idx="30">
                  <c:v>-15.194413185</c:v>
                </c:pt>
                <c:pt idx="31">
                  <c:v>-14.72554493</c:v>
                </c:pt>
                <c:pt idx="32">
                  <c:v>-14.72554493</c:v>
                </c:pt>
                <c:pt idx="33">
                  <c:v>-14.340794562999999</c:v>
                </c:pt>
                <c:pt idx="34">
                  <c:v>-13.934849739000001</c:v>
                </c:pt>
                <c:pt idx="35">
                  <c:v>-13.934849739000001</c:v>
                </c:pt>
                <c:pt idx="36">
                  <c:v>-13.617333412000001</c:v>
                </c:pt>
                <c:pt idx="37">
                  <c:v>-13.323616982000001</c:v>
                </c:pt>
                <c:pt idx="38">
                  <c:v>-13.010196686</c:v>
                </c:pt>
                <c:pt idx="39">
                  <c:v>-13.010196686</c:v>
                </c:pt>
                <c:pt idx="40">
                  <c:v>-12.797706604</c:v>
                </c:pt>
                <c:pt idx="41">
                  <c:v>-12.511066437</c:v>
                </c:pt>
                <c:pt idx="42">
                  <c:v>-12.511066437</c:v>
                </c:pt>
                <c:pt idx="43">
                  <c:v>-12.316153526000001</c:v>
                </c:pt>
                <c:pt idx="44">
                  <c:v>-12.113627434</c:v>
                </c:pt>
                <c:pt idx="45">
                  <c:v>-11.915730476</c:v>
                </c:pt>
                <c:pt idx="46">
                  <c:v>-11.915730476</c:v>
                </c:pt>
                <c:pt idx="47">
                  <c:v>-11.738636016999999</c:v>
                </c:pt>
                <c:pt idx="48">
                  <c:v>-11.569522857999999</c:v>
                </c:pt>
                <c:pt idx="49">
                  <c:v>-11.569522857999999</c:v>
                </c:pt>
                <c:pt idx="50">
                  <c:v>-11.447041512</c:v>
                </c:pt>
                <c:pt idx="51">
                  <c:v>-11.314852715000001</c:v>
                </c:pt>
                <c:pt idx="52">
                  <c:v>-11.166793823000001</c:v>
                </c:pt>
                <c:pt idx="53">
                  <c:v>-11.166793823000001</c:v>
                </c:pt>
                <c:pt idx="54">
                  <c:v>-11.049087524000001</c:v>
                </c:pt>
                <c:pt idx="55">
                  <c:v>-10.932502746999999</c:v>
                </c:pt>
                <c:pt idx="56">
                  <c:v>-10.932502746999999</c:v>
                </c:pt>
                <c:pt idx="57">
                  <c:v>-10.840623856000001</c:v>
                </c:pt>
                <c:pt idx="58">
                  <c:v>-10.753038406</c:v>
                </c:pt>
                <c:pt idx="59">
                  <c:v>-10.678561211</c:v>
                </c:pt>
                <c:pt idx="60">
                  <c:v>-10.678561211</c:v>
                </c:pt>
                <c:pt idx="61">
                  <c:v>-10.602534294</c:v>
                </c:pt>
                <c:pt idx="62">
                  <c:v>-10.513080597</c:v>
                </c:pt>
                <c:pt idx="63">
                  <c:v>-10.513080597</c:v>
                </c:pt>
                <c:pt idx="64">
                  <c:v>-10.45383358</c:v>
                </c:pt>
                <c:pt idx="65">
                  <c:v>-10.383121490000001</c:v>
                </c:pt>
                <c:pt idx="66">
                  <c:v>-10.322949409</c:v>
                </c:pt>
                <c:pt idx="67">
                  <c:v>-10.322949409</c:v>
                </c:pt>
                <c:pt idx="68">
                  <c:v>-10.279120445</c:v>
                </c:pt>
                <c:pt idx="69">
                  <c:v>-10.215362549</c:v>
                </c:pt>
                <c:pt idx="70">
                  <c:v>-10.161666869999999</c:v>
                </c:pt>
                <c:pt idx="71">
                  <c:v>-10.161666869999999</c:v>
                </c:pt>
                <c:pt idx="72">
                  <c:v>-10.107802391</c:v>
                </c:pt>
                <c:pt idx="73">
                  <c:v>-10.042132378</c:v>
                </c:pt>
                <c:pt idx="74">
                  <c:v>-10.042132378</c:v>
                </c:pt>
                <c:pt idx="75">
                  <c:v>-9.9681663513000007</c:v>
                </c:pt>
                <c:pt idx="76">
                  <c:v>-9.9142017365000008</c:v>
                </c:pt>
                <c:pt idx="77">
                  <c:v>-9.8533134459999996</c:v>
                </c:pt>
                <c:pt idx="78">
                  <c:v>-9.8533134459999996</c:v>
                </c:pt>
                <c:pt idx="79">
                  <c:v>-9.8120613098000007</c:v>
                </c:pt>
                <c:pt idx="80">
                  <c:v>-9.7601108551000006</c:v>
                </c:pt>
                <c:pt idx="81">
                  <c:v>-9.7601108551000006</c:v>
                </c:pt>
                <c:pt idx="82">
                  <c:v>-9.7222557068000004</c:v>
                </c:pt>
                <c:pt idx="83">
                  <c:v>-9.6756649016999994</c:v>
                </c:pt>
                <c:pt idx="84">
                  <c:v>-9.6284275054999995</c:v>
                </c:pt>
                <c:pt idx="85">
                  <c:v>-9.6284275054999995</c:v>
                </c:pt>
                <c:pt idx="86">
                  <c:v>-9.6030235290999997</c:v>
                </c:pt>
                <c:pt idx="87">
                  <c:v>-9.5636920929000002</c:v>
                </c:pt>
                <c:pt idx="88">
                  <c:v>-9.5636920929000002</c:v>
                </c:pt>
                <c:pt idx="89">
                  <c:v>-9.5348720550999992</c:v>
                </c:pt>
                <c:pt idx="90">
                  <c:v>-9.5003299712999993</c:v>
                </c:pt>
                <c:pt idx="91">
                  <c:v>-9.4713058472</c:v>
                </c:pt>
                <c:pt idx="92">
                  <c:v>-9.4713058472</c:v>
                </c:pt>
                <c:pt idx="93">
                  <c:v>-9.4423656464000008</c:v>
                </c:pt>
                <c:pt idx="94">
                  <c:v>-9.4170780181999998</c:v>
                </c:pt>
                <c:pt idx="95">
                  <c:v>-9.4170780181999998</c:v>
                </c:pt>
                <c:pt idx="96">
                  <c:v>-9.3749036789000009</c:v>
                </c:pt>
                <c:pt idx="97">
                  <c:v>-9.3700065613000003</c:v>
                </c:pt>
                <c:pt idx="98">
                  <c:v>-9.3654489516999995</c:v>
                </c:pt>
                <c:pt idx="99">
                  <c:v>-9.3654489516999995</c:v>
                </c:pt>
                <c:pt idx="100">
                  <c:v>-9.3304576873999991</c:v>
                </c:pt>
                <c:pt idx="101">
                  <c:v>-9.3261690139999995</c:v>
                </c:pt>
                <c:pt idx="102">
                  <c:v>-9.2899990082000006</c:v>
                </c:pt>
                <c:pt idx="103">
                  <c:v>-9.2899990082000006</c:v>
                </c:pt>
                <c:pt idx="104">
                  <c:v>-9.2900018691999993</c:v>
                </c:pt>
                <c:pt idx="105">
                  <c:v>-9.2616157531999992</c:v>
                </c:pt>
                <c:pt idx="106">
                  <c:v>-9.2616157531999992</c:v>
                </c:pt>
                <c:pt idx="107">
                  <c:v>-9.2423763275000006</c:v>
                </c:pt>
                <c:pt idx="108">
                  <c:v>-9.2475595473999999</c:v>
                </c:pt>
                <c:pt idx="109">
                  <c:v>-9.2177944183000005</c:v>
                </c:pt>
                <c:pt idx="110">
                  <c:v>-9.2177944183000005</c:v>
                </c:pt>
                <c:pt idx="111">
                  <c:v>-9.2032699585</c:v>
                </c:pt>
                <c:pt idx="112">
                  <c:v>-9.2027559280000002</c:v>
                </c:pt>
                <c:pt idx="113">
                  <c:v>-9.2027559280000002</c:v>
                </c:pt>
                <c:pt idx="114">
                  <c:v>-9.1776351929000004</c:v>
                </c:pt>
                <c:pt idx="115">
                  <c:v>-9.1846590042000003</c:v>
                </c:pt>
                <c:pt idx="116">
                  <c:v>-9.1693830490000003</c:v>
                </c:pt>
                <c:pt idx="117">
                  <c:v>-9.1693830490000003</c:v>
                </c:pt>
                <c:pt idx="118">
                  <c:v>-9.1789340973000009</c:v>
                </c:pt>
                <c:pt idx="119">
                  <c:v>-9.1480112075999998</c:v>
                </c:pt>
                <c:pt idx="120">
                  <c:v>-9.1480112075999998</c:v>
                </c:pt>
                <c:pt idx="121">
                  <c:v>-9.1417875290000001</c:v>
                </c:pt>
                <c:pt idx="122">
                  <c:v>-9.1319742203000001</c:v>
                </c:pt>
                <c:pt idx="123">
                  <c:v>-9.1125144957999993</c:v>
                </c:pt>
                <c:pt idx="124">
                  <c:v>-9.1125144957999993</c:v>
                </c:pt>
                <c:pt idx="125">
                  <c:v>-9.1215982436999994</c:v>
                </c:pt>
                <c:pt idx="126">
                  <c:v>-9.0975551605000007</c:v>
                </c:pt>
                <c:pt idx="127">
                  <c:v>-9.0975551605000007</c:v>
                </c:pt>
                <c:pt idx="128">
                  <c:v>-9.0896911620999994</c:v>
                </c:pt>
                <c:pt idx="129">
                  <c:v>-9.1003007889000003</c:v>
                </c:pt>
                <c:pt idx="130">
                  <c:v>-9.0794582367000007</c:v>
                </c:pt>
                <c:pt idx="131">
                  <c:v>-9.0794582367000007</c:v>
                </c:pt>
                <c:pt idx="132">
                  <c:v>-9.0722274780000003</c:v>
                </c:pt>
                <c:pt idx="133">
                  <c:v>-9.0685596466000007</c:v>
                </c:pt>
                <c:pt idx="134">
                  <c:v>-9.0685596466000007</c:v>
                </c:pt>
                <c:pt idx="135">
                  <c:v>-9.0791559219</c:v>
                </c:pt>
                <c:pt idx="136">
                  <c:v>-9.0622310638000005</c:v>
                </c:pt>
                <c:pt idx="137">
                  <c:v>-9.0526466370000005</c:v>
                </c:pt>
                <c:pt idx="138">
                  <c:v>-9.0526466370000005</c:v>
                </c:pt>
                <c:pt idx="139">
                  <c:v>-9.0491752625000004</c:v>
                </c:pt>
                <c:pt idx="140">
                  <c:v>-9.0648775101000005</c:v>
                </c:pt>
                <c:pt idx="141">
                  <c:v>-9.0648775101000005</c:v>
                </c:pt>
                <c:pt idx="142">
                  <c:v>-9.0458660125999995</c:v>
                </c:pt>
                <c:pt idx="143">
                  <c:v>-9.0553941726999998</c:v>
                </c:pt>
                <c:pt idx="144">
                  <c:v>-9.0524415969999996</c:v>
                </c:pt>
                <c:pt idx="145">
                  <c:v>-9.0524415969999996</c:v>
                </c:pt>
                <c:pt idx="146">
                  <c:v>-9.0300636292000007</c:v>
                </c:pt>
                <c:pt idx="147">
                  <c:v>-9.0286769867000007</c:v>
                </c:pt>
                <c:pt idx="148">
                  <c:v>-9.0272560120000005</c:v>
                </c:pt>
                <c:pt idx="149">
                  <c:v>-9.0272560120000005</c:v>
                </c:pt>
                <c:pt idx="150">
                  <c:v>-9.0234756469999997</c:v>
                </c:pt>
                <c:pt idx="151">
                  <c:v>-9.0192222594999993</c:v>
                </c:pt>
                <c:pt idx="152">
                  <c:v>-9.0192222594999993</c:v>
                </c:pt>
                <c:pt idx="153">
                  <c:v>-9.0320272446000001</c:v>
                </c:pt>
                <c:pt idx="154">
                  <c:v>-9.0153636931999994</c:v>
                </c:pt>
                <c:pt idx="155">
                  <c:v>-9.0138645172</c:v>
                </c:pt>
                <c:pt idx="156">
                  <c:v>-9.0138645172</c:v>
                </c:pt>
                <c:pt idx="157">
                  <c:v>-9.0289621353000005</c:v>
                </c:pt>
                <c:pt idx="158">
                  <c:v>-9.0273542403999993</c:v>
                </c:pt>
                <c:pt idx="159">
                  <c:v>-9.0273542403999993</c:v>
                </c:pt>
                <c:pt idx="160">
                  <c:v>-9.0094604492000006</c:v>
                </c:pt>
                <c:pt idx="161">
                  <c:v>-9.0202569962000005</c:v>
                </c:pt>
                <c:pt idx="162">
                  <c:v>-9.0058422089000008</c:v>
                </c:pt>
                <c:pt idx="163">
                  <c:v>-9.0058422089000008</c:v>
                </c:pt>
                <c:pt idx="164">
                  <c:v>-9.0068149566999995</c:v>
                </c:pt>
                <c:pt idx="165">
                  <c:v>-8.9863004683999996</c:v>
                </c:pt>
                <c:pt idx="166">
                  <c:v>-8.9863004683999996</c:v>
                </c:pt>
                <c:pt idx="167">
                  <c:v>-9.0201425551999996</c:v>
                </c:pt>
                <c:pt idx="168">
                  <c:v>-9.0186471938999997</c:v>
                </c:pt>
                <c:pt idx="169">
                  <c:v>-8.9991378783999991</c:v>
                </c:pt>
                <c:pt idx="170">
                  <c:v>-8.9991378783999991</c:v>
                </c:pt>
                <c:pt idx="171">
                  <c:v>-9.0108995438000008</c:v>
                </c:pt>
                <c:pt idx="172">
                  <c:v>-9.0135087967</c:v>
                </c:pt>
                <c:pt idx="173">
                  <c:v>-9.0135087967</c:v>
                </c:pt>
                <c:pt idx="174">
                  <c:v>-9.0121908188000006</c:v>
                </c:pt>
                <c:pt idx="175">
                  <c:v>-9.0122785568000001</c:v>
                </c:pt>
                <c:pt idx="176">
                  <c:v>-9.0066862105999999</c:v>
                </c:pt>
                <c:pt idx="177">
                  <c:v>-9.0066862105999999</c:v>
                </c:pt>
                <c:pt idx="178">
                  <c:v>-9.0048875809000002</c:v>
                </c:pt>
                <c:pt idx="179">
                  <c:v>-8.9947013855000009</c:v>
                </c:pt>
                <c:pt idx="180">
                  <c:v>-9.0065469742000008</c:v>
                </c:pt>
                <c:pt idx="181">
                  <c:v>-9.0065469742000008</c:v>
                </c:pt>
                <c:pt idx="182">
                  <c:v>-8.9878177643000008</c:v>
                </c:pt>
                <c:pt idx="183">
                  <c:v>-8.9867610931000002</c:v>
                </c:pt>
                <c:pt idx="184">
                  <c:v>-8.9867610931000002</c:v>
                </c:pt>
                <c:pt idx="185">
                  <c:v>-8.9880504608000003</c:v>
                </c:pt>
                <c:pt idx="186">
                  <c:v>-9.0047063828000002</c:v>
                </c:pt>
                <c:pt idx="187">
                  <c:v>-9.0161170959000003</c:v>
                </c:pt>
                <c:pt idx="188">
                  <c:v>-9.0161170959000003</c:v>
                </c:pt>
                <c:pt idx="189">
                  <c:v>-8.9989805222000001</c:v>
                </c:pt>
                <c:pt idx="190">
                  <c:v>-8.9878101349000001</c:v>
                </c:pt>
                <c:pt idx="191">
                  <c:v>-8.9878101349000001</c:v>
                </c:pt>
                <c:pt idx="192">
                  <c:v>-8.9883594512999991</c:v>
                </c:pt>
                <c:pt idx="193">
                  <c:v>-8.9988546371000009</c:v>
                </c:pt>
                <c:pt idx="194">
                  <c:v>-8.9835586547999995</c:v>
                </c:pt>
                <c:pt idx="195">
                  <c:v>-8.9835586547999995</c:v>
                </c:pt>
                <c:pt idx="196">
                  <c:v>-8.9990072249999997</c:v>
                </c:pt>
                <c:pt idx="197">
                  <c:v>-8.9796752929999997</c:v>
                </c:pt>
                <c:pt idx="198">
                  <c:v>-8.9796752929999997</c:v>
                </c:pt>
                <c:pt idx="199">
                  <c:v>-8.9674940108999994</c:v>
                </c:pt>
                <c:pt idx="200">
                  <c:v>-8.9959402084000004</c:v>
                </c:pt>
                <c:pt idx="201">
                  <c:v>-9.0102195740000006</c:v>
                </c:pt>
                <c:pt idx="202">
                  <c:v>-9.0102195740000006</c:v>
                </c:pt>
                <c:pt idx="203">
                  <c:v>-8.9625768660999992</c:v>
                </c:pt>
                <c:pt idx="204">
                  <c:v>-8.9777507782000008</c:v>
                </c:pt>
                <c:pt idx="205">
                  <c:v>-8.9777507782000008</c:v>
                </c:pt>
                <c:pt idx="206">
                  <c:v>-8.9913702011000005</c:v>
                </c:pt>
                <c:pt idx="207">
                  <c:v>-8.9728546142999992</c:v>
                </c:pt>
                <c:pt idx="208">
                  <c:v>-8.9893140792999997</c:v>
                </c:pt>
                <c:pt idx="209">
                  <c:v>-8.9893140792999997</c:v>
                </c:pt>
                <c:pt idx="210">
                  <c:v>-8.9891462325999996</c:v>
                </c:pt>
                <c:pt idx="211">
                  <c:v>-8.9729671478000004</c:v>
                </c:pt>
                <c:pt idx="212">
                  <c:v>-8.9746208191000001</c:v>
                </c:pt>
                <c:pt idx="213">
                  <c:v>-8.9746208191000001</c:v>
                </c:pt>
                <c:pt idx="214">
                  <c:v>-8.9726390839000008</c:v>
                </c:pt>
                <c:pt idx="215">
                  <c:v>-8.9892930983999992</c:v>
                </c:pt>
                <c:pt idx="216">
                  <c:v>-8.9892930983999992</c:v>
                </c:pt>
                <c:pt idx="217">
                  <c:v>-8.9725379943999997</c:v>
                </c:pt>
                <c:pt idx="218">
                  <c:v>-8.9838075637999992</c:v>
                </c:pt>
                <c:pt idx="219">
                  <c:v>-8.9727306365999997</c:v>
                </c:pt>
                <c:pt idx="220">
                  <c:v>-8.9727306365999997</c:v>
                </c:pt>
                <c:pt idx="221">
                  <c:v>-8.9866323471000005</c:v>
                </c:pt>
                <c:pt idx="222">
                  <c:v>-8.9726238250999995</c:v>
                </c:pt>
                <c:pt idx="223">
                  <c:v>-8.9726238250999995</c:v>
                </c:pt>
                <c:pt idx="224">
                  <c:v>-8.9709110259999996</c:v>
                </c:pt>
                <c:pt idx="225">
                  <c:v>-8.9862146377999998</c:v>
                </c:pt>
                <c:pt idx="226">
                  <c:v>-8.9830198287999998</c:v>
                </c:pt>
                <c:pt idx="227">
                  <c:v>-8.9830198287999998</c:v>
                </c:pt>
                <c:pt idx="228">
                  <c:v>-8.9673156737999999</c:v>
                </c:pt>
                <c:pt idx="229">
                  <c:v>-8.9648475646999994</c:v>
                </c:pt>
                <c:pt idx="230">
                  <c:v>-8.9648475646999994</c:v>
                </c:pt>
                <c:pt idx="231">
                  <c:v>-8.9812364577999997</c:v>
                </c:pt>
                <c:pt idx="232">
                  <c:v>-8.9834814071999993</c:v>
                </c:pt>
                <c:pt idx="233">
                  <c:v>-8.9617290497000006</c:v>
                </c:pt>
                <c:pt idx="234">
                  <c:v>-8.9617290497000006</c:v>
                </c:pt>
                <c:pt idx="235">
                  <c:v>-8.9623832703000001</c:v>
                </c:pt>
                <c:pt idx="236">
                  <c:v>-8.9616889953999994</c:v>
                </c:pt>
                <c:pt idx="237">
                  <c:v>-8.9616889953999994</c:v>
                </c:pt>
                <c:pt idx="238">
                  <c:v>-8.9783945083999992</c:v>
                </c:pt>
                <c:pt idx="239">
                  <c:v>-8.9782743453999991</c:v>
                </c:pt>
                <c:pt idx="240">
                  <c:v>-8.9593448639000002</c:v>
                </c:pt>
                <c:pt idx="241">
                  <c:v>-8.9593448639000002</c:v>
                </c:pt>
                <c:pt idx="242">
                  <c:v>-8.9595050811999997</c:v>
                </c:pt>
                <c:pt idx="243">
                  <c:v>-8.9626312255999991</c:v>
                </c:pt>
                <c:pt idx="244">
                  <c:v>-8.9626312255999991</c:v>
                </c:pt>
                <c:pt idx="245">
                  <c:v>-8.9761476516999998</c:v>
                </c:pt>
                <c:pt idx="246">
                  <c:v>-8.9918785094999993</c:v>
                </c:pt>
                <c:pt idx="247">
                  <c:v>-8.9763441085999993</c:v>
                </c:pt>
                <c:pt idx="248">
                  <c:v>-8.9763441085999993</c:v>
                </c:pt>
                <c:pt idx="249">
                  <c:v>-8.9740552902000008</c:v>
                </c:pt>
                <c:pt idx="250">
                  <c:v>-8.9938678740999993</c:v>
                </c:pt>
                <c:pt idx="251">
                  <c:v>-8.9938678740999993</c:v>
                </c:pt>
                <c:pt idx="252">
                  <c:v>-8.9586715697999999</c:v>
                </c:pt>
                <c:pt idx="253">
                  <c:v>-8.9750699997000005</c:v>
                </c:pt>
                <c:pt idx="254">
                  <c:v>-8.9552917480000005</c:v>
                </c:pt>
                <c:pt idx="255">
                  <c:v>-8.9552917480000005</c:v>
                </c:pt>
                <c:pt idx="256">
                  <c:v>-8.9559669495000005</c:v>
                </c:pt>
                <c:pt idx="257">
                  <c:v>-8.9596538544000008</c:v>
                </c:pt>
                <c:pt idx="258">
                  <c:v>-8.9596538544000008</c:v>
                </c:pt>
                <c:pt idx="259">
                  <c:v>-8.9740800858000007</c:v>
                </c:pt>
                <c:pt idx="260">
                  <c:v>-8.9582633971999996</c:v>
                </c:pt>
                <c:pt idx="261">
                  <c:v>-8.9556503295999992</c:v>
                </c:pt>
                <c:pt idx="262">
                  <c:v>-8.9556503295999992</c:v>
                </c:pt>
                <c:pt idx="263">
                  <c:v>-8.9719953537000006</c:v>
                </c:pt>
                <c:pt idx="264">
                  <c:v>-8.9562492370999998</c:v>
                </c:pt>
                <c:pt idx="265">
                  <c:v>-8.9562492370999998</c:v>
                </c:pt>
                <c:pt idx="266">
                  <c:v>-8.9746828079000007</c:v>
                </c:pt>
                <c:pt idx="267">
                  <c:v>-8.9734926224000002</c:v>
                </c:pt>
                <c:pt idx="268">
                  <c:v>-8.9579792023000007</c:v>
                </c:pt>
                <c:pt idx="269">
                  <c:v>-8.9579792023000007</c:v>
                </c:pt>
                <c:pt idx="270">
                  <c:v>-8.9890556334999996</c:v>
                </c:pt>
                <c:pt idx="271">
                  <c:v>-8.9558506011999999</c:v>
                </c:pt>
                <c:pt idx="272">
                  <c:v>-8.9692907332999994</c:v>
                </c:pt>
                <c:pt idx="273">
                  <c:v>-8.9692907332999994</c:v>
                </c:pt>
                <c:pt idx="274">
                  <c:v>-8.9692907332999994</c:v>
                </c:pt>
                <c:pt idx="275">
                  <c:v>-8.9563007354999993</c:v>
                </c:pt>
                <c:pt idx="276">
                  <c:v>-8.9563007354999993</c:v>
                </c:pt>
                <c:pt idx="277">
                  <c:v>-8.9877777099999996</c:v>
                </c:pt>
                <c:pt idx="278">
                  <c:v>-8.9562454224000003</c:v>
                </c:pt>
                <c:pt idx="279">
                  <c:v>-8.9539508820000009</c:v>
                </c:pt>
                <c:pt idx="280">
                  <c:v>-8.9539508820000009</c:v>
                </c:pt>
                <c:pt idx="281">
                  <c:v>-8.9383573532000007</c:v>
                </c:pt>
                <c:pt idx="282">
                  <c:v>-8.9518852233999997</c:v>
                </c:pt>
                <c:pt idx="283">
                  <c:v>-8.9518852233999997</c:v>
                </c:pt>
                <c:pt idx="284">
                  <c:v>-8.9685583115000007</c:v>
                </c:pt>
                <c:pt idx="285">
                  <c:v>-8.9701166153000003</c:v>
                </c:pt>
                <c:pt idx="286">
                  <c:v>-8.9692735672000001</c:v>
                </c:pt>
                <c:pt idx="287">
                  <c:v>-8.9692735672000001</c:v>
                </c:pt>
                <c:pt idx="288">
                  <c:v>-8.9696054458999992</c:v>
                </c:pt>
                <c:pt idx="289">
                  <c:v>-8.9677362441999993</c:v>
                </c:pt>
                <c:pt idx="290">
                  <c:v>-8.9677362441999993</c:v>
                </c:pt>
                <c:pt idx="291">
                  <c:v>-8.9531898498999993</c:v>
                </c:pt>
                <c:pt idx="292">
                  <c:v>-8.9534606934000003</c:v>
                </c:pt>
                <c:pt idx="293">
                  <c:v>-8.9693689346000003</c:v>
                </c:pt>
                <c:pt idx="294">
                  <c:v>-8.9693689346000003</c:v>
                </c:pt>
                <c:pt idx="295">
                  <c:v>-8.9537124634000005</c:v>
                </c:pt>
                <c:pt idx="296">
                  <c:v>-8.9529037476000006</c:v>
                </c:pt>
                <c:pt idx="297">
                  <c:v>-8.9529037476000006</c:v>
                </c:pt>
                <c:pt idx="298">
                  <c:v>-8.9686937332000003</c:v>
                </c:pt>
                <c:pt idx="299">
                  <c:v>-8.9542617797999995</c:v>
                </c:pt>
                <c:pt idx="300">
                  <c:v>-8.9705171584999999</c:v>
                </c:pt>
                <c:pt idx="301">
                  <c:v>-8.9705171584999999</c:v>
                </c:pt>
                <c:pt idx="302">
                  <c:v>-8.9688177108999998</c:v>
                </c:pt>
                <c:pt idx="303">
                  <c:v>-8.9517688751000009</c:v>
                </c:pt>
                <c:pt idx="304">
                  <c:v>-8.9517688751000009</c:v>
                </c:pt>
                <c:pt idx="305">
                  <c:v>-8.9558544158999993</c:v>
                </c:pt>
                <c:pt idx="306">
                  <c:v>-8.968960762</c:v>
                </c:pt>
                <c:pt idx="307">
                  <c:v>-8.9527263641000001</c:v>
                </c:pt>
                <c:pt idx="308">
                  <c:v>-8.9527263641000001</c:v>
                </c:pt>
                <c:pt idx="309">
                  <c:v>-8.9514732361</c:v>
                </c:pt>
                <c:pt idx="310">
                  <c:v>-8.9670305252000002</c:v>
                </c:pt>
                <c:pt idx="311">
                  <c:v>-8.9670305252000002</c:v>
                </c:pt>
                <c:pt idx="312">
                  <c:v>-8.9650411606000002</c:v>
                </c:pt>
                <c:pt idx="313">
                  <c:v>-8.9668016434000002</c:v>
                </c:pt>
                <c:pt idx="314">
                  <c:v>-8.9659490584999997</c:v>
                </c:pt>
                <c:pt idx="315">
                  <c:v>-8.9659490584999997</c:v>
                </c:pt>
                <c:pt idx="316">
                  <c:v>-8.9494647979999993</c:v>
                </c:pt>
                <c:pt idx="317">
                  <c:v>-8.9351739883000008</c:v>
                </c:pt>
                <c:pt idx="318">
                  <c:v>-8.9351739883000008</c:v>
                </c:pt>
                <c:pt idx="319">
                  <c:v>-8.9643812179999998</c:v>
                </c:pt>
                <c:pt idx="320">
                  <c:v>-8.9485359191999994</c:v>
                </c:pt>
                <c:pt idx="321">
                  <c:v>-8.9533500671000006</c:v>
                </c:pt>
                <c:pt idx="322">
                  <c:v>-8.9533500671000006</c:v>
                </c:pt>
                <c:pt idx="323">
                  <c:v>-8.9660120009999993</c:v>
                </c:pt>
                <c:pt idx="324">
                  <c:v>-8.9637727737000006</c:v>
                </c:pt>
                <c:pt idx="325">
                  <c:v>-8.9637727737000006</c:v>
                </c:pt>
                <c:pt idx="326">
                  <c:v>-8.9651651381999997</c:v>
                </c:pt>
                <c:pt idx="327">
                  <c:v>-8.9503116608000006</c:v>
                </c:pt>
                <c:pt idx="328">
                  <c:v>-8.9674520493000003</c:v>
                </c:pt>
                <c:pt idx="329">
                  <c:v>-8.9674520493000003</c:v>
                </c:pt>
                <c:pt idx="330">
                  <c:v>-8.9539451599</c:v>
                </c:pt>
                <c:pt idx="331">
                  <c:v>-8.9681463241999992</c:v>
                </c:pt>
                <c:pt idx="332">
                  <c:v>-8.9681463241999992</c:v>
                </c:pt>
                <c:pt idx="333">
                  <c:v>-8.9729070662999995</c:v>
                </c:pt>
                <c:pt idx="334">
                  <c:v>-8.9373044967999995</c:v>
                </c:pt>
                <c:pt idx="335">
                  <c:v>-8.9521770476999993</c:v>
                </c:pt>
                <c:pt idx="336">
                  <c:v>-8.9521770476999993</c:v>
                </c:pt>
                <c:pt idx="337">
                  <c:v>-8.9515323639000002</c:v>
                </c:pt>
                <c:pt idx="338">
                  <c:v>-8.9675207138000008</c:v>
                </c:pt>
                <c:pt idx="339">
                  <c:v>-8.9522743224999992</c:v>
                </c:pt>
                <c:pt idx="340">
                  <c:v>-8.9522743224999992</c:v>
                </c:pt>
                <c:pt idx="341">
                  <c:v>-8.9523315429999997</c:v>
                </c:pt>
                <c:pt idx="342">
                  <c:v>-8.9717798233000003</c:v>
                </c:pt>
                <c:pt idx="343">
                  <c:v>-8.9717798233000003</c:v>
                </c:pt>
                <c:pt idx="344">
                  <c:v>-8.9522247313999994</c:v>
                </c:pt>
                <c:pt idx="345">
                  <c:v>-8.9683675766000004</c:v>
                </c:pt>
                <c:pt idx="346">
                  <c:v>-8.9504852294999999</c:v>
                </c:pt>
                <c:pt idx="347">
                  <c:v>-8.9504852294999999</c:v>
                </c:pt>
                <c:pt idx="348">
                  <c:v>-8.9511756896999994</c:v>
                </c:pt>
                <c:pt idx="349">
                  <c:v>-8.9508838653999998</c:v>
                </c:pt>
                <c:pt idx="350">
                  <c:v>-8.9508838653999998</c:v>
                </c:pt>
                <c:pt idx="351">
                  <c:v>-8.9664812087999994</c:v>
                </c:pt>
                <c:pt idx="352">
                  <c:v>-8.9660711287999995</c:v>
                </c:pt>
                <c:pt idx="353">
                  <c:v>-8.9663572310999999</c:v>
                </c:pt>
                <c:pt idx="354">
                  <c:v>-8.9663572310999999</c:v>
                </c:pt>
                <c:pt idx="355">
                  <c:v>-8.9653425217000002</c:v>
                </c:pt>
                <c:pt idx="356">
                  <c:v>-8.9661817550999992</c:v>
                </c:pt>
                <c:pt idx="357">
                  <c:v>-8.9661817550999992</c:v>
                </c:pt>
                <c:pt idx="358">
                  <c:v>-8.9507102966000005</c:v>
                </c:pt>
                <c:pt idx="359">
                  <c:v>-8.9640779495</c:v>
                </c:pt>
                <c:pt idx="360">
                  <c:v>-8.9510517119999999</c:v>
                </c:pt>
                <c:pt idx="361">
                  <c:v>-8.9510517119999999</c:v>
                </c:pt>
                <c:pt idx="362">
                  <c:v>-8.9533367157000008</c:v>
                </c:pt>
                <c:pt idx="363">
                  <c:v>-8.9506072997999997</c:v>
                </c:pt>
                <c:pt idx="364">
                  <c:v>-8.9491004943999997</c:v>
                </c:pt>
                <c:pt idx="365">
                  <c:v>-8.9491004943999997</c:v>
                </c:pt>
                <c:pt idx="366">
                  <c:v>-8.9487533568999993</c:v>
                </c:pt>
                <c:pt idx="367">
                  <c:v>-8.9507999419999997</c:v>
                </c:pt>
                <c:pt idx="368">
                  <c:v>-8.9507999419999997</c:v>
                </c:pt>
                <c:pt idx="369">
                  <c:v>-8.9488925934000001</c:v>
                </c:pt>
                <c:pt idx="370">
                  <c:v>-8.9482765198000003</c:v>
                </c:pt>
                <c:pt idx="371">
                  <c:v>-8.9674406052000002</c:v>
                </c:pt>
                <c:pt idx="372">
                  <c:v>-8.9674406052000002</c:v>
                </c:pt>
                <c:pt idx="373">
                  <c:v>-8.9680185318000003</c:v>
                </c:pt>
                <c:pt idx="374">
                  <c:v>-8.9466457367000007</c:v>
                </c:pt>
                <c:pt idx="375">
                  <c:v>-8.9466457367000007</c:v>
                </c:pt>
                <c:pt idx="376">
                  <c:v>-8.9461879730000007</c:v>
                </c:pt>
                <c:pt idx="377">
                  <c:v>-8.9463844299000002</c:v>
                </c:pt>
                <c:pt idx="378">
                  <c:v>-8.9636983871000009</c:v>
                </c:pt>
                <c:pt idx="379">
                  <c:v>-8.9636983871000009</c:v>
                </c:pt>
                <c:pt idx="380">
                  <c:v>-8.9616327285999997</c:v>
                </c:pt>
                <c:pt idx="381">
                  <c:v>-8.9503135681000003</c:v>
                </c:pt>
                <c:pt idx="382">
                  <c:v>-8.9503135681000003</c:v>
                </c:pt>
                <c:pt idx="383">
                  <c:v>-8.9644269943000001</c:v>
                </c:pt>
                <c:pt idx="384">
                  <c:v>-8.9649934769000001</c:v>
                </c:pt>
                <c:pt idx="385">
                  <c:v>-8.9647665023999998</c:v>
                </c:pt>
                <c:pt idx="386">
                  <c:v>-8.9647665023999998</c:v>
                </c:pt>
                <c:pt idx="387">
                  <c:v>-8.9493980408000002</c:v>
                </c:pt>
                <c:pt idx="388">
                  <c:v>-8.9676980971999996</c:v>
                </c:pt>
                <c:pt idx="389">
                  <c:v>-8.9676980971999996</c:v>
                </c:pt>
                <c:pt idx="390">
                  <c:v>-8.9503269196000002</c:v>
                </c:pt>
                <c:pt idx="391">
                  <c:v>-8.9508953093999999</c:v>
                </c:pt>
                <c:pt idx="392">
                  <c:v>-8.9655637740999996</c:v>
                </c:pt>
                <c:pt idx="393">
                  <c:v>-8.9655637740999996</c:v>
                </c:pt>
                <c:pt idx="394">
                  <c:v>-8.9662885665999994</c:v>
                </c:pt>
                <c:pt idx="395">
                  <c:v>-8.9638795853000008</c:v>
                </c:pt>
                <c:pt idx="396">
                  <c:v>-8.9475154877000005</c:v>
                </c:pt>
                <c:pt idx="397">
                  <c:v>-8.9475154877000005</c:v>
                </c:pt>
                <c:pt idx="398">
                  <c:v>-8.9498901367000006</c:v>
                </c:pt>
                <c:pt idx="399">
                  <c:v>-8.9467315674000005</c:v>
                </c:pt>
                <c:pt idx="400">
                  <c:v>-8.9467315674000005</c:v>
                </c:pt>
                <c:pt idx="401">
                  <c:v>-8.9503593445000007</c:v>
                </c:pt>
                <c:pt idx="402">
                  <c:v>-8.9504947662000003</c:v>
                </c:pt>
                <c:pt idx="403">
                  <c:v>-8.9672536849999993</c:v>
                </c:pt>
                <c:pt idx="404">
                  <c:v>-8.9672536849999993</c:v>
                </c:pt>
                <c:pt idx="405">
                  <c:v>-8.9675741196000001</c:v>
                </c:pt>
                <c:pt idx="406">
                  <c:v>-8.9518089294000003</c:v>
                </c:pt>
                <c:pt idx="407">
                  <c:v>-8.9518089294000003</c:v>
                </c:pt>
                <c:pt idx="408">
                  <c:v>-8.9502830504999995</c:v>
                </c:pt>
                <c:pt idx="409">
                  <c:v>-8.9670343398999997</c:v>
                </c:pt>
                <c:pt idx="410">
                  <c:v>-8.9510726929000004</c:v>
                </c:pt>
                <c:pt idx="411">
                  <c:v>-8.9510726929000004</c:v>
                </c:pt>
                <c:pt idx="412">
                  <c:v>-8.9673509597999992</c:v>
                </c:pt>
                <c:pt idx="413">
                  <c:v>-8.9684629440000005</c:v>
                </c:pt>
                <c:pt idx="414">
                  <c:v>-8.9684629440000005</c:v>
                </c:pt>
                <c:pt idx="415">
                  <c:v>-8.9522590636999997</c:v>
                </c:pt>
                <c:pt idx="416">
                  <c:v>-8.9356737137</c:v>
                </c:pt>
                <c:pt idx="417">
                  <c:v>-8.9547386169000003</c:v>
                </c:pt>
                <c:pt idx="418">
                  <c:v>-8.9547386169000003</c:v>
                </c:pt>
                <c:pt idx="419">
                  <c:v>-8.9690771103000007</c:v>
                </c:pt>
                <c:pt idx="420">
                  <c:v>-8.9660634995000006</c:v>
                </c:pt>
                <c:pt idx="421">
                  <c:v>-8.9660634995000006</c:v>
                </c:pt>
                <c:pt idx="422">
                  <c:v>-8.9690847396999995</c:v>
                </c:pt>
                <c:pt idx="423">
                  <c:v>-8.9680147171000009</c:v>
                </c:pt>
                <c:pt idx="424">
                  <c:v>-8.9671792983999996</c:v>
                </c:pt>
                <c:pt idx="425">
                  <c:v>-8.9671792983999996</c:v>
                </c:pt>
                <c:pt idx="426">
                  <c:v>-8.9541625976999999</c:v>
                </c:pt>
                <c:pt idx="427">
                  <c:v>-8.9672307967999991</c:v>
                </c:pt>
                <c:pt idx="428">
                  <c:v>-8.9672307967999991</c:v>
                </c:pt>
                <c:pt idx="429">
                  <c:v>-8.9507904052999994</c:v>
                </c:pt>
                <c:pt idx="430">
                  <c:v>-8.9377679825000005</c:v>
                </c:pt>
                <c:pt idx="431">
                  <c:v>-8.9673261641999993</c:v>
                </c:pt>
                <c:pt idx="432">
                  <c:v>-8.9673261641999993</c:v>
                </c:pt>
                <c:pt idx="433">
                  <c:v>-8.9679288863999993</c:v>
                </c:pt>
                <c:pt idx="434">
                  <c:v>-8.9510288238999998</c:v>
                </c:pt>
                <c:pt idx="435">
                  <c:v>-8.9356489182000001</c:v>
                </c:pt>
                <c:pt idx="436">
                  <c:v>-8.9356489182000001</c:v>
                </c:pt>
                <c:pt idx="437">
                  <c:v>-8.9524669646999993</c:v>
                </c:pt>
                <c:pt idx="438">
                  <c:v>-8.9338960648000008</c:v>
                </c:pt>
                <c:pt idx="439">
                  <c:v>-8.9338960648000008</c:v>
                </c:pt>
                <c:pt idx="440">
                  <c:v>-8.9693632125999994</c:v>
                </c:pt>
                <c:pt idx="441">
                  <c:v>-8.9694776535000003</c:v>
                </c:pt>
                <c:pt idx="442">
                  <c:v>-8.9521160125999995</c:v>
                </c:pt>
                <c:pt idx="443">
                  <c:v>-8.9521160125999995</c:v>
                </c:pt>
                <c:pt idx="444">
                  <c:v>-8.9689283370999995</c:v>
                </c:pt>
                <c:pt idx="445">
                  <c:v>-8.9670400620000006</c:v>
                </c:pt>
                <c:pt idx="446">
                  <c:v>-8.9670400620000006</c:v>
                </c:pt>
                <c:pt idx="447">
                  <c:v>-8.9853115082000006</c:v>
                </c:pt>
                <c:pt idx="448">
                  <c:v>-8.9695901870999997</c:v>
                </c:pt>
                <c:pt idx="449">
                  <c:v>-8.9695901870999997</c:v>
                </c:pt>
                <c:pt idx="450">
                  <c:v>-8.9536018372000008</c:v>
                </c:pt>
                <c:pt idx="451">
                  <c:v>-8.9694070816</c:v>
                </c:pt>
                <c:pt idx="452">
                  <c:v>-8.9537029266000001</c:v>
                </c:pt>
                <c:pt idx="453">
                  <c:v>-8.9537029266000001</c:v>
                </c:pt>
                <c:pt idx="454">
                  <c:v>-8.9702978134000002</c:v>
                </c:pt>
                <c:pt idx="455">
                  <c:v>-8.95662117</c:v>
                </c:pt>
                <c:pt idx="456">
                  <c:v>-8.9547424315999997</c:v>
                </c:pt>
                <c:pt idx="457">
                  <c:v>-8.9547424315999997</c:v>
                </c:pt>
                <c:pt idx="458">
                  <c:v>-8.9695158005</c:v>
                </c:pt>
                <c:pt idx="459">
                  <c:v>-8.9689569473000006</c:v>
                </c:pt>
                <c:pt idx="460">
                  <c:v>-8.9689569473000006</c:v>
                </c:pt>
                <c:pt idx="461">
                  <c:v>-8.9520473480000007</c:v>
                </c:pt>
                <c:pt idx="462">
                  <c:v>-8.9529018401999991</c:v>
                </c:pt>
                <c:pt idx="463">
                  <c:v>-8.9526691436999997</c:v>
                </c:pt>
                <c:pt idx="464">
                  <c:v>-8.9526691436999997</c:v>
                </c:pt>
                <c:pt idx="465">
                  <c:v>-8.9703550339000007</c:v>
                </c:pt>
                <c:pt idx="466">
                  <c:v>-8.9544563292999992</c:v>
                </c:pt>
                <c:pt idx="467">
                  <c:v>-8.9544563292999992</c:v>
                </c:pt>
                <c:pt idx="468">
                  <c:v>-8.9539260863999992</c:v>
                </c:pt>
                <c:pt idx="469">
                  <c:v>-8.9705133438000004</c:v>
                </c:pt>
                <c:pt idx="470">
                  <c:v>-8.9531612396</c:v>
                </c:pt>
                <c:pt idx="471">
                  <c:v>-8.9531612396</c:v>
                </c:pt>
                <c:pt idx="472">
                  <c:v>-8.9519920349</c:v>
                </c:pt>
                <c:pt idx="473">
                  <c:v>-8.9692201613999991</c:v>
                </c:pt>
                <c:pt idx="474">
                  <c:v>-8.9692201613999991</c:v>
                </c:pt>
                <c:pt idx="475">
                  <c:v>-8.9693155288999993</c:v>
                </c:pt>
                <c:pt idx="476">
                  <c:v>-8.9682989119999998</c:v>
                </c:pt>
                <c:pt idx="477">
                  <c:v>-8.9356546401999992</c:v>
                </c:pt>
                <c:pt idx="478">
                  <c:v>-8.9356546401999992</c:v>
                </c:pt>
                <c:pt idx="479">
                  <c:v>-8.9526214599999996</c:v>
                </c:pt>
                <c:pt idx="480">
                  <c:v>-8.9582328796000006</c:v>
                </c:pt>
                <c:pt idx="481">
                  <c:v>-8.9582328796000006</c:v>
                </c:pt>
                <c:pt idx="482">
                  <c:v>-8.9533939361999995</c:v>
                </c:pt>
                <c:pt idx="483">
                  <c:v>-8.9540214538999994</c:v>
                </c:pt>
                <c:pt idx="484">
                  <c:v>-8.9711160660000004</c:v>
                </c:pt>
                <c:pt idx="485">
                  <c:v>-8.9711160660000004</c:v>
                </c:pt>
                <c:pt idx="486">
                  <c:v>-8.9546470641999996</c:v>
                </c:pt>
                <c:pt idx="487">
                  <c:v>-8.9534282683999997</c:v>
                </c:pt>
                <c:pt idx="488">
                  <c:v>-8.9534282683999997</c:v>
                </c:pt>
                <c:pt idx="489">
                  <c:v>-8.9520587921000008</c:v>
                </c:pt>
                <c:pt idx="490">
                  <c:v>-8.9507961273000003</c:v>
                </c:pt>
                <c:pt idx="491">
                  <c:v>-8.9717645645000008</c:v>
                </c:pt>
                <c:pt idx="492">
                  <c:v>-8.9717645645000008</c:v>
                </c:pt>
                <c:pt idx="493">
                  <c:v>-8.9551486969000003</c:v>
                </c:pt>
                <c:pt idx="494">
                  <c:v>-8.9711599349999993</c:v>
                </c:pt>
                <c:pt idx="495">
                  <c:v>-8.9711599349999993</c:v>
                </c:pt>
                <c:pt idx="496">
                  <c:v>-8.9705781936999998</c:v>
                </c:pt>
                <c:pt idx="497">
                  <c:v>-8.9700880050999992</c:v>
                </c:pt>
                <c:pt idx="498">
                  <c:v>-8.9528980254999997</c:v>
                </c:pt>
                <c:pt idx="499">
                  <c:v>-8.9528980254999997</c:v>
                </c:pt>
                <c:pt idx="500">
                  <c:v>-8.9709901809999995</c:v>
                </c:pt>
                <c:pt idx="501">
                  <c:v>-8.9689569473000006</c:v>
                </c:pt>
                <c:pt idx="502">
                  <c:v>-8.9705610275000005</c:v>
                </c:pt>
                <c:pt idx="503">
                  <c:v>-8.9705610275000005</c:v>
                </c:pt>
                <c:pt idx="504">
                  <c:v>-8.9549541473000005</c:v>
                </c:pt>
                <c:pt idx="505">
                  <c:v>-8.9539794922000002</c:v>
                </c:pt>
                <c:pt idx="506">
                  <c:v>-8.9539794922000002</c:v>
                </c:pt>
                <c:pt idx="507">
                  <c:v>-8.9695539473999997</c:v>
                </c:pt>
                <c:pt idx="508">
                  <c:v>-8.9496688842999994</c:v>
                </c:pt>
                <c:pt idx="509">
                  <c:v>-8.9720849990999998</c:v>
                </c:pt>
                <c:pt idx="510">
                  <c:v>-8.9720849990999998</c:v>
                </c:pt>
                <c:pt idx="511">
                  <c:v>-8.9684362410999992</c:v>
                </c:pt>
                <c:pt idx="512">
                  <c:v>-8.9378213881999997</c:v>
                </c:pt>
                <c:pt idx="513">
                  <c:v>-8.9378213881999997</c:v>
                </c:pt>
                <c:pt idx="514">
                  <c:v>-8.9679861068999998</c:v>
                </c:pt>
                <c:pt idx="515">
                  <c:v>-8.9521255492999998</c:v>
                </c:pt>
                <c:pt idx="516">
                  <c:v>-8.9521503447999997</c:v>
                </c:pt>
                <c:pt idx="517">
                  <c:v>-8.9521503447999997</c:v>
                </c:pt>
                <c:pt idx="518">
                  <c:v>-8.9707326889000001</c:v>
                </c:pt>
                <c:pt idx="519">
                  <c:v>-8.9501476287999999</c:v>
                </c:pt>
                <c:pt idx="520">
                  <c:v>-8.9501476287999999</c:v>
                </c:pt>
                <c:pt idx="521">
                  <c:v>-8.9536170959000003</c:v>
                </c:pt>
                <c:pt idx="522">
                  <c:v>-8.9519443511999999</c:v>
                </c:pt>
                <c:pt idx="523">
                  <c:v>-8.9526386261000006</c:v>
                </c:pt>
                <c:pt idx="524">
                  <c:v>-8.9526386261000006</c:v>
                </c:pt>
                <c:pt idx="525">
                  <c:v>-8.9524383544999999</c:v>
                </c:pt>
                <c:pt idx="526">
                  <c:v>-8.9684362410999992</c:v>
                </c:pt>
                <c:pt idx="527">
                  <c:v>-8.9684362410999992</c:v>
                </c:pt>
                <c:pt idx="528">
                  <c:v>-8.9696741103999997</c:v>
                </c:pt>
                <c:pt idx="529">
                  <c:v>-8.9713048934999993</c:v>
                </c:pt>
                <c:pt idx="530">
                  <c:v>-8.9531040191999995</c:v>
                </c:pt>
                <c:pt idx="531">
                  <c:v>-8.9531040191999995</c:v>
                </c:pt>
                <c:pt idx="532">
                  <c:v>-8.9685564040999992</c:v>
                </c:pt>
                <c:pt idx="533">
                  <c:v>-8.9537277222</c:v>
                </c:pt>
                <c:pt idx="534">
                  <c:v>-8.9537277222</c:v>
                </c:pt>
                <c:pt idx="535">
                  <c:v>-8.9537372589000004</c:v>
                </c:pt>
                <c:pt idx="536">
                  <c:v>-8.9564132690000005</c:v>
                </c:pt>
                <c:pt idx="537">
                  <c:v>-8.9528350830000001</c:v>
                </c:pt>
                <c:pt idx="538">
                  <c:v>-8.9528350830000001</c:v>
                </c:pt>
                <c:pt idx="539">
                  <c:v>-8.9536876678000006</c:v>
                </c:pt>
                <c:pt idx="540">
                  <c:v>-8.9541358948000003</c:v>
                </c:pt>
                <c:pt idx="541">
                  <c:v>-8.9541358948000003</c:v>
                </c:pt>
                <c:pt idx="542">
                  <c:v>-8.9698400497000002</c:v>
                </c:pt>
                <c:pt idx="543">
                  <c:v>-8.9549732207999995</c:v>
                </c:pt>
                <c:pt idx="544">
                  <c:v>-8.9727239608999998</c:v>
                </c:pt>
                <c:pt idx="545">
                  <c:v>-8.9727239608999998</c:v>
                </c:pt>
                <c:pt idx="546">
                  <c:v>-8.9705648421999999</c:v>
                </c:pt>
                <c:pt idx="547">
                  <c:v>-8.9537258148000003</c:v>
                </c:pt>
                <c:pt idx="548">
                  <c:v>-8.9537258148000003</c:v>
                </c:pt>
                <c:pt idx="549">
                  <c:v>-8.9831447601000001</c:v>
                </c:pt>
                <c:pt idx="550">
                  <c:v>-8.9674654007000001</c:v>
                </c:pt>
                <c:pt idx="551">
                  <c:v>-8.9568424224999994</c:v>
                </c:pt>
                <c:pt idx="552">
                  <c:v>-8.9568424224999994</c:v>
                </c:pt>
                <c:pt idx="553">
                  <c:v>-8.9552516936999993</c:v>
                </c:pt>
                <c:pt idx="554">
                  <c:v>-8.9536018372000008</c:v>
                </c:pt>
                <c:pt idx="555">
                  <c:v>-8.9536018372000008</c:v>
                </c:pt>
                <c:pt idx="556">
                  <c:v>-8.9518432617000006</c:v>
                </c:pt>
                <c:pt idx="557">
                  <c:v>-8.9493389130000001</c:v>
                </c:pt>
                <c:pt idx="558">
                  <c:v>-8.9722242355000006</c:v>
                </c:pt>
                <c:pt idx="559">
                  <c:v>-8.9722242355000006</c:v>
                </c:pt>
                <c:pt idx="560">
                  <c:v>-8.9858913422000004</c:v>
                </c:pt>
                <c:pt idx="561">
                  <c:v>-8.9689302443999992</c:v>
                </c:pt>
                <c:pt idx="562">
                  <c:v>-8.9689302443999992</c:v>
                </c:pt>
                <c:pt idx="563">
                  <c:v>-8.9522857665999993</c:v>
                </c:pt>
                <c:pt idx="564">
                  <c:v>-8.9669122695999999</c:v>
                </c:pt>
                <c:pt idx="565">
                  <c:v>-8.9669122695999999</c:v>
                </c:pt>
                <c:pt idx="566">
                  <c:v>-8.9710378646999995</c:v>
                </c:pt>
                <c:pt idx="567">
                  <c:v>-8.9546051025000004</c:v>
                </c:pt>
                <c:pt idx="568">
                  <c:v>-8.9533500671000006</c:v>
                </c:pt>
                <c:pt idx="569">
                  <c:v>-8.9533500671000006</c:v>
                </c:pt>
                <c:pt idx="570">
                  <c:v>-8.9669561386000005</c:v>
                </c:pt>
                <c:pt idx="571">
                  <c:v>-8.9697408676000006</c:v>
                </c:pt>
                <c:pt idx="572">
                  <c:v>-8.9857101440000005</c:v>
                </c:pt>
                <c:pt idx="573">
                  <c:v>-8.9857101440000005</c:v>
                </c:pt>
                <c:pt idx="574">
                  <c:v>-8.9705533980999999</c:v>
                </c:pt>
                <c:pt idx="575">
                  <c:v>-8.9695634842</c:v>
                </c:pt>
                <c:pt idx="576">
                  <c:v>-8.9695634842</c:v>
                </c:pt>
                <c:pt idx="577">
                  <c:v>-8.9683942795</c:v>
                </c:pt>
                <c:pt idx="578">
                  <c:v>-8.9391393660999992</c:v>
                </c:pt>
                <c:pt idx="579">
                  <c:v>-8.9696207047000005</c:v>
                </c:pt>
                <c:pt idx="580">
                  <c:v>-8.9696207047000005</c:v>
                </c:pt>
                <c:pt idx="581">
                  <c:v>-8.9861774445000009</c:v>
                </c:pt>
                <c:pt idx="582">
                  <c:v>-8.9525985717999994</c:v>
                </c:pt>
                <c:pt idx="583">
                  <c:v>-8.9525985717999994</c:v>
                </c:pt>
                <c:pt idx="584">
                  <c:v>-8.9685811996000009</c:v>
                </c:pt>
                <c:pt idx="585">
                  <c:v>-8.9392976761000007</c:v>
                </c:pt>
                <c:pt idx="586">
                  <c:v>-8.9556522369000007</c:v>
                </c:pt>
                <c:pt idx="587">
                  <c:v>-8.9556522369000007</c:v>
                </c:pt>
                <c:pt idx="588">
                  <c:v>-8.9728994370000006</c:v>
                </c:pt>
                <c:pt idx="589">
                  <c:v>-8.9548606873000001</c:v>
                </c:pt>
                <c:pt idx="590">
                  <c:v>-8.9548606873000001</c:v>
                </c:pt>
                <c:pt idx="591">
                  <c:v>-8.9704389572000007</c:v>
                </c:pt>
                <c:pt idx="592">
                  <c:v>-8.9701147079000005</c:v>
                </c:pt>
                <c:pt idx="593">
                  <c:v>-8.9566631316999992</c:v>
                </c:pt>
                <c:pt idx="594">
                  <c:v>-8.9566631316999992</c:v>
                </c:pt>
                <c:pt idx="595">
                  <c:v>-8.9736356735000005</c:v>
                </c:pt>
                <c:pt idx="596">
                  <c:v>-8.9544105530000007</c:v>
                </c:pt>
                <c:pt idx="597">
                  <c:v>-8.9544105530000007</c:v>
                </c:pt>
                <c:pt idx="598">
                  <c:v>-8.9722051619999998</c:v>
                </c:pt>
                <c:pt idx="599">
                  <c:v>-8.9703798294000006</c:v>
                </c:pt>
                <c:pt idx="600">
                  <c:v>-8.9683847426999996</c:v>
                </c:pt>
                <c:pt idx="601">
                  <c:v>-8.9683847426999996</c:v>
                </c:pt>
                <c:pt idx="602">
                  <c:v>-8.9537601471000006</c:v>
                </c:pt>
                <c:pt idx="603">
                  <c:v>-8.9537754059000001</c:v>
                </c:pt>
                <c:pt idx="604">
                  <c:v>-8.9537754059000001</c:v>
                </c:pt>
                <c:pt idx="605">
                  <c:v>-8.9721822738999997</c:v>
                </c:pt>
                <c:pt idx="606">
                  <c:v>-8.9540309905999997</c:v>
                </c:pt>
                <c:pt idx="607">
                  <c:v>-8.9540309905999997</c:v>
                </c:pt>
                <c:pt idx="608">
                  <c:v>-8.9541625976999999</c:v>
                </c:pt>
                <c:pt idx="609">
                  <c:v>-8.9699697495000006</c:v>
                </c:pt>
                <c:pt idx="610">
                  <c:v>-8.9558334351000006</c:v>
                </c:pt>
                <c:pt idx="611">
                  <c:v>-8.9558334351000006</c:v>
                </c:pt>
                <c:pt idx="612">
                  <c:v>-8.9551048278999996</c:v>
                </c:pt>
                <c:pt idx="613">
                  <c:v>-8.9531745910999998</c:v>
                </c:pt>
                <c:pt idx="614">
                  <c:v>-8.9531745910999998</c:v>
                </c:pt>
                <c:pt idx="615">
                  <c:v>-8.9742803573999996</c:v>
                </c:pt>
                <c:pt idx="616">
                  <c:v>-8.9559764862000009</c:v>
                </c:pt>
                <c:pt idx="617">
                  <c:v>-8.9547920226999995</c:v>
                </c:pt>
                <c:pt idx="618">
                  <c:v>-8.9547920226999995</c:v>
                </c:pt>
                <c:pt idx="619">
                  <c:v>-8.9527263641000001</c:v>
                </c:pt>
                <c:pt idx="620">
                  <c:v>-8.9556312561000002</c:v>
                </c:pt>
                <c:pt idx="621">
                  <c:v>-8.9556312561000002</c:v>
                </c:pt>
                <c:pt idx="622">
                  <c:v>-8.9574127197000006</c:v>
                </c:pt>
                <c:pt idx="623">
                  <c:v>-8.9869689940999997</c:v>
                </c:pt>
                <c:pt idx="624">
                  <c:v>-8.9555377959999998</c:v>
                </c:pt>
                <c:pt idx="625">
                  <c:v>-8.9555377959999998</c:v>
                </c:pt>
                <c:pt idx="626">
                  <c:v>-8.9541568756000007</c:v>
                </c:pt>
                <c:pt idx="627">
                  <c:v>-8.9588661193999997</c:v>
                </c:pt>
                <c:pt idx="628">
                  <c:v>-8.9588661193999997</c:v>
                </c:pt>
                <c:pt idx="629">
                  <c:v>-8.9581661223999998</c:v>
                </c:pt>
                <c:pt idx="630">
                  <c:v>-8.9389028549000002</c:v>
                </c:pt>
                <c:pt idx="631">
                  <c:v>-8.9547576903999992</c:v>
                </c:pt>
                <c:pt idx="632">
                  <c:v>-8.9547576903999992</c:v>
                </c:pt>
                <c:pt idx="633">
                  <c:v>-8.9589824677000003</c:v>
                </c:pt>
                <c:pt idx="634">
                  <c:v>-8.9726037978999997</c:v>
                </c:pt>
                <c:pt idx="635">
                  <c:v>-8.9726037978999997</c:v>
                </c:pt>
                <c:pt idx="636">
                  <c:v>-8.9882602691999995</c:v>
                </c:pt>
                <c:pt idx="637">
                  <c:v>-8.9565505980999998</c:v>
                </c:pt>
                <c:pt idx="638">
                  <c:v>-8.9560356139999993</c:v>
                </c:pt>
                <c:pt idx="639">
                  <c:v>-8.9560356139999993</c:v>
                </c:pt>
                <c:pt idx="640">
                  <c:v>-8.9545516967999994</c:v>
                </c:pt>
                <c:pt idx="641">
                  <c:v>-8.9742460250999994</c:v>
                </c:pt>
                <c:pt idx="642">
                  <c:v>-8.9742460250999994</c:v>
                </c:pt>
                <c:pt idx="643">
                  <c:v>-8.9544887542999998</c:v>
                </c:pt>
                <c:pt idx="644">
                  <c:v>-8.9568748474</c:v>
                </c:pt>
                <c:pt idx="645">
                  <c:v>-8.9568748474</c:v>
                </c:pt>
                <c:pt idx="646">
                  <c:v>-8.9579124450999998</c:v>
                </c:pt>
                <c:pt idx="647">
                  <c:v>-8.9579524993999993</c:v>
                </c:pt>
                <c:pt idx="648">
                  <c:v>-8.9535636901999993</c:v>
                </c:pt>
                <c:pt idx="649">
                  <c:v>-8.9535636901999993</c:v>
                </c:pt>
                <c:pt idx="650">
                  <c:v>-8.9404859542999997</c:v>
                </c:pt>
                <c:pt idx="651">
                  <c:v>-8.9736547469999994</c:v>
                </c:pt>
                <c:pt idx="652">
                  <c:v>-8.9736547469999994</c:v>
                </c:pt>
                <c:pt idx="653">
                  <c:v>-8.9724607467999995</c:v>
                </c:pt>
                <c:pt idx="654">
                  <c:v>-8.9896278381000005</c:v>
                </c:pt>
                <c:pt idx="655">
                  <c:v>-8.9548339844000004</c:v>
                </c:pt>
                <c:pt idx="656">
                  <c:v>-8.9548339844000004</c:v>
                </c:pt>
                <c:pt idx="657">
                  <c:v>-8.9728689193999998</c:v>
                </c:pt>
                <c:pt idx="658">
                  <c:v>-8.9722623825000003</c:v>
                </c:pt>
                <c:pt idx="659">
                  <c:v>-8.9722623825000003</c:v>
                </c:pt>
                <c:pt idx="660">
                  <c:v>-8.9727945328000001</c:v>
                </c:pt>
                <c:pt idx="661">
                  <c:v>-8.9731359481999995</c:v>
                </c:pt>
                <c:pt idx="662">
                  <c:v>-8.9731359481999995</c:v>
                </c:pt>
                <c:pt idx="663">
                  <c:v>-8.9554595947000006</c:v>
                </c:pt>
                <c:pt idx="664">
                  <c:v>-8.9728231429999994</c:v>
                </c:pt>
                <c:pt idx="665">
                  <c:v>-8.9598846436000006</c:v>
                </c:pt>
                <c:pt idx="666">
                  <c:v>-8.9598846436000006</c:v>
                </c:pt>
                <c:pt idx="667">
                  <c:v>-8.9894523620999998</c:v>
                </c:pt>
                <c:pt idx="668">
                  <c:v>-8.9575786590999993</c:v>
                </c:pt>
                <c:pt idx="669">
                  <c:v>-8.9575786590999993</c:v>
                </c:pt>
                <c:pt idx="670">
                  <c:v>-8.9743375778000001</c:v>
                </c:pt>
                <c:pt idx="671">
                  <c:v>-8.9574508667000003</c:v>
                </c:pt>
                <c:pt idx="672">
                  <c:v>-8.9574508667000003</c:v>
                </c:pt>
                <c:pt idx="673">
                  <c:v>-8.9777326584000008</c:v>
                </c:pt>
                <c:pt idx="674">
                  <c:v>-8.9790277481</c:v>
                </c:pt>
                <c:pt idx="675">
                  <c:v>-8.9592094421000006</c:v>
                </c:pt>
                <c:pt idx="676">
                  <c:v>-8.9592094421000006</c:v>
                </c:pt>
                <c:pt idx="677">
                  <c:v>-8.9606227875000002</c:v>
                </c:pt>
                <c:pt idx="678">
                  <c:v>-8.9603157042999992</c:v>
                </c:pt>
                <c:pt idx="679">
                  <c:v>-8.9603157042999992</c:v>
                </c:pt>
                <c:pt idx="680">
                  <c:v>-8.9778966903999997</c:v>
                </c:pt>
                <c:pt idx="681">
                  <c:v>-8.9781694412000004</c:v>
                </c:pt>
                <c:pt idx="682">
                  <c:v>-8.9629154204999999</c:v>
                </c:pt>
                <c:pt idx="683">
                  <c:v>-8.9629154204999999</c:v>
                </c:pt>
                <c:pt idx="684">
                  <c:v>-8.9631977080999992</c:v>
                </c:pt>
                <c:pt idx="685">
                  <c:v>-8.9635219573999994</c:v>
                </c:pt>
                <c:pt idx="686">
                  <c:v>-8.9635219573999994</c:v>
                </c:pt>
                <c:pt idx="687">
                  <c:v>-8.9787092209000008</c:v>
                </c:pt>
                <c:pt idx="688">
                  <c:v>-8.9787073134999993</c:v>
                </c:pt>
                <c:pt idx="689">
                  <c:v>-8.9823503494000008</c:v>
                </c:pt>
                <c:pt idx="690">
                  <c:v>-8.9823503494000008</c:v>
                </c:pt>
                <c:pt idx="691">
                  <c:v>-8.9791727066</c:v>
                </c:pt>
                <c:pt idx="692">
                  <c:v>-8.9819421768000005</c:v>
                </c:pt>
                <c:pt idx="693">
                  <c:v>-8.9819421768000005</c:v>
                </c:pt>
                <c:pt idx="694">
                  <c:v>-8.9843645096000007</c:v>
                </c:pt>
                <c:pt idx="695">
                  <c:v>-8.9840059280000002</c:v>
                </c:pt>
                <c:pt idx="696">
                  <c:v>-8.9676227570000009</c:v>
                </c:pt>
                <c:pt idx="697">
                  <c:v>-8.9676227570000009</c:v>
                </c:pt>
                <c:pt idx="698">
                  <c:v>-8.9693946837999992</c:v>
                </c:pt>
                <c:pt idx="699">
                  <c:v>-8.9719276428000008</c:v>
                </c:pt>
                <c:pt idx="700">
                  <c:v>-8.9719276428000008</c:v>
                </c:pt>
                <c:pt idx="701">
                  <c:v>-8.9887170792000006</c:v>
                </c:pt>
                <c:pt idx="702">
                  <c:v>-8.9720554351999997</c:v>
                </c:pt>
                <c:pt idx="703">
                  <c:v>-8.9720554351999997</c:v>
                </c:pt>
                <c:pt idx="704">
                  <c:v>-8.9679813384999996</c:v>
                </c:pt>
                <c:pt idx="705">
                  <c:v>-8.9876489638999999</c:v>
                </c:pt>
                <c:pt idx="706">
                  <c:v>-8.9759292602999992</c:v>
                </c:pt>
                <c:pt idx="707">
                  <c:v>-8.9759292602999992</c:v>
                </c:pt>
                <c:pt idx="708">
                  <c:v>-8.9766597747999999</c:v>
                </c:pt>
                <c:pt idx="709">
                  <c:v>-8.9779586792000003</c:v>
                </c:pt>
                <c:pt idx="710">
                  <c:v>-8.9779586792000003</c:v>
                </c:pt>
                <c:pt idx="711">
                  <c:v>-8.9754810332999995</c:v>
                </c:pt>
                <c:pt idx="712">
                  <c:v>-8.9943857193000003</c:v>
                </c:pt>
                <c:pt idx="713">
                  <c:v>-8.9822940825999993</c:v>
                </c:pt>
                <c:pt idx="714">
                  <c:v>-8.9822940825999993</c:v>
                </c:pt>
                <c:pt idx="715">
                  <c:v>-8.9978475571000001</c:v>
                </c:pt>
                <c:pt idx="716">
                  <c:v>-8.9822902678999998</c:v>
                </c:pt>
                <c:pt idx="717">
                  <c:v>-8.9822902678999998</c:v>
                </c:pt>
                <c:pt idx="718">
                  <c:v>-8.9995126723999999</c:v>
                </c:pt>
                <c:pt idx="719">
                  <c:v>-8.9836425780999996</c:v>
                </c:pt>
                <c:pt idx="720">
                  <c:v>-8.9836425780999996</c:v>
                </c:pt>
                <c:pt idx="721">
                  <c:v>-8.9883365631000007</c:v>
                </c:pt>
                <c:pt idx="722">
                  <c:v>-9.0051298141</c:v>
                </c:pt>
                <c:pt idx="723">
                  <c:v>-8.9949226379000002</c:v>
                </c:pt>
                <c:pt idx="724">
                  <c:v>-8.9949226379000002</c:v>
                </c:pt>
                <c:pt idx="725">
                  <c:v>-8.9972190856999994</c:v>
                </c:pt>
                <c:pt idx="726">
                  <c:v>-8.9929618834999996</c:v>
                </c:pt>
                <c:pt idx="727">
                  <c:v>-8.9929618834999996</c:v>
                </c:pt>
                <c:pt idx="728">
                  <c:v>-9.0124540328999991</c:v>
                </c:pt>
                <c:pt idx="729">
                  <c:v>-9.0141992568999996</c:v>
                </c:pt>
                <c:pt idx="730">
                  <c:v>-9.0141992568999996</c:v>
                </c:pt>
                <c:pt idx="731">
                  <c:v>-9.0187788009999998</c:v>
                </c:pt>
                <c:pt idx="732">
                  <c:v>-9.0047492981000001</c:v>
                </c:pt>
                <c:pt idx="733">
                  <c:v>-9.0214147568000005</c:v>
                </c:pt>
                <c:pt idx="734">
                  <c:v>-9.0214147568000005</c:v>
                </c:pt>
                <c:pt idx="735">
                  <c:v>-9.0073146820000005</c:v>
                </c:pt>
                <c:pt idx="736">
                  <c:v>-9.0122890471999995</c:v>
                </c:pt>
                <c:pt idx="737">
                  <c:v>-9.0122890471999995</c:v>
                </c:pt>
                <c:pt idx="738">
                  <c:v>-9.0311021804999996</c:v>
                </c:pt>
                <c:pt idx="739">
                  <c:v>-9.0169887542999998</c:v>
                </c:pt>
                <c:pt idx="740">
                  <c:v>-9.0362329483000003</c:v>
                </c:pt>
                <c:pt idx="741">
                  <c:v>-9.0362329483000003</c:v>
                </c:pt>
                <c:pt idx="742">
                  <c:v>-9.0221157073999994</c:v>
                </c:pt>
                <c:pt idx="743">
                  <c:v>-9.0445261002000006</c:v>
                </c:pt>
                <c:pt idx="744">
                  <c:v>-9.0445261002000006</c:v>
                </c:pt>
                <c:pt idx="745">
                  <c:v>-9.0475130080999993</c:v>
                </c:pt>
                <c:pt idx="746">
                  <c:v>-9.0335750580000003</c:v>
                </c:pt>
                <c:pt idx="747">
                  <c:v>-9.0335750580000003</c:v>
                </c:pt>
                <c:pt idx="748">
                  <c:v>-9.0409870148000007</c:v>
                </c:pt>
                <c:pt idx="749">
                  <c:v>-9.0615053177</c:v>
                </c:pt>
                <c:pt idx="750">
                  <c:v>-9.0470294952000003</c:v>
                </c:pt>
                <c:pt idx="751">
                  <c:v>-9.0470294952000003</c:v>
                </c:pt>
                <c:pt idx="752">
                  <c:v>-9.0682668686000003</c:v>
                </c:pt>
                <c:pt idx="753">
                  <c:v>-9.0580120087000005</c:v>
                </c:pt>
                <c:pt idx="754">
                  <c:v>-9.0580120087000005</c:v>
                </c:pt>
                <c:pt idx="755">
                  <c:v>-9.0774755478000007</c:v>
                </c:pt>
                <c:pt idx="756">
                  <c:v>-9.0677375792999992</c:v>
                </c:pt>
                <c:pt idx="757">
                  <c:v>-9.0677375792999992</c:v>
                </c:pt>
                <c:pt idx="758">
                  <c:v>-9.0903444289999999</c:v>
                </c:pt>
                <c:pt idx="759">
                  <c:v>-9.0957860946999993</c:v>
                </c:pt>
                <c:pt idx="760">
                  <c:v>-9.0875530243</c:v>
                </c:pt>
                <c:pt idx="761">
                  <c:v>-9.0875530243</c:v>
                </c:pt>
                <c:pt idx="762">
                  <c:v>-9.1102724075000001</c:v>
                </c:pt>
                <c:pt idx="763">
                  <c:v>-9.0989303589000006</c:v>
                </c:pt>
                <c:pt idx="764">
                  <c:v>-9.0989303589000006</c:v>
                </c:pt>
                <c:pt idx="765">
                  <c:v>-9.1219205855999999</c:v>
                </c:pt>
                <c:pt idx="766">
                  <c:v>-9.1271448134999993</c:v>
                </c:pt>
                <c:pt idx="767">
                  <c:v>-9.1363019943000001</c:v>
                </c:pt>
                <c:pt idx="768">
                  <c:v>-9.1363019943000001</c:v>
                </c:pt>
                <c:pt idx="769">
                  <c:v>-9.1425218582000003</c:v>
                </c:pt>
                <c:pt idx="770">
                  <c:v>-9.1350078582999998</c:v>
                </c:pt>
                <c:pt idx="771">
                  <c:v>-9.1350078582999998</c:v>
                </c:pt>
                <c:pt idx="772">
                  <c:v>-9.1593332290999996</c:v>
                </c:pt>
                <c:pt idx="773">
                  <c:v>-9.1637639999000005</c:v>
                </c:pt>
                <c:pt idx="774">
                  <c:v>-9.1635131835999992</c:v>
                </c:pt>
                <c:pt idx="775">
                  <c:v>-9.1635131835999992</c:v>
                </c:pt>
                <c:pt idx="776">
                  <c:v>-9.1907644271999995</c:v>
                </c:pt>
                <c:pt idx="777">
                  <c:v>-9.1968221664000005</c:v>
                </c:pt>
                <c:pt idx="778">
                  <c:v>-9.1968221664000005</c:v>
                </c:pt>
                <c:pt idx="779">
                  <c:v>-9.2058916092</c:v>
                </c:pt>
                <c:pt idx="780">
                  <c:v>-9.2166013717999995</c:v>
                </c:pt>
                <c:pt idx="781">
                  <c:v>-9.2166013717999995</c:v>
                </c:pt>
                <c:pt idx="782">
                  <c:v>-9.2155723571999992</c:v>
                </c:pt>
                <c:pt idx="783">
                  <c:v>-9.2264499664000006</c:v>
                </c:pt>
                <c:pt idx="784">
                  <c:v>-9.2309169768999997</c:v>
                </c:pt>
                <c:pt idx="785">
                  <c:v>-9.2309169768999997</c:v>
                </c:pt>
                <c:pt idx="786">
                  <c:v>-9.2441082000999995</c:v>
                </c:pt>
                <c:pt idx="787">
                  <c:v>-9.2775220870999995</c:v>
                </c:pt>
                <c:pt idx="788">
                  <c:v>-9.2775220870999995</c:v>
                </c:pt>
                <c:pt idx="789">
                  <c:v>-9.2900991439999991</c:v>
                </c:pt>
                <c:pt idx="790">
                  <c:v>-9.3035573959000004</c:v>
                </c:pt>
                <c:pt idx="791">
                  <c:v>-9.3112039566</c:v>
                </c:pt>
                <c:pt idx="792">
                  <c:v>-9.3112039566</c:v>
                </c:pt>
                <c:pt idx="793">
                  <c:v>-9.3106403351000004</c:v>
                </c:pt>
                <c:pt idx="794">
                  <c:v>-9.3584251403999996</c:v>
                </c:pt>
                <c:pt idx="795">
                  <c:v>-9.3584251403999996</c:v>
                </c:pt>
                <c:pt idx="796">
                  <c:v>-9.3417243958</c:v>
                </c:pt>
                <c:pt idx="797">
                  <c:v>-9.3545341491999991</c:v>
                </c:pt>
                <c:pt idx="798">
                  <c:v>-9.3545341491999991</c:v>
                </c:pt>
                <c:pt idx="799">
                  <c:v>-9.3689842224</c:v>
                </c:pt>
                <c:pt idx="800">
                  <c:v>-9.3834381104000002</c:v>
                </c:pt>
                <c:pt idx="801">
                  <c:v>-9.3991680145000007</c:v>
                </c:pt>
                <c:pt idx="802">
                  <c:v>-9.3991680145000007</c:v>
                </c:pt>
                <c:pt idx="803">
                  <c:v>-9.4329500197999998</c:v>
                </c:pt>
                <c:pt idx="804">
                  <c:v>-9.4320659636999995</c:v>
                </c:pt>
                <c:pt idx="805">
                  <c:v>-9.4320659636999995</c:v>
                </c:pt>
                <c:pt idx="806">
                  <c:v>-9.4681711196999991</c:v>
                </c:pt>
                <c:pt idx="807">
                  <c:v>-9.4650077820000007</c:v>
                </c:pt>
                <c:pt idx="808">
                  <c:v>-9.4650077820000007</c:v>
                </c:pt>
                <c:pt idx="809">
                  <c:v>-9.4805145264000004</c:v>
                </c:pt>
                <c:pt idx="810">
                  <c:v>-9.5094575882000001</c:v>
                </c:pt>
                <c:pt idx="811">
                  <c:v>-9.5215511322000008</c:v>
                </c:pt>
                <c:pt idx="812">
                  <c:v>-9.5215511322000008</c:v>
                </c:pt>
                <c:pt idx="813">
                  <c:v>-9.5383014679000002</c:v>
                </c:pt>
                <c:pt idx="814">
                  <c:v>-9.5714540481999997</c:v>
                </c:pt>
                <c:pt idx="815">
                  <c:v>-9.5714540481999997</c:v>
                </c:pt>
                <c:pt idx="816">
                  <c:v>-9.6040630340999993</c:v>
                </c:pt>
                <c:pt idx="817">
                  <c:v>-9.6024103165000003</c:v>
                </c:pt>
                <c:pt idx="818">
                  <c:v>-9.6058387756000005</c:v>
                </c:pt>
                <c:pt idx="819">
                  <c:v>-9.6058387756000005</c:v>
                </c:pt>
                <c:pt idx="820">
                  <c:v>-9.6401872634999997</c:v>
                </c:pt>
                <c:pt idx="821">
                  <c:v>-9.6387557983000001</c:v>
                </c:pt>
                <c:pt idx="822">
                  <c:v>-9.6387557983000001</c:v>
                </c:pt>
                <c:pt idx="823">
                  <c:v>-9.6723833084000006</c:v>
                </c:pt>
                <c:pt idx="824">
                  <c:v>-9.6750335693</c:v>
                </c:pt>
                <c:pt idx="825">
                  <c:v>-9.6750335693</c:v>
                </c:pt>
                <c:pt idx="826">
                  <c:v>-9.7124929428000009</c:v>
                </c:pt>
                <c:pt idx="827">
                  <c:v>-9.7134094237999999</c:v>
                </c:pt>
                <c:pt idx="828">
                  <c:v>-9.7314929962000001</c:v>
                </c:pt>
                <c:pt idx="829">
                  <c:v>-9.7314929962000001</c:v>
                </c:pt>
                <c:pt idx="830">
                  <c:v>-9.7591867446999991</c:v>
                </c:pt>
                <c:pt idx="831">
                  <c:v>-9.7634067535</c:v>
                </c:pt>
                <c:pt idx="832">
                  <c:v>-9.7634067535</c:v>
                </c:pt>
                <c:pt idx="833">
                  <c:v>-9.7907247542999993</c:v>
                </c:pt>
                <c:pt idx="834">
                  <c:v>-9.7933750153000005</c:v>
                </c:pt>
                <c:pt idx="835">
                  <c:v>-9.7933750153000005</c:v>
                </c:pt>
                <c:pt idx="836">
                  <c:v>-9.8409252167000005</c:v>
                </c:pt>
                <c:pt idx="837">
                  <c:v>-9.8590011597</c:v>
                </c:pt>
                <c:pt idx="838">
                  <c:v>-9.8587636948000004</c:v>
                </c:pt>
                <c:pt idx="839">
                  <c:v>-9.8587636948000004</c:v>
                </c:pt>
                <c:pt idx="840">
                  <c:v>-9.8745985030999996</c:v>
                </c:pt>
                <c:pt idx="841">
                  <c:v>-9.8783226013000007</c:v>
                </c:pt>
                <c:pt idx="842">
                  <c:v>-9.8783226013000007</c:v>
                </c:pt>
                <c:pt idx="843">
                  <c:v>-9.8892726898000003</c:v>
                </c:pt>
                <c:pt idx="844">
                  <c:v>-9.9204416275000007</c:v>
                </c:pt>
                <c:pt idx="845">
                  <c:v>-9.9390439987000008</c:v>
                </c:pt>
                <c:pt idx="846">
                  <c:v>-9.9390439987000008</c:v>
                </c:pt>
                <c:pt idx="847">
                  <c:v>-9.9204225539999999</c:v>
                </c:pt>
                <c:pt idx="848">
                  <c:v>-9.9389381408999995</c:v>
                </c:pt>
                <c:pt idx="849">
                  <c:v>-9.9389381408999995</c:v>
                </c:pt>
                <c:pt idx="850">
                  <c:v>-9.9563903809000003</c:v>
                </c:pt>
                <c:pt idx="851">
                  <c:v>-9.9830026627000006</c:v>
                </c:pt>
                <c:pt idx="852">
                  <c:v>-9.9992017745999995</c:v>
                </c:pt>
                <c:pt idx="853">
                  <c:v>-9.9992017745999995</c:v>
                </c:pt>
                <c:pt idx="854">
                  <c:v>-10.002020836</c:v>
                </c:pt>
                <c:pt idx="855">
                  <c:v>-10.017746925000001</c:v>
                </c:pt>
                <c:pt idx="856">
                  <c:v>-10.017746925000001</c:v>
                </c:pt>
                <c:pt idx="857">
                  <c:v>-10.005664825</c:v>
                </c:pt>
                <c:pt idx="858">
                  <c:v>-10.014137268000001</c:v>
                </c:pt>
                <c:pt idx="859">
                  <c:v>-10.049838066</c:v>
                </c:pt>
                <c:pt idx="860">
                  <c:v>-10.049838066</c:v>
                </c:pt>
                <c:pt idx="861">
                  <c:v>-10.073097229</c:v>
                </c:pt>
                <c:pt idx="862">
                  <c:v>-10.059550285</c:v>
                </c:pt>
                <c:pt idx="863">
                  <c:v>-10.059550285</c:v>
                </c:pt>
                <c:pt idx="864">
                  <c:v>-10.062508583</c:v>
                </c:pt>
                <c:pt idx="865">
                  <c:v>-10.072169304000001</c:v>
                </c:pt>
                <c:pt idx="866">
                  <c:v>-10.068664550999999</c:v>
                </c:pt>
                <c:pt idx="867">
                  <c:v>-10.068664550999999</c:v>
                </c:pt>
                <c:pt idx="868">
                  <c:v>-10.077178955000001</c:v>
                </c:pt>
                <c:pt idx="869">
                  <c:v>-10.060011864</c:v>
                </c:pt>
                <c:pt idx="870">
                  <c:v>-10.060011864</c:v>
                </c:pt>
                <c:pt idx="871">
                  <c:v>-10.098269462999999</c:v>
                </c:pt>
                <c:pt idx="872">
                  <c:v>-10.101063728</c:v>
                </c:pt>
                <c:pt idx="873">
                  <c:v>-10.101063728</c:v>
                </c:pt>
                <c:pt idx="874">
                  <c:v>-10.115981101999999</c:v>
                </c:pt>
                <c:pt idx="875">
                  <c:v>-10.117918968</c:v>
                </c:pt>
                <c:pt idx="876">
                  <c:v>-10.117568016</c:v>
                </c:pt>
                <c:pt idx="877">
                  <c:v>-10.117568016</c:v>
                </c:pt>
                <c:pt idx="878">
                  <c:v>-10.123589515999999</c:v>
                </c:pt>
                <c:pt idx="879">
                  <c:v>-10.122582436</c:v>
                </c:pt>
                <c:pt idx="880">
                  <c:v>-10.122582436</c:v>
                </c:pt>
                <c:pt idx="881">
                  <c:v>-10.112010956000001</c:v>
                </c:pt>
                <c:pt idx="882">
                  <c:v>-10.111082077000001</c:v>
                </c:pt>
                <c:pt idx="883">
                  <c:v>-10.129172325000001</c:v>
                </c:pt>
                <c:pt idx="884">
                  <c:v>-10.129172325000001</c:v>
                </c:pt>
                <c:pt idx="885">
                  <c:v>-10.115116119</c:v>
                </c:pt>
                <c:pt idx="886">
                  <c:v>-10.111373901</c:v>
                </c:pt>
                <c:pt idx="887">
                  <c:v>-10.111373901</c:v>
                </c:pt>
                <c:pt idx="888">
                  <c:v>-10.131678580999999</c:v>
                </c:pt>
                <c:pt idx="889">
                  <c:v>-10.150308609</c:v>
                </c:pt>
                <c:pt idx="890">
                  <c:v>-10.141043663</c:v>
                </c:pt>
                <c:pt idx="891">
                  <c:v>-10.141043663</c:v>
                </c:pt>
                <c:pt idx="892">
                  <c:v>-10.139548302</c:v>
                </c:pt>
                <c:pt idx="893">
                  <c:v>-10.112995148</c:v>
                </c:pt>
                <c:pt idx="894">
                  <c:v>-10.112995148</c:v>
                </c:pt>
                <c:pt idx="895">
                  <c:v>-10.120609283</c:v>
                </c:pt>
                <c:pt idx="896">
                  <c:v>-10.14234066</c:v>
                </c:pt>
                <c:pt idx="897">
                  <c:v>-10.14234066</c:v>
                </c:pt>
                <c:pt idx="898">
                  <c:v>-10.120792389</c:v>
                </c:pt>
                <c:pt idx="899">
                  <c:v>-10.142056465</c:v>
                </c:pt>
                <c:pt idx="900">
                  <c:v>-10.133036613</c:v>
                </c:pt>
                <c:pt idx="901">
                  <c:v>-10.133036613</c:v>
                </c:pt>
                <c:pt idx="902">
                  <c:v>-10.104039192</c:v>
                </c:pt>
                <c:pt idx="903">
                  <c:v>-10.098404884000001</c:v>
                </c:pt>
                <c:pt idx="904">
                  <c:v>-10.098404884000001</c:v>
                </c:pt>
                <c:pt idx="905">
                  <c:v>-10.130669594</c:v>
                </c:pt>
                <c:pt idx="906">
                  <c:v>-10.129345894</c:v>
                </c:pt>
                <c:pt idx="907">
                  <c:v>-10.117618561</c:v>
                </c:pt>
                <c:pt idx="908">
                  <c:v>-10.117618561</c:v>
                </c:pt>
                <c:pt idx="909">
                  <c:v>-10.114076614</c:v>
                </c:pt>
                <c:pt idx="910">
                  <c:v>-10.111656189</c:v>
                </c:pt>
                <c:pt idx="911">
                  <c:v>-10.111656189</c:v>
                </c:pt>
                <c:pt idx="912">
                  <c:v>-10.090670586</c:v>
                </c:pt>
                <c:pt idx="913">
                  <c:v>-10.117526054000001</c:v>
                </c:pt>
                <c:pt idx="914">
                  <c:v>-10.110105515000001</c:v>
                </c:pt>
                <c:pt idx="915">
                  <c:v>-10.110105515000001</c:v>
                </c:pt>
                <c:pt idx="916">
                  <c:v>-10.103151321</c:v>
                </c:pt>
                <c:pt idx="917">
                  <c:v>-10.117680549999999</c:v>
                </c:pt>
                <c:pt idx="918">
                  <c:v>-10.117680549999999</c:v>
                </c:pt>
                <c:pt idx="919">
                  <c:v>-10.098363876000001</c:v>
                </c:pt>
                <c:pt idx="920">
                  <c:v>-10.100177765</c:v>
                </c:pt>
                <c:pt idx="921">
                  <c:v>-10.100177765</c:v>
                </c:pt>
                <c:pt idx="922">
                  <c:v>-10.121954918</c:v>
                </c:pt>
                <c:pt idx="923">
                  <c:v>-10.103290557999999</c:v>
                </c:pt>
                <c:pt idx="924">
                  <c:v>-10.102005005000001</c:v>
                </c:pt>
                <c:pt idx="925">
                  <c:v>-10.102005005000001</c:v>
                </c:pt>
                <c:pt idx="926">
                  <c:v>-10.110363960000001</c:v>
                </c:pt>
                <c:pt idx="927">
                  <c:v>-10.088024139</c:v>
                </c:pt>
                <c:pt idx="928">
                  <c:v>-10.089740752999999</c:v>
                </c:pt>
                <c:pt idx="929">
                  <c:v>-10.089740752999999</c:v>
                </c:pt>
                <c:pt idx="930">
                  <c:v>-10.103985786000001</c:v>
                </c:pt>
                <c:pt idx="931">
                  <c:v>-10.098093987</c:v>
                </c:pt>
                <c:pt idx="932">
                  <c:v>-10.098093987</c:v>
                </c:pt>
                <c:pt idx="933">
                  <c:v>-10.077230453</c:v>
                </c:pt>
                <c:pt idx="934">
                  <c:v>-10.082220078000001</c:v>
                </c:pt>
                <c:pt idx="935">
                  <c:v>-10.082220078000001</c:v>
                </c:pt>
                <c:pt idx="936">
                  <c:v>-10.076517105000001</c:v>
                </c:pt>
                <c:pt idx="937">
                  <c:v>-10.092816353</c:v>
                </c:pt>
                <c:pt idx="938">
                  <c:v>-10.088112831</c:v>
                </c:pt>
                <c:pt idx="939">
                  <c:v>-10.088112831</c:v>
                </c:pt>
                <c:pt idx="940">
                  <c:v>-10.066421509</c:v>
                </c:pt>
                <c:pt idx="941">
                  <c:v>-10.074834824</c:v>
                </c:pt>
                <c:pt idx="942">
                  <c:v>-10.074834824</c:v>
                </c:pt>
                <c:pt idx="943">
                  <c:v>-10.072195053</c:v>
                </c:pt>
                <c:pt idx="944">
                  <c:v>-10.090632439</c:v>
                </c:pt>
                <c:pt idx="945">
                  <c:v>-10.067701339999999</c:v>
                </c:pt>
                <c:pt idx="946">
                  <c:v>-10.067701339999999</c:v>
                </c:pt>
                <c:pt idx="947">
                  <c:v>-10.046338081</c:v>
                </c:pt>
                <c:pt idx="948">
                  <c:v>-10.082678795</c:v>
                </c:pt>
                <c:pt idx="949">
                  <c:v>-10.082678795</c:v>
                </c:pt>
                <c:pt idx="950">
                  <c:v>-10.083090781999999</c:v>
                </c:pt>
                <c:pt idx="951">
                  <c:v>-10.080363274</c:v>
                </c:pt>
                <c:pt idx="952">
                  <c:v>-10.060464859</c:v>
                </c:pt>
                <c:pt idx="953">
                  <c:v>-10.060464859</c:v>
                </c:pt>
                <c:pt idx="954">
                  <c:v>-10.056198119999999</c:v>
                </c:pt>
                <c:pt idx="955">
                  <c:v>-10.057199477999999</c:v>
                </c:pt>
                <c:pt idx="956">
                  <c:v>-10.057199477999999</c:v>
                </c:pt>
                <c:pt idx="957">
                  <c:v>-10.061862946</c:v>
                </c:pt>
                <c:pt idx="958">
                  <c:v>-10.077748299</c:v>
                </c:pt>
                <c:pt idx="959">
                  <c:v>-10.077748299</c:v>
                </c:pt>
                <c:pt idx="960">
                  <c:v>-10.063359261</c:v>
                </c:pt>
                <c:pt idx="961">
                  <c:v>-10.071248055</c:v>
                </c:pt>
                <c:pt idx="962">
                  <c:v>-10.091745377000001</c:v>
                </c:pt>
                <c:pt idx="963">
                  <c:v>-10.091745377000001</c:v>
                </c:pt>
                <c:pt idx="964">
                  <c:v>-10.069359778999999</c:v>
                </c:pt>
                <c:pt idx="965">
                  <c:v>-10.060801506000001</c:v>
                </c:pt>
                <c:pt idx="966">
                  <c:v>-10.060801506000001</c:v>
                </c:pt>
                <c:pt idx="967">
                  <c:v>-10.067290306</c:v>
                </c:pt>
                <c:pt idx="968">
                  <c:v>-10.052116394</c:v>
                </c:pt>
                <c:pt idx="969">
                  <c:v>-10.060688971999999</c:v>
                </c:pt>
                <c:pt idx="970">
                  <c:v>-10.060688971999999</c:v>
                </c:pt>
                <c:pt idx="971">
                  <c:v>-10.061285973</c:v>
                </c:pt>
                <c:pt idx="972">
                  <c:v>-10.045904159999999</c:v>
                </c:pt>
                <c:pt idx="973">
                  <c:v>-10.045904159999999</c:v>
                </c:pt>
                <c:pt idx="974">
                  <c:v>-10.042650223000001</c:v>
                </c:pt>
                <c:pt idx="975">
                  <c:v>-10.043920517</c:v>
                </c:pt>
                <c:pt idx="976">
                  <c:v>-10.044197083</c:v>
                </c:pt>
                <c:pt idx="977">
                  <c:v>-10.044197083</c:v>
                </c:pt>
                <c:pt idx="978">
                  <c:v>-10.056593895000001</c:v>
                </c:pt>
                <c:pt idx="979">
                  <c:v>-10.04658699</c:v>
                </c:pt>
                <c:pt idx="980">
                  <c:v>-10.04658699</c:v>
                </c:pt>
                <c:pt idx="981">
                  <c:v>-10.062529564</c:v>
                </c:pt>
                <c:pt idx="982">
                  <c:v>-10.030390739</c:v>
                </c:pt>
                <c:pt idx="983">
                  <c:v>-10.044519424000001</c:v>
                </c:pt>
                <c:pt idx="984">
                  <c:v>-10.044519424000001</c:v>
                </c:pt>
                <c:pt idx="985">
                  <c:v>-10.043447495000001</c:v>
                </c:pt>
                <c:pt idx="986">
                  <c:v>-10.04867363</c:v>
                </c:pt>
                <c:pt idx="987">
                  <c:v>-10.04867363</c:v>
                </c:pt>
                <c:pt idx="988">
                  <c:v>-10.046606064000001</c:v>
                </c:pt>
                <c:pt idx="989">
                  <c:v>-10.057639121999999</c:v>
                </c:pt>
                <c:pt idx="990">
                  <c:v>-10.057639121999999</c:v>
                </c:pt>
                <c:pt idx="991">
                  <c:v>-10.040809631</c:v>
                </c:pt>
                <c:pt idx="992">
                  <c:v>-10.053360938999999</c:v>
                </c:pt>
                <c:pt idx="993">
                  <c:v>-10.041635512999999</c:v>
                </c:pt>
                <c:pt idx="994">
                  <c:v>-10.041635512999999</c:v>
                </c:pt>
                <c:pt idx="995">
                  <c:v>-10.056435584999999</c:v>
                </c:pt>
                <c:pt idx="996">
                  <c:v>-10.036533356</c:v>
                </c:pt>
                <c:pt idx="997">
                  <c:v>-10.036533356</c:v>
                </c:pt>
                <c:pt idx="998">
                  <c:v>-10.064595221999999</c:v>
                </c:pt>
                <c:pt idx="999">
                  <c:v>-10.04514122</c:v>
                </c:pt>
                <c:pt idx="1000">
                  <c:v>-10.036905289</c:v>
                </c:pt>
                <c:pt idx="1001">
                  <c:v>-10.036905289</c:v>
                </c:pt>
                <c:pt idx="1002">
                  <c:v>-10.041316986</c:v>
                </c:pt>
                <c:pt idx="1003">
                  <c:v>-10.040487289</c:v>
                </c:pt>
                <c:pt idx="1004">
                  <c:v>-10.040487289</c:v>
                </c:pt>
                <c:pt idx="1005">
                  <c:v>-10.04860878</c:v>
                </c:pt>
                <c:pt idx="1006">
                  <c:v>-10.046739578</c:v>
                </c:pt>
                <c:pt idx="1007">
                  <c:v>-10.044769286999999</c:v>
                </c:pt>
                <c:pt idx="1008">
                  <c:v>-10.044769286999999</c:v>
                </c:pt>
                <c:pt idx="1009">
                  <c:v>-10.038831711</c:v>
                </c:pt>
                <c:pt idx="1010">
                  <c:v>-10.055994987</c:v>
                </c:pt>
                <c:pt idx="1011">
                  <c:v>-10.055994987</c:v>
                </c:pt>
                <c:pt idx="1012">
                  <c:v>-10.057280540000001</c:v>
                </c:pt>
                <c:pt idx="1013">
                  <c:v>-10.046913147</c:v>
                </c:pt>
                <c:pt idx="1014">
                  <c:v>-10.046913147</c:v>
                </c:pt>
                <c:pt idx="1015">
                  <c:v>-10.038597106999999</c:v>
                </c:pt>
                <c:pt idx="1016">
                  <c:v>-10.037778854000001</c:v>
                </c:pt>
                <c:pt idx="1017">
                  <c:v>-10.042747498000001</c:v>
                </c:pt>
                <c:pt idx="1018">
                  <c:v>-10.042747498000001</c:v>
                </c:pt>
                <c:pt idx="1019">
                  <c:v>-10.057976722999999</c:v>
                </c:pt>
                <c:pt idx="1020">
                  <c:v>-10.052170753</c:v>
                </c:pt>
                <c:pt idx="1021">
                  <c:v>-10.052170753</c:v>
                </c:pt>
                <c:pt idx="1022">
                  <c:v>-10.048630714</c:v>
                </c:pt>
                <c:pt idx="1023">
                  <c:v>-10.041845322</c:v>
                </c:pt>
                <c:pt idx="1024">
                  <c:v>-10.04416275</c:v>
                </c:pt>
                <c:pt idx="1025">
                  <c:v>-10.04416275</c:v>
                </c:pt>
                <c:pt idx="1026">
                  <c:v>-10.044397354000001</c:v>
                </c:pt>
                <c:pt idx="1027">
                  <c:v>-10.061566353</c:v>
                </c:pt>
                <c:pt idx="1028">
                  <c:v>-10.061566353</c:v>
                </c:pt>
                <c:pt idx="1029">
                  <c:v>-10.054114342</c:v>
                </c:pt>
                <c:pt idx="1030">
                  <c:v>-10.073570251</c:v>
                </c:pt>
                <c:pt idx="1031">
                  <c:v>-10.031798363</c:v>
                </c:pt>
                <c:pt idx="1032">
                  <c:v>-10.031798363</c:v>
                </c:pt>
                <c:pt idx="1033">
                  <c:v>-10.052268981999999</c:v>
                </c:pt>
                <c:pt idx="1034">
                  <c:v>-10.041648865000001</c:v>
                </c:pt>
                <c:pt idx="1035">
                  <c:v>-10.041648865000001</c:v>
                </c:pt>
                <c:pt idx="1036">
                  <c:v>-10.043577193999999</c:v>
                </c:pt>
                <c:pt idx="1037">
                  <c:v>-10.068367958</c:v>
                </c:pt>
                <c:pt idx="1038">
                  <c:v>-10.068367958</c:v>
                </c:pt>
                <c:pt idx="1039">
                  <c:v>-10.049341202000001</c:v>
                </c:pt>
                <c:pt idx="1040">
                  <c:v>-10.047428131</c:v>
                </c:pt>
                <c:pt idx="1041">
                  <c:v>-10.051115036000001</c:v>
                </c:pt>
                <c:pt idx="1042">
                  <c:v>-10.051115036000001</c:v>
                </c:pt>
                <c:pt idx="1043">
                  <c:v>-10.068749428</c:v>
                </c:pt>
                <c:pt idx="1044">
                  <c:v>-10.041773795999999</c:v>
                </c:pt>
                <c:pt idx="1045">
                  <c:v>-10.041773795999999</c:v>
                </c:pt>
                <c:pt idx="1046">
                  <c:v>-10.055902481</c:v>
                </c:pt>
                <c:pt idx="1047">
                  <c:v>-10.069483757</c:v>
                </c:pt>
                <c:pt idx="1048">
                  <c:v>-10.071347236999999</c:v>
                </c:pt>
                <c:pt idx="1049">
                  <c:v>-10.071347236999999</c:v>
                </c:pt>
                <c:pt idx="1050">
                  <c:v>-10.074564934</c:v>
                </c:pt>
                <c:pt idx="1051">
                  <c:v>-10.053766251000001</c:v>
                </c:pt>
                <c:pt idx="1052">
                  <c:v>-10.053766251000001</c:v>
                </c:pt>
                <c:pt idx="1053">
                  <c:v>-10.068825722</c:v>
                </c:pt>
                <c:pt idx="1054">
                  <c:v>-10.057889938000001</c:v>
                </c:pt>
                <c:pt idx="1055">
                  <c:v>-10.057889938000001</c:v>
                </c:pt>
                <c:pt idx="1056">
                  <c:v>-10.078886986000001</c:v>
                </c:pt>
                <c:pt idx="1057">
                  <c:v>-10.077399253999999</c:v>
                </c:pt>
                <c:pt idx="1058">
                  <c:v>-10.058200835999999</c:v>
                </c:pt>
                <c:pt idx="1059">
                  <c:v>-10.058200835999999</c:v>
                </c:pt>
                <c:pt idx="1060">
                  <c:v>-10.042416573000001</c:v>
                </c:pt>
                <c:pt idx="1061">
                  <c:v>-10.079360008</c:v>
                </c:pt>
                <c:pt idx="1062">
                  <c:v>-10.079360008</c:v>
                </c:pt>
                <c:pt idx="1063">
                  <c:v>-10.072748184</c:v>
                </c:pt>
                <c:pt idx="1064">
                  <c:v>-10.085711479</c:v>
                </c:pt>
                <c:pt idx="1065">
                  <c:v>-10.081467628</c:v>
                </c:pt>
                <c:pt idx="1066">
                  <c:v>-10.081467628</c:v>
                </c:pt>
                <c:pt idx="1067">
                  <c:v>-10.068025588999999</c:v>
                </c:pt>
                <c:pt idx="1068">
                  <c:v>-10.072381973000001</c:v>
                </c:pt>
                <c:pt idx="1069">
                  <c:v>-10.072381973000001</c:v>
                </c:pt>
                <c:pt idx="1070">
                  <c:v>-10.090163231</c:v>
                </c:pt>
                <c:pt idx="1071">
                  <c:v>-10.091168403999999</c:v>
                </c:pt>
                <c:pt idx="1072">
                  <c:v>-10.08986187</c:v>
                </c:pt>
                <c:pt idx="1073">
                  <c:v>-10.08986187</c:v>
                </c:pt>
                <c:pt idx="1074">
                  <c:v>-10.077369689999999</c:v>
                </c:pt>
                <c:pt idx="1075">
                  <c:v>-10.072345734000001</c:v>
                </c:pt>
                <c:pt idx="1076">
                  <c:v>-10.072345734000001</c:v>
                </c:pt>
                <c:pt idx="1077">
                  <c:v>-10.091065407</c:v>
                </c:pt>
                <c:pt idx="1078">
                  <c:v>-10.586760521</c:v>
                </c:pt>
                <c:pt idx="1079">
                  <c:v>-11.039573668999999</c:v>
                </c:pt>
                <c:pt idx="1080">
                  <c:v>-11.039573668999999</c:v>
                </c:pt>
                <c:pt idx="1081">
                  <c:v>-11.484524727</c:v>
                </c:pt>
                <c:pt idx="1082">
                  <c:v>-11.997372627000001</c:v>
                </c:pt>
                <c:pt idx="1083">
                  <c:v>-11.997372627000001</c:v>
                </c:pt>
                <c:pt idx="1084">
                  <c:v>-12.445575714</c:v>
                </c:pt>
                <c:pt idx="1085">
                  <c:v>-12.919023513999999</c:v>
                </c:pt>
                <c:pt idx="1086">
                  <c:v>-12.919023513999999</c:v>
                </c:pt>
                <c:pt idx="1087">
                  <c:v>-13.482990265</c:v>
                </c:pt>
                <c:pt idx="1088">
                  <c:v>-13.972628593</c:v>
                </c:pt>
                <c:pt idx="1089">
                  <c:v>-14.483060837</c:v>
                </c:pt>
                <c:pt idx="1090">
                  <c:v>-14.483060837</c:v>
                </c:pt>
                <c:pt idx="1091">
                  <c:v>-14.966856956000001</c:v>
                </c:pt>
                <c:pt idx="1092">
                  <c:v>-15.483116150000001</c:v>
                </c:pt>
                <c:pt idx="1093">
                  <c:v>-15.483116150000001</c:v>
                </c:pt>
                <c:pt idx="1094">
                  <c:v>-15.947861671</c:v>
                </c:pt>
                <c:pt idx="1095">
                  <c:v>-16.504501343000001</c:v>
                </c:pt>
                <c:pt idx="1096">
                  <c:v>-16.504501343000001</c:v>
                </c:pt>
                <c:pt idx="1097">
                  <c:v>-16.969560623</c:v>
                </c:pt>
                <c:pt idx="1098">
                  <c:v>-17.447841644</c:v>
                </c:pt>
                <c:pt idx="1099">
                  <c:v>-17.954433440999999</c:v>
                </c:pt>
                <c:pt idx="1100">
                  <c:v>-17.954433440999999</c:v>
                </c:pt>
                <c:pt idx="1101">
                  <c:v>-18.360223770000001</c:v>
                </c:pt>
                <c:pt idx="1102">
                  <c:v>-18.833992003999999</c:v>
                </c:pt>
                <c:pt idx="1103">
                  <c:v>-18.833992003999999</c:v>
                </c:pt>
                <c:pt idx="1104">
                  <c:v>-19.259395599000001</c:v>
                </c:pt>
                <c:pt idx="1105">
                  <c:v>-19.718723297</c:v>
                </c:pt>
                <c:pt idx="1106">
                  <c:v>-19.718723297</c:v>
                </c:pt>
                <c:pt idx="1107">
                  <c:v>-20.203662871999999</c:v>
                </c:pt>
                <c:pt idx="1108">
                  <c:v>-20.634086609000001</c:v>
                </c:pt>
                <c:pt idx="1109">
                  <c:v>-21.115989684999999</c:v>
                </c:pt>
                <c:pt idx="1110">
                  <c:v>-21.115989684999999</c:v>
                </c:pt>
                <c:pt idx="1111">
                  <c:v>-21.542116164999999</c:v>
                </c:pt>
                <c:pt idx="1112">
                  <c:v>-21.960229873999999</c:v>
                </c:pt>
                <c:pt idx="1113">
                  <c:v>-21.960229873999999</c:v>
                </c:pt>
                <c:pt idx="1114">
                  <c:v>-22.449882507000002</c:v>
                </c:pt>
                <c:pt idx="1115">
                  <c:v>-22.908435822000001</c:v>
                </c:pt>
                <c:pt idx="1116">
                  <c:v>-23.376022338999999</c:v>
                </c:pt>
                <c:pt idx="1117">
                  <c:v>-23.376022338999999</c:v>
                </c:pt>
                <c:pt idx="1118">
                  <c:v>-23.813713073999999</c:v>
                </c:pt>
                <c:pt idx="1119">
                  <c:v>-24.314476013</c:v>
                </c:pt>
                <c:pt idx="1120">
                  <c:v>-24.314476013</c:v>
                </c:pt>
                <c:pt idx="1121">
                  <c:v>-24.736095427999999</c:v>
                </c:pt>
                <c:pt idx="1122">
                  <c:v>-25.182777405</c:v>
                </c:pt>
                <c:pt idx="1123">
                  <c:v>-25.182777405</c:v>
                </c:pt>
                <c:pt idx="1124">
                  <c:v>-25.663028717</c:v>
                </c:pt>
                <c:pt idx="1125">
                  <c:v>-26.103256225999999</c:v>
                </c:pt>
                <c:pt idx="1126">
                  <c:v>-26.599929809999999</c:v>
                </c:pt>
                <c:pt idx="1127">
                  <c:v>-26.599929809999999</c:v>
                </c:pt>
                <c:pt idx="1128">
                  <c:v>-27.049926758000002</c:v>
                </c:pt>
                <c:pt idx="1129">
                  <c:v>-27.502849578999999</c:v>
                </c:pt>
                <c:pt idx="1130">
                  <c:v>-27.502849578999999</c:v>
                </c:pt>
                <c:pt idx="1131">
                  <c:v>-27.968441009999999</c:v>
                </c:pt>
                <c:pt idx="1132">
                  <c:v>-28.386367797999998</c:v>
                </c:pt>
                <c:pt idx="1133">
                  <c:v>-28.919826508</c:v>
                </c:pt>
                <c:pt idx="1134">
                  <c:v>-28.919826508</c:v>
                </c:pt>
                <c:pt idx="1135">
                  <c:v>-29.350807190000001</c:v>
                </c:pt>
                <c:pt idx="1136">
                  <c:v>-29.815990448000001</c:v>
                </c:pt>
                <c:pt idx="1137">
                  <c:v>-29.815990448000001</c:v>
                </c:pt>
                <c:pt idx="1138">
                  <c:v>-30.244279860999999</c:v>
                </c:pt>
                <c:pt idx="1139">
                  <c:v>-30.714580536</c:v>
                </c:pt>
                <c:pt idx="1140">
                  <c:v>-31.156024933000001</c:v>
                </c:pt>
                <c:pt idx="1141">
                  <c:v>-31.156024933000001</c:v>
                </c:pt>
                <c:pt idx="1142">
                  <c:v>-31.595218658</c:v>
                </c:pt>
                <c:pt idx="1143">
                  <c:v>-32.094470977999997</c:v>
                </c:pt>
                <c:pt idx="1144">
                  <c:v>-32.094470977999997</c:v>
                </c:pt>
                <c:pt idx="1145">
                  <c:v>-32.532268524000003</c:v>
                </c:pt>
                <c:pt idx="1146">
                  <c:v>-32.954334258999999</c:v>
                </c:pt>
                <c:pt idx="1147">
                  <c:v>-33.460437775000003</c:v>
                </c:pt>
                <c:pt idx="1148">
                  <c:v>-33.460437775000003</c:v>
                </c:pt>
                <c:pt idx="1149">
                  <c:v>-33.862442016999999</c:v>
                </c:pt>
                <c:pt idx="1150">
                  <c:v>-34.401958466000004</c:v>
                </c:pt>
                <c:pt idx="1151">
                  <c:v>-34.401958466000004</c:v>
                </c:pt>
                <c:pt idx="1152">
                  <c:v>-34.841407775999997</c:v>
                </c:pt>
                <c:pt idx="1153">
                  <c:v>-35.269477844000001</c:v>
                </c:pt>
                <c:pt idx="1154">
                  <c:v>-35.787384033000002</c:v>
                </c:pt>
                <c:pt idx="1155">
                  <c:v>-35.787384033000002</c:v>
                </c:pt>
                <c:pt idx="1156">
                  <c:v>-36.193798065000003</c:v>
                </c:pt>
                <c:pt idx="1157">
                  <c:v>-36.739646911999998</c:v>
                </c:pt>
                <c:pt idx="1158">
                  <c:v>-36.739646911999998</c:v>
                </c:pt>
                <c:pt idx="1159">
                  <c:v>-37.163555144999997</c:v>
                </c:pt>
                <c:pt idx="1160">
                  <c:v>-37.610218048</c:v>
                </c:pt>
                <c:pt idx="1161">
                  <c:v>-37.610218048</c:v>
                </c:pt>
                <c:pt idx="1162">
                  <c:v>-38.121112822999997</c:v>
                </c:pt>
                <c:pt idx="1163">
                  <c:v>-38.601886749000002</c:v>
                </c:pt>
                <c:pt idx="1164">
                  <c:v>-39.077671051000003</c:v>
                </c:pt>
                <c:pt idx="1165">
                  <c:v>-39.077671051000003</c:v>
                </c:pt>
                <c:pt idx="1166">
                  <c:v>-39.511405945</c:v>
                </c:pt>
                <c:pt idx="1167">
                  <c:v>-39.962188720999997</c:v>
                </c:pt>
                <c:pt idx="1168">
                  <c:v>-40.479782104000002</c:v>
                </c:pt>
                <c:pt idx="1169">
                  <c:v>-40.479782104000002</c:v>
                </c:pt>
                <c:pt idx="1170">
                  <c:v>-40.884040833</c:v>
                </c:pt>
                <c:pt idx="1171">
                  <c:v>-41.440345764</c:v>
                </c:pt>
                <c:pt idx="1172">
                  <c:v>-41.440345764</c:v>
                </c:pt>
                <c:pt idx="1173">
                  <c:v>-41.909690857000001</c:v>
                </c:pt>
                <c:pt idx="1174">
                  <c:v>-42.358139037999997</c:v>
                </c:pt>
                <c:pt idx="1175">
                  <c:v>-42.892391205000003</c:v>
                </c:pt>
                <c:pt idx="1176">
                  <c:v>-42.892391205000003</c:v>
                </c:pt>
                <c:pt idx="1177">
                  <c:v>-43.340438843000001</c:v>
                </c:pt>
                <c:pt idx="1178">
                  <c:v>-43.861736297999997</c:v>
                </c:pt>
                <c:pt idx="1179">
                  <c:v>-43.861736297999997</c:v>
                </c:pt>
                <c:pt idx="1180">
                  <c:v>-44.372779846</c:v>
                </c:pt>
                <c:pt idx="1181">
                  <c:v>-44.803386688000003</c:v>
                </c:pt>
                <c:pt idx="1182">
                  <c:v>-45.354511260999999</c:v>
                </c:pt>
                <c:pt idx="1183">
                  <c:v>-45.354511260999999</c:v>
                </c:pt>
                <c:pt idx="1184">
                  <c:v>-45.836029052999997</c:v>
                </c:pt>
                <c:pt idx="1185">
                  <c:v>-46.303367614999999</c:v>
                </c:pt>
                <c:pt idx="1186">
                  <c:v>-46.303367614999999</c:v>
                </c:pt>
                <c:pt idx="1187">
                  <c:v>-46.749366760000001</c:v>
                </c:pt>
                <c:pt idx="1188">
                  <c:v>-47.329830170000001</c:v>
                </c:pt>
                <c:pt idx="1189">
                  <c:v>-47.775619507000002</c:v>
                </c:pt>
                <c:pt idx="1190">
                  <c:v>-47.775619507000002</c:v>
                </c:pt>
                <c:pt idx="1191">
                  <c:v>-48.229984283</c:v>
                </c:pt>
                <c:pt idx="1192">
                  <c:v>-48.733970642000003</c:v>
                </c:pt>
                <c:pt idx="1193">
                  <c:v>-48.733970642000003</c:v>
                </c:pt>
                <c:pt idx="1194">
                  <c:v>-49.328674315999997</c:v>
                </c:pt>
                <c:pt idx="1195">
                  <c:v>-49.691631317000002</c:v>
                </c:pt>
                <c:pt idx="1196">
                  <c:v>-50.295581818000002</c:v>
                </c:pt>
                <c:pt idx="1197">
                  <c:v>-50.295581818000002</c:v>
                </c:pt>
                <c:pt idx="1198">
                  <c:v>-50.758926391999999</c:v>
                </c:pt>
                <c:pt idx="1199">
                  <c:v>-51.225933075</c:v>
                </c:pt>
                <c:pt idx="1200">
                  <c:v>-51.893390656000001</c:v>
                </c:pt>
                <c:pt idx="1201">
                  <c:v>-51.893390656000001</c:v>
                </c:pt>
                <c:pt idx="1202">
                  <c:v>-52.401756286999998</c:v>
                </c:pt>
                <c:pt idx="1203">
                  <c:v>-52.898494720000002</c:v>
                </c:pt>
                <c:pt idx="1204">
                  <c:v>-52.898494720000002</c:v>
                </c:pt>
                <c:pt idx="1205">
                  <c:v>-53.390647887999997</c:v>
                </c:pt>
                <c:pt idx="1206">
                  <c:v>-54.076503754000001</c:v>
                </c:pt>
                <c:pt idx="1207">
                  <c:v>-54.617923736999998</c:v>
                </c:pt>
                <c:pt idx="1208">
                  <c:v>-54.617923736999998</c:v>
                </c:pt>
                <c:pt idx="1209">
                  <c:v>-55.023139954000001</c:v>
                </c:pt>
                <c:pt idx="1210">
                  <c:v>-55.283451079999999</c:v>
                </c:pt>
                <c:pt idx="1211">
                  <c:v>-56.168571471999996</c:v>
                </c:pt>
                <c:pt idx="1212">
                  <c:v>-56.168571471999996</c:v>
                </c:pt>
                <c:pt idx="1213">
                  <c:v>-56.639289855999998</c:v>
                </c:pt>
                <c:pt idx="1214">
                  <c:v>-56.844184875000003</c:v>
                </c:pt>
                <c:pt idx="1215">
                  <c:v>-56.844184875000003</c:v>
                </c:pt>
                <c:pt idx="1216">
                  <c:v>-57.712116240999997</c:v>
                </c:pt>
                <c:pt idx="1217">
                  <c:v>-58.256958007999998</c:v>
                </c:pt>
                <c:pt idx="1218">
                  <c:v>-58.685775757000002</c:v>
                </c:pt>
                <c:pt idx="1219">
                  <c:v>-58.685775757000002</c:v>
                </c:pt>
                <c:pt idx="1220">
                  <c:v>-59.100250244000001</c:v>
                </c:pt>
                <c:pt idx="1221">
                  <c:v>-59.874816895000002</c:v>
                </c:pt>
                <c:pt idx="1222">
                  <c:v>-60.499160766999999</c:v>
                </c:pt>
                <c:pt idx="1223">
                  <c:v>-60.499160766999999</c:v>
                </c:pt>
                <c:pt idx="1224">
                  <c:v>-61.004146575999997</c:v>
                </c:pt>
                <c:pt idx="1225">
                  <c:v>-61.370513916</c:v>
                </c:pt>
                <c:pt idx="1226">
                  <c:v>-62.009300232000001</c:v>
                </c:pt>
                <c:pt idx="1227">
                  <c:v>-62.009300232000001</c:v>
                </c:pt>
                <c:pt idx="1228">
                  <c:v>-62.766326904000003</c:v>
                </c:pt>
                <c:pt idx="1229">
                  <c:v>-63.304672240999999</c:v>
                </c:pt>
                <c:pt idx="1230">
                  <c:v>-63.304672240999999</c:v>
                </c:pt>
                <c:pt idx="1231">
                  <c:v>-63.842311858999999</c:v>
                </c:pt>
                <c:pt idx="1232">
                  <c:v>-64.245567321999999</c:v>
                </c:pt>
                <c:pt idx="1233">
                  <c:v>-64.527519225999995</c:v>
                </c:pt>
                <c:pt idx="1234">
                  <c:v>-64.527519225999995</c:v>
                </c:pt>
                <c:pt idx="1235">
                  <c:v>-65.150566100999995</c:v>
                </c:pt>
                <c:pt idx="1236">
                  <c:v>-66.218429564999994</c:v>
                </c:pt>
                <c:pt idx="1237">
                  <c:v>-66.684593200999998</c:v>
                </c:pt>
                <c:pt idx="1238">
                  <c:v>-66.684593200999998</c:v>
                </c:pt>
                <c:pt idx="1239">
                  <c:v>-67.115386963000006</c:v>
                </c:pt>
                <c:pt idx="1240">
                  <c:v>-67.837577820000007</c:v>
                </c:pt>
                <c:pt idx="1241">
                  <c:v>-67.837577820000007</c:v>
                </c:pt>
                <c:pt idx="1242">
                  <c:v>-67.408454895000006</c:v>
                </c:pt>
                <c:pt idx="1243">
                  <c:v>-68.148719787999994</c:v>
                </c:pt>
                <c:pt idx="1244">
                  <c:v>-69.718353270999998</c:v>
                </c:pt>
                <c:pt idx="1245">
                  <c:v>-69.718353270999998</c:v>
                </c:pt>
                <c:pt idx="1246">
                  <c:v>-69.810394286999994</c:v>
                </c:pt>
                <c:pt idx="1247">
                  <c:v>-69.756141662999994</c:v>
                </c:pt>
                <c:pt idx="1248">
                  <c:v>-69.756141662999994</c:v>
                </c:pt>
                <c:pt idx="1249">
                  <c:v>-70.389617920000006</c:v>
                </c:pt>
                <c:pt idx="1250">
                  <c:v>-70.992057799999998</c:v>
                </c:pt>
                <c:pt idx="1251">
                  <c:v>-72.223625182999996</c:v>
                </c:pt>
                <c:pt idx="1252">
                  <c:v>-72.223625182999996</c:v>
                </c:pt>
                <c:pt idx="1253">
                  <c:v>-74.126892089999998</c:v>
                </c:pt>
                <c:pt idx="1254">
                  <c:v>-73.605644225999995</c:v>
                </c:pt>
                <c:pt idx="1255">
                  <c:v>-74.342323303000001</c:v>
                </c:pt>
                <c:pt idx="1256">
                  <c:v>-74.342323303000001</c:v>
                </c:pt>
                <c:pt idx="1257">
                  <c:v>-75.301162719999994</c:v>
                </c:pt>
                <c:pt idx="1258">
                  <c:v>-74.901489257999998</c:v>
                </c:pt>
                <c:pt idx="1259">
                  <c:v>-76.822372436999999</c:v>
                </c:pt>
                <c:pt idx="1260">
                  <c:v>-76.822372436999999</c:v>
                </c:pt>
                <c:pt idx="1261">
                  <c:v>-74.616531371999997</c:v>
                </c:pt>
                <c:pt idx="1262">
                  <c:v>-76.422386169000006</c:v>
                </c:pt>
                <c:pt idx="1263">
                  <c:v>-76.422386169000006</c:v>
                </c:pt>
                <c:pt idx="1264">
                  <c:v>-78.524467467999997</c:v>
                </c:pt>
                <c:pt idx="1265">
                  <c:v>-78.097755432</c:v>
                </c:pt>
                <c:pt idx="1266">
                  <c:v>-79.472999572999996</c:v>
                </c:pt>
                <c:pt idx="1267">
                  <c:v>-79.472999572999996</c:v>
                </c:pt>
                <c:pt idx="1268">
                  <c:v>-80.323051453000005</c:v>
                </c:pt>
                <c:pt idx="1269">
                  <c:v>-79.882644653</c:v>
                </c:pt>
                <c:pt idx="1270">
                  <c:v>-79.500236510999997</c:v>
                </c:pt>
                <c:pt idx="1271">
                  <c:v>-79.500236510999997</c:v>
                </c:pt>
                <c:pt idx="1272">
                  <c:v>-86.381042480000005</c:v>
                </c:pt>
                <c:pt idx="1273">
                  <c:v>-80.326553344999994</c:v>
                </c:pt>
                <c:pt idx="1274">
                  <c:v>-78.669128418</c:v>
                </c:pt>
                <c:pt idx="1275">
                  <c:v>-78.669128418</c:v>
                </c:pt>
                <c:pt idx="1276">
                  <c:v>-82.073959350999999</c:v>
                </c:pt>
                <c:pt idx="1277">
                  <c:v>-82.746444702000005</c:v>
                </c:pt>
                <c:pt idx="1278">
                  <c:v>-82.746444702000005</c:v>
                </c:pt>
                <c:pt idx="1279">
                  <c:v>-85.259742736999996</c:v>
                </c:pt>
                <c:pt idx="1280">
                  <c:v>-78.912239075000002</c:v>
                </c:pt>
                <c:pt idx="1281">
                  <c:v>-86.188568114999995</c:v>
                </c:pt>
                <c:pt idx="1282">
                  <c:v>-86.188568114999995</c:v>
                </c:pt>
                <c:pt idx="1283">
                  <c:v>-80.161148071</c:v>
                </c:pt>
                <c:pt idx="1284">
                  <c:v>-85.421485900999997</c:v>
                </c:pt>
                <c:pt idx="1285">
                  <c:v>-85.50843811</c:v>
                </c:pt>
                <c:pt idx="1286">
                  <c:v>-85.50843811</c:v>
                </c:pt>
                <c:pt idx="1287">
                  <c:v>-80.726348877000007</c:v>
                </c:pt>
                <c:pt idx="1288">
                  <c:v>-84.080947875999996</c:v>
                </c:pt>
                <c:pt idx="1289">
                  <c:v>-84.080947875999996</c:v>
                </c:pt>
                <c:pt idx="1290">
                  <c:v>-88.338012695000003</c:v>
                </c:pt>
                <c:pt idx="1291">
                  <c:v>-86.085197449000006</c:v>
                </c:pt>
                <c:pt idx="1292">
                  <c:v>-84.243392943999993</c:v>
                </c:pt>
                <c:pt idx="1293">
                  <c:v>-84.243392943999993</c:v>
                </c:pt>
                <c:pt idx="1294">
                  <c:v>-83.896003723000007</c:v>
                </c:pt>
                <c:pt idx="1295">
                  <c:v>-88.785346985000004</c:v>
                </c:pt>
                <c:pt idx="1296">
                  <c:v>-82.345893860000004</c:v>
                </c:pt>
                <c:pt idx="1297">
                  <c:v>-82.345893860000004</c:v>
                </c:pt>
                <c:pt idx="1298">
                  <c:v>-86.325653075999995</c:v>
                </c:pt>
                <c:pt idx="1299">
                  <c:v>-87.318733214999995</c:v>
                </c:pt>
                <c:pt idx="1300">
                  <c:v>-86.223526000999996</c:v>
                </c:pt>
                <c:pt idx="1301">
                  <c:v>-86.223526000999996</c:v>
                </c:pt>
                <c:pt idx="1302">
                  <c:v>-85.108726501000007</c:v>
                </c:pt>
                <c:pt idx="1303">
                  <c:v>-83.593353270999998</c:v>
                </c:pt>
                <c:pt idx="1304">
                  <c:v>-83.593353270999998</c:v>
                </c:pt>
                <c:pt idx="1305">
                  <c:v>-84.279632567999997</c:v>
                </c:pt>
                <c:pt idx="1306">
                  <c:v>-86.795333862000007</c:v>
                </c:pt>
                <c:pt idx="1307">
                  <c:v>-83.521270752000007</c:v>
                </c:pt>
                <c:pt idx="1308">
                  <c:v>-83.521270752000007</c:v>
                </c:pt>
                <c:pt idx="1309">
                  <c:v>-86.824119568</c:v>
                </c:pt>
                <c:pt idx="1310">
                  <c:v>-85.295059203999998</c:v>
                </c:pt>
                <c:pt idx="1311">
                  <c:v>-86.642227172999995</c:v>
                </c:pt>
                <c:pt idx="1312">
                  <c:v>-86.642227172999995</c:v>
                </c:pt>
                <c:pt idx="1313">
                  <c:v>-83.997268676999994</c:v>
                </c:pt>
                <c:pt idx="1314">
                  <c:v>-84.494537354000002</c:v>
                </c:pt>
                <c:pt idx="1315">
                  <c:v>-88.370437621999997</c:v>
                </c:pt>
                <c:pt idx="1316">
                  <c:v>-88.370437621999997</c:v>
                </c:pt>
                <c:pt idx="1317">
                  <c:v>-85.807495117000002</c:v>
                </c:pt>
                <c:pt idx="1318">
                  <c:v>-86.317092896000005</c:v>
                </c:pt>
                <c:pt idx="1319">
                  <c:v>-86.317092896000005</c:v>
                </c:pt>
              </c:numCache>
            </c:numRef>
          </c:yVal>
          <c:smooth val="0"/>
          <c:extLst>
            <c:ext xmlns:c16="http://schemas.microsoft.com/office/drawing/2014/chart" uri="{C3380CC4-5D6E-409C-BE32-E72D297353CC}">
              <c16:uniqueId val="{00000000-15C3-41B7-A169-444624C04DEC}"/>
            </c:ext>
          </c:extLst>
        </c:ser>
        <c:ser>
          <c:idx val="1"/>
          <c:order val="1"/>
          <c:tx>
            <c:v>7/9 Pi Mode</c:v>
          </c:tx>
          <c:spPr>
            <a:ln w="19050" cap="rnd">
              <a:solidFill>
                <a:schemeClr val="accent2"/>
              </a:solidFill>
              <a:round/>
            </a:ln>
            <a:effectLst/>
          </c:spPr>
          <c:marker>
            <c:symbol val="none"/>
          </c:marker>
          <c:xVal>
            <c:numRef>
              <c:f>'20.5MV'!$B$3:$B$1322</c:f>
              <c:numCache>
                <c:formatCode>[$-F400]h:mm:ss\ AM/PM</c:formatCode>
                <c:ptCount val="1320"/>
                <c:pt idx="0">
                  <c:v>45042.717129629629</c:v>
                </c:pt>
                <c:pt idx="1">
                  <c:v>45042.717130787038</c:v>
                </c:pt>
                <c:pt idx="2">
                  <c:v>45042.717131944446</c:v>
                </c:pt>
                <c:pt idx="3">
                  <c:v>45042.71713311343</c:v>
                </c:pt>
                <c:pt idx="4">
                  <c:v>45042.717134282415</c:v>
                </c:pt>
                <c:pt idx="5">
                  <c:v>45042.717135439823</c:v>
                </c:pt>
                <c:pt idx="6">
                  <c:v>45042.717136608808</c:v>
                </c:pt>
                <c:pt idx="7">
                  <c:v>45042.717137766216</c:v>
                </c:pt>
                <c:pt idx="8">
                  <c:v>45042.717138935201</c:v>
                </c:pt>
                <c:pt idx="9">
                  <c:v>45042.717140092609</c:v>
                </c:pt>
                <c:pt idx="10">
                  <c:v>45042.717141250017</c:v>
                </c:pt>
                <c:pt idx="11">
                  <c:v>45042.717142407426</c:v>
                </c:pt>
                <c:pt idx="12">
                  <c:v>45042.717143564834</c:v>
                </c:pt>
                <c:pt idx="13">
                  <c:v>45042.717144722243</c:v>
                </c:pt>
                <c:pt idx="14">
                  <c:v>45042.717145891227</c:v>
                </c:pt>
                <c:pt idx="15">
                  <c:v>45042.717147060212</c:v>
                </c:pt>
                <c:pt idx="16">
                  <c:v>45042.71714821762</c:v>
                </c:pt>
                <c:pt idx="17">
                  <c:v>45042.717149375028</c:v>
                </c:pt>
                <c:pt idx="18">
                  <c:v>45042.717150532437</c:v>
                </c:pt>
                <c:pt idx="19">
                  <c:v>45042.717151689845</c:v>
                </c:pt>
                <c:pt idx="20">
                  <c:v>45042.717152847254</c:v>
                </c:pt>
                <c:pt idx="21">
                  <c:v>45042.717154004662</c:v>
                </c:pt>
                <c:pt idx="22">
                  <c:v>45042.71715516207</c:v>
                </c:pt>
                <c:pt idx="23">
                  <c:v>45042.717156319479</c:v>
                </c:pt>
                <c:pt idx="24">
                  <c:v>45042.717157476887</c:v>
                </c:pt>
                <c:pt idx="25">
                  <c:v>45042.717158634296</c:v>
                </c:pt>
                <c:pt idx="26">
                  <c:v>45042.71715980328</c:v>
                </c:pt>
                <c:pt idx="27">
                  <c:v>45042.717160960688</c:v>
                </c:pt>
                <c:pt idx="28">
                  <c:v>45042.717162118097</c:v>
                </c:pt>
                <c:pt idx="29">
                  <c:v>45042.717163275505</c:v>
                </c:pt>
                <c:pt idx="30">
                  <c:v>45042.717164432914</c:v>
                </c:pt>
                <c:pt idx="31">
                  <c:v>45042.717165590322</c:v>
                </c:pt>
                <c:pt idx="32">
                  <c:v>45042.717166759307</c:v>
                </c:pt>
                <c:pt idx="33">
                  <c:v>45042.717167916715</c:v>
                </c:pt>
                <c:pt idx="34">
                  <c:v>45042.717169074123</c:v>
                </c:pt>
                <c:pt idx="35">
                  <c:v>45042.717170231532</c:v>
                </c:pt>
                <c:pt idx="36">
                  <c:v>45042.717171400516</c:v>
                </c:pt>
                <c:pt idx="37">
                  <c:v>45042.717172557925</c:v>
                </c:pt>
                <c:pt idx="38">
                  <c:v>45042.717173726909</c:v>
                </c:pt>
                <c:pt idx="39">
                  <c:v>45042.717174895894</c:v>
                </c:pt>
                <c:pt idx="40">
                  <c:v>45042.717176053302</c:v>
                </c:pt>
                <c:pt idx="41">
                  <c:v>45042.71717721071</c:v>
                </c:pt>
                <c:pt idx="42">
                  <c:v>45042.717178368119</c:v>
                </c:pt>
                <c:pt idx="43">
                  <c:v>45042.717179525527</c:v>
                </c:pt>
                <c:pt idx="44">
                  <c:v>45042.717180682936</c:v>
                </c:pt>
                <c:pt idx="45">
                  <c:v>45042.717181840344</c:v>
                </c:pt>
                <c:pt idx="46">
                  <c:v>45042.717183009328</c:v>
                </c:pt>
                <c:pt idx="47">
                  <c:v>45042.717184178313</c:v>
                </c:pt>
                <c:pt idx="48">
                  <c:v>45042.717185347297</c:v>
                </c:pt>
                <c:pt idx="49">
                  <c:v>45042.717186516282</c:v>
                </c:pt>
                <c:pt idx="50">
                  <c:v>45042.717187685266</c:v>
                </c:pt>
                <c:pt idx="51">
                  <c:v>45042.717188854251</c:v>
                </c:pt>
                <c:pt idx="52">
                  <c:v>45042.717190011659</c:v>
                </c:pt>
                <c:pt idx="53">
                  <c:v>45042.717191169068</c:v>
                </c:pt>
                <c:pt idx="54">
                  <c:v>45042.717192326476</c:v>
                </c:pt>
                <c:pt idx="55">
                  <c:v>45042.717193483884</c:v>
                </c:pt>
                <c:pt idx="56">
                  <c:v>45042.717194641293</c:v>
                </c:pt>
                <c:pt idx="57">
                  <c:v>45042.717195798701</c:v>
                </c:pt>
                <c:pt idx="58">
                  <c:v>45042.71719695611</c:v>
                </c:pt>
                <c:pt idx="59">
                  <c:v>45042.717198113518</c:v>
                </c:pt>
                <c:pt idx="60">
                  <c:v>45042.717199270926</c:v>
                </c:pt>
                <c:pt idx="61">
                  <c:v>45042.717200428335</c:v>
                </c:pt>
                <c:pt idx="62">
                  <c:v>45042.717201597319</c:v>
                </c:pt>
                <c:pt idx="63">
                  <c:v>45042.717202754728</c:v>
                </c:pt>
                <c:pt idx="64">
                  <c:v>45042.717203923712</c:v>
                </c:pt>
                <c:pt idx="65">
                  <c:v>45042.71720508112</c:v>
                </c:pt>
                <c:pt idx="66">
                  <c:v>45042.717206250105</c:v>
                </c:pt>
                <c:pt idx="67">
                  <c:v>45042.717207419089</c:v>
                </c:pt>
                <c:pt idx="68">
                  <c:v>45042.717208576498</c:v>
                </c:pt>
                <c:pt idx="69">
                  <c:v>45042.717209745482</c:v>
                </c:pt>
                <c:pt idx="70">
                  <c:v>45042.717210902891</c:v>
                </c:pt>
                <c:pt idx="71">
                  <c:v>45042.717212060299</c:v>
                </c:pt>
                <c:pt idx="72">
                  <c:v>45042.717213217707</c:v>
                </c:pt>
                <c:pt idx="73">
                  <c:v>45042.717214386692</c:v>
                </c:pt>
                <c:pt idx="74">
                  <c:v>45042.7172155441</c:v>
                </c:pt>
                <c:pt idx="75">
                  <c:v>45042.717216713085</c:v>
                </c:pt>
                <c:pt idx="76">
                  <c:v>45042.717217870493</c:v>
                </c:pt>
                <c:pt idx="77">
                  <c:v>45042.717219039478</c:v>
                </c:pt>
                <c:pt idx="78">
                  <c:v>45042.717220196886</c:v>
                </c:pt>
                <c:pt idx="79">
                  <c:v>45042.717221365871</c:v>
                </c:pt>
                <c:pt idx="80">
                  <c:v>45042.717222523279</c:v>
                </c:pt>
                <c:pt idx="81">
                  <c:v>45042.717223692263</c:v>
                </c:pt>
                <c:pt idx="82">
                  <c:v>45042.717224849672</c:v>
                </c:pt>
                <c:pt idx="83">
                  <c:v>45042.717226018656</c:v>
                </c:pt>
                <c:pt idx="84">
                  <c:v>45042.717227176065</c:v>
                </c:pt>
                <c:pt idx="85">
                  <c:v>45042.717228333473</c:v>
                </c:pt>
                <c:pt idx="86">
                  <c:v>45042.717229514026</c:v>
                </c:pt>
                <c:pt idx="87">
                  <c:v>45042.717230671435</c:v>
                </c:pt>
                <c:pt idx="88">
                  <c:v>45042.717231828843</c:v>
                </c:pt>
                <c:pt idx="89">
                  <c:v>45042.717232986251</c:v>
                </c:pt>
                <c:pt idx="90">
                  <c:v>45042.71723414366</c:v>
                </c:pt>
                <c:pt idx="91">
                  <c:v>45042.717235301068</c:v>
                </c:pt>
                <c:pt idx="92">
                  <c:v>45042.717236458477</c:v>
                </c:pt>
                <c:pt idx="93">
                  <c:v>45042.717237627461</c:v>
                </c:pt>
                <c:pt idx="94">
                  <c:v>45042.717238796446</c:v>
                </c:pt>
                <c:pt idx="95">
                  <c:v>45042.717239953854</c:v>
                </c:pt>
                <c:pt idx="96">
                  <c:v>45042.717241122838</c:v>
                </c:pt>
                <c:pt idx="97">
                  <c:v>45042.717242280247</c:v>
                </c:pt>
                <c:pt idx="98">
                  <c:v>45042.717243437655</c:v>
                </c:pt>
                <c:pt idx="99">
                  <c:v>45042.717244595064</c:v>
                </c:pt>
                <c:pt idx="100">
                  <c:v>45042.717245752472</c:v>
                </c:pt>
                <c:pt idx="101">
                  <c:v>45042.71724690988</c:v>
                </c:pt>
                <c:pt idx="102">
                  <c:v>45042.717248067289</c:v>
                </c:pt>
                <c:pt idx="103">
                  <c:v>45042.717249224697</c:v>
                </c:pt>
                <c:pt idx="104">
                  <c:v>45042.717250382106</c:v>
                </c:pt>
                <c:pt idx="105">
                  <c:v>45042.717251539514</c:v>
                </c:pt>
                <c:pt idx="106">
                  <c:v>45042.717252696923</c:v>
                </c:pt>
                <c:pt idx="107">
                  <c:v>45042.717253854331</c:v>
                </c:pt>
                <c:pt idx="108">
                  <c:v>45042.717255011739</c:v>
                </c:pt>
                <c:pt idx="109">
                  <c:v>45042.717256169148</c:v>
                </c:pt>
                <c:pt idx="110">
                  <c:v>45042.717257326556</c:v>
                </c:pt>
                <c:pt idx="111">
                  <c:v>45042.717258483965</c:v>
                </c:pt>
                <c:pt idx="112">
                  <c:v>45042.717259641373</c:v>
                </c:pt>
                <c:pt idx="113">
                  <c:v>45042.717260810357</c:v>
                </c:pt>
                <c:pt idx="114">
                  <c:v>45042.717261967766</c:v>
                </c:pt>
                <c:pt idx="115">
                  <c:v>45042.71726313675</c:v>
                </c:pt>
                <c:pt idx="116">
                  <c:v>45042.717264305735</c:v>
                </c:pt>
                <c:pt idx="117">
                  <c:v>45042.717265463143</c:v>
                </c:pt>
                <c:pt idx="118">
                  <c:v>45042.717266620552</c:v>
                </c:pt>
                <c:pt idx="119">
                  <c:v>45042.71726777796</c:v>
                </c:pt>
                <c:pt idx="120">
                  <c:v>45042.717268946944</c:v>
                </c:pt>
                <c:pt idx="121">
                  <c:v>45042.717270104353</c:v>
                </c:pt>
                <c:pt idx="122">
                  <c:v>45042.717271273337</c:v>
                </c:pt>
                <c:pt idx="123">
                  <c:v>45042.717272442322</c:v>
                </c:pt>
                <c:pt idx="124">
                  <c:v>45042.717273611306</c:v>
                </c:pt>
                <c:pt idx="125">
                  <c:v>45042.717274768715</c:v>
                </c:pt>
                <c:pt idx="126">
                  <c:v>45042.717275926123</c:v>
                </c:pt>
                <c:pt idx="127">
                  <c:v>45042.717277083531</c:v>
                </c:pt>
                <c:pt idx="128">
                  <c:v>45042.717278252516</c:v>
                </c:pt>
                <c:pt idx="129">
                  <c:v>45042.7172794215</c:v>
                </c:pt>
                <c:pt idx="130">
                  <c:v>45042.717280578909</c:v>
                </c:pt>
                <c:pt idx="131">
                  <c:v>45042.717281736317</c:v>
                </c:pt>
                <c:pt idx="132">
                  <c:v>45042.717282893725</c:v>
                </c:pt>
                <c:pt idx="133">
                  <c:v>45042.717284051134</c:v>
                </c:pt>
                <c:pt idx="134">
                  <c:v>45042.717285208542</c:v>
                </c:pt>
                <c:pt idx="135">
                  <c:v>45042.717286365951</c:v>
                </c:pt>
                <c:pt idx="136">
                  <c:v>45042.717287523359</c:v>
                </c:pt>
                <c:pt idx="137">
                  <c:v>45042.717288680768</c:v>
                </c:pt>
                <c:pt idx="138">
                  <c:v>45042.717289849752</c:v>
                </c:pt>
                <c:pt idx="139">
                  <c:v>45042.71729100716</c:v>
                </c:pt>
                <c:pt idx="140">
                  <c:v>45042.717292164569</c:v>
                </c:pt>
                <c:pt idx="141">
                  <c:v>45042.717293333553</c:v>
                </c:pt>
                <c:pt idx="142">
                  <c:v>45042.717294490962</c:v>
                </c:pt>
                <c:pt idx="143">
                  <c:v>45042.71729564837</c:v>
                </c:pt>
                <c:pt idx="144">
                  <c:v>45042.717296805778</c:v>
                </c:pt>
                <c:pt idx="145">
                  <c:v>45042.717297963187</c:v>
                </c:pt>
                <c:pt idx="146">
                  <c:v>45042.717299120595</c:v>
                </c:pt>
                <c:pt idx="147">
                  <c:v>45042.71730028958</c:v>
                </c:pt>
                <c:pt idx="148">
                  <c:v>45042.717301446988</c:v>
                </c:pt>
                <c:pt idx="149">
                  <c:v>45042.717302604397</c:v>
                </c:pt>
                <c:pt idx="150">
                  <c:v>45042.717303761805</c:v>
                </c:pt>
                <c:pt idx="151">
                  <c:v>45042.717304919213</c:v>
                </c:pt>
                <c:pt idx="152">
                  <c:v>45042.717306076622</c:v>
                </c:pt>
                <c:pt idx="153">
                  <c:v>45042.717307245606</c:v>
                </c:pt>
                <c:pt idx="154">
                  <c:v>45042.717308403015</c:v>
                </c:pt>
                <c:pt idx="155">
                  <c:v>45042.717309560423</c:v>
                </c:pt>
                <c:pt idx="156">
                  <c:v>45042.717310717831</c:v>
                </c:pt>
                <c:pt idx="157">
                  <c:v>45042.71731187524</c:v>
                </c:pt>
                <c:pt idx="158">
                  <c:v>45042.717313044224</c:v>
                </c:pt>
                <c:pt idx="159">
                  <c:v>45042.717314201633</c:v>
                </c:pt>
                <c:pt idx="160">
                  <c:v>45042.717315370617</c:v>
                </c:pt>
                <c:pt idx="161">
                  <c:v>45042.717316539602</c:v>
                </c:pt>
                <c:pt idx="162">
                  <c:v>45042.71731769701</c:v>
                </c:pt>
                <c:pt idx="163">
                  <c:v>45042.717318854418</c:v>
                </c:pt>
                <c:pt idx="164">
                  <c:v>45042.717320011827</c:v>
                </c:pt>
                <c:pt idx="165">
                  <c:v>45042.717321169235</c:v>
                </c:pt>
                <c:pt idx="166">
                  <c:v>45042.71732233822</c:v>
                </c:pt>
                <c:pt idx="167">
                  <c:v>45042.717323495628</c:v>
                </c:pt>
                <c:pt idx="168">
                  <c:v>45042.717324653036</c:v>
                </c:pt>
                <c:pt idx="169">
                  <c:v>45042.717325810445</c:v>
                </c:pt>
                <c:pt idx="170">
                  <c:v>45042.717326967853</c:v>
                </c:pt>
                <c:pt idx="171">
                  <c:v>45042.717328125262</c:v>
                </c:pt>
                <c:pt idx="172">
                  <c:v>45042.71732928267</c:v>
                </c:pt>
                <c:pt idx="173">
                  <c:v>45042.717330451655</c:v>
                </c:pt>
                <c:pt idx="174">
                  <c:v>45042.717331609063</c:v>
                </c:pt>
                <c:pt idx="175">
                  <c:v>45042.717332766471</c:v>
                </c:pt>
                <c:pt idx="176">
                  <c:v>45042.717333935456</c:v>
                </c:pt>
                <c:pt idx="177">
                  <c:v>45042.717335092864</c:v>
                </c:pt>
                <c:pt idx="178">
                  <c:v>45042.717336261849</c:v>
                </c:pt>
                <c:pt idx="179">
                  <c:v>45042.717337419257</c:v>
                </c:pt>
                <c:pt idx="180">
                  <c:v>45042.717338576665</c:v>
                </c:pt>
                <c:pt idx="181">
                  <c:v>45042.717339734074</c:v>
                </c:pt>
                <c:pt idx="182">
                  <c:v>45042.717340903058</c:v>
                </c:pt>
                <c:pt idx="183">
                  <c:v>45042.717342060467</c:v>
                </c:pt>
                <c:pt idx="184">
                  <c:v>45042.717343229451</c:v>
                </c:pt>
                <c:pt idx="185">
                  <c:v>45042.71734438686</c:v>
                </c:pt>
                <c:pt idx="186">
                  <c:v>45042.717345555844</c:v>
                </c:pt>
                <c:pt idx="187">
                  <c:v>45042.717346724829</c:v>
                </c:pt>
                <c:pt idx="188">
                  <c:v>45042.717347893813</c:v>
                </c:pt>
                <c:pt idx="189">
                  <c:v>45042.717349062797</c:v>
                </c:pt>
                <c:pt idx="190">
                  <c:v>45042.717350231782</c:v>
                </c:pt>
                <c:pt idx="191">
                  <c:v>45042.717351400766</c:v>
                </c:pt>
                <c:pt idx="192">
                  <c:v>45042.717352558175</c:v>
                </c:pt>
                <c:pt idx="193">
                  <c:v>45042.717353727159</c:v>
                </c:pt>
                <c:pt idx="194">
                  <c:v>45042.717354884568</c:v>
                </c:pt>
                <c:pt idx="195">
                  <c:v>45042.717356041976</c:v>
                </c:pt>
                <c:pt idx="196">
                  <c:v>45042.717357199384</c:v>
                </c:pt>
                <c:pt idx="197">
                  <c:v>45042.717358356793</c:v>
                </c:pt>
                <c:pt idx="198">
                  <c:v>45042.717359514201</c:v>
                </c:pt>
                <c:pt idx="199">
                  <c:v>45042.71736067161</c:v>
                </c:pt>
                <c:pt idx="200">
                  <c:v>45042.717361829018</c:v>
                </c:pt>
                <c:pt idx="201">
                  <c:v>45042.717362986426</c:v>
                </c:pt>
                <c:pt idx="202">
                  <c:v>45042.717364143835</c:v>
                </c:pt>
                <c:pt idx="203">
                  <c:v>45042.717365312819</c:v>
                </c:pt>
                <c:pt idx="204">
                  <c:v>45042.717366470228</c:v>
                </c:pt>
                <c:pt idx="205">
                  <c:v>45042.717367627636</c:v>
                </c:pt>
                <c:pt idx="206">
                  <c:v>45042.717368785045</c:v>
                </c:pt>
                <c:pt idx="207">
                  <c:v>45042.717369942453</c:v>
                </c:pt>
                <c:pt idx="208">
                  <c:v>45042.717371111437</c:v>
                </c:pt>
                <c:pt idx="209">
                  <c:v>45042.717372280422</c:v>
                </c:pt>
                <c:pt idx="210">
                  <c:v>45042.71737343783</c:v>
                </c:pt>
                <c:pt idx="211">
                  <c:v>45042.717374595239</c:v>
                </c:pt>
                <c:pt idx="212">
                  <c:v>45042.717375752647</c:v>
                </c:pt>
                <c:pt idx="213">
                  <c:v>45042.717376921632</c:v>
                </c:pt>
                <c:pt idx="214">
                  <c:v>45042.71737807904</c:v>
                </c:pt>
                <c:pt idx="215">
                  <c:v>45042.717379248024</c:v>
                </c:pt>
                <c:pt idx="216">
                  <c:v>45042.717380417009</c:v>
                </c:pt>
                <c:pt idx="217">
                  <c:v>45042.717381574417</c:v>
                </c:pt>
                <c:pt idx="218">
                  <c:v>45042.717382731826</c:v>
                </c:pt>
                <c:pt idx="219">
                  <c:v>45042.71738390081</c:v>
                </c:pt>
                <c:pt idx="220">
                  <c:v>45042.717385069795</c:v>
                </c:pt>
                <c:pt idx="221">
                  <c:v>45042.717386238779</c:v>
                </c:pt>
                <c:pt idx="222">
                  <c:v>45042.717387396187</c:v>
                </c:pt>
                <c:pt idx="223">
                  <c:v>45042.717388553596</c:v>
                </c:pt>
                <c:pt idx="224">
                  <c:v>45042.717389711004</c:v>
                </c:pt>
                <c:pt idx="225">
                  <c:v>45042.717390868413</c:v>
                </c:pt>
                <c:pt idx="226">
                  <c:v>45042.717392025821</c:v>
                </c:pt>
                <c:pt idx="227">
                  <c:v>45042.717393194805</c:v>
                </c:pt>
                <c:pt idx="228">
                  <c:v>45042.717394352214</c:v>
                </c:pt>
                <c:pt idx="229">
                  <c:v>45042.717395509622</c:v>
                </c:pt>
                <c:pt idx="230">
                  <c:v>45042.717396667031</c:v>
                </c:pt>
                <c:pt idx="231">
                  <c:v>45042.717397824439</c:v>
                </c:pt>
                <c:pt idx="232">
                  <c:v>45042.717398993424</c:v>
                </c:pt>
                <c:pt idx="233">
                  <c:v>45042.717400162408</c:v>
                </c:pt>
                <c:pt idx="234">
                  <c:v>45042.717401319816</c:v>
                </c:pt>
                <c:pt idx="235">
                  <c:v>45042.717402477225</c:v>
                </c:pt>
                <c:pt idx="236">
                  <c:v>45042.717403646209</c:v>
                </c:pt>
                <c:pt idx="237">
                  <c:v>45042.717404803618</c:v>
                </c:pt>
                <c:pt idx="238">
                  <c:v>45042.717405961026</c:v>
                </c:pt>
                <c:pt idx="239">
                  <c:v>45042.717407118434</c:v>
                </c:pt>
                <c:pt idx="240">
                  <c:v>45042.717408275843</c:v>
                </c:pt>
                <c:pt idx="241">
                  <c:v>45042.717409433251</c:v>
                </c:pt>
                <c:pt idx="242">
                  <c:v>45042.71741059066</c:v>
                </c:pt>
                <c:pt idx="243">
                  <c:v>45042.717411748068</c:v>
                </c:pt>
                <c:pt idx="244">
                  <c:v>45042.717412905477</c:v>
                </c:pt>
                <c:pt idx="245">
                  <c:v>45042.717414062885</c:v>
                </c:pt>
                <c:pt idx="246">
                  <c:v>45042.717415231869</c:v>
                </c:pt>
                <c:pt idx="247">
                  <c:v>45042.717416400854</c:v>
                </c:pt>
                <c:pt idx="248">
                  <c:v>45042.717417558262</c:v>
                </c:pt>
                <c:pt idx="249">
                  <c:v>45042.717418727247</c:v>
                </c:pt>
                <c:pt idx="250">
                  <c:v>45042.717419884655</c:v>
                </c:pt>
                <c:pt idx="251">
                  <c:v>45042.717421042064</c:v>
                </c:pt>
                <c:pt idx="252">
                  <c:v>45042.717422199472</c:v>
                </c:pt>
                <c:pt idx="253">
                  <c:v>45042.71742335688</c:v>
                </c:pt>
                <c:pt idx="254">
                  <c:v>45042.717424514289</c:v>
                </c:pt>
                <c:pt idx="255">
                  <c:v>45042.717425694842</c:v>
                </c:pt>
                <c:pt idx="256">
                  <c:v>45042.717426863826</c:v>
                </c:pt>
                <c:pt idx="257">
                  <c:v>45042.71742804438</c:v>
                </c:pt>
                <c:pt idx="258">
                  <c:v>45042.717429201788</c:v>
                </c:pt>
                <c:pt idx="259">
                  <c:v>45042.717430359196</c:v>
                </c:pt>
                <c:pt idx="260">
                  <c:v>45042.717431516605</c:v>
                </c:pt>
                <c:pt idx="261">
                  <c:v>45042.717432674013</c:v>
                </c:pt>
                <c:pt idx="262">
                  <c:v>45042.717433831422</c:v>
                </c:pt>
                <c:pt idx="263">
                  <c:v>45042.71743498883</c:v>
                </c:pt>
                <c:pt idx="264">
                  <c:v>45042.717436146238</c:v>
                </c:pt>
                <c:pt idx="265">
                  <c:v>45042.717437303647</c:v>
                </c:pt>
                <c:pt idx="266">
                  <c:v>45042.717438461055</c:v>
                </c:pt>
                <c:pt idx="267">
                  <c:v>45042.717439618464</c:v>
                </c:pt>
                <c:pt idx="268">
                  <c:v>45042.717440775872</c:v>
                </c:pt>
                <c:pt idx="269">
                  <c:v>45042.71744193328</c:v>
                </c:pt>
                <c:pt idx="270">
                  <c:v>45042.717443090689</c:v>
                </c:pt>
                <c:pt idx="271">
                  <c:v>45042.717444248097</c:v>
                </c:pt>
                <c:pt idx="272">
                  <c:v>45042.717445405506</c:v>
                </c:pt>
                <c:pt idx="273">
                  <c:v>45042.717446562914</c:v>
                </c:pt>
                <c:pt idx="274">
                  <c:v>45042.717447720323</c:v>
                </c:pt>
                <c:pt idx="275">
                  <c:v>45042.717448877731</c:v>
                </c:pt>
                <c:pt idx="276">
                  <c:v>45042.717450035139</c:v>
                </c:pt>
                <c:pt idx="277">
                  <c:v>45042.717451204124</c:v>
                </c:pt>
                <c:pt idx="278">
                  <c:v>45042.717452373108</c:v>
                </c:pt>
                <c:pt idx="279">
                  <c:v>45042.717453530517</c:v>
                </c:pt>
                <c:pt idx="280">
                  <c:v>45042.717454687925</c:v>
                </c:pt>
                <c:pt idx="281">
                  <c:v>45042.71745585691</c:v>
                </c:pt>
                <c:pt idx="282">
                  <c:v>45042.717457014318</c:v>
                </c:pt>
                <c:pt idx="283">
                  <c:v>45042.717458183302</c:v>
                </c:pt>
                <c:pt idx="284">
                  <c:v>45042.717459340711</c:v>
                </c:pt>
                <c:pt idx="285">
                  <c:v>45042.717460509695</c:v>
                </c:pt>
                <c:pt idx="286">
                  <c:v>45042.717461667104</c:v>
                </c:pt>
                <c:pt idx="287">
                  <c:v>45042.717462824512</c:v>
                </c:pt>
                <c:pt idx="288">
                  <c:v>45042.71746398192</c:v>
                </c:pt>
                <c:pt idx="289">
                  <c:v>45042.717465139329</c:v>
                </c:pt>
                <c:pt idx="290">
                  <c:v>45042.717466308313</c:v>
                </c:pt>
                <c:pt idx="291">
                  <c:v>45042.717467465722</c:v>
                </c:pt>
                <c:pt idx="292">
                  <c:v>45042.71746862313</c:v>
                </c:pt>
                <c:pt idx="293">
                  <c:v>45042.717469780539</c:v>
                </c:pt>
                <c:pt idx="294">
                  <c:v>45042.717470937947</c:v>
                </c:pt>
                <c:pt idx="295">
                  <c:v>45042.717472106931</c:v>
                </c:pt>
                <c:pt idx="296">
                  <c:v>45042.71747326434</c:v>
                </c:pt>
                <c:pt idx="297">
                  <c:v>45042.717474421748</c:v>
                </c:pt>
                <c:pt idx="298">
                  <c:v>45042.717475579157</c:v>
                </c:pt>
                <c:pt idx="299">
                  <c:v>45042.717476736565</c:v>
                </c:pt>
                <c:pt idx="300">
                  <c:v>45042.717477893973</c:v>
                </c:pt>
                <c:pt idx="301">
                  <c:v>45042.717479062958</c:v>
                </c:pt>
                <c:pt idx="302">
                  <c:v>45042.717480220366</c:v>
                </c:pt>
                <c:pt idx="303">
                  <c:v>45042.717481377775</c:v>
                </c:pt>
                <c:pt idx="304">
                  <c:v>45042.717482546759</c:v>
                </c:pt>
                <c:pt idx="305">
                  <c:v>45042.717483704168</c:v>
                </c:pt>
                <c:pt idx="306">
                  <c:v>45042.717484873152</c:v>
                </c:pt>
                <c:pt idx="307">
                  <c:v>45042.71748603056</c:v>
                </c:pt>
                <c:pt idx="308">
                  <c:v>45042.717487187969</c:v>
                </c:pt>
                <c:pt idx="309">
                  <c:v>45042.717488345377</c:v>
                </c:pt>
                <c:pt idx="310">
                  <c:v>45042.717489502786</c:v>
                </c:pt>
                <c:pt idx="311">
                  <c:v>45042.71749067177</c:v>
                </c:pt>
                <c:pt idx="312">
                  <c:v>45042.717491829178</c:v>
                </c:pt>
                <c:pt idx="313">
                  <c:v>45042.717492998163</c:v>
                </c:pt>
                <c:pt idx="314">
                  <c:v>45042.717494155571</c:v>
                </c:pt>
                <c:pt idx="315">
                  <c:v>45042.71749531298</c:v>
                </c:pt>
                <c:pt idx="316">
                  <c:v>45042.717496481964</c:v>
                </c:pt>
                <c:pt idx="317">
                  <c:v>45042.717497650949</c:v>
                </c:pt>
                <c:pt idx="318">
                  <c:v>45042.717498808357</c:v>
                </c:pt>
                <c:pt idx="319">
                  <c:v>45042.717499965765</c:v>
                </c:pt>
                <c:pt idx="320">
                  <c:v>45042.717501123174</c:v>
                </c:pt>
                <c:pt idx="321">
                  <c:v>45042.717502280582</c:v>
                </c:pt>
                <c:pt idx="322">
                  <c:v>45042.717503437991</c:v>
                </c:pt>
                <c:pt idx="323">
                  <c:v>45042.717504606975</c:v>
                </c:pt>
                <c:pt idx="324">
                  <c:v>45042.717505764384</c:v>
                </c:pt>
                <c:pt idx="325">
                  <c:v>45042.717506921792</c:v>
                </c:pt>
                <c:pt idx="326">
                  <c:v>45042.717508090776</c:v>
                </c:pt>
                <c:pt idx="327">
                  <c:v>45042.717509248185</c:v>
                </c:pt>
                <c:pt idx="328">
                  <c:v>45042.717510405593</c:v>
                </c:pt>
                <c:pt idx="329">
                  <c:v>45042.717511563002</c:v>
                </c:pt>
                <c:pt idx="330">
                  <c:v>45042.71751272041</c:v>
                </c:pt>
                <c:pt idx="331">
                  <c:v>45042.717513877818</c:v>
                </c:pt>
                <c:pt idx="332">
                  <c:v>45042.717515046803</c:v>
                </c:pt>
                <c:pt idx="333">
                  <c:v>45042.717516215787</c:v>
                </c:pt>
                <c:pt idx="334">
                  <c:v>45042.717517384772</c:v>
                </c:pt>
                <c:pt idx="335">
                  <c:v>45042.71751854218</c:v>
                </c:pt>
                <c:pt idx="336">
                  <c:v>45042.717519699589</c:v>
                </c:pt>
                <c:pt idx="337">
                  <c:v>45042.717520868573</c:v>
                </c:pt>
                <c:pt idx="338">
                  <c:v>45042.717522025981</c:v>
                </c:pt>
                <c:pt idx="339">
                  <c:v>45042.717523194966</c:v>
                </c:pt>
                <c:pt idx="340">
                  <c:v>45042.717524352374</c:v>
                </c:pt>
                <c:pt idx="341">
                  <c:v>45042.717525509783</c:v>
                </c:pt>
                <c:pt idx="342">
                  <c:v>45042.717526678767</c:v>
                </c:pt>
                <c:pt idx="343">
                  <c:v>45042.717527836176</c:v>
                </c:pt>
                <c:pt idx="344">
                  <c:v>45042.717528993584</c:v>
                </c:pt>
                <c:pt idx="345">
                  <c:v>45042.717530162568</c:v>
                </c:pt>
                <c:pt idx="346">
                  <c:v>45042.717531319977</c:v>
                </c:pt>
                <c:pt idx="347">
                  <c:v>45042.717532477385</c:v>
                </c:pt>
                <c:pt idx="348">
                  <c:v>45042.717533634794</c:v>
                </c:pt>
                <c:pt idx="349">
                  <c:v>45042.717534792202</c:v>
                </c:pt>
                <c:pt idx="350">
                  <c:v>45042.717535961187</c:v>
                </c:pt>
                <c:pt idx="351">
                  <c:v>45042.717537118595</c:v>
                </c:pt>
                <c:pt idx="352">
                  <c:v>45042.717538276003</c:v>
                </c:pt>
                <c:pt idx="353">
                  <c:v>45042.717539433412</c:v>
                </c:pt>
                <c:pt idx="354">
                  <c:v>45042.71754059082</c:v>
                </c:pt>
                <c:pt idx="355">
                  <c:v>45042.717541748229</c:v>
                </c:pt>
                <c:pt idx="356">
                  <c:v>45042.717542917213</c:v>
                </c:pt>
                <c:pt idx="357">
                  <c:v>45042.717544086197</c:v>
                </c:pt>
                <c:pt idx="358">
                  <c:v>45042.717545243606</c:v>
                </c:pt>
                <c:pt idx="359">
                  <c:v>45042.717546401014</c:v>
                </c:pt>
                <c:pt idx="360">
                  <c:v>45042.717547558423</c:v>
                </c:pt>
                <c:pt idx="361">
                  <c:v>45042.717548715831</c:v>
                </c:pt>
                <c:pt idx="362">
                  <c:v>45042.717549873239</c:v>
                </c:pt>
                <c:pt idx="363">
                  <c:v>45042.717551030648</c:v>
                </c:pt>
                <c:pt idx="364">
                  <c:v>45042.717552188056</c:v>
                </c:pt>
                <c:pt idx="365">
                  <c:v>45042.717553345465</c:v>
                </c:pt>
                <c:pt idx="366">
                  <c:v>45042.717554514449</c:v>
                </c:pt>
                <c:pt idx="367">
                  <c:v>45042.717555683434</c:v>
                </c:pt>
                <c:pt idx="368">
                  <c:v>45042.717556840842</c:v>
                </c:pt>
                <c:pt idx="369">
                  <c:v>45042.717558009826</c:v>
                </c:pt>
                <c:pt idx="370">
                  <c:v>45042.717559167235</c:v>
                </c:pt>
                <c:pt idx="371">
                  <c:v>45042.717560324643</c:v>
                </c:pt>
                <c:pt idx="372">
                  <c:v>45042.717561482052</c:v>
                </c:pt>
                <c:pt idx="373">
                  <c:v>45042.717562651036</c:v>
                </c:pt>
                <c:pt idx="374">
                  <c:v>45042.717563808445</c:v>
                </c:pt>
                <c:pt idx="375">
                  <c:v>45042.717564965853</c:v>
                </c:pt>
                <c:pt idx="376">
                  <c:v>45042.717566123261</c:v>
                </c:pt>
                <c:pt idx="377">
                  <c:v>45042.71756728067</c:v>
                </c:pt>
                <c:pt idx="378">
                  <c:v>45042.717568438078</c:v>
                </c:pt>
                <c:pt idx="379">
                  <c:v>45042.717569595487</c:v>
                </c:pt>
                <c:pt idx="380">
                  <c:v>45042.717570752895</c:v>
                </c:pt>
                <c:pt idx="381">
                  <c:v>45042.717571910303</c:v>
                </c:pt>
                <c:pt idx="382">
                  <c:v>45042.717573067712</c:v>
                </c:pt>
                <c:pt idx="383">
                  <c:v>45042.717574236696</c:v>
                </c:pt>
                <c:pt idx="384">
                  <c:v>45042.717575405681</c:v>
                </c:pt>
                <c:pt idx="385">
                  <c:v>45042.717576563089</c:v>
                </c:pt>
                <c:pt idx="386">
                  <c:v>45042.717577720498</c:v>
                </c:pt>
                <c:pt idx="387">
                  <c:v>45042.717578877906</c:v>
                </c:pt>
                <c:pt idx="388">
                  <c:v>45042.717580035314</c:v>
                </c:pt>
                <c:pt idx="389">
                  <c:v>45042.717581192723</c:v>
                </c:pt>
                <c:pt idx="390">
                  <c:v>45042.717582350131</c:v>
                </c:pt>
                <c:pt idx="391">
                  <c:v>45042.71758350754</c:v>
                </c:pt>
                <c:pt idx="392">
                  <c:v>45042.717584664948</c:v>
                </c:pt>
                <c:pt idx="393">
                  <c:v>45042.717585833932</c:v>
                </c:pt>
                <c:pt idx="394">
                  <c:v>45042.717586991341</c:v>
                </c:pt>
                <c:pt idx="395">
                  <c:v>45042.717588148749</c:v>
                </c:pt>
                <c:pt idx="396">
                  <c:v>45042.717589306158</c:v>
                </c:pt>
                <c:pt idx="397">
                  <c:v>45042.717590463566</c:v>
                </c:pt>
                <c:pt idx="398">
                  <c:v>45042.717591620974</c:v>
                </c:pt>
                <c:pt idx="399">
                  <c:v>45042.717592778383</c:v>
                </c:pt>
                <c:pt idx="400">
                  <c:v>45042.717593935791</c:v>
                </c:pt>
                <c:pt idx="401">
                  <c:v>45042.7175950932</c:v>
                </c:pt>
                <c:pt idx="402">
                  <c:v>45042.717596250608</c:v>
                </c:pt>
                <c:pt idx="403">
                  <c:v>45042.717597408016</c:v>
                </c:pt>
                <c:pt idx="404">
                  <c:v>45042.717598577001</c:v>
                </c:pt>
                <c:pt idx="405">
                  <c:v>45042.717599734409</c:v>
                </c:pt>
                <c:pt idx="406">
                  <c:v>45042.717600891818</c:v>
                </c:pt>
                <c:pt idx="407">
                  <c:v>45042.717602049226</c:v>
                </c:pt>
                <c:pt idx="408">
                  <c:v>45042.717603206635</c:v>
                </c:pt>
                <c:pt idx="409">
                  <c:v>45042.717604375619</c:v>
                </c:pt>
                <c:pt idx="410">
                  <c:v>45042.717605533027</c:v>
                </c:pt>
                <c:pt idx="411">
                  <c:v>45042.717606702012</c:v>
                </c:pt>
                <c:pt idx="412">
                  <c:v>45042.717607870996</c:v>
                </c:pt>
                <c:pt idx="413">
                  <c:v>45042.717609028405</c:v>
                </c:pt>
                <c:pt idx="414">
                  <c:v>45042.717610197389</c:v>
                </c:pt>
                <c:pt idx="415">
                  <c:v>45042.717611354798</c:v>
                </c:pt>
                <c:pt idx="416">
                  <c:v>45042.717612512206</c:v>
                </c:pt>
                <c:pt idx="417">
                  <c:v>45042.717613669614</c:v>
                </c:pt>
                <c:pt idx="418">
                  <c:v>45042.717614827023</c:v>
                </c:pt>
                <c:pt idx="419">
                  <c:v>45042.717615996007</c:v>
                </c:pt>
                <c:pt idx="420">
                  <c:v>45042.717617164992</c:v>
                </c:pt>
                <c:pt idx="421">
                  <c:v>45042.717618333976</c:v>
                </c:pt>
                <c:pt idx="422">
                  <c:v>45042.717619491385</c:v>
                </c:pt>
                <c:pt idx="423">
                  <c:v>45042.717620648793</c:v>
                </c:pt>
                <c:pt idx="424">
                  <c:v>45042.717621806201</c:v>
                </c:pt>
                <c:pt idx="425">
                  <c:v>45042.717622975186</c:v>
                </c:pt>
                <c:pt idx="426">
                  <c:v>45042.71762414417</c:v>
                </c:pt>
                <c:pt idx="427">
                  <c:v>45042.717625313155</c:v>
                </c:pt>
                <c:pt idx="428">
                  <c:v>45042.717626470563</c:v>
                </c:pt>
                <c:pt idx="429">
                  <c:v>45042.717627627972</c:v>
                </c:pt>
                <c:pt idx="430">
                  <c:v>45042.71762878538</c:v>
                </c:pt>
                <c:pt idx="431">
                  <c:v>45042.717629942788</c:v>
                </c:pt>
                <c:pt idx="432">
                  <c:v>45042.717631100197</c:v>
                </c:pt>
                <c:pt idx="433">
                  <c:v>45042.717632269181</c:v>
                </c:pt>
                <c:pt idx="434">
                  <c:v>45042.71763342659</c:v>
                </c:pt>
                <c:pt idx="435">
                  <c:v>45042.717634583998</c:v>
                </c:pt>
                <c:pt idx="436">
                  <c:v>45042.717635741406</c:v>
                </c:pt>
                <c:pt idx="437">
                  <c:v>45042.717636898815</c:v>
                </c:pt>
                <c:pt idx="438">
                  <c:v>45042.717638056223</c:v>
                </c:pt>
                <c:pt idx="439">
                  <c:v>45042.717639213632</c:v>
                </c:pt>
                <c:pt idx="440">
                  <c:v>45042.717640382616</c:v>
                </c:pt>
                <c:pt idx="441">
                  <c:v>45042.717641540024</c:v>
                </c:pt>
                <c:pt idx="442">
                  <c:v>45042.717642697433</c:v>
                </c:pt>
                <c:pt idx="443">
                  <c:v>45042.717643854841</c:v>
                </c:pt>
                <c:pt idx="444">
                  <c:v>45042.71764501225</c:v>
                </c:pt>
                <c:pt idx="445">
                  <c:v>45042.717646181234</c:v>
                </c:pt>
                <c:pt idx="446">
                  <c:v>45042.717647338643</c:v>
                </c:pt>
                <c:pt idx="447">
                  <c:v>45042.717648496051</c:v>
                </c:pt>
                <c:pt idx="448">
                  <c:v>45042.717649653459</c:v>
                </c:pt>
                <c:pt idx="449">
                  <c:v>45042.717650810868</c:v>
                </c:pt>
                <c:pt idx="450">
                  <c:v>45042.717651968276</c:v>
                </c:pt>
                <c:pt idx="451">
                  <c:v>45042.717653125685</c:v>
                </c:pt>
                <c:pt idx="452">
                  <c:v>45042.717654283093</c:v>
                </c:pt>
                <c:pt idx="453">
                  <c:v>45042.717655440501</c:v>
                </c:pt>
                <c:pt idx="454">
                  <c:v>45042.71765659791</c:v>
                </c:pt>
                <c:pt idx="455">
                  <c:v>45042.717657755318</c:v>
                </c:pt>
                <c:pt idx="456">
                  <c:v>45042.717658924303</c:v>
                </c:pt>
                <c:pt idx="457">
                  <c:v>45042.717660081711</c:v>
                </c:pt>
                <c:pt idx="458">
                  <c:v>45042.717661239119</c:v>
                </c:pt>
                <c:pt idx="459">
                  <c:v>45042.717662408104</c:v>
                </c:pt>
                <c:pt idx="460">
                  <c:v>45042.717663565512</c:v>
                </c:pt>
                <c:pt idx="461">
                  <c:v>45042.717664722921</c:v>
                </c:pt>
                <c:pt idx="462">
                  <c:v>45042.717665880329</c:v>
                </c:pt>
                <c:pt idx="463">
                  <c:v>45042.717667037738</c:v>
                </c:pt>
                <c:pt idx="464">
                  <c:v>45042.717668195146</c:v>
                </c:pt>
                <c:pt idx="465">
                  <c:v>45042.717669352554</c:v>
                </c:pt>
                <c:pt idx="466">
                  <c:v>45042.717670509963</c:v>
                </c:pt>
                <c:pt idx="467">
                  <c:v>45042.717671678947</c:v>
                </c:pt>
                <c:pt idx="468">
                  <c:v>45042.717672836356</c:v>
                </c:pt>
                <c:pt idx="469">
                  <c:v>45042.717673993764</c:v>
                </c:pt>
                <c:pt idx="470">
                  <c:v>45042.717675151172</c:v>
                </c:pt>
                <c:pt idx="471">
                  <c:v>45042.717676308581</c:v>
                </c:pt>
                <c:pt idx="472">
                  <c:v>45042.717677465989</c:v>
                </c:pt>
                <c:pt idx="473">
                  <c:v>45042.717678623398</c:v>
                </c:pt>
                <c:pt idx="474">
                  <c:v>45042.717679780806</c:v>
                </c:pt>
                <c:pt idx="475">
                  <c:v>45042.717680949791</c:v>
                </c:pt>
                <c:pt idx="476">
                  <c:v>45042.717682107199</c:v>
                </c:pt>
                <c:pt idx="477">
                  <c:v>45042.717683276183</c:v>
                </c:pt>
                <c:pt idx="478">
                  <c:v>45042.717684445168</c:v>
                </c:pt>
                <c:pt idx="479">
                  <c:v>45042.717685614152</c:v>
                </c:pt>
                <c:pt idx="480">
                  <c:v>45042.717686771561</c:v>
                </c:pt>
                <c:pt idx="481">
                  <c:v>45042.717687928969</c:v>
                </c:pt>
                <c:pt idx="482">
                  <c:v>45042.717689086378</c:v>
                </c:pt>
                <c:pt idx="483">
                  <c:v>45042.717690243786</c:v>
                </c:pt>
                <c:pt idx="484">
                  <c:v>45042.71769141277</c:v>
                </c:pt>
                <c:pt idx="485">
                  <c:v>45042.717692581755</c:v>
                </c:pt>
                <c:pt idx="486">
                  <c:v>45042.717693739163</c:v>
                </c:pt>
                <c:pt idx="487">
                  <c:v>45042.717694896572</c:v>
                </c:pt>
                <c:pt idx="488">
                  <c:v>45042.717696065556</c:v>
                </c:pt>
                <c:pt idx="489">
                  <c:v>45042.717697234541</c:v>
                </c:pt>
                <c:pt idx="490">
                  <c:v>45042.717698391949</c:v>
                </c:pt>
                <c:pt idx="491">
                  <c:v>45042.717699560933</c:v>
                </c:pt>
                <c:pt idx="492">
                  <c:v>45042.717700718342</c:v>
                </c:pt>
                <c:pt idx="493">
                  <c:v>45042.71770187575</c:v>
                </c:pt>
                <c:pt idx="494">
                  <c:v>45042.717703033159</c:v>
                </c:pt>
                <c:pt idx="495">
                  <c:v>45042.717704202143</c:v>
                </c:pt>
                <c:pt idx="496">
                  <c:v>45042.717705359551</c:v>
                </c:pt>
                <c:pt idx="497">
                  <c:v>45042.717706528536</c:v>
                </c:pt>
                <c:pt idx="498">
                  <c:v>45042.71770769752</c:v>
                </c:pt>
                <c:pt idx="499">
                  <c:v>45042.717708866505</c:v>
                </c:pt>
                <c:pt idx="500">
                  <c:v>45042.717710023913</c:v>
                </c:pt>
                <c:pt idx="501">
                  <c:v>45042.717711192898</c:v>
                </c:pt>
                <c:pt idx="502">
                  <c:v>45042.717712350306</c:v>
                </c:pt>
                <c:pt idx="503">
                  <c:v>45042.717713519291</c:v>
                </c:pt>
                <c:pt idx="504">
                  <c:v>45042.717714688275</c:v>
                </c:pt>
                <c:pt idx="505">
                  <c:v>45042.717715845683</c:v>
                </c:pt>
                <c:pt idx="506">
                  <c:v>45042.717717003092</c:v>
                </c:pt>
                <c:pt idx="507">
                  <c:v>45042.7177181605</c:v>
                </c:pt>
                <c:pt idx="508">
                  <c:v>45042.717719329485</c:v>
                </c:pt>
                <c:pt idx="509">
                  <c:v>45042.717720486893</c:v>
                </c:pt>
                <c:pt idx="510">
                  <c:v>45042.717721644301</c:v>
                </c:pt>
                <c:pt idx="511">
                  <c:v>45042.717722813286</c:v>
                </c:pt>
                <c:pt idx="512">
                  <c:v>45042.717723970694</c:v>
                </c:pt>
                <c:pt idx="513">
                  <c:v>45042.717725128103</c:v>
                </c:pt>
                <c:pt idx="514">
                  <c:v>45042.717726297087</c:v>
                </c:pt>
                <c:pt idx="515">
                  <c:v>45042.717727454496</c:v>
                </c:pt>
                <c:pt idx="516">
                  <c:v>45042.717728611904</c:v>
                </c:pt>
                <c:pt idx="517">
                  <c:v>45042.717729769312</c:v>
                </c:pt>
                <c:pt idx="518">
                  <c:v>45042.717730926721</c:v>
                </c:pt>
                <c:pt idx="519">
                  <c:v>45042.717732084129</c:v>
                </c:pt>
                <c:pt idx="520">
                  <c:v>45042.717733241538</c:v>
                </c:pt>
                <c:pt idx="521">
                  <c:v>45042.717734398946</c:v>
                </c:pt>
                <c:pt idx="522">
                  <c:v>45042.717735567931</c:v>
                </c:pt>
                <c:pt idx="523">
                  <c:v>45042.717736725339</c:v>
                </c:pt>
                <c:pt idx="524">
                  <c:v>45042.717737894323</c:v>
                </c:pt>
                <c:pt idx="525">
                  <c:v>45042.717739063308</c:v>
                </c:pt>
                <c:pt idx="526">
                  <c:v>45042.717740220716</c:v>
                </c:pt>
                <c:pt idx="527">
                  <c:v>45042.717741378125</c:v>
                </c:pt>
                <c:pt idx="528">
                  <c:v>45042.717742535533</c:v>
                </c:pt>
                <c:pt idx="529">
                  <c:v>45042.717743692941</c:v>
                </c:pt>
                <c:pt idx="530">
                  <c:v>45042.71774485035</c:v>
                </c:pt>
                <c:pt idx="531">
                  <c:v>45042.717746007758</c:v>
                </c:pt>
                <c:pt idx="532">
                  <c:v>45042.717747165167</c:v>
                </c:pt>
                <c:pt idx="533">
                  <c:v>45042.717748322575</c:v>
                </c:pt>
                <c:pt idx="534">
                  <c:v>45042.717749479983</c:v>
                </c:pt>
                <c:pt idx="535">
                  <c:v>45042.717750637392</c:v>
                </c:pt>
                <c:pt idx="536">
                  <c:v>45042.7177517948</c:v>
                </c:pt>
                <c:pt idx="537">
                  <c:v>45042.717752963785</c:v>
                </c:pt>
                <c:pt idx="538">
                  <c:v>45042.717754121193</c:v>
                </c:pt>
                <c:pt idx="539">
                  <c:v>45042.717755278602</c:v>
                </c:pt>
                <c:pt idx="540">
                  <c:v>45042.71775643601</c:v>
                </c:pt>
                <c:pt idx="541">
                  <c:v>45042.717757604994</c:v>
                </c:pt>
                <c:pt idx="542">
                  <c:v>45042.717758773979</c:v>
                </c:pt>
                <c:pt idx="543">
                  <c:v>45042.717759942963</c:v>
                </c:pt>
                <c:pt idx="544">
                  <c:v>45042.717761100372</c:v>
                </c:pt>
                <c:pt idx="545">
                  <c:v>45042.717762269356</c:v>
                </c:pt>
                <c:pt idx="546">
                  <c:v>45042.717763426765</c:v>
                </c:pt>
                <c:pt idx="547">
                  <c:v>45042.717764584173</c:v>
                </c:pt>
                <c:pt idx="548">
                  <c:v>45042.717765753157</c:v>
                </c:pt>
                <c:pt idx="549">
                  <c:v>45042.717766910566</c:v>
                </c:pt>
                <c:pt idx="550">
                  <c:v>45042.717768067974</c:v>
                </c:pt>
                <c:pt idx="551">
                  <c:v>45042.717769236959</c:v>
                </c:pt>
                <c:pt idx="552">
                  <c:v>45042.717770394367</c:v>
                </c:pt>
                <c:pt idx="553">
                  <c:v>45042.717771551776</c:v>
                </c:pt>
                <c:pt idx="554">
                  <c:v>45042.717772709184</c:v>
                </c:pt>
                <c:pt idx="555">
                  <c:v>45042.717773866592</c:v>
                </c:pt>
                <c:pt idx="556">
                  <c:v>45042.717775024001</c:v>
                </c:pt>
                <c:pt idx="557">
                  <c:v>45042.717776181409</c:v>
                </c:pt>
                <c:pt idx="558">
                  <c:v>45042.717777338818</c:v>
                </c:pt>
                <c:pt idx="559">
                  <c:v>45042.717778496226</c:v>
                </c:pt>
                <c:pt idx="560">
                  <c:v>45042.717779653634</c:v>
                </c:pt>
                <c:pt idx="561">
                  <c:v>45042.717780811043</c:v>
                </c:pt>
                <c:pt idx="562">
                  <c:v>45042.717781980027</c:v>
                </c:pt>
                <c:pt idx="563">
                  <c:v>45042.717783137436</c:v>
                </c:pt>
                <c:pt idx="564">
                  <c:v>45042.717784294844</c:v>
                </c:pt>
                <c:pt idx="565">
                  <c:v>45042.717785463828</c:v>
                </c:pt>
                <c:pt idx="566">
                  <c:v>45042.717786632813</c:v>
                </c:pt>
                <c:pt idx="567">
                  <c:v>45042.717787790221</c:v>
                </c:pt>
                <c:pt idx="568">
                  <c:v>45042.71778894763</c:v>
                </c:pt>
                <c:pt idx="569">
                  <c:v>45042.717790105038</c:v>
                </c:pt>
                <c:pt idx="570">
                  <c:v>45042.717791262447</c:v>
                </c:pt>
                <c:pt idx="571">
                  <c:v>45042.717792419855</c:v>
                </c:pt>
                <c:pt idx="572">
                  <c:v>45042.717793577263</c:v>
                </c:pt>
                <c:pt idx="573">
                  <c:v>45042.717794734672</c:v>
                </c:pt>
                <c:pt idx="574">
                  <c:v>45042.71779589208</c:v>
                </c:pt>
                <c:pt idx="575">
                  <c:v>45042.717797049489</c:v>
                </c:pt>
                <c:pt idx="576">
                  <c:v>45042.717798206897</c:v>
                </c:pt>
                <c:pt idx="577">
                  <c:v>45042.717799375881</c:v>
                </c:pt>
                <c:pt idx="578">
                  <c:v>45042.71780053329</c:v>
                </c:pt>
                <c:pt idx="579">
                  <c:v>45042.717801690698</c:v>
                </c:pt>
                <c:pt idx="580">
                  <c:v>45042.717802848107</c:v>
                </c:pt>
                <c:pt idx="581">
                  <c:v>45042.717804005515</c:v>
                </c:pt>
                <c:pt idx="582">
                  <c:v>45042.717805162923</c:v>
                </c:pt>
                <c:pt idx="583">
                  <c:v>45042.717806320332</c:v>
                </c:pt>
                <c:pt idx="584">
                  <c:v>45042.717807489316</c:v>
                </c:pt>
                <c:pt idx="585">
                  <c:v>45042.717808658301</c:v>
                </c:pt>
                <c:pt idx="586">
                  <c:v>45042.717809815709</c:v>
                </c:pt>
                <c:pt idx="587">
                  <c:v>45042.717810973118</c:v>
                </c:pt>
                <c:pt idx="588">
                  <c:v>45042.717812130526</c:v>
                </c:pt>
                <c:pt idx="589">
                  <c:v>45042.71781329951</c:v>
                </c:pt>
                <c:pt idx="590">
                  <c:v>45042.717814468495</c:v>
                </c:pt>
                <c:pt idx="591">
                  <c:v>45042.717815625903</c:v>
                </c:pt>
                <c:pt idx="592">
                  <c:v>45042.717816783312</c:v>
                </c:pt>
                <c:pt idx="593">
                  <c:v>45042.71781794072</c:v>
                </c:pt>
                <c:pt idx="594">
                  <c:v>45042.717819109705</c:v>
                </c:pt>
                <c:pt idx="595">
                  <c:v>45042.717820267113</c:v>
                </c:pt>
                <c:pt idx="596">
                  <c:v>45042.717821436097</c:v>
                </c:pt>
                <c:pt idx="597">
                  <c:v>45042.717822593506</c:v>
                </c:pt>
                <c:pt idx="598">
                  <c:v>45042.717823750914</c:v>
                </c:pt>
                <c:pt idx="599">
                  <c:v>45042.717824908323</c:v>
                </c:pt>
                <c:pt idx="600">
                  <c:v>45042.717826065731</c:v>
                </c:pt>
                <c:pt idx="601">
                  <c:v>45042.717827223139</c:v>
                </c:pt>
                <c:pt idx="602">
                  <c:v>45042.717828380548</c:v>
                </c:pt>
                <c:pt idx="603">
                  <c:v>45042.717829537956</c:v>
                </c:pt>
                <c:pt idx="604">
                  <c:v>45042.717830695365</c:v>
                </c:pt>
                <c:pt idx="605">
                  <c:v>45042.717831852773</c:v>
                </c:pt>
                <c:pt idx="606">
                  <c:v>45042.717833010181</c:v>
                </c:pt>
                <c:pt idx="607">
                  <c:v>45042.71783416759</c:v>
                </c:pt>
                <c:pt idx="608">
                  <c:v>45042.717835324998</c:v>
                </c:pt>
                <c:pt idx="609">
                  <c:v>45042.717836482407</c:v>
                </c:pt>
                <c:pt idx="610">
                  <c:v>45042.717837639815</c:v>
                </c:pt>
                <c:pt idx="611">
                  <c:v>45042.717838797224</c:v>
                </c:pt>
                <c:pt idx="612">
                  <c:v>45042.717839954632</c:v>
                </c:pt>
                <c:pt idx="613">
                  <c:v>45042.717841123616</c:v>
                </c:pt>
                <c:pt idx="614">
                  <c:v>45042.717842281025</c:v>
                </c:pt>
                <c:pt idx="615">
                  <c:v>45042.717843438433</c:v>
                </c:pt>
                <c:pt idx="616">
                  <c:v>45042.717844595842</c:v>
                </c:pt>
                <c:pt idx="617">
                  <c:v>45042.71784575325</c:v>
                </c:pt>
                <c:pt idx="618">
                  <c:v>45042.717846922234</c:v>
                </c:pt>
                <c:pt idx="619">
                  <c:v>45042.717848079643</c:v>
                </c:pt>
                <c:pt idx="620">
                  <c:v>45042.717849248627</c:v>
                </c:pt>
                <c:pt idx="621">
                  <c:v>45042.717850406036</c:v>
                </c:pt>
                <c:pt idx="622">
                  <c:v>45042.717851563444</c:v>
                </c:pt>
                <c:pt idx="623">
                  <c:v>45042.717852732429</c:v>
                </c:pt>
                <c:pt idx="624">
                  <c:v>45042.717853901413</c:v>
                </c:pt>
                <c:pt idx="625">
                  <c:v>45042.717855070397</c:v>
                </c:pt>
                <c:pt idx="626">
                  <c:v>45042.717856227806</c:v>
                </c:pt>
                <c:pt idx="627">
                  <c:v>45042.717857385214</c:v>
                </c:pt>
                <c:pt idx="628">
                  <c:v>45042.717858542623</c:v>
                </c:pt>
                <c:pt idx="629">
                  <c:v>45042.717859700031</c:v>
                </c:pt>
                <c:pt idx="630">
                  <c:v>45042.717860869016</c:v>
                </c:pt>
                <c:pt idx="631">
                  <c:v>45042.717862026424</c:v>
                </c:pt>
                <c:pt idx="632">
                  <c:v>45042.717863183832</c:v>
                </c:pt>
                <c:pt idx="633">
                  <c:v>45042.717864341241</c:v>
                </c:pt>
                <c:pt idx="634">
                  <c:v>45042.717865510225</c:v>
                </c:pt>
                <c:pt idx="635">
                  <c:v>45042.717866667634</c:v>
                </c:pt>
                <c:pt idx="636">
                  <c:v>45042.717867836618</c:v>
                </c:pt>
                <c:pt idx="637">
                  <c:v>45042.717868994027</c:v>
                </c:pt>
                <c:pt idx="638">
                  <c:v>45042.717870163011</c:v>
                </c:pt>
                <c:pt idx="639">
                  <c:v>45042.717871320419</c:v>
                </c:pt>
                <c:pt idx="640">
                  <c:v>45042.717872489404</c:v>
                </c:pt>
                <c:pt idx="641">
                  <c:v>45042.717873646812</c:v>
                </c:pt>
                <c:pt idx="642">
                  <c:v>45042.717874804221</c:v>
                </c:pt>
                <c:pt idx="643">
                  <c:v>45042.717875961629</c:v>
                </c:pt>
                <c:pt idx="644">
                  <c:v>45042.717877119037</c:v>
                </c:pt>
                <c:pt idx="645">
                  <c:v>45042.717878276446</c:v>
                </c:pt>
                <c:pt idx="646">
                  <c:v>45042.717879433854</c:v>
                </c:pt>
                <c:pt idx="647">
                  <c:v>45042.717880591263</c:v>
                </c:pt>
                <c:pt idx="648">
                  <c:v>45042.717881748671</c:v>
                </c:pt>
                <c:pt idx="649">
                  <c:v>45042.717882917656</c:v>
                </c:pt>
                <c:pt idx="650">
                  <c:v>45042.717884075064</c:v>
                </c:pt>
                <c:pt idx="651">
                  <c:v>45042.717885232472</c:v>
                </c:pt>
                <c:pt idx="652">
                  <c:v>45042.717886401457</c:v>
                </c:pt>
                <c:pt idx="653">
                  <c:v>45042.717887558865</c:v>
                </c:pt>
                <c:pt idx="654">
                  <c:v>45042.717888716274</c:v>
                </c:pt>
                <c:pt idx="655">
                  <c:v>45042.717889885258</c:v>
                </c:pt>
                <c:pt idx="656">
                  <c:v>45042.717891042666</c:v>
                </c:pt>
                <c:pt idx="657">
                  <c:v>45042.717892200075</c:v>
                </c:pt>
                <c:pt idx="658">
                  <c:v>45042.717893369059</c:v>
                </c:pt>
                <c:pt idx="659">
                  <c:v>45042.717894526468</c:v>
                </c:pt>
                <c:pt idx="660">
                  <c:v>45042.717895683876</c:v>
                </c:pt>
                <c:pt idx="661">
                  <c:v>45042.717896841285</c:v>
                </c:pt>
                <c:pt idx="662">
                  <c:v>45042.717897998693</c:v>
                </c:pt>
                <c:pt idx="663">
                  <c:v>45042.717899156101</c:v>
                </c:pt>
                <c:pt idx="664">
                  <c:v>45042.71790031351</c:v>
                </c:pt>
                <c:pt idx="665">
                  <c:v>45042.717901470918</c:v>
                </c:pt>
                <c:pt idx="666">
                  <c:v>45042.717902639903</c:v>
                </c:pt>
                <c:pt idx="667">
                  <c:v>45042.717903797311</c:v>
                </c:pt>
                <c:pt idx="668">
                  <c:v>45042.717904954719</c:v>
                </c:pt>
                <c:pt idx="669">
                  <c:v>45042.717906112128</c:v>
                </c:pt>
                <c:pt idx="670">
                  <c:v>45042.717907269536</c:v>
                </c:pt>
                <c:pt idx="671">
                  <c:v>45042.717908426945</c:v>
                </c:pt>
                <c:pt idx="672">
                  <c:v>45042.717909584353</c:v>
                </c:pt>
                <c:pt idx="673">
                  <c:v>45042.717910741761</c:v>
                </c:pt>
                <c:pt idx="674">
                  <c:v>45042.71791189917</c:v>
                </c:pt>
                <c:pt idx="675">
                  <c:v>45042.717913056578</c:v>
                </c:pt>
                <c:pt idx="676">
                  <c:v>45042.717914213987</c:v>
                </c:pt>
                <c:pt idx="677">
                  <c:v>45042.717915371395</c:v>
                </c:pt>
                <c:pt idx="678">
                  <c:v>45042.71791654038</c:v>
                </c:pt>
                <c:pt idx="679">
                  <c:v>45042.717917697788</c:v>
                </c:pt>
                <c:pt idx="680">
                  <c:v>45042.717918866772</c:v>
                </c:pt>
                <c:pt idx="681">
                  <c:v>45042.717920024181</c:v>
                </c:pt>
                <c:pt idx="682">
                  <c:v>45042.717921181589</c:v>
                </c:pt>
                <c:pt idx="683">
                  <c:v>45042.717922338998</c:v>
                </c:pt>
                <c:pt idx="684">
                  <c:v>45042.717923496406</c:v>
                </c:pt>
                <c:pt idx="685">
                  <c:v>45042.71792466539</c:v>
                </c:pt>
                <c:pt idx="686">
                  <c:v>45042.717925834375</c:v>
                </c:pt>
                <c:pt idx="687">
                  <c:v>45042.717926991783</c:v>
                </c:pt>
                <c:pt idx="688">
                  <c:v>45042.717928149192</c:v>
                </c:pt>
                <c:pt idx="689">
                  <c:v>45042.7179293066</c:v>
                </c:pt>
                <c:pt idx="690">
                  <c:v>45042.717930464009</c:v>
                </c:pt>
                <c:pt idx="691">
                  <c:v>45042.717931621417</c:v>
                </c:pt>
                <c:pt idx="692">
                  <c:v>45042.717932778825</c:v>
                </c:pt>
                <c:pt idx="693">
                  <c:v>45042.71793394781</c:v>
                </c:pt>
                <c:pt idx="694">
                  <c:v>45042.717935105218</c:v>
                </c:pt>
                <c:pt idx="695">
                  <c:v>45042.717936285771</c:v>
                </c:pt>
                <c:pt idx="696">
                  <c:v>45042.71793744318</c:v>
                </c:pt>
                <c:pt idx="697">
                  <c:v>45042.717938600588</c:v>
                </c:pt>
                <c:pt idx="698">
                  <c:v>45042.717939769573</c:v>
                </c:pt>
                <c:pt idx="699">
                  <c:v>45042.717940926981</c:v>
                </c:pt>
                <c:pt idx="700">
                  <c:v>45042.71794208439</c:v>
                </c:pt>
                <c:pt idx="701">
                  <c:v>45042.717943241798</c:v>
                </c:pt>
                <c:pt idx="702">
                  <c:v>45042.717944410782</c:v>
                </c:pt>
                <c:pt idx="703">
                  <c:v>45042.717945568191</c:v>
                </c:pt>
                <c:pt idx="704">
                  <c:v>45042.717946725599</c:v>
                </c:pt>
                <c:pt idx="705">
                  <c:v>45042.717947894584</c:v>
                </c:pt>
                <c:pt idx="706">
                  <c:v>45042.717949063568</c:v>
                </c:pt>
                <c:pt idx="707">
                  <c:v>45042.717950220976</c:v>
                </c:pt>
                <c:pt idx="708">
                  <c:v>45042.717951378385</c:v>
                </c:pt>
                <c:pt idx="709">
                  <c:v>45042.717952535793</c:v>
                </c:pt>
                <c:pt idx="710">
                  <c:v>45042.717953704778</c:v>
                </c:pt>
                <c:pt idx="711">
                  <c:v>45042.717954862186</c:v>
                </c:pt>
                <c:pt idx="712">
                  <c:v>45042.717956019595</c:v>
                </c:pt>
                <c:pt idx="713">
                  <c:v>45042.717957177003</c:v>
                </c:pt>
                <c:pt idx="714">
                  <c:v>45042.717958334411</c:v>
                </c:pt>
                <c:pt idx="715">
                  <c:v>45042.71795949182</c:v>
                </c:pt>
                <c:pt idx="716">
                  <c:v>45042.717960660804</c:v>
                </c:pt>
                <c:pt idx="717">
                  <c:v>45042.717961818213</c:v>
                </c:pt>
                <c:pt idx="718">
                  <c:v>45042.717962987197</c:v>
                </c:pt>
                <c:pt idx="719">
                  <c:v>45042.717964144606</c:v>
                </c:pt>
                <c:pt idx="720">
                  <c:v>45042.717965302014</c:v>
                </c:pt>
                <c:pt idx="721">
                  <c:v>45042.717966470998</c:v>
                </c:pt>
                <c:pt idx="722">
                  <c:v>45042.717967639983</c:v>
                </c:pt>
                <c:pt idx="723">
                  <c:v>45042.717968797391</c:v>
                </c:pt>
                <c:pt idx="724">
                  <c:v>45042.7179699548</c:v>
                </c:pt>
                <c:pt idx="725">
                  <c:v>45042.717971123784</c:v>
                </c:pt>
                <c:pt idx="726">
                  <c:v>45042.717972292769</c:v>
                </c:pt>
                <c:pt idx="727">
                  <c:v>45042.717973450177</c:v>
                </c:pt>
                <c:pt idx="728">
                  <c:v>45042.717974619161</c:v>
                </c:pt>
                <c:pt idx="729">
                  <c:v>45042.71797577657</c:v>
                </c:pt>
                <c:pt idx="730">
                  <c:v>45042.717976945554</c:v>
                </c:pt>
                <c:pt idx="731">
                  <c:v>45042.717978102963</c:v>
                </c:pt>
                <c:pt idx="732">
                  <c:v>45042.717979260371</c:v>
                </c:pt>
                <c:pt idx="733">
                  <c:v>45042.717980417779</c:v>
                </c:pt>
                <c:pt idx="734">
                  <c:v>45042.717981575188</c:v>
                </c:pt>
                <c:pt idx="735">
                  <c:v>45042.717982744172</c:v>
                </c:pt>
                <c:pt idx="736">
                  <c:v>45042.717983901581</c:v>
                </c:pt>
                <c:pt idx="737">
                  <c:v>45042.717985058989</c:v>
                </c:pt>
                <c:pt idx="738">
                  <c:v>45042.717986239542</c:v>
                </c:pt>
                <c:pt idx="739">
                  <c:v>45042.717987396951</c:v>
                </c:pt>
                <c:pt idx="740">
                  <c:v>45042.717988565935</c:v>
                </c:pt>
                <c:pt idx="741">
                  <c:v>45042.717989723344</c:v>
                </c:pt>
                <c:pt idx="742">
                  <c:v>45042.717990880752</c:v>
                </c:pt>
                <c:pt idx="743">
                  <c:v>45042.71799203816</c:v>
                </c:pt>
                <c:pt idx="744">
                  <c:v>45042.717993195569</c:v>
                </c:pt>
                <c:pt idx="745">
                  <c:v>45042.717994364553</c:v>
                </c:pt>
                <c:pt idx="746">
                  <c:v>45042.717995521962</c:v>
                </c:pt>
                <c:pt idx="747">
                  <c:v>45042.71799667937</c:v>
                </c:pt>
                <c:pt idx="748">
                  <c:v>45042.717997836779</c:v>
                </c:pt>
                <c:pt idx="749">
                  <c:v>45042.717998994187</c:v>
                </c:pt>
                <c:pt idx="750">
                  <c:v>45042.718000151595</c:v>
                </c:pt>
                <c:pt idx="751">
                  <c:v>45042.718001309004</c:v>
                </c:pt>
                <c:pt idx="752">
                  <c:v>45042.718002466412</c:v>
                </c:pt>
                <c:pt idx="753">
                  <c:v>45042.718003635397</c:v>
                </c:pt>
                <c:pt idx="754">
                  <c:v>45042.718004804381</c:v>
                </c:pt>
                <c:pt idx="755">
                  <c:v>45042.718005961789</c:v>
                </c:pt>
                <c:pt idx="756">
                  <c:v>45042.718007119198</c:v>
                </c:pt>
                <c:pt idx="757">
                  <c:v>45042.718008276606</c:v>
                </c:pt>
                <c:pt idx="758">
                  <c:v>45042.718009434015</c:v>
                </c:pt>
                <c:pt idx="759">
                  <c:v>45042.718010591423</c:v>
                </c:pt>
                <c:pt idx="760">
                  <c:v>45042.718011748831</c:v>
                </c:pt>
                <c:pt idx="761">
                  <c:v>45042.718012917816</c:v>
                </c:pt>
                <c:pt idx="762">
                  <c:v>45042.718014075224</c:v>
                </c:pt>
                <c:pt idx="763">
                  <c:v>45042.718015232633</c:v>
                </c:pt>
                <c:pt idx="764">
                  <c:v>45042.718016390041</c:v>
                </c:pt>
                <c:pt idx="765">
                  <c:v>45042.71801754745</c:v>
                </c:pt>
                <c:pt idx="766">
                  <c:v>45042.718018704858</c:v>
                </c:pt>
                <c:pt idx="767">
                  <c:v>45042.718019873842</c:v>
                </c:pt>
                <c:pt idx="768">
                  <c:v>45042.718021031251</c:v>
                </c:pt>
                <c:pt idx="769">
                  <c:v>45042.718022188659</c:v>
                </c:pt>
                <c:pt idx="770">
                  <c:v>45042.718023346068</c:v>
                </c:pt>
                <c:pt idx="771">
                  <c:v>45042.718024503476</c:v>
                </c:pt>
                <c:pt idx="772">
                  <c:v>45042.71802567246</c:v>
                </c:pt>
                <c:pt idx="773">
                  <c:v>45042.718026829869</c:v>
                </c:pt>
                <c:pt idx="774">
                  <c:v>45042.718027987277</c:v>
                </c:pt>
                <c:pt idx="775">
                  <c:v>45042.718029156262</c:v>
                </c:pt>
                <c:pt idx="776">
                  <c:v>45042.71803031367</c:v>
                </c:pt>
                <c:pt idx="777">
                  <c:v>45042.718031471079</c:v>
                </c:pt>
                <c:pt idx="778">
                  <c:v>45042.718032628487</c:v>
                </c:pt>
                <c:pt idx="779">
                  <c:v>45042.718033785895</c:v>
                </c:pt>
                <c:pt idx="780">
                  <c:v>45042.71803495488</c:v>
                </c:pt>
                <c:pt idx="781">
                  <c:v>45042.718036123864</c:v>
                </c:pt>
                <c:pt idx="782">
                  <c:v>45042.718037281273</c:v>
                </c:pt>
                <c:pt idx="783">
                  <c:v>45042.718038438681</c:v>
                </c:pt>
                <c:pt idx="784">
                  <c:v>45042.71803959609</c:v>
                </c:pt>
                <c:pt idx="785">
                  <c:v>45042.718040765074</c:v>
                </c:pt>
                <c:pt idx="786">
                  <c:v>45042.718041922482</c:v>
                </c:pt>
                <c:pt idx="787">
                  <c:v>45042.718043079891</c:v>
                </c:pt>
                <c:pt idx="788">
                  <c:v>45042.718044237299</c:v>
                </c:pt>
                <c:pt idx="789">
                  <c:v>45042.718045406284</c:v>
                </c:pt>
                <c:pt idx="790">
                  <c:v>45042.718046563692</c:v>
                </c:pt>
                <c:pt idx="791">
                  <c:v>45042.7180477211</c:v>
                </c:pt>
                <c:pt idx="792">
                  <c:v>45042.718048878509</c:v>
                </c:pt>
                <c:pt idx="793">
                  <c:v>45042.718050035917</c:v>
                </c:pt>
                <c:pt idx="794">
                  <c:v>45042.718051204902</c:v>
                </c:pt>
                <c:pt idx="795">
                  <c:v>45042.718052373886</c:v>
                </c:pt>
                <c:pt idx="796">
                  <c:v>45042.718053531295</c:v>
                </c:pt>
                <c:pt idx="797">
                  <c:v>45042.718054688703</c:v>
                </c:pt>
                <c:pt idx="798">
                  <c:v>45042.718055846111</c:v>
                </c:pt>
                <c:pt idx="799">
                  <c:v>45042.718057015096</c:v>
                </c:pt>
                <c:pt idx="800">
                  <c:v>45042.718058172504</c:v>
                </c:pt>
                <c:pt idx="801">
                  <c:v>45042.718059329913</c:v>
                </c:pt>
                <c:pt idx="802">
                  <c:v>45042.718060487321</c:v>
                </c:pt>
                <c:pt idx="803">
                  <c:v>45042.718061644729</c:v>
                </c:pt>
                <c:pt idx="804">
                  <c:v>45042.718062802138</c:v>
                </c:pt>
                <c:pt idx="805">
                  <c:v>45042.718063959546</c:v>
                </c:pt>
                <c:pt idx="806">
                  <c:v>45042.718065116955</c:v>
                </c:pt>
                <c:pt idx="807">
                  <c:v>45042.718066274363</c:v>
                </c:pt>
                <c:pt idx="808">
                  <c:v>45042.718067431771</c:v>
                </c:pt>
                <c:pt idx="809">
                  <c:v>45042.71806858918</c:v>
                </c:pt>
                <c:pt idx="810">
                  <c:v>45042.718069746588</c:v>
                </c:pt>
                <c:pt idx="811">
                  <c:v>45042.718070903997</c:v>
                </c:pt>
                <c:pt idx="812">
                  <c:v>45042.718072061405</c:v>
                </c:pt>
                <c:pt idx="813">
                  <c:v>45042.718073218814</c:v>
                </c:pt>
                <c:pt idx="814">
                  <c:v>45042.718074376222</c:v>
                </c:pt>
                <c:pt idx="815">
                  <c:v>45042.71807553363</c:v>
                </c:pt>
                <c:pt idx="816">
                  <c:v>45042.718076691039</c:v>
                </c:pt>
                <c:pt idx="817">
                  <c:v>45042.718077860023</c:v>
                </c:pt>
                <c:pt idx="818">
                  <c:v>45042.718079029008</c:v>
                </c:pt>
                <c:pt idx="819">
                  <c:v>45042.718080197992</c:v>
                </c:pt>
                <c:pt idx="820">
                  <c:v>45042.7180813554</c:v>
                </c:pt>
                <c:pt idx="821">
                  <c:v>45042.718082512809</c:v>
                </c:pt>
                <c:pt idx="822">
                  <c:v>45042.718083670217</c:v>
                </c:pt>
                <c:pt idx="823">
                  <c:v>45042.718084827626</c:v>
                </c:pt>
                <c:pt idx="824">
                  <c:v>45042.718085985034</c:v>
                </c:pt>
                <c:pt idx="825">
                  <c:v>45042.718087154019</c:v>
                </c:pt>
                <c:pt idx="826">
                  <c:v>45042.718088311427</c:v>
                </c:pt>
                <c:pt idx="827">
                  <c:v>45042.718089468835</c:v>
                </c:pt>
                <c:pt idx="828">
                  <c:v>45042.718090626244</c:v>
                </c:pt>
                <c:pt idx="829">
                  <c:v>45042.718091795228</c:v>
                </c:pt>
                <c:pt idx="830">
                  <c:v>45042.718092952637</c:v>
                </c:pt>
                <c:pt idx="831">
                  <c:v>45042.718094110045</c:v>
                </c:pt>
                <c:pt idx="832">
                  <c:v>45042.718095267453</c:v>
                </c:pt>
                <c:pt idx="833">
                  <c:v>45042.718096424862</c:v>
                </c:pt>
                <c:pt idx="834">
                  <c:v>45042.71809758227</c:v>
                </c:pt>
                <c:pt idx="835">
                  <c:v>45042.718098739679</c:v>
                </c:pt>
                <c:pt idx="836">
                  <c:v>45042.718099908663</c:v>
                </c:pt>
                <c:pt idx="837">
                  <c:v>45042.718101066072</c:v>
                </c:pt>
                <c:pt idx="838">
                  <c:v>45042.718102235056</c:v>
                </c:pt>
                <c:pt idx="839">
                  <c:v>45042.71810340404</c:v>
                </c:pt>
                <c:pt idx="840">
                  <c:v>45042.718104561449</c:v>
                </c:pt>
                <c:pt idx="841">
                  <c:v>45042.718105730433</c:v>
                </c:pt>
                <c:pt idx="842">
                  <c:v>45042.718106887842</c:v>
                </c:pt>
                <c:pt idx="843">
                  <c:v>45042.71810804525</c:v>
                </c:pt>
                <c:pt idx="844">
                  <c:v>45042.718109202659</c:v>
                </c:pt>
                <c:pt idx="845">
                  <c:v>45042.718110360067</c:v>
                </c:pt>
                <c:pt idx="846">
                  <c:v>45042.718111517475</c:v>
                </c:pt>
                <c:pt idx="847">
                  <c:v>45042.718112674884</c:v>
                </c:pt>
                <c:pt idx="848">
                  <c:v>45042.718113843868</c:v>
                </c:pt>
                <c:pt idx="849">
                  <c:v>45042.718115001277</c:v>
                </c:pt>
                <c:pt idx="850">
                  <c:v>45042.718116158685</c:v>
                </c:pt>
                <c:pt idx="851">
                  <c:v>45042.718117327669</c:v>
                </c:pt>
                <c:pt idx="852">
                  <c:v>45042.718118485078</c:v>
                </c:pt>
                <c:pt idx="853">
                  <c:v>45042.718119654062</c:v>
                </c:pt>
                <c:pt idx="854">
                  <c:v>45042.718120811471</c:v>
                </c:pt>
                <c:pt idx="855">
                  <c:v>45042.718121980455</c:v>
                </c:pt>
                <c:pt idx="856">
                  <c:v>45042.718123137864</c:v>
                </c:pt>
                <c:pt idx="857">
                  <c:v>45042.718124295272</c:v>
                </c:pt>
                <c:pt idx="858">
                  <c:v>45042.71812545268</c:v>
                </c:pt>
                <c:pt idx="859">
                  <c:v>45042.718126621665</c:v>
                </c:pt>
                <c:pt idx="860">
                  <c:v>45042.718127790649</c:v>
                </c:pt>
                <c:pt idx="861">
                  <c:v>45042.718128948058</c:v>
                </c:pt>
                <c:pt idx="862">
                  <c:v>45042.718130105466</c:v>
                </c:pt>
                <c:pt idx="863">
                  <c:v>45042.718131274451</c:v>
                </c:pt>
                <c:pt idx="864">
                  <c:v>45042.718132431859</c:v>
                </c:pt>
                <c:pt idx="865">
                  <c:v>45042.718133589267</c:v>
                </c:pt>
                <c:pt idx="866">
                  <c:v>45042.718134758252</c:v>
                </c:pt>
                <c:pt idx="867">
                  <c:v>45042.71813591566</c:v>
                </c:pt>
                <c:pt idx="868">
                  <c:v>45042.718137073069</c:v>
                </c:pt>
                <c:pt idx="869">
                  <c:v>45042.718138230477</c:v>
                </c:pt>
                <c:pt idx="870">
                  <c:v>45042.718139387885</c:v>
                </c:pt>
                <c:pt idx="871">
                  <c:v>45042.718140545294</c:v>
                </c:pt>
                <c:pt idx="872">
                  <c:v>45042.718141702702</c:v>
                </c:pt>
                <c:pt idx="873">
                  <c:v>45042.718142860111</c:v>
                </c:pt>
                <c:pt idx="874">
                  <c:v>45042.718144017519</c:v>
                </c:pt>
                <c:pt idx="875">
                  <c:v>45042.718145174927</c:v>
                </c:pt>
                <c:pt idx="876">
                  <c:v>45042.718146343912</c:v>
                </c:pt>
                <c:pt idx="877">
                  <c:v>45042.71814750132</c:v>
                </c:pt>
                <c:pt idx="878">
                  <c:v>45042.718148658729</c:v>
                </c:pt>
                <c:pt idx="879">
                  <c:v>45042.718149816137</c:v>
                </c:pt>
                <c:pt idx="880">
                  <c:v>45042.718150985122</c:v>
                </c:pt>
                <c:pt idx="881">
                  <c:v>45042.718152154106</c:v>
                </c:pt>
                <c:pt idx="882">
                  <c:v>45042.718153311514</c:v>
                </c:pt>
                <c:pt idx="883">
                  <c:v>45042.718154480499</c:v>
                </c:pt>
                <c:pt idx="884">
                  <c:v>45042.718155649483</c:v>
                </c:pt>
                <c:pt idx="885">
                  <c:v>45042.718156806892</c:v>
                </c:pt>
                <c:pt idx="886">
                  <c:v>45042.718157975876</c:v>
                </c:pt>
                <c:pt idx="887">
                  <c:v>45042.718159133285</c:v>
                </c:pt>
                <c:pt idx="888">
                  <c:v>45042.718160290693</c:v>
                </c:pt>
                <c:pt idx="889">
                  <c:v>45042.718161448101</c:v>
                </c:pt>
                <c:pt idx="890">
                  <c:v>45042.71816260551</c:v>
                </c:pt>
                <c:pt idx="891">
                  <c:v>45042.718163774494</c:v>
                </c:pt>
                <c:pt idx="892">
                  <c:v>45042.718164943479</c:v>
                </c:pt>
                <c:pt idx="893">
                  <c:v>45042.718166100887</c:v>
                </c:pt>
                <c:pt idx="894">
                  <c:v>45042.718167258296</c:v>
                </c:pt>
                <c:pt idx="895">
                  <c:v>45042.718168415704</c:v>
                </c:pt>
                <c:pt idx="896">
                  <c:v>45042.718169573112</c:v>
                </c:pt>
                <c:pt idx="897">
                  <c:v>45042.718170730521</c:v>
                </c:pt>
                <c:pt idx="898">
                  <c:v>45042.718171887929</c:v>
                </c:pt>
                <c:pt idx="899">
                  <c:v>45042.718173045338</c:v>
                </c:pt>
                <c:pt idx="900">
                  <c:v>45042.718174202746</c:v>
                </c:pt>
                <c:pt idx="901">
                  <c:v>45042.718175360154</c:v>
                </c:pt>
                <c:pt idx="902">
                  <c:v>45042.718176529139</c:v>
                </c:pt>
                <c:pt idx="903">
                  <c:v>45042.718177698123</c:v>
                </c:pt>
                <c:pt idx="904">
                  <c:v>45042.718178855532</c:v>
                </c:pt>
                <c:pt idx="905">
                  <c:v>45042.71818001294</c:v>
                </c:pt>
                <c:pt idx="906">
                  <c:v>45042.718181181925</c:v>
                </c:pt>
                <c:pt idx="907">
                  <c:v>45042.718182339333</c:v>
                </c:pt>
                <c:pt idx="908">
                  <c:v>45042.718183508317</c:v>
                </c:pt>
                <c:pt idx="909">
                  <c:v>45042.718184665726</c:v>
                </c:pt>
                <c:pt idx="910">
                  <c:v>45042.71818583471</c:v>
                </c:pt>
                <c:pt idx="911">
                  <c:v>45042.718186992119</c:v>
                </c:pt>
                <c:pt idx="912">
                  <c:v>45042.718188161103</c:v>
                </c:pt>
                <c:pt idx="913">
                  <c:v>45042.718189318512</c:v>
                </c:pt>
                <c:pt idx="914">
                  <c:v>45042.718190487496</c:v>
                </c:pt>
                <c:pt idx="915">
                  <c:v>45042.71819165648</c:v>
                </c:pt>
                <c:pt idx="916">
                  <c:v>45042.718192825465</c:v>
                </c:pt>
                <c:pt idx="917">
                  <c:v>45042.718193982873</c:v>
                </c:pt>
                <c:pt idx="918">
                  <c:v>45042.718195140282</c:v>
                </c:pt>
                <c:pt idx="919">
                  <c:v>45042.71819629769</c:v>
                </c:pt>
                <c:pt idx="920">
                  <c:v>45042.718197455099</c:v>
                </c:pt>
                <c:pt idx="921">
                  <c:v>45042.718198624083</c:v>
                </c:pt>
                <c:pt idx="922">
                  <c:v>45042.718199781491</c:v>
                </c:pt>
                <c:pt idx="923">
                  <c:v>45042.7182009389</c:v>
                </c:pt>
                <c:pt idx="924">
                  <c:v>45042.718202107884</c:v>
                </c:pt>
                <c:pt idx="925">
                  <c:v>45042.718203265293</c:v>
                </c:pt>
                <c:pt idx="926">
                  <c:v>45042.718204422701</c:v>
                </c:pt>
                <c:pt idx="927">
                  <c:v>45042.718205580109</c:v>
                </c:pt>
                <c:pt idx="928">
                  <c:v>45042.718206737518</c:v>
                </c:pt>
                <c:pt idx="929">
                  <c:v>45042.718207894926</c:v>
                </c:pt>
                <c:pt idx="930">
                  <c:v>45042.718209063911</c:v>
                </c:pt>
                <c:pt idx="931">
                  <c:v>45042.718210221319</c:v>
                </c:pt>
                <c:pt idx="932">
                  <c:v>45042.718211378728</c:v>
                </c:pt>
                <c:pt idx="933">
                  <c:v>45042.718212547712</c:v>
                </c:pt>
                <c:pt idx="934">
                  <c:v>45042.71821370512</c:v>
                </c:pt>
                <c:pt idx="935">
                  <c:v>45042.718214862529</c:v>
                </c:pt>
                <c:pt idx="936">
                  <c:v>45042.718216031513</c:v>
                </c:pt>
                <c:pt idx="937">
                  <c:v>45042.718217200498</c:v>
                </c:pt>
                <c:pt idx="938">
                  <c:v>45042.718218357906</c:v>
                </c:pt>
                <c:pt idx="939">
                  <c:v>45042.718219515315</c:v>
                </c:pt>
                <c:pt idx="940">
                  <c:v>45042.718220672723</c:v>
                </c:pt>
                <c:pt idx="941">
                  <c:v>45042.718221830131</c:v>
                </c:pt>
                <c:pt idx="942">
                  <c:v>45042.71822298754</c:v>
                </c:pt>
                <c:pt idx="943">
                  <c:v>45042.718224144948</c:v>
                </c:pt>
                <c:pt idx="944">
                  <c:v>45042.718225302357</c:v>
                </c:pt>
                <c:pt idx="945">
                  <c:v>45042.718226459765</c:v>
                </c:pt>
                <c:pt idx="946">
                  <c:v>45042.718227617173</c:v>
                </c:pt>
                <c:pt idx="947">
                  <c:v>45042.718228774582</c:v>
                </c:pt>
                <c:pt idx="948">
                  <c:v>45042.718229943566</c:v>
                </c:pt>
                <c:pt idx="949">
                  <c:v>45042.718231100975</c:v>
                </c:pt>
                <c:pt idx="950">
                  <c:v>45042.718232269959</c:v>
                </c:pt>
                <c:pt idx="951">
                  <c:v>45042.718233427368</c:v>
                </c:pt>
                <c:pt idx="952">
                  <c:v>45042.718234584776</c:v>
                </c:pt>
                <c:pt idx="953">
                  <c:v>45042.718235742184</c:v>
                </c:pt>
                <c:pt idx="954">
                  <c:v>45042.718236911169</c:v>
                </c:pt>
                <c:pt idx="955">
                  <c:v>45042.718238068577</c:v>
                </c:pt>
                <c:pt idx="956">
                  <c:v>45042.718239237562</c:v>
                </c:pt>
                <c:pt idx="957">
                  <c:v>45042.71824039497</c:v>
                </c:pt>
                <c:pt idx="958">
                  <c:v>45042.718241563955</c:v>
                </c:pt>
                <c:pt idx="959">
                  <c:v>45042.718242721363</c:v>
                </c:pt>
                <c:pt idx="960">
                  <c:v>45042.718243878771</c:v>
                </c:pt>
                <c:pt idx="961">
                  <c:v>45042.71824503618</c:v>
                </c:pt>
                <c:pt idx="962">
                  <c:v>45042.718246193588</c:v>
                </c:pt>
                <c:pt idx="963">
                  <c:v>45042.718247350997</c:v>
                </c:pt>
                <c:pt idx="964">
                  <c:v>45042.718248519981</c:v>
                </c:pt>
                <c:pt idx="965">
                  <c:v>45042.718249677389</c:v>
                </c:pt>
                <c:pt idx="966">
                  <c:v>45042.718250834798</c:v>
                </c:pt>
                <c:pt idx="967">
                  <c:v>45042.718252003782</c:v>
                </c:pt>
                <c:pt idx="968">
                  <c:v>45042.718253161191</c:v>
                </c:pt>
                <c:pt idx="969">
                  <c:v>45042.718254318599</c:v>
                </c:pt>
                <c:pt idx="970">
                  <c:v>45042.718255476007</c:v>
                </c:pt>
                <c:pt idx="971">
                  <c:v>45042.718256633416</c:v>
                </c:pt>
                <c:pt idx="972">
                  <c:v>45042.7182578024</c:v>
                </c:pt>
                <c:pt idx="973">
                  <c:v>45042.718258959809</c:v>
                </c:pt>
                <c:pt idx="974">
                  <c:v>45042.718260117217</c:v>
                </c:pt>
                <c:pt idx="975">
                  <c:v>45042.718261274626</c:v>
                </c:pt>
                <c:pt idx="976">
                  <c:v>45042.718262432034</c:v>
                </c:pt>
                <c:pt idx="977">
                  <c:v>45042.718263589442</c:v>
                </c:pt>
                <c:pt idx="978">
                  <c:v>45042.718264758427</c:v>
                </c:pt>
                <c:pt idx="979">
                  <c:v>45042.718265915835</c:v>
                </c:pt>
                <c:pt idx="980">
                  <c:v>45042.718267073244</c:v>
                </c:pt>
                <c:pt idx="981">
                  <c:v>45042.718268230652</c:v>
                </c:pt>
                <c:pt idx="982">
                  <c:v>45042.71826938806</c:v>
                </c:pt>
                <c:pt idx="983">
                  <c:v>45042.718270545469</c:v>
                </c:pt>
                <c:pt idx="984">
                  <c:v>45042.718271714453</c:v>
                </c:pt>
                <c:pt idx="985">
                  <c:v>45042.718272871862</c:v>
                </c:pt>
                <c:pt idx="986">
                  <c:v>45042.71827402927</c:v>
                </c:pt>
                <c:pt idx="987">
                  <c:v>45042.718275186679</c:v>
                </c:pt>
                <c:pt idx="988">
                  <c:v>45042.718276344087</c:v>
                </c:pt>
                <c:pt idx="989">
                  <c:v>45042.718277513071</c:v>
                </c:pt>
                <c:pt idx="990">
                  <c:v>45042.71827867048</c:v>
                </c:pt>
                <c:pt idx="991">
                  <c:v>45042.718279839464</c:v>
                </c:pt>
                <c:pt idx="992">
                  <c:v>45042.718280996873</c:v>
                </c:pt>
                <c:pt idx="993">
                  <c:v>45042.718282165857</c:v>
                </c:pt>
                <c:pt idx="994">
                  <c:v>45042.718283323265</c:v>
                </c:pt>
                <c:pt idx="995">
                  <c:v>45042.718284480674</c:v>
                </c:pt>
                <c:pt idx="996">
                  <c:v>45042.718285638082</c:v>
                </c:pt>
                <c:pt idx="997">
                  <c:v>45042.718286807067</c:v>
                </c:pt>
                <c:pt idx="998">
                  <c:v>45042.718287964475</c:v>
                </c:pt>
                <c:pt idx="999">
                  <c:v>45042.718289121884</c:v>
                </c:pt>
                <c:pt idx="1000">
                  <c:v>45042.718290279292</c:v>
                </c:pt>
                <c:pt idx="1001">
                  <c:v>45042.718291448276</c:v>
                </c:pt>
                <c:pt idx="1002">
                  <c:v>45042.718292605685</c:v>
                </c:pt>
                <c:pt idx="1003">
                  <c:v>45042.718293774669</c:v>
                </c:pt>
                <c:pt idx="1004">
                  <c:v>45042.718294932078</c:v>
                </c:pt>
                <c:pt idx="1005">
                  <c:v>45042.718296089486</c:v>
                </c:pt>
                <c:pt idx="1006">
                  <c:v>45042.718297246895</c:v>
                </c:pt>
                <c:pt idx="1007">
                  <c:v>45042.718298404303</c:v>
                </c:pt>
                <c:pt idx="1008">
                  <c:v>45042.718299561711</c:v>
                </c:pt>
                <c:pt idx="1009">
                  <c:v>45042.71830071912</c:v>
                </c:pt>
                <c:pt idx="1010">
                  <c:v>45042.718301888104</c:v>
                </c:pt>
                <c:pt idx="1011">
                  <c:v>45042.718303045513</c:v>
                </c:pt>
                <c:pt idx="1012">
                  <c:v>45042.718304202921</c:v>
                </c:pt>
                <c:pt idx="1013">
                  <c:v>45042.718305360329</c:v>
                </c:pt>
                <c:pt idx="1014">
                  <c:v>45042.718306529314</c:v>
                </c:pt>
                <c:pt idx="1015">
                  <c:v>45042.718307686722</c:v>
                </c:pt>
                <c:pt idx="1016">
                  <c:v>45042.718308844131</c:v>
                </c:pt>
                <c:pt idx="1017">
                  <c:v>45042.718310001539</c:v>
                </c:pt>
                <c:pt idx="1018">
                  <c:v>45042.718311170524</c:v>
                </c:pt>
                <c:pt idx="1019">
                  <c:v>45042.718312327932</c:v>
                </c:pt>
                <c:pt idx="1020">
                  <c:v>45042.718313496916</c:v>
                </c:pt>
                <c:pt idx="1021">
                  <c:v>45042.718314654325</c:v>
                </c:pt>
                <c:pt idx="1022">
                  <c:v>45042.718315823309</c:v>
                </c:pt>
                <c:pt idx="1023">
                  <c:v>45042.718316992294</c:v>
                </c:pt>
                <c:pt idx="1024">
                  <c:v>45042.718318149702</c:v>
                </c:pt>
                <c:pt idx="1025">
                  <c:v>45042.718319307111</c:v>
                </c:pt>
                <c:pt idx="1026">
                  <c:v>45042.718320464519</c:v>
                </c:pt>
                <c:pt idx="1027">
                  <c:v>45042.718321621927</c:v>
                </c:pt>
                <c:pt idx="1028">
                  <c:v>45042.718322790912</c:v>
                </c:pt>
                <c:pt idx="1029">
                  <c:v>45042.718323959896</c:v>
                </c:pt>
                <c:pt idx="1030">
                  <c:v>45042.718325117305</c:v>
                </c:pt>
                <c:pt idx="1031">
                  <c:v>45042.718326274713</c:v>
                </c:pt>
                <c:pt idx="1032">
                  <c:v>45042.718327443697</c:v>
                </c:pt>
                <c:pt idx="1033">
                  <c:v>45042.718328612682</c:v>
                </c:pt>
                <c:pt idx="1034">
                  <c:v>45042.718329781666</c:v>
                </c:pt>
                <c:pt idx="1035">
                  <c:v>45042.718330950651</c:v>
                </c:pt>
                <c:pt idx="1036">
                  <c:v>45042.718332108059</c:v>
                </c:pt>
                <c:pt idx="1037">
                  <c:v>45042.718333277044</c:v>
                </c:pt>
                <c:pt idx="1038">
                  <c:v>45042.718334446028</c:v>
                </c:pt>
                <c:pt idx="1039">
                  <c:v>45042.718335603437</c:v>
                </c:pt>
                <c:pt idx="1040">
                  <c:v>45042.718336760845</c:v>
                </c:pt>
                <c:pt idx="1041">
                  <c:v>45042.718337929829</c:v>
                </c:pt>
                <c:pt idx="1042">
                  <c:v>45042.718339087238</c:v>
                </c:pt>
                <c:pt idx="1043">
                  <c:v>45042.718340244646</c:v>
                </c:pt>
                <c:pt idx="1044">
                  <c:v>45042.718341425199</c:v>
                </c:pt>
                <c:pt idx="1045">
                  <c:v>45042.718342582608</c:v>
                </c:pt>
                <c:pt idx="1046">
                  <c:v>45042.718343740016</c:v>
                </c:pt>
                <c:pt idx="1047">
                  <c:v>45042.718344897425</c:v>
                </c:pt>
                <c:pt idx="1048">
                  <c:v>45042.718346054833</c:v>
                </c:pt>
                <c:pt idx="1049">
                  <c:v>45042.718347223818</c:v>
                </c:pt>
                <c:pt idx="1050">
                  <c:v>45042.718348381226</c:v>
                </c:pt>
                <c:pt idx="1051">
                  <c:v>45042.718349538634</c:v>
                </c:pt>
                <c:pt idx="1052">
                  <c:v>45042.718350696043</c:v>
                </c:pt>
                <c:pt idx="1053">
                  <c:v>45042.718351853451</c:v>
                </c:pt>
                <c:pt idx="1054">
                  <c:v>45042.718353022436</c:v>
                </c:pt>
                <c:pt idx="1055">
                  <c:v>45042.718354179844</c:v>
                </c:pt>
                <c:pt idx="1056">
                  <c:v>45042.718355348828</c:v>
                </c:pt>
                <c:pt idx="1057">
                  <c:v>45042.718356506237</c:v>
                </c:pt>
                <c:pt idx="1058">
                  <c:v>45042.718357663645</c:v>
                </c:pt>
                <c:pt idx="1059">
                  <c:v>45042.718358821054</c:v>
                </c:pt>
                <c:pt idx="1060">
                  <c:v>45042.718359990038</c:v>
                </c:pt>
                <c:pt idx="1061">
                  <c:v>45042.718361147447</c:v>
                </c:pt>
                <c:pt idx="1062">
                  <c:v>45042.718362316431</c:v>
                </c:pt>
                <c:pt idx="1063">
                  <c:v>45042.718363473839</c:v>
                </c:pt>
                <c:pt idx="1064">
                  <c:v>45042.718364642824</c:v>
                </c:pt>
                <c:pt idx="1065">
                  <c:v>45042.718365800232</c:v>
                </c:pt>
                <c:pt idx="1066">
                  <c:v>45042.718366969217</c:v>
                </c:pt>
                <c:pt idx="1067">
                  <c:v>45042.718368126625</c:v>
                </c:pt>
                <c:pt idx="1068">
                  <c:v>45042.718369284034</c:v>
                </c:pt>
                <c:pt idx="1069">
                  <c:v>45042.718370441442</c:v>
                </c:pt>
                <c:pt idx="1070">
                  <c:v>45042.71837159885</c:v>
                </c:pt>
                <c:pt idx="1071">
                  <c:v>45042.718372756259</c:v>
                </c:pt>
                <c:pt idx="1072">
                  <c:v>45042.718373913667</c:v>
                </c:pt>
                <c:pt idx="1073">
                  <c:v>45042.718375082652</c:v>
                </c:pt>
                <c:pt idx="1074">
                  <c:v>45042.71837624006</c:v>
                </c:pt>
                <c:pt idx="1075">
                  <c:v>45042.718377397468</c:v>
                </c:pt>
                <c:pt idx="1076">
                  <c:v>45042.718378554877</c:v>
                </c:pt>
                <c:pt idx="1077">
                  <c:v>45042.718379723861</c:v>
                </c:pt>
                <c:pt idx="1078">
                  <c:v>45042.71838088127</c:v>
                </c:pt>
                <c:pt idx="1079">
                  <c:v>45042.718382038678</c:v>
                </c:pt>
                <c:pt idx="1080">
                  <c:v>45042.718383196087</c:v>
                </c:pt>
                <c:pt idx="1081">
                  <c:v>45042.718384353495</c:v>
                </c:pt>
                <c:pt idx="1082">
                  <c:v>45042.718385522479</c:v>
                </c:pt>
                <c:pt idx="1083">
                  <c:v>45042.718386679888</c:v>
                </c:pt>
                <c:pt idx="1084">
                  <c:v>45042.718387837296</c:v>
                </c:pt>
                <c:pt idx="1085">
                  <c:v>45042.718388994705</c:v>
                </c:pt>
                <c:pt idx="1086">
                  <c:v>45042.718390152113</c:v>
                </c:pt>
                <c:pt idx="1087">
                  <c:v>45042.718391309521</c:v>
                </c:pt>
                <c:pt idx="1088">
                  <c:v>45042.71839246693</c:v>
                </c:pt>
                <c:pt idx="1089">
                  <c:v>45042.718393635914</c:v>
                </c:pt>
                <c:pt idx="1090">
                  <c:v>45042.718394793323</c:v>
                </c:pt>
                <c:pt idx="1091">
                  <c:v>45042.718395950731</c:v>
                </c:pt>
                <c:pt idx="1092">
                  <c:v>45042.718397108139</c:v>
                </c:pt>
                <c:pt idx="1093">
                  <c:v>45042.718398265548</c:v>
                </c:pt>
                <c:pt idx="1094">
                  <c:v>45042.718399434532</c:v>
                </c:pt>
                <c:pt idx="1095">
                  <c:v>45042.718400591941</c:v>
                </c:pt>
                <c:pt idx="1096">
                  <c:v>45042.718401760925</c:v>
                </c:pt>
                <c:pt idx="1097">
                  <c:v>45042.71840292991</c:v>
                </c:pt>
                <c:pt idx="1098">
                  <c:v>45042.718404087318</c:v>
                </c:pt>
                <c:pt idx="1099">
                  <c:v>45042.718405244726</c:v>
                </c:pt>
                <c:pt idx="1100">
                  <c:v>45042.718406413711</c:v>
                </c:pt>
                <c:pt idx="1101">
                  <c:v>45042.718407582695</c:v>
                </c:pt>
                <c:pt idx="1102">
                  <c:v>45042.71840875168</c:v>
                </c:pt>
                <c:pt idx="1103">
                  <c:v>45042.718409920664</c:v>
                </c:pt>
                <c:pt idx="1104">
                  <c:v>45042.718411089649</c:v>
                </c:pt>
                <c:pt idx="1105">
                  <c:v>45042.718412258633</c:v>
                </c:pt>
                <c:pt idx="1106">
                  <c:v>45042.718413416042</c:v>
                </c:pt>
                <c:pt idx="1107">
                  <c:v>45042.718414585026</c:v>
                </c:pt>
                <c:pt idx="1108">
                  <c:v>45042.718415742434</c:v>
                </c:pt>
                <c:pt idx="1109">
                  <c:v>45042.718416899843</c:v>
                </c:pt>
                <c:pt idx="1110">
                  <c:v>45042.718418068827</c:v>
                </c:pt>
                <c:pt idx="1111">
                  <c:v>45042.718419237812</c:v>
                </c:pt>
                <c:pt idx="1112">
                  <c:v>45042.71842039522</c:v>
                </c:pt>
                <c:pt idx="1113">
                  <c:v>45042.718421552629</c:v>
                </c:pt>
                <c:pt idx="1114">
                  <c:v>45042.718422721613</c:v>
                </c:pt>
                <c:pt idx="1115">
                  <c:v>45042.718423879021</c:v>
                </c:pt>
                <c:pt idx="1116">
                  <c:v>45042.718425048006</c:v>
                </c:pt>
                <c:pt idx="1117">
                  <c:v>45042.718426205414</c:v>
                </c:pt>
                <c:pt idx="1118">
                  <c:v>45042.718427362823</c:v>
                </c:pt>
                <c:pt idx="1119">
                  <c:v>45042.718428520231</c:v>
                </c:pt>
                <c:pt idx="1120">
                  <c:v>45042.71842967764</c:v>
                </c:pt>
                <c:pt idx="1121">
                  <c:v>45042.718430835048</c:v>
                </c:pt>
                <c:pt idx="1122">
                  <c:v>45042.718432004032</c:v>
                </c:pt>
                <c:pt idx="1123">
                  <c:v>45042.718433173017</c:v>
                </c:pt>
                <c:pt idx="1124">
                  <c:v>45042.718434330425</c:v>
                </c:pt>
                <c:pt idx="1125">
                  <c:v>45042.718435487834</c:v>
                </c:pt>
                <c:pt idx="1126">
                  <c:v>45042.718436645242</c:v>
                </c:pt>
                <c:pt idx="1127">
                  <c:v>45042.71843780265</c:v>
                </c:pt>
                <c:pt idx="1128">
                  <c:v>45042.718438971635</c:v>
                </c:pt>
                <c:pt idx="1129">
                  <c:v>45042.718440129043</c:v>
                </c:pt>
                <c:pt idx="1130">
                  <c:v>45042.718441286452</c:v>
                </c:pt>
                <c:pt idx="1131">
                  <c:v>45042.71844244386</c:v>
                </c:pt>
                <c:pt idx="1132">
                  <c:v>45042.718443612845</c:v>
                </c:pt>
                <c:pt idx="1133">
                  <c:v>45042.718444770253</c:v>
                </c:pt>
                <c:pt idx="1134">
                  <c:v>45042.718445927661</c:v>
                </c:pt>
                <c:pt idx="1135">
                  <c:v>45042.718447096646</c:v>
                </c:pt>
                <c:pt idx="1136">
                  <c:v>45042.71844826563</c:v>
                </c:pt>
                <c:pt idx="1137">
                  <c:v>45042.718449423039</c:v>
                </c:pt>
                <c:pt idx="1138">
                  <c:v>45042.718450580447</c:v>
                </c:pt>
                <c:pt idx="1139">
                  <c:v>45042.718451749432</c:v>
                </c:pt>
                <c:pt idx="1140">
                  <c:v>45042.71845290684</c:v>
                </c:pt>
                <c:pt idx="1141">
                  <c:v>45042.718454064248</c:v>
                </c:pt>
                <c:pt idx="1142">
                  <c:v>45042.718455221657</c:v>
                </c:pt>
                <c:pt idx="1143">
                  <c:v>45042.718456390641</c:v>
                </c:pt>
                <c:pt idx="1144">
                  <c:v>45042.71845754805</c:v>
                </c:pt>
                <c:pt idx="1145">
                  <c:v>45042.718458705458</c:v>
                </c:pt>
                <c:pt idx="1146">
                  <c:v>45042.718459862866</c:v>
                </c:pt>
                <c:pt idx="1147">
                  <c:v>45042.718461020275</c:v>
                </c:pt>
                <c:pt idx="1148">
                  <c:v>45042.718462189259</c:v>
                </c:pt>
                <c:pt idx="1149">
                  <c:v>45042.718463346668</c:v>
                </c:pt>
                <c:pt idx="1150">
                  <c:v>45042.718464515652</c:v>
                </c:pt>
                <c:pt idx="1151">
                  <c:v>45042.718465684637</c:v>
                </c:pt>
                <c:pt idx="1152">
                  <c:v>45042.718466853621</c:v>
                </c:pt>
                <c:pt idx="1153">
                  <c:v>45042.718468011029</c:v>
                </c:pt>
                <c:pt idx="1154">
                  <c:v>45042.718469180014</c:v>
                </c:pt>
                <c:pt idx="1155">
                  <c:v>45042.718470337422</c:v>
                </c:pt>
                <c:pt idx="1156">
                  <c:v>45042.718471506407</c:v>
                </c:pt>
                <c:pt idx="1157">
                  <c:v>45042.718472675391</c:v>
                </c:pt>
                <c:pt idx="1158">
                  <c:v>45042.7184738328</c:v>
                </c:pt>
                <c:pt idx="1159">
                  <c:v>45042.718474990208</c:v>
                </c:pt>
                <c:pt idx="1160">
                  <c:v>45042.718476147616</c:v>
                </c:pt>
                <c:pt idx="1161">
                  <c:v>45042.718477305025</c:v>
                </c:pt>
                <c:pt idx="1162">
                  <c:v>45042.718478462433</c:v>
                </c:pt>
                <c:pt idx="1163">
                  <c:v>45042.718479619842</c:v>
                </c:pt>
                <c:pt idx="1164">
                  <c:v>45042.718480788826</c:v>
                </c:pt>
                <c:pt idx="1165">
                  <c:v>45042.718481946235</c:v>
                </c:pt>
                <c:pt idx="1166">
                  <c:v>45042.718483103643</c:v>
                </c:pt>
                <c:pt idx="1167">
                  <c:v>45042.718484272627</c:v>
                </c:pt>
                <c:pt idx="1168">
                  <c:v>45042.718485430036</c:v>
                </c:pt>
                <c:pt idx="1169">
                  <c:v>45042.718486587444</c:v>
                </c:pt>
                <c:pt idx="1170">
                  <c:v>45042.718487756429</c:v>
                </c:pt>
                <c:pt idx="1171">
                  <c:v>45042.718488913837</c:v>
                </c:pt>
                <c:pt idx="1172">
                  <c:v>45042.718490071245</c:v>
                </c:pt>
                <c:pt idx="1173">
                  <c:v>45042.718491228654</c:v>
                </c:pt>
                <c:pt idx="1174">
                  <c:v>45042.718492386062</c:v>
                </c:pt>
                <c:pt idx="1175">
                  <c:v>45042.718493543471</c:v>
                </c:pt>
                <c:pt idx="1176">
                  <c:v>45042.718494712455</c:v>
                </c:pt>
                <c:pt idx="1177">
                  <c:v>45042.718495869864</c:v>
                </c:pt>
                <c:pt idx="1178">
                  <c:v>45042.718497027272</c:v>
                </c:pt>
                <c:pt idx="1179">
                  <c:v>45042.718498196256</c:v>
                </c:pt>
                <c:pt idx="1180">
                  <c:v>45042.718499365241</c:v>
                </c:pt>
                <c:pt idx="1181">
                  <c:v>45042.718500522649</c:v>
                </c:pt>
                <c:pt idx="1182">
                  <c:v>45042.718501680058</c:v>
                </c:pt>
                <c:pt idx="1183">
                  <c:v>45042.718502837466</c:v>
                </c:pt>
                <c:pt idx="1184">
                  <c:v>45042.718503994874</c:v>
                </c:pt>
                <c:pt idx="1185">
                  <c:v>45042.718505152283</c:v>
                </c:pt>
                <c:pt idx="1186">
                  <c:v>45042.718506309691</c:v>
                </c:pt>
                <c:pt idx="1187">
                  <c:v>45042.7185074671</c:v>
                </c:pt>
                <c:pt idx="1188">
                  <c:v>45042.718508624508</c:v>
                </c:pt>
                <c:pt idx="1189">
                  <c:v>45042.718509781917</c:v>
                </c:pt>
                <c:pt idx="1190">
                  <c:v>45042.718510939325</c:v>
                </c:pt>
                <c:pt idx="1191">
                  <c:v>45042.718512096733</c:v>
                </c:pt>
                <c:pt idx="1192">
                  <c:v>45042.718513254142</c:v>
                </c:pt>
                <c:pt idx="1193">
                  <c:v>45042.71851441155</c:v>
                </c:pt>
                <c:pt idx="1194">
                  <c:v>45042.718515568959</c:v>
                </c:pt>
                <c:pt idx="1195">
                  <c:v>45042.718516726367</c:v>
                </c:pt>
                <c:pt idx="1196">
                  <c:v>45042.718517883775</c:v>
                </c:pt>
                <c:pt idx="1197">
                  <c:v>45042.718519041184</c:v>
                </c:pt>
                <c:pt idx="1198">
                  <c:v>45042.718520210168</c:v>
                </c:pt>
                <c:pt idx="1199">
                  <c:v>45042.718521367577</c:v>
                </c:pt>
                <c:pt idx="1200">
                  <c:v>45042.718522536561</c:v>
                </c:pt>
                <c:pt idx="1201">
                  <c:v>45042.718523705546</c:v>
                </c:pt>
                <c:pt idx="1202">
                  <c:v>45042.718524862954</c:v>
                </c:pt>
                <c:pt idx="1203">
                  <c:v>45042.718526031938</c:v>
                </c:pt>
                <c:pt idx="1204">
                  <c:v>45042.718527189347</c:v>
                </c:pt>
                <c:pt idx="1205">
                  <c:v>45042.718528358331</c:v>
                </c:pt>
                <c:pt idx="1206">
                  <c:v>45042.718529527316</c:v>
                </c:pt>
                <c:pt idx="1207">
                  <c:v>45042.7185306963</c:v>
                </c:pt>
                <c:pt idx="1208">
                  <c:v>45042.718531865285</c:v>
                </c:pt>
                <c:pt idx="1209">
                  <c:v>45042.718533034269</c:v>
                </c:pt>
                <c:pt idx="1210">
                  <c:v>45042.718534191677</c:v>
                </c:pt>
                <c:pt idx="1211">
                  <c:v>45042.718535349086</c:v>
                </c:pt>
                <c:pt idx="1212">
                  <c:v>45042.71853651807</c:v>
                </c:pt>
                <c:pt idx="1213">
                  <c:v>45042.718537675479</c:v>
                </c:pt>
                <c:pt idx="1214">
                  <c:v>45042.718538844463</c:v>
                </c:pt>
                <c:pt idx="1215">
                  <c:v>45042.718540001872</c:v>
                </c:pt>
                <c:pt idx="1216">
                  <c:v>45042.71854115928</c:v>
                </c:pt>
                <c:pt idx="1217">
                  <c:v>45042.718542316688</c:v>
                </c:pt>
                <c:pt idx="1218">
                  <c:v>45042.718543485673</c:v>
                </c:pt>
                <c:pt idx="1219">
                  <c:v>45042.718544654657</c:v>
                </c:pt>
                <c:pt idx="1220">
                  <c:v>45042.718545812066</c:v>
                </c:pt>
                <c:pt idx="1221">
                  <c:v>45042.718546969474</c:v>
                </c:pt>
                <c:pt idx="1222">
                  <c:v>45042.718548126883</c:v>
                </c:pt>
                <c:pt idx="1223">
                  <c:v>45042.718549295867</c:v>
                </c:pt>
                <c:pt idx="1224">
                  <c:v>45042.718550453275</c:v>
                </c:pt>
                <c:pt idx="1225">
                  <c:v>45042.718551610684</c:v>
                </c:pt>
                <c:pt idx="1226">
                  <c:v>45042.718552779668</c:v>
                </c:pt>
                <c:pt idx="1227">
                  <c:v>45042.718553937077</c:v>
                </c:pt>
                <c:pt idx="1228">
                  <c:v>45042.718555094485</c:v>
                </c:pt>
                <c:pt idx="1229">
                  <c:v>45042.718556251893</c:v>
                </c:pt>
                <c:pt idx="1230">
                  <c:v>45042.718557420878</c:v>
                </c:pt>
                <c:pt idx="1231">
                  <c:v>45042.718558589862</c:v>
                </c:pt>
                <c:pt idx="1232">
                  <c:v>45042.718559747271</c:v>
                </c:pt>
                <c:pt idx="1233">
                  <c:v>45042.718560904679</c:v>
                </c:pt>
                <c:pt idx="1234">
                  <c:v>45042.718562062088</c:v>
                </c:pt>
                <c:pt idx="1235">
                  <c:v>45042.718563231072</c:v>
                </c:pt>
                <c:pt idx="1236">
                  <c:v>45042.718564400056</c:v>
                </c:pt>
                <c:pt idx="1237">
                  <c:v>45042.718565569041</c:v>
                </c:pt>
                <c:pt idx="1238">
                  <c:v>45042.718566726449</c:v>
                </c:pt>
                <c:pt idx="1239">
                  <c:v>45042.718567883858</c:v>
                </c:pt>
                <c:pt idx="1240">
                  <c:v>45042.718569041266</c:v>
                </c:pt>
                <c:pt idx="1241">
                  <c:v>45042.718570210251</c:v>
                </c:pt>
                <c:pt idx="1242">
                  <c:v>45042.718571379235</c:v>
                </c:pt>
                <c:pt idx="1243">
                  <c:v>45042.718572536643</c:v>
                </c:pt>
                <c:pt idx="1244">
                  <c:v>45042.718573694052</c:v>
                </c:pt>
                <c:pt idx="1245">
                  <c:v>45042.718574863036</c:v>
                </c:pt>
                <c:pt idx="1246">
                  <c:v>45042.718576020445</c:v>
                </c:pt>
                <c:pt idx="1247">
                  <c:v>45042.718577177853</c:v>
                </c:pt>
                <c:pt idx="1248">
                  <c:v>45042.718578335262</c:v>
                </c:pt>
                <c:pt idx="1249">
                  <c:v>45042.71857949267</c:v>
                </c:pt>
                <c:pt idx="1250">
                  <c:v>45042.718580650078</c:v>
                </c:pt>
                <c:pt idx="1251">
                  <c:v>45042.718581807487</c:v>
                </c:pt>
                <c:pt idx="1252">
                  <c:v>45042.718582964895</c:v>
                </c:pt>
                <c:pt idx="1253">
                  <c:v>45042.718584122304</c:v>
                </c:pt>
                <c:pt idx="1254">
                  <c:v>45042.718585279712</c:v>
                </c:pt>
                <c:pt idx="1255">
                  <c:v>45042.71858643712</c:v>
                </c:pt>
                <c:pt idx="1256">
                  <c:v>45042.718587594529</c:v>
                </c:pt>
                <c:pt idx="1257">
                  <c:v>45042.718588763513</c:v>
                </c:pt>
                <c:pt idx="1258">
                  <c:v>45042.718589932498</c:v>
                </c:pt>
                <c:pt idx="1259">
                  <c:v>45042.718591089906</c:v>
                </c:pt>
                <c:pt idx="1260">
                  <c:v>45042.718592247315</c:v>
                </c:pt>
                <c:pt idx="1261">
                  <c:v>45042.718593416299</c:v>
                </c:pt>
                <c:pt idx="1262">
                  <c:v>45042.718594573707</c:v>
                </c:pt>
                <c:pt idx="1263">
                  <c:v>45042.718595742692</c:v>
                </c:pt>
                <c:pt idx="1264">
                  <c:v>45042.7185969001</c:v>
                </c:pt>
                <c:pt idx="1265">
                  <c:v>45042.718598057509</c:v>
                </c:pt>
                <c:pt idx="1266">
                  <c:v>45042.718599226493</c:v>
                </c:pt>
                <c:pt idx="1267">
                  <c:v>45042.718600395478</c:v>
                </c:pt>
                <c:pt idx="1268">
                  <c:v>45042.718601552886</c:v>
                </c:pt>
                <c:pt idx="1269">
                  <c:v>45042.718602710294</c:v>
                </c:pt>
                <c:pt idx="1270">
                  <c:v>45042.718603867703</c:v>
                </c:pt>
                <c:pt idx="1271">
                  <c:v>45042.718605036687</c:v>
                </c:pt>
                <c:pt idx="1272">
                  <c:v>45042.718606194096</c:v>
                </c:pt>
                <c:pt idx="1273">
                  <c:v>45042.718607351504</c:v>
                </c:pt>
                <c:pt idx="1274">
                  <c:v>45042.718608508912</c:v>
                </c:pt>
                <c:pt idx="1275">
                  <c:v>45042.718609677897</c:v>
                </c:pt>
                <c:pt idx="1276">
                  <c:v>45042.718610835305</c:v>
                </c:pt>
                <c:pt idx="1277">
                  <c:v>45042.718611992714</c:v>
                </c:pt>
                <c:pt idx="1278">
                  <c:v>45042.718613150122</c:v>
                </c:pt>
                <c:pt idx="1279">
                  <c:v>45042.718614307531</c:v>
                </c:pt>
                <c:pt idx="1280">
                  <c:v>45042.718615464939</c:v>
                </c:pt>
                <c:pt idx="1281">
                  <c:v>45042.718616622347</c:v>
                </c:pt>
                <c:pt idx="1282">
                  <c:v>45042.718617791332</c:v>
                </c:pt>
                <c:pt idx="1283">
                  <c:v>45042.71861894874</c:v>
                </c:pt>
                <c:pt idx="1284">
                  <c:v>45042.718620117725</c:v>
                </c:pt>
                <c:pt idx="1285">
                  <c:v>45042.718621286709</c:v>
                </c:pt>
                <c:pt idx="1286">
                  <c:v>45042.718622455694</c:v>
                </c:pt>
                <c:pt idx="1287">
                  <c:v>45042.718623613102</c:v>
                </c:pt>
                <c:pt idx="1288">
                  <c:v>45042.718624782086</c:v>
                </c:pt>
                <c:pt idx="1289">
                  <c:v>45042.718625939495</c:v>
                </c:pt>
                <c:pt idx="1290">
                  <c:v>45042.718627096903</c:v>
                </c:pt>
                <c:pt idx="1291">
                  <c:v>45042.718628254312</c:v>
                </c:pt>
                <c:pt idx="1292">
                  <c:v>45042.718629423296</c:v>
                </c:pt>
                <c:pt idx="1293">
                  <c:v>45042.718630580704</c:v>
                </c:pt>
                <c:pt idx="1294">
                  <c:v>45042.718631749689</c:v>
                </c:pt>
                <c:pt idx="1295">
                  <c:v>45042.718632918673</c:v>
                </c:pt>
                <c:pt idx="1296">
                  <c:v>45042.718634076082</c:v>
                </c:pt>
                <c:pt idx="1297">
                  <c:v>45042.71863523349</c:v>
                </c:pt>
                <c:pt idx="1298">
                  <c:v>45042.718636402475</c:v>
                </c:pt>
                <c:pt idx="1299">
                  <c:v>45042.718637571459</c:v>
                </c:pt>
                <c:pt idx="1300">
                  <c:v>45042.718638740444</c:v>
                </c:pt>
                <c:pt idx="1301">
                  <c:v>45042.718639909428</c:v>
                </c:pt>
                <c:pt idx="1302">
                  <c:v>45042.718641078412</c:v>
                </c:pt>
                <c:pt idx="1303">
                  <c:v>45042.718642235821</c:v>
                </c:pt>
                <c:pt idx="1304">
                  <c:v>45042.718643393229</c:v>
                </c:pt>
                <c:pt idx="1305">
                  <c:v>45042.718644550638</c:v>
                </c:pt>
                <c:pt idx="1306">
                  <c:v>45042.718645719622</c:v>
                </c:pt>
                <c:pt idx="1307">
                  <c:v>45042.718646877031</c:v>
                </c:pt>
                <c:pt idx="1308">
                  <c:v>45042.718648046015</c:v>
                </c:pt>
                <c:pt idx="1309">
                  <c:v>45042.718649214999</c:v>
                </c:pt>
                <c:pt idx="1310">
                  <c:v>45042.718650383984</c:v>
                </c:pt>
                <c:pt idx="1311">
                  <c:v>45042.718651552968</c:v>
                </c:pt>
                <c:pt idx="1312">
                  <c:v>45042.718652721953</c:v>
                </c:pt>
                <c:pt idx="1313">
                  <c:v>45042.718653890937</c:v>
                </c:pt>
                <c:pt idx="1314">
                  <c:v>45042.718655048346</c:v>
                </c:pt>
                <c:pt idx="1315">
                  <c:v>45042.718656205754</c:v>
                </c:pt>
                <c:pt idx="1316">
                  <c:v>45042.718657363162</c:v>
                </c:pt>
                <c:pt idx="1317">
                  <c:v>45042.718658532147</c:v>
                </c:pt>
                <c:pt idx="1318">
                  <c:v>45042.718659689555</c:v>
                </c:pt>
                <c:pt idx="1319">
                  <c:v>45042.718660846964</c:v>
                </c:pt>
              </c:numCache>
            </c:numRef>
          </c:xVal>
          <c:yVal>
            <c:numRef>
              <c:f>'20.5MV'!$D$3:$D$1322</c:f>
              <c:numCache>
                <c:formatCode>0.00E+00</c:formatCode>
                <c:ptCount val="1320"/>
                <c:pt idx="0">
                  <c:v>-87.139038085999999</c:v>
                </c:pt>
                <c:pt idx="1">
                  <c:v>-87.139038085999999</c:v>
                </c:pt>
                <c:pt idx="2">
                  <c:v>-84.922645568999997</c:v>
                </c:pt>
                <c:pt idx="3">
                  <c:v>-88.617057799999998</c:v>
                </c:pt>
                <c:pt idx="4">
                  <c:v>-88.617057799999998</c:v>
                </c:pt>
                <c:pt idx="5">
                  <c:v>-85.707168578999998</c:v>
                </c:pt>
                <c:pt idx="6">
                  <c:v>-86.728118895999998</c:v>
                </c:pt>
                <c:pt idx="7">
                  <c:v>-83.997718810999999</c:v>
                </c:pt>
                <c:pt idx="8">
                  <c:v>-83.997718810999999</c:v>
                </c:pt>
                <c:pt idx="9">
                  <c:v>-85.89781189</c:v>
                </c:pt>
                <c:pt idx="10">
                  <c:v>-87.264480590999995</c:v>
                </c:pt>
                <c:pt idx="11">
                  <c:v>-83.317466736</c:v>
                </c:pt>
                <c:pt idx="12">
                  <c:v>-83.317466736</c:v>
                </c:pt>
                <c:pt idx="13">
                  <c:v>-85.146331786999994</c:v>
                </c:pt>
                <c:pt idx="14">
                  <c:v>-82.910652161000002</c:v>
                </c:pt>
                <c:pt idx="15">
                  <c:v>-82.910652161000002</c:v>
                </c:pt>
                <c:pt idx="16">
                  <c:v>-79.849525451999995</c:v>
                </c:pt>
                <c:pt idx="17">
                  <c:v>-87.936798096000004</c:v>
                </c:pt>
                <c:pt idx="18">
                  <c:v>-86.193832396999994</c:v>
                </c:pt>
                <c:pt idx="19">
                  <c:v>-86.193832396999994</c:v>
                </c:pt>
                <c:pt idx="20">
                  <c:v>-83.501182556000003</c:v>
                </c:pt>
                <c:pt idx="21">
                  <c:v>-82.695388793999996</c:v>
                </c:pt>
                <c:pt idx="22">
                  <c:v>-82.695388793999996</c:v>
                </c:pt>
                <c:pt idx="23">
                  <c:v>-87.031684874999996</c:v>
                </c:pt>
                <c:pt idx="24">
                  <c:v>-85.199829101999995</c:v>
                </c:pt>
                <c:pt idx="25">
                  <c:v>-83.310859679999993</c:v>
                </c:pt>
                <c:pt idx="26">
                  <c:v>-83.310859679999993</c:v>
                </c:pt>
                <c:pt idx="27">
                  <c:v>-85.914726256999998</c:v>
                </c:pt>
                <c:pt idx="28">
                  <c:v>-85.854011536000002</c:v>
                </c:pt>
                <c:pt idx="29">
                  <c:v>-85.972610474000007</c:v>
                </c:pt>
                <c:pt idx="30">
                  <c:v>-85.972610474000007</c:v>
                </c:pt>
                <c:pt idx="31">
                  <c:v>-85.336585998999993</c:v>
                </c:pt>
                <c:pt idx="32">
                  <c:v>-84.777458190999994</c:v>
                </c:pt>
                <c:pt idx="33">
                  <c:v>-84.777458190999994</c:v>
                </c:pt>
                <c:pt idx="34">
                  <c:v>-85.245498656999999</c:v>
                </c:pt>
                <c:pt idx="35">
                  <c:v>-87.542778014999996</c:v>
                </c:pt>
                <c:pt idx="36">
                  <c:v>-83.385101317999997</c:v>
                </c:pt>
                <c:pt idx="37">
                  <c:v>-83.385101317999997</c:v>
                </c:pt>
                <c:pt idx="38">
                  <c:v>-85.047760010000005</c:v>
                </c:pt>
                <c:pt idx="39">
                  <c:v>-85.129737853999998</c:v>
                </c:pt>
                <c:pt idx="40">
                  <c:v>-85.129737853999998</c:v>
                </c:pt>
                <c:pt idx="41">
                  <c:v>-85.635505675999994</c:v>
                </c:pt>
                <c:pt idx="42">
                  <c:v>-86.803565978999998</c:v>
                </c:pt>
                <c:pt idx="43">
                  <c:v>-84.834487914999997</c:v>
                </c:pt>
                <c:pt idx="44">
                  <c:v>-84.834487914999997</c:v>
                </c:pt>
                <c:pt idx="45">
                  <c:v>-86.903205872000001</c:v>
                </c:pt>
                <c:pt idx="46">
                  <c:v>-86.553436278999996</c:v>
                </c:pt>
                <c:pt idx="47">
                  <c:v>-86.553436278999996</c:v>
                </c:pt>
                <c:pt idx="48">
                  <c:v>-84.252685546999999</c:v>
                </c:pt>
                <c:pt idx="49">
                  <c:v>-84.380462645999998</c:v>
                </c:pt>
                <c:pt idx="50">
                  <c:v>-86.121566771999994</c:v>
                </c:pt>
                <c:pt idx="51">
                  <c:v>-86.121566771999994</c:v>
                </c:pt>
                <c:pt idx="52">
                  <c:v>-86.508583068999997</c:v>
                </c:pt>
                <c:pt idx="53">
                  <c:v>-85.202102660999998</c:v>
                </c:pt>
                <c:pt idx="54">
                  <c:v>-85.202102660999998</c:v>
                </c:pt>
                <c:pt idx="55">
                  <c:v>-85.566894531000003</c:v>
                </c:pt>
                <c:pt idx="56">
                  <c:v>-86.748374939000001</c:v>
                </c:pt>
                <c:pt idx="57">
                  <c:v>-84.610519409000005</c:v>
                </c:pt>
                <c:pt idx="58">
                  <c:v>-84.610519409000005</c:v>
                </c:pt>
                <c:pt idx="59">
                  <c:v>-83.309654236</c:v>
                </c:pt>
                <c:pt idx="60">
                  <c:v>-81.649154663000004</c:v>
                </c:pt>
                <c:pt idx="61">
                  <c:v>-81.649154663000004</c:v>
                </c:pt>
                <c:pt idx="62">
                  <c:v>-87.425682068</c:v>
                </c:pt>
                <c:pt idx="63">
                  <c:v>-84.799674988000007</c:v>
                </c:pt>
                <c:pt idx="64">
                  <c:v>-86.792778014999996</c:v>
                </c:pt>
                <c:pt idx="65">
                  <c:v>-86.792778014999996</c:v>
                </c:pt>
                <c:pt idx="66">
                  <c:v>-84.719825744999994</c:v>
                </c:pt>
                <c:pt idx="67">
                  <c:v>-86.010299683</c:v>
                </c:pt>
                <c:pt idx="68">
                  <c:v>-82.641662597999996</c:v>
                </c:pt>
                <c:pt idx="69">
                  <c:v>-82.641662597999996</c:v>
                </c:pt>
                <c:pt idx="70">
                  <c:v>-84.308959960999999</c:v>
                </c:pt>
                <c:pt idx="71">
                  <c:v>-80.319572449000006</c:v>
                </c:pt>
                <c:pt idx="72">
                  <c:v>-80.319572449000006</c:v>
                </c:pt>
                <c:pt idx="73">
                  <c:v>-86.303848267000006</c:v>
                </c:pt>
                <c:pt idx="74">
                  <c:v>-83.950134277000004</c:v>
                </c:pt>
                <c:pt idx="75">
                  <c:v>-83.950134277000004</c:v>
                </c:pt>
                <c:pt idx="76">
                  <c:v>-84.467460631999998</c:v>
                </c:pt>
                <c:pt idx="77">
                  <c:v>-85.614883422999995</c:v>
                </c:pt>
                <c:pt idx="78">
                  <c:v>-85.004112243999998</c:v>
                </c:pt>
                <c:pt idx="79">
                  <c:v>-85.004112243999998</c:v>
                </c:pt>
                <c:pt idx="80">
                  <c:v>-84.845466614000003</c:v>
                </c:pt>
                <c:pt idx="81">
                  <c:v>-84.694076538000004</c:v>
                </c:pt>
                <c:pt idx="82">
                  <c:v>-86.521965026999993</c:v>
                </c:pt>
                <c:pt idx="83">
                  <c:v>-86.521965026999993</c:v>
                </c:pt>
                <c:pt idx="84">
                  <c:v>-85.658126831000004</c:v>
                </c:pt>
                <c:pt idx="85">
                  <c:v>-83.636932372999993</c:v>
                </c:pt>
                <c:pt idx="86">
                  <c:v>-83.636932372999993</c:v>
                </c:pt>
                <c:pt idx="87">
                  <c:v>-86.169258118000002</c:v>
                </c:pt>
                <c:pt idx="88">
                  <c:v>-85.395889281999999</c:v>
                </c:pt>
                <c:pt idx="89">
                  <c:v>-87.525215149000005</c:v>
                </c:pt>
                <c:pt idx="90">
                  <c:v>-87.525215149000005</c:v>
                </c:pt>
                <c:pt idx="91">
                  <c:v>-85.959259032999995</c:v>
                </c:pt>
                <c:pt idx="92">
                  <c:v>-87.355682372999993</c:v>
                </c:pt>
                <c:pt idx="93">
                  <c:v>-87.355682372999993</c:v>
                </c:pt>
                <c:pt idx="94">
                  <c:v>-85.283432007000002</c:v>
                </c:pt>
                <c:pt idx="95">
                  <c:v>-85.921470642000003</c:v>
                </c:pt>
                <c:pt idx="96">
                  <c:v>-87.877273560000006</c:v>
                </c:pt>
                <c:pt idx="97">
                  <c:v>-87.877273560000006</c:v>
                </c:pt>
                <c:pt idx="98">
                  <c:v>-86.439384459999999</c:v>
                </c:pt>
                <c:pt idx="99">
                  <c:v>-87.619544982999997</c:v>
                </c:pt>
                <c:pt idx="100">
                  <c:v>-87.619544982999997</c:v>
                </c:pt>
                <c:pt idx="101">
                  <c:v>-86.234100342000005</c:v>
                </c:pt>
                <c:pt idx="102">
                  <c:v>-86.311706543</c:v>
                </c:pt>
                <c:pt idx="103">
                  <c:v>-87.049957274999997</c:v>
                </c:pt>
                <c:pt idx="104">
                  <c:v>-87.049957274999997</c:v>
                </c:pt>
                <c:pt idx="105">
                  <c:v>-83.240303040000001</c:v>
                </c:pt>
                <c:pt idx="106">
                  <c:v>-86.713058472</c:v>
                </c:pt>
                <c:pt idx="107">
                  <c:v>-85.590934752999999</c:v>
                </c:pt>
                <c:pt idx="108">
                  <c:v>-85.590934752999999</c:v>
                </c:pt>
                <c:pt idx="109">
                  <c:v>-79.697937011999997</c:v>
                </c:pt>
                <c:pt idx="110">
                  <c:v>-83.548179626000007</c:v>
                </c:pt>
                <c:pt idx="111">
                  <c:v>-83.548179626000007</c:v>
                </c:pt>
                <c:pt idx="112">
                  <c:v>-83.156684874999996</c:v>
                </c:pt>
                <c:pt idx="113">
                  <c:v>-85.905570983999993</c:v>
                </c:pt>
                <c:pt idx="114">
                  <c:v>-85.905570983999993</c:v>
                </c:pt>
                <c:pt idx="115">
                  <c:v>-83.969940186000002</c:v>
                </c:pt>
                <c:pt idx="116">
                  <c:v>-81.575256347999996</c:v>
                </c:pt>
                <c:pt idx="117">
                  <c:v>-82.779846191000004</c:v>
                </c:pt>
                <c:pt idx="118">
                  <c:v>-82.779846191000004</c:v>
                </c:pt>
                <c:pt idx="119">
                  <c:v>-89.339202881000006</c:v>
                </c:pt>
                <c:pt idx="120">
                  <c:v>-85.708808899000005</c:v>
                </c:pt>
                <c:pt idx="121">
                  <c:v>-85.708808899000005</c:v>
                </c:pt>
                <c:pt idx="122">
                  <c:v>-86.530899047999995</c:v>
                </c:pt>
                <c:pt idx="123">
                  <c:v>-87.077041625999996</c:v>
                </c:pt>
                <c:pt idx="124">
                  <c:v>-86.251731872999997</c:v>
                </c:pt>
                <c:pt idx="125">
                  <c:v>-86.251731872999997</c:v>
                </c:pt>
                <c:pt idx="126">
                  <c:v>-83.416877747000001</c:v>
                </c:pt>
                <c:pt idx="127">
                  <c:v>-85.724929810000006</c:v>
                </c:pt>
                <c:pt idx="128">
                  <c:v>-81.955169678000004</c:v>
                </c:pt>
                <c:pt idx="129">
                  <c:v>-81.955169678000004</c:v>
                </c:pt>
                <c:pt idx="130">
                  <c:v>-85.887390136999997</c:v>
                </c:pt>
                <c:pt idx="131">
                  <c:v>-83.535552979000002</c:v>
                </c:pt>
                <c:pt idx="132">
                  <c:v>-83.535552979000002</c:v>
                </c:pt>
                <c:pt idx="133">
                  <c:v>-84.698692321999999</c:v>
                </c:pt>
                <c:pt idx="134">
                  <c:v>-86.675773621000005</c:v>
                </c:pt>
                <c:pt idx="135">
                  <c:v>-88.537002563000001</c:v>
                </c:pt>
                <c:pt idx="136">
                  <c:v>-88.537002563000001</c:v>
                </c:pt>
                <c:pt idx="137">
                  <c:v>-84.490150451999995</c:v>
                </c:pt>
                <c:pt idx="138">
                  <c:v>-87.237838745000005</c:v>
                </c:pt>
                <c:pt idx="139">
                  <c:v>-87.237838745000005</c:v>
                </c:pt>
                <c:pt idx="140">
                  <c:v>-84.365921021000005</c:v>
                </c:pt>
                <c:pt idx="141">
                  <c:v>-87.813888550000001</c:v>
                </c:pt>
                <c:pt idx="142">
                  <c:v>-86.732711792000003</c:v>
                </c:pt>
                <c:pt idx="143">
                  <c:v>-86.732711792000003</c:v>
                </c:pt>
                <c:pt idx="144">
                  <c:v>-84.285026549999998</c:v>
                </c:pt>
                <c:pt idx="145">
                  <c:v>-85.788375853999995</c:v>
                </c:pt>
                <c:pt idx="146">
                  <c:v>-85.388282775999997</c:v>
                </c:pt>
                <c:pt idx="147">
                  <c:v>-85.388282775999997</c:v>
                </c:pt>
                <c:pt idx="148">
                  <c:v>-83.155441284000005</c:v>
                </c:pt>
                <c:pt idx="149">
                  <c:v>-87.846984863000003</c:v>
                </c:pt>
                <c:pt idx="150">
                  <c:v>-87.846984863000003</c:v>
                </c:pt>
                <c:pt idx="151">
                  <c:v>-86.845222473000007</c:v>
                </c:pt>
                <c:pt idx="152">
                  <c:v>-85.732368468999994</c:v>
                </c:pt>
                <c:pt idx="153">
                  <c:v>-85.512794494999994</c:v>
                </c:pt>
                <c:pt idx="154">
                  <c:v>-85.512794494999994</c:v>
                </c:pt>
                <c:pt idx="155">
                  <c:v>-85.186691284000005</c:v>
                </c:pt>
                <c:pt idx="156">
                  <c:v>-87.572044372999997</c:v>
                </c:pt>
                <c:pt idx="157">
                  <c:v>-87.572044372999997</c:v>
                </c:pt>
                <c:pt idx="158">
                  <c:v>-85.367286682</c:v>
                </c:pt>
                <c:pt idx="159">
                  <c:v>-85.137695312999995</c:v>
                </c:pt>
                <c:pt idx="160">
                  <c:v>-86.203735351999995</c:v>
                </c:pt>
                <c:pt idx="161">
                  <c:v>-86.203735351999995</c:v>
                </c:pt>
                <c:pt idx="162">
                  <c:v>-83.607131957999997</c:v>
                </c:pt>
                <c:pt idx="163">
                  <c:v>-84.930862426999994</c:v>
                </c:pt>
                <c:pt idx="164">
                  <c:v>-84.930862426999994</c:v>
                </c:pt>
                <c:pt idx="165">
                  <c:v>-85.006065368999998</c:v>
                </c:pt>
                <c:pt idx="166">
                  <c:v>-89.439353943</c:v>
                </c:pt>
                <c:pt idx="167">
                  <c:v>-85.386108398000005</c:v>
                </c:pt>
                <c:pt idx="168">
                  <c:v>-85.386108398000005</c:v>
                </c:pt>
                <c:pt idx="169">
                  <c:v>-86.560546875</c:v>
                </c:pt>
                <c:pt idx="170">
                  <c:v>-86.914810181000007</c:v>
                </c:pt>
                <c:pt idx="171">
                  <c:v>-86.914810181000007</c:v>
                </c:pt>
                <c:pt idx="172">
                  <c:v>-84.363540649000001</c:v>
                </c:pt>
                <c:pt idx="173">
                  <c:v>-87.034927367999998</c:v>
                </c:pt>
                <c:pt idx="174">
                  <c:v>-88.449028014999996</c:v>
                </c:pt>
                <c:pt idx="175">
                  <c:v>-88.449028014999996</c:v>
                </c:pt>
                <c:pt idx="176">
                  <c:v>-87.193168639999996</c:v>
                </c:pt>
                <c:pt idx="177">
                  <c:v>-84.202392578000001</c:v>
                </c:pt>
                <c:pt idx="178">
                  <c:v>-84.202392578000001</c:v>
                </c:pt>
                <c:pt idx="179">
                  <c:v>-88.005043029999996</c:v>
                </c:pt>
                <c:pt idx="180">
                  <c:v>-83.858871460000003</c:v>
                </c:pt>
                <c:pt idx="181">
                  <c:v>-84.449539185000006</c:v>
                </c:pt>
                <c:pt idx="182">
                  <c:v>-84.449539185000006</c:v>
                </c:pt>
                <c:pt idx="183">
                  <c:v>-87.143096924000005</c:v>
                </c:pt>
                <c:pt idx="184">
                  <c:v>-85.782646178999997</c:v>
                </c:pt>
                <c:pt idx="185">
                  <c:v>-86.005920410000002</c:v>
                </c:pt>
                <c:pt idx="186">
                  <c:v>-86.005920410000002</c:v>
                </c:pt>
                <c:pt idx="187">
                  <c:v>-85.520195006999998</c:v>
                </c:pt>
                <c:pt idx="188">
                  <c:v>-84.133766174000002</c:v>
                </c:pt>
                <c:pt idx="189">
                  <c:v>-84.133766174000002</c:v>
                </c:pt>
                <c:pt idx="190">
                  <c:v>-86.620407103999995</c:v>
                </c:pt>
                <c:pt idx="191">
                  <c:v>-85.727401732999994</c:v>
                </c:pt>
                <c:pt idx="192">
                  <c:v>-84.337730407999999</c:v>
                </c:pt>
                <c:pt idx="193">
                  <c:v>-84.337730407999999</c:v>
                </c:pt>
                <c:pt idx="194">
                  <c:v>-87.242774963000002</c:v>
                </c:pt>
                <c:pt idx="195">
                  <c:v>-87.058570861999996</c:v>
                </c:pt>
                <c:pt idx="196">
                  <c:v>-87.058570861999996</c:v>
                </c:pt>
                <c:pt idx="197">
                  <c:v>-87.129989624000004</c:v>
                </c:pt>
                <c:pt idx="198">
                  <c:v>-83.482902526999993</c:v>
                </c:pt>
                <c:pt idx="199">
                  <c:v>-82.348022460999999</c:v>
                </c:pt>
                <c:pt idx="200">
                  <c:v>-82.348022460999999</c:v>
                </c:pt>
                <c:pt idx="201">
                  <c:v>-83.539459229000002</c:v>
                </c:pt>
                <c:pt idx="202">
                  <c:v>-83.110580443999993</c:v>
                </c:pt>
                <c:pt idx="203">
                  <c:v>-83.110580443999993</c:v>
                </c:pt>
                <c:pt idx="204">
                  <c:v>-84.942771911999998</c:v>
                </c:pt>
                <c:pt idx="205">
                  <c:v>-90.078620911000002</c:v>
                </c:pt>
                <c:pt idx="206">
                  <c:v>-85.119972228999998</c:v>
                </c:pt>
                <c:pt idx="207">
                  <c:v>-85.119972228999998</c:v>
                </c:pt>
                <c:pt idx="208">
                  <c:v>-83.443687439000001</c:v>
                </c:pt>
                <c:pt idx="209">
                  <c:v>-82.523849487000007</c:v>
                </c:pt>
                <c:pt idx="210">
                  <c:v>-82.523849487000007</c:v>
                </c:pt>
                <c:pt idx="211">
                  <c:v>-87.243606567</c:v>
                </c:pt>
                <c:pt idx="212">
                  <c:v>-83.767013550000001</c:v>
                </c:pt>
                <c:pt idx="213">
                  <c:v>-86.706733704000001</c:v>
                </c:pt>
                <c:pt idx="214">
                  <c:v>-86.706733704000001</c:v>
                </c:pt>
                <c:pt idx="215">
                  <c:v>-85.551818847999996</c:v>
                </c:pt>
                <c:pt idx="216">
                  <c:v>-86.919631957999997</c:v>
                </c:pt>
                <c:pt idx="217">
                  <c:v>-86.919631957999997</c:v>
                </c:pt>
                <c:pt idx="218">
                  <c:v>-84.903472899999997</c:v>
                </c:pt>
                <c:pt idx="219">
                  <c:v>-83.994613646999994</c:v>
                </c:pt>
                <c:pt idx="220">
                  <c:v>-85.569923400999997</c:v>
                </c:pt>
                <c:pt idx="221">
                  <c:v>-85.569923400999997</c:v>
                </c:pt>
                <c:pt idx="222">
                  <c:v>-84.625541686999995</c:v>
                </c:pt>
                <c:pt idx="223">
                  <c:v>-86.087791443</c:v>
                </c:pt>
                <c:pt idx="224">
                  <c:v>-88.145851135000001</c:v>
                </c:pt>
                <c:pt idx="225">
                  <c:v>-88.145851135000001</c:v>
                </c:pt>
                <c:pt idx="226">
                  <c:v>-84.702926636000001</c:v>
                </c:pt>
                <c:pt idx="227">
                  <c:v>-82.415260314999998</c:v>
                </c:pt>
                <c:pt idx="228">
                  <c:v>-82.415260314999998</c:v>
                </c:pt>
                <c:pt idx="229">
                  <c:v>-85.962402343999997</c:v>
                </c:pt>
                <c:pt idx="230">
                  <c:v>-86.740570067999997</c:v>
                </c:pt>
                <c:pt idx="231">
                  <c:v>-84.526290893999999</c:v>
                </c:pt>
                <c:pt idx="232">
                  <c:v>-84.526290893999999</c:v>
                </c:pt>
                <c:pt idx="233">
                  <c:v>-87.040496825999995</c:v>
                </c:pt>
                <c:pt idx="234">
                  <c:v>-84.684631347999996</c:v>
                </c:pt>
                <c:pt idx="235">
                  <c:v>-84.684631347999996</c:v>
                </c:pt>
                <c:pt idx="236">
                  <c:v>-80.651222228999998</c:v>
                </c:pt>
                <c:pt idx="237">
                  <c:v>-85.479469299000002</c:v>
                </c:pt>
                <c:pt idx="238">
                  <c:v>-85.636085510000001</c:v>
                </c:pt>
                <c:pt idx="239">
                  <c:v>-85.636085510000001</c:v>
                </c:pt>
                <c:pt idx="240">
                  <c:v>-84.953269958000007</c:v>
                </c:pt>
                <c:pt idx="241">
                  <c:v>-87.786964416999993</c:v>
                </c:pt>
                <c:pt idx="242">
                  <c:v>-87.786964416999993</c:v>
                </c:pt>
                <c:pt idx="243">
                  <c:v>-82.532295227000006</c:v>
                </c:pt>
                <c:pt idx="244">
                  <c:v>-85.022331238000007</c:v>
                </c:pt>
                <c:pt idx="245">
                  <c:v>-85.022331238000007</c:v>
                </c:pt>
                <c:pt idx="246">
                  <c:v>-85.032882689999994</c:v>
                </c:pt>
                <c:pt idx="247">
                  <c:v>-83.980949401999993</c:v>
                </c:pt>
                <c:pt idx="248">
                  <c:v>-82.570007324000002</c:v>
                </c:pt>
                <c:pt idx="249">
                  <c:v>-82.570007324000002</c:v>
                </c:pt>
                <c:pt idx="250">
                  <c:v>-84.370750427000004</c:v>
                </c:pt>
                <c:pt idx="251">
                  <c:v>-83.248382567999997</c:v>
                </c:pt>
                <c:pt idx="252">
                  <c:v>-87.060638428000004</c:v>
                </c:pt>
                <c:pt idx="253">
                  <c:v>-87.060638428000004</c:v>
                </c:pt>
                <c:pt idx="254">
                  <c:v>-85.199638367000006</c:v>
                </c:pt>
                <c:pt idx="255">
                  <c:v>-86.520057678000001</c:v>
                </c:pt>
                <c:pt idx="256">
                  <c:v>-86.520057678000001</c:v>
                </c:pt>
                <c:pt idx="257">
                  <c:v>-82.032760620000005</c:v>
                </c:pt>
                <c:pt idx="258">
                  <c:v>-89.019699097</c:v>
                </c:pt>
                <c:pt idx="259">
                  <c:v>-88.194374084000003</c:v>
                </c:pt>
                <c:pt idx="260">
                  <c:v>-88.194374084000003</c:v>
                </c:pt>
                <c:pt idx="261">
                  <c:v>-85.836906432999996</c:v>
                </c:pt>
                <c:pt idx="262">
                  <c:v>-83.790985106999997</c:v>
                </c:pt>
                <c:pt idx="263">
                  <c:v>-83.790985106999997</c:v>
                </c:pt>
                <c:pt idx="264">
                  <c:v>-86.445213318</c:v>
                </c:pt>
                <c:pt idx="265">
                  <c:v>-85.731643676999994</c:v>
                </c:pt>
                <c:pt idx="266">
                  <c:v>-82.209419249999996</c:v>
                </c:pt>
                <c:pt idx="267">
                  <c:v>-82.209419249999996</c:v>
                </c:pt>
                <c:pt idx="268">
                  <c:v>-84.092178344999994</c:v>
                </c:pt>
                <c:pt idx="269">
                  <c:v>-83.542213439999998</c:v>
                </c:pt>
                <c:pt idx="270">
                  <c:v>-83.542213439999998</c:v>
                </c:pt>
                <c:pt idx="271">
                  <c:v>-83.697387695000003</c:v>
                </c:pt>
                <c:pt idx="272">
                  <c:v>-85.921646117999998</c:v>
                </c:pt>
                <c:pt idx="273">
                  <c:v>-86.825347899999997</c:v>
                </c:pt>
                <c:pt idx="274">
                  <c:v>-86.825347899999997</c:v>
                </c:pt>
                <c:pt idx="275">
                  <c:v>-85.279266356999997</c:v>
                </c:pt>
                <c:pt idx="276">
                  <c:v>-81.504676818999997</c:v>
                </c:pt>
                <c:pt idx="277">
                  <c:v>-81.504676818999997</c:v>
                </c:pt>
                <c:pt idx="278">
                  <c:v>-87.100212096999996</c:v>
                </c:pt>
                <c:pt idx="279">
                  <c:v>-89.195495605000005</c:v>
                </c:pt>
                <c:pt idx="280">
                  <c:v>-84.141426085999996</c:v>
                </c:pt>
                <c:pt idx="281">
                  <c:v>-84.141426085999996</c:v>
                </c:pt>
                <c:pt idx="282">
                  <c:v>-86.725532532000003</c:v>
                </c:pt>
                <c:pt idx="283">
                  <c:v>-85.519424438000001</c:v>
                </c:pt>
                <c:pt idx="284">
                  <c:v>-85.519424438000001</c:v>
                </c:pt>
                <c:pt idx="285">
                  <c:v>-84.126472473000007</c:v>
                </c:pt>
                <c:pt idx="286">
                  <c:v>-88.410995482999994</c:v>
                </c:pt>
                <c:pt idx="287">
                  <c:v>-83.826499939000001</c:v>
                </c:pt>
                <c:pt idx="288">
                  <c:v>-83.826499939000001</c:v>
                </c:pt>
                <c:pt idx="289">
                  <c:v>-84.022682189999998</c:v>
                </c:pt>
                <c:pt idx="290">
                  <c:v>-87.493278502999999</c:v>
                </c:pt>
                <c:pt idx="291">
                  <c:v>-85.305084229000002</c:v>
                </c:pt>
                <c:pt idx="292">
                  <c:v>-85.305084229000002</c:v>
                </c:pt>
                <c:pt idx="293">
                  <c:v>-84.590362549000005</c:v>
                </c:pt>
                <c:pt idx="294">
                  <c:v>-83.012367248999993</c:v>
                </c:pt>
                <c:pt idx="295">
                  <c:v>-83.012367248999993</c:v>
                </c:pt>
                <c:pt idx="296">
                  <c:v>-87.044136046999995</c:v>
                </c:pt>
                <c:pt idx="297">
                  <c:v>-84.827095032000003</c:v>
                </c:pt>
                <c:pt idx="298">
                  <c:v>-84.431282042999996</c:v>
                </c:pt>
                <c:pt idx="299">
                  <c:v>-84.431282042999996</c:v>
                </c:pt>
                <c:pt idx="300">
                  <c:v>-86.250656128000003</c:v>
                </c:pt>
                <c:pt idx="301">
                  <c:v>-84.466575622999997</c:v>
                </c:pt>
                <c:pt idx="302">
                  <c:v>-84.466575622999997</c:v>
                </c:pt>
                <c:pt idx="303">
                  <c:v>-85.008941649999997</c:v>
                </c:pt>
                <c:pt idx="304">
                  <c:v>-83.731994628999999</c:v>
                </c:pt>
                <c:pt idx="305">
                  <c:v>-86.606910705999994</c:v>
                </c:pt>
                <c:pt idx="306">
                  <c:v>-86.606910705999994</c:v>
                </c:pt>
                <c:pt idx="307">
                  <c:v>-85.383506775000001</c:v>
                </c:pt>
                <c:pt idx="308">
                  <c:v>-86.256729125999996</c:v>
                </c:pt>
                <c:pt idx="309">
                  <c:v>-86.256729125999996</c:v>
                </c:pt>
                <c:pt idx="310">
                  <c:v>-88.983116150000001</c:v>
                </c:pt>
                <c:pt idx="311">
                  <c:v>-86.117523192999997</c:v>
                </c:pt>
                <c:pt idx="312">
                  <c:v>-84.800933838000006</c:v>
                </c:pt>
                <c:pt idx="313">
                  <c:v>-84.800933838000006</c:v>
                </c:pt>
                <c:pt idx="314">
                  <c:v>-83.567100525000001</c:v>
                </c:pt>
                <c:pt idx="315">
                  <c:v>-83.930419921999999</c:v>
                </c:pt>
                <c:pt idx="316">
                  <c:v>-83.930419921999999</c:v>
                </c:pt>
                <c:pt idx="317">
                  <c:v>-87.403976439999994</c:v>
                </c:pt>
                <c:pt idx="318">
                  <c:v>-84.155319214000002</c:v>
                </c:pt>
                <c:pt idx="319">
                  <c:v>-83.295265197999996</c:v>
                </c:pt>
                <c:pt idx="320">
                  <c:v>-83.295265197999996</c:v>
                </c:pt>
                <c:pt idx="321">
                  <c:v>-84.276184082</c:v>
                </c:pt>
                <c:pt idx="322">
                  <c:v>-86.421287536999998</c:v>
                </c:pt>
                <c:pt idx="323">
                  <c:v>-86.421287536999998</c:v>
                </c:pt>
                <c:pt idx="324">
                  <c:v>-85.902099609000004</c:v>
                </c:pt>
                <c:pt idx="325">
                  <c:v>-84.704483031999999</c:v>
                </c:pt>
                <c:pt idx="326">
                  <c:v>-86.282913207999997</c:v>
                </c:pt>
                <c:pt idx="327">
                  <c:v>-86.282913207999997</c:v>
                </c:pt>
                <c:pt idx="328">
                  <c:v>-87.135200499999996</c:v>
                </c:pt>
                <c:pt idx="329">
                  <c:v>-87.655860900999997</c:v>
                </c:pt>
                <c:pt idx="330">
                  <c:v>-86.245613098000007</c:v>
                </c:pt>
                <c:pt idx="331">
                  <c:v>-86.245613098000007</c:v>
                </c:pt>
                <c:pt idx="332">
                  <c:v>-87.378387450999995</c:v>
                </c:pt>
                <c:pt idx="333">
                  <c:v>-84.819465636999993</c:v>
                </c:pt>
                <c:pt idx="334">
                  <c:v>-84.819465636999993</c:v>
                </c:pt>
                <c:pt idx="335">
                  <c:v>-85.825065613000007</c:v>
                </c:pt>
                <c:pt idx="336">
                  <c:v>-85.456604003999999</c:v>
                </c:pt>
                <c:pt idx="337">
                  <c:v>-84.864555358999993</c:v>
                </c:pt>
                <c:pt idx="338">
                  <c:v>-84.864555358999993</c:v>
                </c:pt>
                <c:pt idx="339">
                  <c:v>-86.781524657999995</c:v>
                </c:pt>
                <c:pt idx="340">
                  <c:v>-84.843231200999995</c:v>
                </c:pt>
                <c:pt idx="341">
                  <c:v>-84.843231200999995</c:v>
                </c:pt>
                <c:pt idx="342">
                  <c:v>-85.943374633999994</c:v>
                </c:pt>
                <c:pt idx="343">
                  <c:v>-86.566253661999994</c:v>
                </c:pt>
                <c:pt idx="344">
                  <c:v>-84.031990050999994</c:v>
                </c:pt>
                <c:pt idx="345">
                  <c:v>-84.031990050999994</c:v>
                </c:pt>
                <c:pt idx="346">
                  <c:v>-90.364318847999996</c:v>
                </c:pt>
                <c:pt idx="347">
                  <c:v>-84.068428040000001</c:v>
                </c:pt>
                <c:pt idx="348">
                  <c:v>-84.068428040000001</c:v>
                </c:pt>
                <c:pt idx="349">
                  <c:v>-84.720039368000002</c:v>
                </c:pt>
                <c:pt idx="350">
                  <c:v>-85.969581603999998</c:v>
                </c:pt>
                <c:pt idx="351">
                  <c:v>-83.290992736999996</c:v>
                </c:pt>
                <c:pt idx="352">
                  <c:v>-83.290992736999996</c:v>
                </c:pt>
                <c:pt idx="353">
                  <c:v>-83.297477721999996</c:v>
                </c:pt>
                <c:pt idx="354">
                  <c:v>-87.462448120000005</c:v>
                </c:pt>
                <c:pt idx="355">
                  <c:v>-87.462448120000005</c:v>
                </c:pt>
                <c:pt idx="356">
                  <c:v>-84.964508057000003</c:v>
                </c:pt>
                <c:pt idx="357">
                  <c:v>-85.400810242000006</c:v>
                </c:pt>
                <c:pt idx="358">
                  <c:v>-86.075721740999995</c:v>
                </c:pt>
                <c:pt idx="359">
                  <c:v>-86.075721740999995</c:v>
                </c:pt>
                <c:pt idx="360">
                  <c:v>-83.156204224000007</c:v>
                </c:pt>
                <c:pt idx="361">
                  <c:v>-87.014801024999997</c:v>
                </c:pt>
                <c:pt idx="362">
                  <c:v>-87.014801024999997</c:v>
                </c:pt>
                <c:pt idx="363">
                  <c:v>-86.712837218999994</c:v>
                </c:pt>
                <c:pt idx="364">
                  <c:v>-85.225044249999996</c:v>
                </c:pt>
                <c:pt idx="365">
                  <c:v>-87.853424071999996</c:v>
                </c:pt>
                <c:pt idx="366">
                  <c:v>-87.853424071999996</c:v>
                </c:pt>
                <c:pt idx="367">
                  <c:v>-85.349952697999996</c:v>
                </c:pt>
                <c:pt idx="368">
                  <c:v>-85.317359924000002</c:v>
                </c:pt>
                <c:pt idx="369">
                  <c:v>-84.405395507999998</c:v>
                </c:pt>
                <c:pt idx="370">
                  <c:v>-84.405395507999998</c:v>
                </c:pt>
                <c:pt idx="371">
                  <c:v>-84.254005432</c:v>
                </c:pt>
                <c:pt idx="372">
                  <c:v>-85.884246825999995</c:v>
                </c:pt>
                <c:pt idx="373">
                  <c:v>-85.884246825999995</c:v>
                </c:pt>
                <c:pt idx="374">
                  <c:v>-87.179588318</c:v>
                </c:pt>
                <c:pt idx="375">
                  <c:v>-82.333625792999996</c:v>
                </c:pt>
                <c:pt idx="376">
                  <c:v>-84.657417296999995</c:v>
                </c:pt>
                <c:pt idx="377">
                  <c:v>-84.657417296999995</c:v>
                </c:pt>
                <c:pt idx="378">
                  <c:v>-84.800018311000002</c:v>
                </c:pt>
                <c:pt idx="379">
                  <c:v>-88.922180175999998</c:v>
                </c:pt>
                <c:pt idx="380">
                  <c:v>-88.922180175999998</c:v>
                </c:pt>
                <c:pt idx="381">
                  <c:v>-83.204803467000005</c:v>
                </c:pt>
                <c:pt idx="382">
                  <c:v>-85.628967285000002</c:v>
                </c:pt>
                <c:pt idx="383">
                  <c:v>-84.400138854999994</c:v>
                </c:pt>
                <c:pt idx="384">
                  <c:v>-84.400138854999994</c:v>
                </c:pt>
                <c:pt idx="385">
                  <c:v>-86.873527526999993</c:v>
                </c:pt>
                <c:pt idx="386">
                  <c:v>-82.426300049000005</c:v>
                </c:pt>
                <c:pt idx="387">
                  <c:v>-82.426300049000005</c:v>
                </c:pt>
                <c:pt idx="388">
                  <c:v>-85.989120482999994</c:v>
                </c:pt>
                <c:pt idx="389">
                  <c:v>-84.755432128999999</c:v>
                </c:pt>
                <c:pt idx="390">
                  <c:v>-83.100265503000003</c:v>
                </c:pt>
                <c:pt idx="391">
                  <c:v>-83.100265503000003</c:v>
                </c:pt>
                <c:pt idx="392">
                  <c:v>-84.089485167999996</c:v>
                </c:pt>
                <c:pt idx="393">
                  <c:v>-82.826774596999996</c:v>
                </c:pt>
                <c:pt idx="394">
                  <c:v>-82.826774596999996</c:v>
                </c:pt>
                <c:pt idx="395">
                  <c:v>-85.511970520000006</c:v>
                </c:pt>
                <c:pt idx="396">
                  <c:v>-84.222587584999999</c:v>
                </c:pt>
                <c:pt idx="397">
                  <c:v>-80.865631104000002</c:v>
                </c:pt>
                <c:pt idx="398">
                  <c:v>-80.865631104000002</c:v>
                </c:pt>
                <c:pt idx="399">
                  <c:v>-83.932563782000003</c:v>
                </c:pt>
                <c:pt idx="400">
                  <c:v>-83.885864257999998</c:v>
                </c:pt>
                <c:pt idx="401">
                  <c:v>-83.885864257999998</c:v>
                </c:pt>
                <c:pt idx="402">
                  <c:v>-84.651580811000002</c:v>
                </c:pt>
                <c:pt idx="403">
                  <c:v>-81.112335204999994</c:v>
                </c:pt>
                <c:pt idx="404">
                  <c:v>-81.561416625999996</c:v>
                </c:pt>
                <c:pt idx="405">
                  <c:v>-81.561416625999996</c:v>
                </c:pt>
                <c:pt idx="406">
                  <c:v>-81.474372864000003</c:v>
                </c:pt>
                <c:pt idx="407">
                  <c:v>-81.770568847999996</c:v>
                </c:pt>
                <c:pt idx="408">
                  <c:v>-81.770568847999996</c:v>
                </c:pt>
                <c:pt idx="409">
                  <c:v>-82.102455139</c:v>
                </c:pt>
                <c:pt idx="410">
                  <c:v>-82.972351074000002</c:v>
                </c:pt>
                <c:pt idx="411">
                  <c:v>-81.386390685999999</c:v>
                </c:pt>
                <c:pt idx="412">
                  <c:v>-81.386390685999999</c:v>
                </c:pt>
                <c:pt idx="413">
                  <c:v>-83.949287415000001</c:v>
                </c:pt>
                <c:pt idx="414">
                  <c:v>-80.509773253999995</c:v>
                </c:pt>
                <c:pt idx="415">
                  <c:v>-85.864830017000003</c:v>
                </c:pt>
                <c:pt idx="416">
                  <c:v>-85.864830017000003</c:v>
                </c:pt>
                <c:pt idx="417">
                  <c:v>-79.335700989000003</c:v>
                </c:pt>
                <c:pt idx="418">
                  <c:v>-80.786949157999999</c:v>
                </c:pt>
                <c:pt idx="419">
                  <c:v>-80.786949157999999</c:v>
                </c:pt>
                <c:pt idx="420">
                  <c:v>-80.749954224000007</c:v>
                </c:pt>
                <c:pt idx="421">
                  <c:v>-80.842132567999997</c:v>
                </c:pt>
                <c:pt idx="422">
                  <c:v>-80.384223938000005</c:v>
                </c:pt>
                <c:pt idx="423">
                  <c:v>-80.384223938000005</c:v>
                </c:pt>
                <c:pt idx="424">
                  <c:v>-81.199401855000005</c:v>
                </c:pt>
                <c:pt idx="425">
                  <c:v>-83.769287109000004</c:v>
                </c:pt>
                <c:pt idx="426">
                  <c:v>-83.769287109000004</c:v>
                </c:pt>
                <c:pt idx="427">
                  <c:v>-82.239463806000003</c:v>
                </c:pt>
                <c:pt idx="428">
                  <c:v>-77.868293761999993</c:v>
                </c:pt>
                <c:pt idx="429">
                  <c:v>-81.165168761999993</c:v>
                </c:pt>
                <c:pt idx="430">
                  <c:v>-81.165168761999993</c:v>
                </c:pt>
                <c:pt idx="431">
                  <c:v>-78.082977295000006</c:v>
                </c:pt>
                <c:pt idx="432">
                  <c:v>-79.141510010000005</c:v>
                </c:pt>
                <c:pt idx="433">
                  <c:v>-79.141510010000005</c:v>
                </c:pt>
                <c:pt idx="434">
                  <c:v>-77.676383971999996</c:v>
                </c:pt>
                <c:pt idx="435">
                  <c:v>-76.996055603000002</c:v>
                </c:pt>
                <c:pt idx="436">
                  <c:v>-77.798027039000004</c:v>
                </c:pt>
                <c:pt idx="437">
                  <c:v>-77.798027039000004</c:v>
                </c:pt>
                <c:pt idx="438">
                  <c:v>-76.408508300999998</c:v>
                </c:pt>
                <c:pt idx="439">
                  <c:v>-78.491294861</c:v>
                </c:pt>
                <c:pt idx="440">
                  <c:v>-78.491294861</c:v>
                </c:pt>
                <c:pt idx="441">
                  <c:v>-76.915870666999993</c:v>
                </c:pt>
                <c:pt idx="442">
                  <c:v>-79.232627868999998</c:v>
                </c:pt>
                <c:pt idx="443">
                  <c:v>-76.797309874999996</c:v>
                </c:pt>
                <c:pt idx="444">
                  <c:v>-76.797309874999996</c:v>
                </c:pt>
                <c:pt idx="445">
                  <c:v>-75.331809997999997</c:v>
                </c:pt>
                <c:pt idx="446">
                  <c:v>-76.59828186</c:v>
                </c:pt>
                <c:pt idx="447">
                  <c:v>-76.59828186</c:v>
                </c:pt>
                <c:pt idx="448">
                  <c:v>-74.189613342000001</c:v>
                </c:pt>
                <c:pt idx="449">
                  <c:v>-77.196685790999993</c:v>
                </c:pt>
                <c:pt idx="450">
                  <c:v>-74.911705017000003</c:v>
                </c:pt>
                <c:pt idx="451">
                  <c:v>-74.911705017000003</c:v>
                </c:pt>
                <c:pt idx="452">
                  <c:v>-76.470199585000003</c:v>
                </c:pt>
                <c:pt idx="453">
                  <c:v>-74.843307495000005</c:v>
                </c:pt>
                <c:pt idx="454">
                  <c:v>-75.943321228000002</c:v>
                </c:pt>
                <c:pt idx="455">
                  <c:v>-75.943321228000002</c:v>
                </c:pt>
                <c:pt idx="456">
                  <c:v>-73.321189880000006</c:v>
                </c:pt>
                <c:pt idx="457">
                  <c:v>-73.423446655000006</c:v>
                </c:pt>
                <c:pt idx="458">
                  <c:v>-73.423446655000006</c:v>
                </c:pt>
                <c:pt idx="459">
                  <c:v>-73.746307372999993</c:v>
                </c:pt>
                <c:pt idx="460">
                  <c:v>-73.202735900999997</c:v>
                </c:pt>
                <c:pt idx="461">
                  <c:v>-73.282531738000003</c:v>
                </c:pt>
                <c:pt idx="462">
                  <c:v>-73.282531738000003</c:v>
                </c:pt>
                <c:pt idx="463">
                  <c:v>-74.305679321</c:v>
                </c:pt>
                <c:pt idx="464">
                  <c:v>-71.911636353000006</c:v>
                </c:pt>
                <c:pt idx="465">
                  <c:v>-71.911636353000006</c:v>
                </c:pt>
                <c:pt idx="466">
                  <c:v>-72.370544433999996</c:v>
                </c:pt>
                <c:pt idx="467">
                  <c:v>-73.020309448000006</c:v>
                </c:pt>
                <c:pt idx="468">
                  <c:v>-72.296585082999997</c:v>
                </c:pt>
                <c:pt idx="469">
                  <c:v>-72.296585082999997</c:v>
                </c:pt>
                <c:pt idx="470">
                  <c:v>-74.303611755000006</c:v>
                </c:pt>
                <c:pt idx="471">
                  <c:v>-72.890991210999999</c:v>
                </c:pt>
                <c:pt idx="472">
                  <c:v>-72.890991210999999</c:v>
                </c:pt>
                <c:pt idx="473">
                  <c:v>-71.553367614999999</c:v>
                </c:pt>
                <c:pt idx="474">
                  <c:v>-72.036911011000001</c:v>
                </c:pt>
                <c:pt idx="475">
                  <c:v>-72.997474670000003</c:v>
                </c:pt>
                <c:pt idx="476">
                  <c:v>-72.997474670000003</c:v>
                </c:pt>
                <c:pt idx="477">
                  <c:v>-72.679939270000006</c:v>
                </c:pt>
                <c:pt idx="478">
                  <c:v>-70.505233765</c:v>
                </c:pt>
                <c:pt idx="479">
                  <c:v>-70.505233765</c:v>
                </c:pt>
                <c:pt idx="480">
                  <c:v>-71.413566588999998</c:v>
                </c:pt>
                <c:pt idx="481">
                  <c:v>-70.532089232999994</c:v>
                </c:pt>
                <c:pt idx="482">
                  <c:v>-70.066375731999997</c:v>
                </c:pt>
                <c:pt idx="483">
                  <c:v>-70.066375731999997</c:v>
                </c:pt>
                <c:pt idx="484">
                  <c:v>-70.504013061999999</c:v>
                </c:pt>
                <c:pt idx="485">
                  <c:v>-69.976219177000004</c:v>
                </c:pt>
                <c:pt idx="486">
                  <c:v>-69.976219177000004</c:v>
                </c:pt>
                <c:pt idx="487">
                  <c:v>-69.759925842000001</c:v>
                </c:pt>
                <c:pt idx="488">
                  <c:v>-69.500289917000003</c:v>
                </c:pt>
                <c:pt idx="489">
                  <c:v>-69.558708190999994</c:v>
                </c:pt>
                <c:pt idx="490">
                  <c:v>-69.558708190999994</c:v>
                </c:pt>
                <c:pt idx="491">
                  <c:v>-69.028450011999993</c:v>
                </c:pt>
                <c:pt idx="492">
                  <c:v>-68.943084717000005</c:v>
                </c:pt>
                <c:pt idx="493">
                  <c:v>-68.943084717000005</c:v>
                </c:pt>
                <c:pt idx="494">
                  <c:v>-69.181159973000007</c:v>
                </c:pt>
                <c:pt idx="495">
                  <c:v>-68.898780822999996</c:v>
                </c:pt>
                <c:pt idx="496">
                  <c:v>-68.766685486</c:v>
                </c:pt>
                <c:pt idx="497">
                  <c:v>-68.766685486</c:v>
                </c:pt>
                <c:pt idx="498">
                  <c:v>-68.278175353999998</c:v>
                </c:pt>
                <c:pt idx="499">
                  <c:v>-67.658126831000004</c:v>
                </c:pt>
                <c:pt idx="500">
                  <c:v>-67.489791870000005</c:v>
                </c:pt>
                <c:pt idx="501">
                  <c:v>-67.489791870000005</c:v>
                </c:pt>
                <c:pt idx="502">
                  <c:v>-67.389709472999996</c:v>
                </c:pt>
                <c:pt idx="503">
                  <c:v>-67.239051818999997</c:v>
                </c:pt>
                <c:pt idx="504">
                  <c:v>-67.239051818999997</c:v>
                </c:pt>
                <c:pt idx="505">
                  <c:v>-66.955200195000003</c:v>
                </c:pt>
                <c:pt idx="506">
                  <c:v>-66.705612183</c:v>
                </c:pt>
                <c:pt idx="507">
                  <c:v>-66.649169921999999</c:v>
                </c:pt>
                <c:pt idx="508">
                  <c:v>-66.649169921999999</c:v>
                </c:pt>
                <c:pt idx="509">
                  <c:v>-66.212638854999994</c:v>
                </c:pt>
                <c:pt idx="510">
                  <c:v>-65.834716796999999</c:v>
                </c:pt>
                <c:pt idx="511">
                  <c:v>-65.834716796999999</c:v>
                </c:pt>
                <c:pt idx="512">
                  <c:v>-65.807441710999996</c:v>
                </c:pt>
                <c:pt idx="513">
                  <c:v>-65.737083435000002</c:v>
                </c:pt>
                <c:pt idx="514">
                  <c:v>-65.737083435000002</c:v>
                </c:pt>
                <c:pt idx="515">
                  <c:v>-65.060691833000007</c:v>
                </c:pt>
                <c:pt idx="516">
                  <c:v>-64.956565857000001</c:v>
                </c:pt>
                <c:pt idx="517">
                  <c:v>-65.355880737000007</c:v>
                </c:pt>
                <c:pt idx="518">
                  <c:v>-65.355880737000007</c:v>
                </c:pt>
                <c:pt idx="519">
                  <c:v>-64.346168517999999</c:v>
                </c:pt>
                <c:pt idx="520">
                  <c:v>-64.728576660000002</c:v>
                </c:pt>
                <c:pt idx="521">
                  <c:v>-64.400177002000007</c:v>
                </c:pt>
                <c:pt idx="522">
                  <c:v>-64.400177002000007</c:v>
                </c:pt>
                <c:pt idx="523">
                  <c:v>-64.314903259000005</c:v>
                </c:pt>
                <c:pt idx="524">
                  <c:v>-63.959461212000001</c:v>
                </c:pt>
                <c:pt idx="525">
                  <c:v>-63.959461212000001</c:v>
                </c:pt>
                <c:pt idx="526">
                  <c:v>-63.383281707999998</c:v>
                </c:pt>
                <c:pt idx="527">
                  <c:v>-63.750728606999999</c:v>
                </c:pt>
                <c:pt idx="528">
                  <c:v>-63.104030608999999</c:v>
                </c:pt>
                <c:pt idx="529">
                  <c:v>-63.104030608999999</c:v>
                </c:pt>
                <c:pt idx="530">
                  <c:v>-63.008365630999997</c:v>
                </c:pt>
                <c:pt idx="531">
                  <c:v>-62.604679107999999</c:v>
                </c:pt>
                <c:pt idx="532">
                  <c:v>-62.604679107999999</c:v>
                </c:pt>
                <c:pt idx="533">
                  <c:v>-62.515354156000001</c:v>
                </c:pt>
                <c:pt idx="534">
                  <c:v>-62.136501312</c:v>
                </c:pt>
                <c:pt idx="535">
                  <c:v>-62.136501312</c:v>
                </c:pt>
                <c:pt idx="536">
                  <c:v>-61.869449615000001</c:v>
                </c:pt>
                <c:pt idx="537">
                  <c:v>-61.653957366999997</c:v>
                </c:pt>
                <c:pt idx="538">
                  <c:v>-61.417331695999998</c:v>
                </c:pt>
                <c:pt idx="539">
                  <c:v>-61.417331695999998</c:v>
                </c:pt>
                <c:pt idx="540">
                  <c:v>-61.085376740000001</c:v>
                </c:pt>
                <c:pt idx="541">
                  <c:v>-61.058124542000002</c:v>
                </c:pt>
                <c:pt idx="542">
                  <c:v>-61.270603180000002</c:v>
                </c:pt>
                <c:pt idx="543">
                  <c:v>-61.270603180000002</c:v>
                </c:pt>
                <c:pt idx="544">
                  <c:v>-60.781200409</c:v>
                </c:pt>
                <c:pt idx="545">
                  <c:v>-60.501865387000002</c:v>
                </c:pt>
                <c:pt idx="546">
                  <c:v>-60.501865387000002</c:v>
                </c:pt>
                <c:pt idx="547">
                  <c:v>-60.188793181999998</c:v>
                </c:pt>
                <c:pt idx="548">
                  <c:v>-59.876667023000003</c:v>
                </c:pt>
                <c:pt idx="549">
                  <c:v>-59.731853485000002</c:v>
                </c:pt>
                <c:pt idx="550">
                  <c:v>-59.731853485000002</c:v>
                </c:pt>
                <c:pt idx="551">
                  <c:v>-59.218387604</c:v>
                </c:pt>
                <c:pt idx="552">
                  <c:v>-59.435848235999998</c:v>
                </c:pt>
                <c:pt idx="553">
                  <c:v>-59.435848235999998</c:v>
                </c:pt>
                <c:pt idx="554">
                  <c:v>-59.043300629000001</c:v>
                </c:pt>
                <c:pt idx="555">
                  <c:v>-58.503101348999998</c:v>
                </c:pt>
                <c:pt idx="556">
                  <c:v>-58.833362579000003</c:v>
                </c:pt>
                <c:pt idx="557">
                  <c:v>-58.833362579000003</c:v>
                </c:pt>
                <c:pt idx="558">
                  <c:v>-58.420375823999997</c:v>
                </c:pt>
                <c:pt idx="559">
                  <c:v>-58.066478729000004</c:v>
                </c:pt>
                <c:pt idx="560">
                  <c:v>-58.066478729000004</c:v>
                </c:pt>
                <c:pt idx="561">
                  <c:v>-57.991901398000003</c:v>
                </c:pt>
                <c:pt idx="562">
                  <c:v>-57.765285491999997</c:v>
                </c:pt>
                <c:pt idx="563">
                  <c:v>-57.765285491999997</c:v>
                </c:pt>
                <c:pt idx="564">
                  <c:v>-57.700923920000001</c:v>
                </c:pt>
                <c:pt idx="565">
                  <c:v>-57.276103972999998</c:v>
                </c:pt>
                <c:pt idx="566">
                  <c:v>-57.095798492</c:v>
                </c:pt>
                <c:pt idx="567">
                  <c:v>-57.095798492</c:v>
                </c:pt>
                <c:pt idx="568">
                  <c:v>-56.893611907999997</c:v>
                </c:pt>
                <c:pt idx="569">
                  <c:v>-56.795681000000002</c:v>
                </c:pt>
                <c:pt idx="570">
                  <c:v>-56.716793060000001</c:v>
                </c:pt>
                <c:pt idx="571">
                  <c:v>-56.716793060000001</c:v>
                </c:pt>
                <c:pt idx="572">
                  <c:v>-56.145008087000001</c:v>
                </c:pt>
                <c:pt idx="573">
                  <c:v>-56.097530364999997</c:v>
                </c:pt>
                <c:pt idx="574">
                  <c:v>-56.097530364999997</c:v>
                </c:pt>
                <c:pt idx="575">
                  <c:v>-55.634639739999997</c:v>
                </c:pt>
                <c:pt idx="576">
                  <c:v>-55.258926391999999</c:v>
                </c:pt>
                <c:pt idx="577">
                  <c:v>-55.155998230000002</c:v>
                </c:pt>
                <c:pt idx="578">
                  <c:v>-55.155998230000002</c:v>
                </c:pt>
                <c:pt idx="579">
                  <c:v>-54.848678589000002</c:v>
                </c:pt>
                <c:pt idx="580">
                  <c:v>-54.702301024999997</c:v>
                </c:pt>
                <c:pt idx="581">
                  <c:v>-54.702301024999997</c:v>
                </c:pt>
                <c:pt idx="582">
                  <c:v>-54.666713715</c:v>
                </c:pt>
                <c:pt idx="583">
                  <c:v>-54.357151031000001</c:v>
                </c:pt>
                <c:pt idx="584">
                  <c:v>-54.357151031000001</c:v>
                </c:pt>
                <c:pt idx="585">
                  <c:v>-53.917812347000002</c:v>
                </c:pt>
                <c:pt idx="586">
                  <c:v>-53.742568970000001</c:v>
                </c:pt>
                <c:pt idx="587">
                  <c:v>-53.684875488000003</c:v>
                </c:pt>
                <c:pt idx="588">
                  <c:v>-53.684875488000003</c:v>
                </c:pt>
                <c:pt idx="589">
                  <c:v>-53.341773987000003</c:v>
                </c:pt>
                <c:pt idx="590">
                  <c:v>-53.194843292000002</c:v>
                </c:pt>
                <c:pt idx="591">
                  <c:v>-53.194843292000002</c:v>
                </c:pt>
                <c:pt idx="592">
                  <c:v>-52.941486359000002</c:v>
                </c:pt>
                <c:pt idx="593">
                  <c:v>-52.577503204000003</c:v>
                </c:pt>
                <c:pt idx="594">
                  <c:v>-52.460170746000003</c:v>
                </c:pt>
                <c:pt idx="595">
                  <c:v>-52.460170746000003</c:v>
                </c:pt>
                <c:pt idx="596">
                  <c:v>-52.265632629000002</c:v>
                </c:pt>
                <c:pt idx="597">
                  <c:v>-52.054782867</c:v>
                </c:pt>
                <c:pt idx="598">
                  <c:v>-51.828121185000001</c:v>
                </c:pt>
                <c:pt idx="599">
                  <c:v>-51.828121185000001</c:v>
                </c:pt>
                <c:pt idx="600">
                  <c:v>-51.555751801</c:v>
                </c:pt>
                <c:pt idx="601">
                  <c:v>-51.27866745</c:v>
                </c:pt>
                <c:pt idx="602">
                  <c:v>-51.27866745</c:v>
                </c:pt>
                <c:pt idx="603">
                  <c:v>-51.004650116000001</c:v>
                </c:pt>
                <c:pt idx="604">
                  <c:v>-50.798713683999999</c:v>
                </c:pt>
                <c:pt idx="605">
                  <c:v>-50.798713683999999</c:v>
                </c:pt>
                <c:pt idx="606">
                  <c:v>-50.605251312</c:v>
                </c:pt>
                <c:pt idx="607">
                  <c:v>-50.416873932000001</c:v>
                </c:pt>
                <c:pt idx="608">
                  <c:v>-50.155261993000003</c:v>
                </c:pt>
                <c:pt idx="609">
                  <c:v>-50.155261993000003</c:v>
                </c:pt>
                <c:pt idx="610">
                  <c:v>-50.057182312000002</c:v>
                </c:pt>
                <c:pt idx="611">
                  <c:v>-49.752605438000003</c:v>
                </c:pt>
                <c:pt idx="612">
                  <c:v>-49.752605438000003</c:v>
                </c:pt>
                <c:pt idx="613">
                  <c:v>-49.487506865999997</c:v>
                </c:pt>
                <c:pt idx="614">
                  <c:v>-49.190593718999999</c:v>
                </c:pt>
                <c:pt idx="615">
                  <c:v>-49.002792358000001</c:v>
                </c:pt>
                <c:pt idx="616">
                  <c:v>-49.002792358000001</c:v>
                </c:pt>
                <c:pt idx="617">
                  <c:v>-48.818382262999997</c:v>
                </c:pt>
                <c:pt idx="618">
                  <c:v>-48.563674927000001</c:v>
                </c:pt>
                <c:pt idx="619">
                  <c:v>-48.563674927000001</c:v>
                </c:pt>
                <c:pt idx="620">
                  <c:v>-48.386631012000002</c:v>
                </c:pt>
                <c:pt idx="621">
                  <c:v>-48.163948058999999</c:v>
                </c:pt>
                <c:pt idx="622">
                  <c:v>-47.896968842</c:v>
                </c:pt>
                <c:pt idx="623">
                  <c:v>-47.896968842</c:v>
                </c:pt>
                <c:pt idx="624">
                  <c:v>-47.641773223999998</c:v>
                </c:pt>
                <c:pt idx="625">
                  <c:v>-47.429504395000002</c:v>
                </c:pt>
                <c:pt idx="626">
                  <c:v>-47.429504395000002</c:v>
                </c:pt>
                <c:pt idx="627">
                  <c:v>-47.236602783000002</c:v>
                </c:pt>
                <c:pt idx="628">
                  <c:v>-47.029140472000002</c:v>
                </c:pt>
                <c:pt idx="629">
                  <c:v>-46.780056000000002</c:v>
                </c:pt>
                <c:pt idx="630">
                  <c:v>-46.780056000000002</c:v>
                </c:pt>
                <c:pt idx="631">
                  <c:v>-46.523521422999998</c:v>
                </c:pt>
                <c:pt idx="632">
                  <c:v>-46.219112396</c:v>
                </c:pt>
                <c:pt idx="633">
                  <c:v>-46.219112396</c:v>
                </c:pt>
                <c:pt idx="634">
                  <c:v>-45.998638153000002</c:v>
                </c:pt>
                <c:pt idx="635">
                  <c:v>-45.872817992999998</c:v>
                </c:pt>
                <c:pt idx="636">
                  <c:v>-45.872817992999998</c:v>
                </c:pt>
                <c:pt idx="637">
                  <c:v>-45.679023743000002</c:v>
                </c:pt>
                <c:pt idx="638">
                  <c:v>-45.367748259999999</c:v>
                </c:pt>
                <c:pt idx="639">
                  <c:v>-45.122226714999996</c:v>
                </c:pt>
                <c:pt idx="640">
                  <c:v>-45.122226714999996</c:v>
                </c:pt>
                <c:pt idx="641">
                  <c:v>-44.943607329999999</c:v>
                </c:pt>
                <c:pt idx="642">
                  <c:v>-44.728912354000002</c:v>
                </c:pt>
                <c:pt idx="643">
                  <c:v>-44.728912354000002</c:v>
                </c:pt>
                <c:pt idx="644">
                  <c:v>-44.433727263999998</c:v>
                </c:pt>
                <c:pt idx="645">
                  <c:v>-44.251907349</c:v>
                </c:pt>
                <c:pt idx="646">
                  <c:v>-44.013652802000003</c:v>
                </c:pt>
                <c:pt idx="647">
                  <c:v>-44.013652802000003</c:v>
                </c:pt>
                <c:pt idx="648">
                  <c:v>-43.799022675000003</c:v>
                </c:pt>
                <c:pt idx="649">
                  <c:v>-43.534046173</c:v>
                </c:pt>
                <c:pt idx="650">
                  <c:v>-43.534046173</c:v>
                </c:pt>
                <c:pt idx="651">
                  <c:v>-43.354801178000002</c:v>
                </c:pt>
                <c:pt idx="652">
                  <c:v>-43.103794098000002</c:v>
                </c:pt>
                <c:pt idx="653">
                  <c:v>-42.918167113999999</c:v>
                </c:pt>
                <c:pt idx="654">
                  <c:v>-42.918167113999999</c:v>
                </c:pt>
                <c:pt idx="655">
                  <c:v>-42.636875152999998</c:v>
                </c:pt>
                <c:pt idx="656">
                  <c:v>-42.495750426999997</c:v>
                </c:pt>
                <c:pt idx="657">
                  <c:v>-42.495750426999997</c:v>
                </c:pt>
                <c:pt idx="658">
                  <c:v>-42.211204529</c:v>
                </c:pt>
                <c:pt idx="659">
                  <c:v>-42.004131317000002</c:v>
                </c:pt>
                <c:pt idx="660">
                  <c:v>-42.004131317000002</c:v>
                </c:pt>
                <c:pt idx="661">
                  <c:v>-41.735435486</c:v>
                </c:pt>
                <c:pt idx="662">
                  <c:v>-41.482952118</c:v>
                </c:pt>
                <c:pt idx="663">
                  <c:v>-41.322029114000003</c:v>
                </c:pt>
                <c:pt idx="664">
                  <c:v>-41.322029114000003</c:v>
                </c:pt>
                <c:pt idx="665">
                  <c:v>-41.037662505999997</c:v>
                </c:pt>
                <c:pt idx="666">
                  <c:v>-40.870025634999998</c:v>
                </c:pt>
                <c:pt idx="667">
                  <c:v>-40.870025634999998</c:v>
                </c:pt>
                <c:pt idx="668">
                  <c:v>-40.606273651000002</c:v>
                </c:pt>
                <c:pt idx="669">
                  <c:v>-40.357749939000001</c:v>
                </c:pt>
                <c:pt idx="670">
                  <c:v>-40.357749939000001</c:v>
                </c:pt>
                <c:pt idx="671">
                  <c:v>-40.183460236000002</c:v>
                </c:pt>
                <c:pt idx="672">
                  <c:v>-39.896236420000001</c:v>
                </c:pt>
                <c:pt idx="673">
                  <c:v>-39.709304809999999</c:v>
                </c:pt>
                <c:pt idx="674">
                  <c:v>-39.709304809999999</c:v>
                </c:pt>
                <c:pt idx="675">
                  <c:v>-39.443462371999999</c:v>
                </c:pt>
                <c:pt idx="676">
                  <c:v>-39.211357116999999</c:v>
                </c:pt>
                <c:pt idx="677">
                  <c:v>-39.211357116999999</c:v>
                </c:pt>
                <c:pt idx="678">
                  <c:v>-39.020301818999997</c:v>
                </c:pt>
                <c:pt idx="679">
                  <c:v>-38.791049956999998</c:v>
                </c:pt>
                <c:pt idx="680">
                  <c:v>-38.601547240999999</c:v>
                </c:pt>
                <c:pt idx="681">
                  <c:v>-38.601547240999999</c:v>
                </c:pt>
                <c:pt idx="682">
                  <c:v>-38.292678832999997</c:v>
                </c:pt>
                <c:pt idx="683">
                  <c:v>-38.076229095000002</c:v>
                </c:pt>
                <c:pt idx="684">
                  <c:v>-38.076229095000002</c:v>
                </c:pt>
                <c:pt idx="685">
                  <c:v>-37.857246398999997</c:v>
                </c:pt>
                <c:pt idx="686">
                  <c:v>-37.672279357999997</c:v>
                </c:pt>
                <c:pt idx="687">
                  <c:v>-37.458454132</c:v>
                </c:pt>
                <c:pt idx="688">
                  <c:v>-37.458454132</c:v>
                </c:pt>
                <c:pt idx="689">
                  <c:v>-37.215526580999999</c:v>
                </c:pt>
                <c:pt idx="690">
                  <c:v>-36.985050201</c:v>
                </c:pt>
                <c:pt idx="691">
                  <c:v>-36.985050201</c:v>
                </c:pt>
                <c:pt idx="692">
                  <c:v>-36.736495972</c:v>
                </c:pt>
                <c:pt idx="693">
                  <c:v>-36.500514983999999</c:v>
                </c:pt>
                <c:pt idx="694">
                  <c:v>-36.307006835999999</c:v>
                </c:pt>
                <c:pt idx="695">
                  <c:v>-36.307006835999999</c:v>
                </c:pt>
                <c:pt idx="696">
                  <c:v>-36.056388855000002</c:v>
                </c:pt>
                <c:pt idx="697">
                  <c:v>-35.843322753999999</c:v>
                </c:pt>
                <c:pt idx="698">
                  <c:v>-35.843322753999999</c:v>
                </c:pt>
                <c:pt idx="699">
                  <c:v>-35.593509674000003</c:v>
                </c:pt>
                <c:pt idx="700">
                  <c:v>-35.378784179999997</c:v>
                </c:pt>
                <c:pt idx="701">
                  <c:v>-35.378784179999997</c:v>
                </c:pt>
                <c:pt idx="702">
                  <c:v>-35.144760132000002</c:v>
                </c:pt>
                <c:pt idx="703">
                  <c:v>-34.898376464999998</c:v>
                </c:pt>
                <c:pt idx="704">
                  <c:v>-34.737575530999997</c:v>
                </c:pt>
                <c:pt idx="705">
                  <c:v>-34.737575530999997</c:v>
                </c:pt>
                <c:pt idx="706">
                  <c:v>-34.452751159999998</c:v>
                </c:pt>
                <c:pt idx="707">
                  <c:v>-34.233135222999998</c:v>
                </c:pt>
                <c:pt idx="708">
                  <c:v>-34.233135222999998</c:v>
                </c:pt>
                <c:pt idx="709">
                  <c:v>-33.985103606999999</c:v>
                </c:pt>
                <c:pt idx="710">
                  <c:v>-33.770683288999997</c:v>
                </c:pt>
                <c:pt idx="711">
                  <c:v>-33.770683288999997</c:v>
                </c:pt>
                <c:pt idx="712">
                  <c:v>-33.587596892999997</c:v>
                </c:pt>
                <c:pt idx="713">
                  <c:v>-33.334396362</c:v>
                </c:pt>
                <c:pt idx="714">
                  <c:v>-33.135837555000002</c:v>
                </c:pt>
                <c:pt idx="715">
                  <c:v>-33.135837555000002</c:v>
                </c:pt>
                <c:pt idx="716">
                  <c:v>-32.881309508999998</c:v>
                </c:pt>
                <c:pt idx="717">
                  <c:v>-32.681720734000002</c:v>
                </c:pt>
                <c:pt idx="718">
                  <c:v>-32.681720734000002</c:v>
                </c:pt>
                <c:pt idx="719">
                  <c:v>-32.424354553000001</c:v>
                </c:pt>
                <c:pt idx="720">
                  <c:v>-32.212604523000003</c:v>
                </c:pt>
                <c:pt idx="721">
                  <c:v>-32.021335602000001</c:v>
                </c:pt>
                <c:pt idx="722">
                  <c:v>-32.021335602000001</c:v>
                </c:pt>
                <c:pt idx="723">
                  <c:v>-31.749362946000002</c:v>
                </c:pt>
                <c:pt idx="724">
                  <c:v>-31.551002501999999</c:v>
                </c:pt>
                <c:pt idx="725">
                  <c:v>-31.551002501999999</c:v>
                </c:pt>
                <c:pt idx="726">
                  <c:v>-31.315147400000001</c:v>
                </c:pt>
                <c:pt idx="727">
                  <c:v>-31.119300842000001</c:v>
                </c:pt>
                <c:pt idx="728">
                  <c:v>-31.119300842000001</c:v>
                </c:pt>
                <c:pt idx="729">
                  <c:v>-30.922481536999999</c:v>
                </c:pt>
                <c:pt idx="730">
                  <c:v>-30.672023772999999</c:v>
                </c:pt>
                <c:pt idx="731">
                  <c:v>-30.439205170000001</c:v>
                </c:pt>
                <c:pt idx="732">
                  <c:v>-30.439205170000001</c:v>
                </c:pt>
                <c:pt idx="733">
                  <c:v>-30.245281218999999</c:v>
                </c:pt>
                <c:pt idx="734">
                  <c:v>-30.021392821999999</c:v>
                </c:pt>
                <c:pt idx="735">
                  <c:v>-30.021392821999999</c:v>
                </c:pt>
                <c:pt idx="736">
                  <c:v>-29.803565978999998</c:v>
                </c:pt>
                <c:pt idx="737">
                  <c:v>-29.602783203000001</c:v>
                </c:pt>
                <c:pt idx="738">
                  <c:v>-29.369411468999999</c:v>
                </c:pt>
                <c:pt idx="739">
                  <c:v>-29.369411468999999</c:v>
                </c:pt>
                <c:pt idx="740">
                  <c:v>-29.165454865000001</c:v>
                </c:pt>
                <c:pt idx="741">
                  <c:v>-28.953788757000002</c:v>
                </c:pt>
                <c:pt idx="742">
                  <c:v>-28.953788757000002</c:v>
                </c:pt>
                <c:pt idx="743">
                  <c:v>-28.735778808999999</c:v>
                </c:pt>
                <c:pt idx="744">
                  <c:v>-28.545211792</c:v>
                </c:pt>
                <c:pt idx="745">
                  <c:v>-28.545211792</c:v>
                </c:pt>
                <c:pt idx="746">
                  <c:v>-28.320705413999999</c:v>
                </c:pt>
                <c:pt idx="747">
                  <c:v>-28.090976715</c:v>
                </c:pt>
                <c:pt idx="748">
                  <c:v>-27.917858123999999</c:v>
                </c:pt>
                <c:pt idx="749">
                  <c:v>-27.917858123999999</c:v>
                </c:pt>
                <c:pt idx="750">
                  <c:v>-27.679176331000001</c:v>
                </c:pt>
                <c:pt idx="751">
                  <c:v>-27.497509003000001</c:v>
                </c:pt>
                <c:pt idx="752">
                  <c:v>-27.497509003000001</c:v>
                </c:pt>
                <c:pt idx="753">
                  <c:v>-27.253540039000001</c:v>
                </c:pt>
                <c:pt idx="754">
                  <c:v>-27.086483002000001</c:v>
                </c:pt>
                <c:pt idx="755">
                  <c:v>-27.086483002000001</c:v>
                </c:pt>
                <c:pt idx="756">
                  <c:v>-26.874752045000001</c:v>
                </c:pt>
                <c:pt idx="757">
                  <c:v>-26.668220519999998</c:v>
                </c:pt>
                <c:pt idx="758">
                  <c:v>-26.473079681000002</c:v>
                </c:pt>
                <c:pt idx="759">
                  <c:v>-26.473079681000002</c:v>
                </c:pt>
                <c:pt idx="760">
                  <c:v>-26.258563994999999</c:v>
                </c:pt>
                <c:pt idx="761">
                  <c:v>-26.085895537999999</c:v>
                </c:pt>
                <c:pt idx="762">
                  <c:v>-26.085895537999999</c:v>
                </c:pt>
                <c:pt idx="763">
                  <c:v>-25.88343811</c:v>
                </c:pt>
                <c:pt idx="764">
                  <c:v>-25.701015472000002</c:v>
                </c:pt>
                <c:pt idx="765">
                  <c:v>-25.701015472000002</c:v>
                </c:pt>
                <c:pt idx="766">
                  <c:v>-25.518432616999998</c:v>
                </c:pt>
                <c:pt idx="767">
                  <c:v>-25.303958893000001</c:v>
                </c:pt>
                <c:pt idx="768">
                  <c:v>-25.131732940999999</c:v>
                </c:pt>
                <c:pt idx="769">
                  <c:v>-25.131732940999999</c:v>
                </c:pt>
                <c:pt idx="770">
                  <c:v>-24.914451599</c:v>
                </c:pt>
                <c:pt idx="771">
                  <c:v>-24.752696991000001</c:v>
                </c:pt>
                <c:pt idx="772">
                  <c:v>-24.752696991000001</c:v>
                </c:pt>
                <c:pt idx="773">
                  <c:v>-24.588771820000002</c:v>
                </c:pt>
                <c:pt idx="774">
                  <c:v>-24.374191283999998</c:v>
                </c:pt>
                <c:pt idx="775">
                  <c:v>-24.213756561</c:v>
                </c:pt>
                <c:pt idx="776">
                  <c:v>-24.213756561</c:v>
                </c:pt>
                <c:pt idx="777">
                  <c:v>-24.026676177999999</c:v>
                </c:pt>
                <c:pt idx="778">
                  <c:v>-23.866058349999999</c:v>
                </c:pt>
                <c:pt idx="779">
                  <c:v>-23.866058349999999</c:v>
                </c:pt>
                <c:pt idx="780">
                  <c:v>-23.693096161</c:v>
                </c:pt>
                <c:pt idx="781">
                  <c:v>-23.501091002999999</c:v>
                </c:pt>
                <c:pt idx="782">
                  <c:v>-23.347606659</c:v>
                </c:pt>
                <c:pt idx="783">
                  <c:v>-23.347606659</c:v>
                </c:pt>
                <c:pt idx="784">
                  <c:v>-23.182106017999999</c:v>
                </c:pt>
                <c:pt idx="785">
                  <c:v>-23.031484603999999</c:v>
                </c:pt>
                <c:pt idx="786">
                  <c:v>-23.031484603999999</c:v>
                </c:pt>
                <c:pt idx="787">
                  <c:v>-22.865606308</c:v>
                </c:pt>
                <c:pt idx="788">
                  <c:v>-22.720170974999998</c:v>
                </c:pt>
                <c:pt idx="789">
                  <c:v>-22.571697234999998</c:v>
                </c:pt>
                <c:pt idx="790">
                  <c:v>-22.571697234999998</c:v>
                </c:pt>
                <c:pt idx="791">
                  <c:v>-22.410009383999999</c:v>
                </c:pt>
                <c:pt idx="792">
                  <c:v>-22.257614136000001</c:v>
                </c:pt>
                <c:pt idx="793">
                  <c:v>-22.257614136000001</c:v>
                </c:pt>
                <c:pt idx="794">
                  <c:v>-22.134517670000001</c:v>
                </c:pt>
                <c:pt idx="795">
                  <c:v>-21.968679428000002</c:v>
                </c:pt>
                <c:pt idx="796">
                  <c:v>-21.968679428000002</c:v>
                </c:pt>
                <c:pt idx="797">
                  <c:v>-21.837333679</c:v>
                </c:pt>
                <c:pt idx="798">
                  <c:v>-21.686544418</c:v>
                </c:pt>
                <c:pt idx="799">
                  <c:v>-21.55500412</c:v>
                </c:pt>
                <c:pt idx="800">
                  <c:v>-21.55500412</c:v>
                </c:pt>
                <c:pt idx="801">
                  <c:v>-21.427341461000001</c:v>
                </c:pt>
                <c:pt idx="802">
                  <c:v>-21.325950623000001</c:v>
                </c:pt>
                <c:pt idx="803">
                  <c:v>-21.325950623000001</c:v>
                </c:pt>
                <c:pt idx="804">
                  <c:v>-21.174613953000001</c:v>
                </c:pt>
                <c:pt idx="805">
                  <c:v>-21.069541931</c:v>
                </c:pt>
                <c:pt idx="806">
                  <c:v>-21.069541931</c:v>
                </c:pt>
                <c:pt idx="807">
                  <c:v>-20.953344345000001</c:v>
                </c:pt>
                <c:pt idx="808">
                  <c:v>-20.838699341000002</c:v>
                </c:pt>
                <c:pt idx="809">
                  <c:v>-20.759262085</c:v>
                </c:pt>
                <c:pt idx="810">
                  <c:v>-20.759262085</c:v>
                </c:pt>
                <c:pt idx="811">
                  <c:v>-20.622371674</c:v>
                </c:pt>
                <c:pt idx="812">
                  <c:v>-20.537549973000001</c:v>
                </c:pt>
                <c:pt idx="813">
                  <c:v>-20.537549973000001</c:v>
                </c:pt>
                <c:pt idx="814">
                  <c:v>-20.453622817999999</c:v>
                </c:pt>
                <c:pt idx="815">
                  <c:v>-20.371417998999998</c:v>
                </c:pt>
                <c:pt idx="816">
                  <c:v>-20.371417998999998</c:v>
                </c:pt>
                <c:pt idx="817">
                  <c:v>-20.273094177000001</c:v>
                </c:pt>
                <c:pt idx="818">
                  <c:v>-20.165805816999999</c:v>
                </c:pt>
                <c:pt idx="819">
                  <c:v>-20.104320525999999</c:v>
                </c:pt>
                <c:pt idx="820">
                  <c:v>-20.104320525999999</c:v>
                </c:pt>
                <c:pt idx="821">
                  <c:v>-20.007743834999999</c:v>
                </c:pt>
                <c:pt idx="822">
                  <c:v>-19.952793120999999</c:v>
                </c:pt>
                <c:pt idx="823">
                  <c:v>-19.952793120999999</c:v>
                </c:pt>
                <c:pt idx="824">
                  <c:v>-19.869396210000001</c:v>
                </c:pt>
                <c:pt idx="825">
                  <c:v>-19.808029175000001</c:v>
                </c:pt>
                <c:pt idx="826">
                  <c:v>-19.726511001999999</c:v>
                </c:pt>
                <c:pt idx="827">
                  <c:v>-19.726511001999999</c:v>
                </c:pt>
                <c:pt idx="828">
                  <c:v>-19.67206955</c:v>
                </c:pt>
                <c:pt idx="829">
                  <c:v>-19.626483917000002</c:v>
                </c:pt>
                <c:pt idx="830">
                  <c:v>-19.626483917000002</c:v>
                </c:pt>
                <c:pt idx="831">
                  <c:v>-19.550868988000001</c:v>
                </c:pt>
                <c:pt idx="832">
                  <c:v>-19.523237227999999</c:v>
                </c:pt>
                <c:pt idx="833">
                  <c:v>-19.523237227999999</c:v>
                </c:pt>
                <c:pt idx="834">
                  <c:v>-19.460382461999998</c:v>
                </c:pt>
                <c:pt idx="835">
                  <c:v>-19.445888519</c:v>
                </c:pt>
                <c:pt idx="836">
                  <c:v>-19.404830933</c:v>
                </c:pt>
                <c:pt idx="837">
                  <c:v>-19.404830933</c:v>
                </c:pt>
                <c:pt idx="838">
                  <c:v>-19.343395232999999</c:v>
                </c:pt>
                <c:pt idx="839">
                  <c:v>-19.306907654</c:v>
                </c:pt>
                <c:pt idx="840">
                  <c:v>-19.306907654</c:v>
                </c:pt>
                <c:pt idx="841">
                  <c:v>-19.262638092</c:v>
                </c:pt>
                <c:pt idx="842">
                  <c:v>-19.235717773000001</c:v>
                </c:pt>
                <c:pt idx="843">
                  <c:v>-19.219978333</c:v>
                </c:pt>
                <c:pt idx="844">
                  <c:v>-19.219978333</c:v>
                </c:pt>
                <c:pt idx="845">
                  <c:v>-19.189086914000001</c:v>
                </c:pt>
                <c:pt idx="846">
                  <c:v>-19.134822844999999</c:v>
                </c:pt>
                <c:pt idx="847">
                  <c:v>-19.134822844999999</c:v>
                </c:pt>
                <c:pt idx="848">
                  <c:v>-19.136238098</c:v>
                </c:pt>
                <c:pt idx="849">
                  <c:v>-19.115129470999999</c:v>
                </c:pt>
                <c:pt idx="850">
                  <c:v>-19.118450164999999</c:v>
                </c:pt>
                <c:pt idx="851">
                  <c:v>-19.118450164999999</c:v>
                </c:pt>
                <c:pt idx="852">
                  <c:v>-19.100097655999999</c:v>
                </c:pt>
                <c:pt idx="853">
                  <c:v>-19.08914566</c:v>
                </c:pt>
                <c:pt idx="854">
                  <c:v>-19.08914566</c:v>
                </c:pt>
                <c:pt idx="855">
                  <c:v>-19.080610275000002</c:v>
                </c:pt>
                <c:pt idx="856">
                  <c:v>-19.050123214999999</c:v>
                </c:pt>
                <c:pt idx="857">
                  <c:v>-19.047780991</c:v>
                </c:pt>
                <c:pt idx="858">
                  <c:v>-19.047780991</c:v>
                </c:pt>
                <c:pt idx="859">
                  <c:v>-19.055175780999999</c:v>
                </c:pt>
                <c:pt idx="860">
                  <c:v>-19.074125290000001</c:v>
                </c:pt>
                <c:pt idx="861">
                  <c:v>-19.074125290000001</c:v>
                </c:pt>
                <c:pt idx="862">
                  <c:v>-19.052444458</c:v>
                </c:pt>
                <c:pt idx="863">
                  <c:v>-19.053697585999998</c:v>
                </c:pt>
                <c:pt idx="864">
                  <c:v>-19.053697585999998</c:v>
                </c:pt>
                <c:pt idx="865">
                  <c:v>-19.052701949999999</c:v>
                </c:pt>
                <c:pt idx="866">
                  <c:v>-19.0358181</c:v>
                </c:pt>
                <c:pt idx="867">
                  <c:v>-19.042987823000001</c:v>
                </c:pt>
                <c:pt idx="868">
                  <c:v>-19.042987823000001</c:v>
                </c:pt>
                <c:pt idx="869">
                  <c:v>-19.031366347999999</c:v>
                </c:pt>
                <c:pt idx="870">
                  <c:v>-19.068876266</c:v>
                </c:pt>
                <c:pt idx="871">
                  <c:v>-19.068876266</c:v>
                </c:pt>
                <c:pt idx="872">
                  <c:v>-19.069049835000001</c:v>
                </c:pt>
                <c:pt idx="873">
                  <c:v>-19.073299408</c:v>
                </c:pt>
                <c:pt idx="874">
                  <c:v>-19.078891754000001</c:v>
                </c:pt>
                <c:pt idx="875">
                  <c:v>-19.078891754000001</c:v>
                </c:pt>
                <c:pt idx="876">
                  <c:v>-19.091491698999999</c:v>
                </c:pt>
                <c:pt idx="877">
                  <c:v>-19.097938538000001</c:v>
                </c:pt>
                <c:pt idx="878">
                  <c:v>-19.097938538000001</c:v>
                </c:pt>
                <c:pt idx="879">
                  <c:v>-19.105733871000002</c:v>
                </c:pt>
                <c:pt idx="880">
                  <c:v>-19.102636337</c:v>
                </c:pt>
                <c:pt idx="881">
                  <c:v>-19.102636337</c:v>
                </c:pt>
                <c:pt idx="882">
                  <c:v>-19.11233902</c:v>
                </c:pt>
                <c:pt idx="883">
                  <c:v>-19.136848449999999</c:v>
                </c:pt>
                <c:pt idx="884">
                  <c:v>-19.131513596000001</c:v>
                </c:pt>
                <c:pt idx="885">
                  <c:v>-19.131513596000001</c:v>
                </c:pt>
                <c:pt idx="886">
                  <c:v>-19.142419815</c:v>
                </c:pt>
                <c:pt idx="887">
                  <c:v>-19.171848297</c:v>
                </c:pt>
                <c:pt idx="888">
                  <c:v>-19.200893401999998</c:v>
                </c:pt>
                <c:pt idx="889">
                  <c:v>-19.200893401999998</c:v>
                </c:pt>
                <c:pt idx="890">
                  <c:v>-19.192251205000002</c:v>
                </c:pt>
                <c:pt idx="891">
                  <c:v>-19.202295303</c:v>
                </c:pt>
                <c:pt idx="892">
                  <c:v>-19.202295303</c:v>
                </c:pt>
                <c:pt idx="893">
                  <c:v>-19.201251983999999</c:v>
                </c:pt>
                <c:pt idx="894">
                  <c:v>-19.211896895999999</c:v>
                </c:pt>
                <c:pt idx="895">
                  <c:v>-19.211896895999999</c:v>
                </c:pt>
                <c:pt idx="896">
                  <c:v>-19.236421584999999</c:v>
                </c:pt>
                <c:pt idx="897">
                  <c:v>-19.234844207999998</c:v>
                </c:pt>
                <c:pt idx="898">
                  <c:v>-19.260795593000001</c:v>
                </c:pt>
                <c:pt idx="899">
                  <c:v>-19.260795593000001</c:v>
                </c:pt>
                <c:pt idx="900">
                  <c:v>-19.272899628000001</c:v>
                </c:pt>
                <c:pt idx="901">
                  <c:v>-19.251941681000002</c:v>
                </c:pt>
                <c:pt idx="902">
                  <c:v>-19.251941681000002</c:v>
                </c:pt>
                <c:pt idx="903">
                  <c:v>-19.267822266</c:v>
                </c:pt>
                <c:pt idx="904">
                  <c:v>-19.308322906000001</c:v>
                </c:pt>
                <c:pt idx="905">
                  <c:v>-19.31804657</c:v>
                </c:pt>
                <c:pt idx="906">
                  <c:v>-19.31804657</c:v>
                </c:pt>
                <c:pt idx="907">
                  <c:v>-19.311405182000001</c:v>
                </c:pt>
                <c:pt idx="908">
                  <c:v>-19.318176269999999</c:v>
                </c:pt>
                <c:pt idx="909">
                  <c:v>-19.318176269999999</c:v>
                </c:pt>
                <c:pt idx="910">
                  <c:v>-19.332763671999999</c:v>
                </c:pt>
                <c:pt idx="911">
                  <c:v>-19.328035355000001</c:v>
                </c:pt>
                <c:pt idx="912">
                  <c:v>-19.328035355000001</c:v>
                </c:pt>
                <c:pt idx="913">
                  <c:v>-19.370216370000001</c:v>
                </c:pt>
                <c:pt idx="914">
                  <c:v>-19.357744217</c:v>
                </c:pt>
                <c:pt idx="915">
                  <c:v>-19.365438461</c:v>
                </c:pt>
                <c:pt idx="916">
                  <c:v>-19.365438461</c:v>
                </c:pt>
                <c:pt idx="917">
                  <c:v>-19.391613007</c:v>
                </c:pt>
                <c:pt idx="918">
                  <c:v>-19.384313583000001</c:v>
                </c:pt>
                <c:pt idx="919">
                  <c:v>-19.384313583000001</c:v>
                </c:pt>
                <c:pt idx="920">
                  <c:v>-19.391834258999999</c:v>
                </c:pt>
                <c:pt idx="921">
                  <c:v>-19.418872833000002</c:v>
                </c:pt>
                <c:pt idx="922">
                  <c:v>-19.406629561999999</c:v>
                </c:pt>
                <c:pt idx="923">
                  <c:v>-19.406629561999999</c:v>
                </c:pt>
                <c:pt idx="924">
                  <c:v>-19.414550780999999</c:v>
                </c:pt>
                <c:pt idx="925">
                  <c:v>-19.436868667999999</c:v>
                </c:pt>
                <c:pt idx="926">
                  <c:v>-19.436868667999999</c:v>
                </c:pt>
                <c:pt idx="927">
                  <c:v>-19.423326492000001</c:v>
                </c:pt>
                <c:pt idx="928">
                  <c:v>-19.433523178000002</c:v>
                </c:pt>
                <c:pt idx="929">
                  <c:v>-19.450891495</c:v>
                </c:pt>
                <c:pt idx="930">
                  <c:v>-19.450891495</c:v>
                </c:pt>
                <c:pt idx="931">
                  <c:v>-19.465379715000001</c:v>
                </c:pt>
                <c:pt idx="932">
                  <c:v>-19.450027466000002</c:v>
                </c:pt>
                <c:pt idx="933">
                  <c:v>-19.450027466000002</c:v>
                </c:pt>
                <c:pt idx="934">
                  <c:v>-19.454032898000001</c:v>
                </c:pt>
                <c:pt idx="935">
                  <c:v>-19.457906723000001</c:v>
                </c:pt>
                <c:pt idx="936">
                  <c:v>-19.477451324</c:v>
                </c:pt>
                <c:pt idx="937">
                  <c:v>-19.477451324</c:v>
                </c:pt>
                <c:pt idx="938">
                  <c:v>-19.478258133000001</c:v>
                </c:pt>
                <c:pt idx="939">
                  <c:v>-19.467374801999998</c:v>
                </c:pt>
                <c:pt idx="940">
                  <c:v>-19.467374801999998</c:v>
                </c:pt>
                <c:pt idx="941">
                  <c:v>-19.47344017</c:v>
                </c:pt>
                <c:pt idx="942">
                  <c:v>-19.473615645999999</c:v>
                </c:pt>
                <c:pt idx="943">
                  <c:v>-19.492843627999999</c:v>
                </c:pt>
                <c:pt idx="944">
                  <c:v>-19.492843627999999</c:v>
                </c:pt>
                <c:pt idx="945">
                  <c:v>-19.477516174000002</c:v>
                </c:pt>
                <c:pt idx="946">
                  <c:v>-19.464670180999999</c:v>
                </c:pt>
                <c:pt idx="947">
                  <c:v>-19.464670180999999</c:v>
                </c:pt>
                <c:pt idx="948">
                  <c:v>-19.500003814999999</c:v>
                </c:pt>
                <c:pt idx="949">
                  <c:v>-19.498098373000001</c:v>
                </c:pt>
                <c:pt idx="950">
                  <c:v>-19.506519317999999</c:v>
                </c:pt>
                <c:pt idx="951">
                  <c:v>-19.506519317999999</c:v>
                </c:pt>
                <c:pt idx="952">
                  <c:v>-19.492403029999998</c:v>
                </c:pt>
                <c:pt idx="953">
                  <c:v>-19.492647171000002</c:v>
                </c:pt>
                <c:pt idx="954">
                  <c:v>-19.492647171000002</c:v>
                </c:pt>
                <c:pt idx="955">
                  <c:v>-19.496643066000001</c:v>
                </c:pt>
                <c:pt idx="956">
                  <c:v>-19.493484497000001</c:v>
                </c:pt>
                <c:pt idx="957">
                  <c:v>-19.513433456000001</c:v>
                </c:pt>
                <c:pt idx="958">
                  <c:v>-19.513433456000001</c:v>
                </c:pt>
                <c:pt idx="959">
                  <c:v>-19.513296127</c:v>
                </c:pt>
                <c:pt idx="960">
                  <c:v>-19.515810012999999</c:v>
                </c:pt>
                <c:pt idx="961">
                  <c:v>-19.515810012999999</c:v>
                </c:pt>
                <c:pt idx="962">
                  <c:v>-19.531303405999999</c:v>
                </c:pt>
                <c:pt idx="963">
                  <c:v>-19.517688751000001</c:v>
                </c:pt>
                <c:pt idx="964">
                  <c:v>-19.517688751000001</c:v>
                </c:pt>
                <c:pt idx="965">
                  <c:v>-19.518257140999999</c:v>
                </c:pt>
                <c:pt idx="966">
                  <c:v>-19.515008926</c:v>
                </c:pt>
                <c:pt idx="967">
                  <c:v>-19.496006011999999</c:v>
                </c:pt>
                <c:pt idx="968">
                  <c:v>-19.496006011999999</c:v>
                </c:pt>
                <c:pt idx="969">
                  <c:v>-19.522064209</c:v>
                </c:pt>
                <c:pt idx="970">
                  <c:v>-19.519746779999998</c:v>
                </c:pt>
                <c:pt idx="971">
                  <c:v>-19.519746779999998</c:v>
                </c:pt>
                <c:pt idx="972">
                  <c:v>-19.501899719000001</c:v>
                </c:pt>
                <c:pt idx="973">
                  <c:v>-19.501840591000001</c:v>
                </c:pt>
                <c:pt idx="974">
                  <c:v>-19.503215789999999</c:v>
                </c:pt>
                <c:pt idx="975">
                  <c:v>-19.503215789999999</c:v>
                </c:pt>
                <c:pt idx="976">
                  <c:v>-19.504304886</c:v>
                </c:pt>
                <c:pt idx="977">
                  <c:v>-19.512437819999999</c:v>
                </c:pt>
                <c:pt idx="978">
                  <c:v>-19.512437819999999</c:v>
                </c:pt>
                <c:pt idx="979">
                  <c:v>-19.498735428</c:v>
                </c:pt>
                <c:pt idx="980">
                  <c:v>-19.510305405</c:v>
                </c:pt>
                <c:pt idx="981">
                  <c:v>-19.481573104999999</c:v>
                </c:pt>
                <c:pt idx="982">
                  <c:v>-19.481573104999999</c:v>
                </c:pt>
                <c:pt idx="983">
                  <c:v>-19.495517731</c:v>
                </c:pt>
                <c:pt idx="984">
                  <c:v>-19.497503281</c:v>
                </c:pt>
                <c:pt idx="985">
                  <c:v>-19.497503281</c:v>
                </c:pt>
                <c:pt idx="986">
                  <c:v>-19.493480682000001</c:v>
                </c:pt>
                <c:pt idx="987">
                  <c:v>-19.493389130000001</c:v>
                </c:pt>
                <c:pt idx="988">
                  <c:v>-19.493389130000001</c:v>
                </c:pt>
                <c:pt idx="989">
                  <c:v>-19.510314941000001</c:v>
                </c:pt>
                <c:pt idx="990">
                  <c:v>-19.486476897999999</c:v>
                </c:pt>
                <c:pt idx="991">
                  <c:v>-19.506801605</c:v>
                </c:pt>
                <c:pt idx="992">
                  <c:v>-19.506801605</c:v>
                </c:pt>
                <c:pt idx="993">
                  <c:v>-19.491102218999998</c:v>
                </c:pt>
                <c:pt idx="994">
                  <c:v>-19.506345749000001</c:v>
                </c:pt>
                <c:pt idx="995">
                  <c:v>-19.506345749000001</c:v>
                </c:pt>
                <c:pt idx="996">
                  <c:v>-19.490627288999999</c:v>
                </c:pt>
                <c:pt idx="997">
                  <c:v>-19.501970290999999</c:v>
                </c:pt>
                <c:pt idx="998">
                  <c:v>-19.501970290999999</c:v>
                </c:pt>
                <c:pt idx="999">
                  <c:v>-19.486257553000002</c:v>
                </c:pt>
                <c:pt idx="1000">
                  <c:v>-19.490913390999999</c:v>
                </c:pt>
                <c:pt idx="1001">
                  <c:v>-19.491167067999999</c:v>
                </c:pt>
                <c:pt idx="1002">
                  <c:v>-19.491167067999999</c:v>
                </c:pt>
                <c:pt idx="1003">
                  <c:v>-19.487033843999999</c:v>
                </c:pt>
                <c:pt idx="1004">
                  <c:v>-19.484081268000001</c:v>
                </c:pt>
                <c:pt idx="1005">
                  <c:v>-19.484815598000001</c:v>
                </c:pt>
                <c:pt idx="1006">
                  <c:v>-19.484815598000001</c:v>
                </c:pt>
                <c:pt idx="1007">
                  <c:v>-19.487520218</c:v>
                </c:pt>
                <c:pt idx="1008">
                  <c:v>-19.489650726000001</c:v>
                </c:pt>
                <c:pt idx="1009">
                  <c:v>-19.489650726000001</c:v>
                </c:pt>
                <c:pt idx="1010">
                  <c:v>-19.49559021</c:v>
                </c:pt>
                <c:pt idx="1011">
                  <c:v>-19.501432419</c:v>
                </c:pt>
                <c:pt idx="1012">
                  <c:v>-19.501432419</c:v>
                </c:pt>
                <c:pt idx="1013">
                  <c:v>-19.483589171999999</c:v>
                </c:pt>
                <c:pt idx="1014">
                  <c:v>-19.484903335999999</c:v>
                </c:pt>
                <c:pt idx="1015">
                  <c:v>-19.483446121</c:v>
                </c:pt>
                <c:pt idx="1016">
                  <c:v>-19.483446121</c:v>
                </c:pt>
                <c:pt idx="1017">
                  <c:v>-19.477806091000001</c:v>
                </c:pt>
                <c:pt idx="1018">
                  <c:v>-19.493558883999999</c:v>
                </c:pt>
                <c:pt idx="1019">
                  <c:v>-19.493558883999999</c:v>
                </c:pt>
                <c:pt idx="1020">
                  <c:v>-19.493917464999999</c:v>
                </c:pt>
                <c:pt idx="1021">
                  <c:v>-19.496225357</c:v>
                </c:pt>
                <c:pt idx="1022">
                  <c:v>-19.475002288999999</c:v>
                </c:pt>
                <c:pt idx="1023">
                  <c:v>-19.475002288999999</c:v>
                </c:pt>
                <c:pt idx="1024">
                  <c:v>-19.473859786999999</c:v>
                </c:pt>
                <c:pt idx="1025">
                  <c:v>-19.469285965000001</c:v>
                </c:pt>
                <c:pt idx="1026">
                  <c:v>-19.469285965000001</c:v>
                </c:pt>
                <c:pt idx="1027">
                  <c:v>-19.482627869000002</c:v>
                </c:pt>
                <c:pt idx="1028">
                  <c:v>-19.477813721</c:v>
                </c:pt>
                <c:pt idx="1029">
                  <c:v>-19.477813721</c:v>
                </c:pt>
                <c:pt idx="1030">
                  <c:v>-19.492507934999999</c:v>
                </c:pt>
                <c:pt idx="1031">
                  <c:v>-19.439640045000001</c:v>
                </c:pt>
                <c:pt idx="1032">
                  <c:v>-19.449800491000001</c:v>
                </c:pt>
                <c:pt idx="1033">
                  <c:v>-19.449800491000001</c:v>
                </c:pt>
                <c:pt idx="1034">
                  <c:v>-19.450065613</c:v>
                </c:pt>
                <c:pt idx="1035">
                  <c:v>-19.447561264000001</c:v>
                </c:pt>
                <c:pt idx="1036">
                  <c:v>-19.447561264000001</c:v>
                </c:pt>
                <c:pt idx="1037">
                  <c:v>-19.459228516</c:v>
                </c:pt>
                <c:pt idx="1038">
                  <c:v>-19.440032959</c:v>
                </c:pt>
                <c:pt idx="1039">
                  <c:v>-19.440570830999999</c:v>
                </c:pt>
                <c:pt idx="1040">
                  <c:v>-19.440570830999999</c:v>
                </c:pt>
                <c:pt idx="1041">
                  <c:v>-19.428627014</c:v>
                </c:pt>
                <c:pt idx="1042">
                  <c:v>-19.444660187</c:v>
                </c:pt>
                <c:pt idx="1043">
                  <c:v>-19.444660187</c:v>
                </c:pt>
                <c:pt idx="1044">
                  <c:v>-19.408224105999999</c:v>
                </c:pt>
                <c:pt idx="1045">
                  <c:v>-19.430028915000001</c:v>
                </c:pt>
                <c:pt idx="1046">
                  <c:v>-19.438289642000001</c:v>
                </c:pt>
                <c:pt idx="1047">
                  <c:v>-19.438289642000001</c:v>
                </c:pt>
                <c:pt idx="1048">
                  <c:v>-19.427423477000001</c:v>
                </c:pt>
                <c:pt idx="1049">
                  <c:v>-19.431882858000002</c:v>
                </c:pt>
                <c:pt idx="1050">
                  <c:v>-19.431882858000002</c:v>
                </c:pt>
                <c:pt idx="1051">
                  <c:v>-19.406101227000001</c:v>
                </c:pt>
                <c:pt idx="1052">
                  <c:v>-19.424657822</c:v>
                </c:pt>
                <c:pt idx="1053">
                  <c:v>-19.402822494999999</c:v>
                </c:pt>
                <c:pt idx="1054">
                  <c:v>-19.402822494999999</c:v>
                </c:pt>
                <c:pt idx="1055">
                  <c:v>-19.416156769000001</c:v>
                </c:pt>
                <c:pt idx="1056">
                  <c:v>-19.406023026</c:v>
                </c:pt>
                <c:pt idx="1057">
                  <c:v>-19.406023026</c:v>
                </c:pt>
                <c:pt idx="1058">
                  <c:v>-19.391405106000001</c:v>
                </c:pt>
                <c:pt idx="1059">
                  <c:v>-19.374303818000001</c:v>
                </c:pt>
                <c:pt idx="1060">
                  <c:v>-19.374303818000001</c:v>
                </c:pt>
                <c:pt idx="1061">
                  <c:v>-19.403415679999998</c:v>
                </c:pt>
                <c:pt idx="1062">
                  <c:v>-19.382022857999999</c:v>
                </c:pt>
                <c:pt idx="1063">
                  <c:v>-19.396219253999998</c:v>
                </c:pt>
                <c:pt idx="1064">
                  <c:v>-19.396219253999998</c:v>
                </c:pt>
                <c:pt idx="1065">
                  <c:v>-19.389585494999999</c:v>
                </c:pt>
                <c:pt idx="1066">
                  <c:v>-19.368124007999999</c:v>
                </c:pt>
                <c:pt idx="1067">
                  <c:v>-19.368124007999999</c:v>
                </c:pt>
                <c:pt idx="1068">
                  <c:v>-19.367851257000002</c:v>
                </c:pt>
                <c:pt idx="1069">
                  <c:v>-19.383600234999999</c:v>
                </c:pt>
                <c:pt idx="1070">
                  <c:v>-19.377019881999999</c:v>
                </c:pt>
                <c:pt idx="1071">
                  <c:v>-19.377019881999999</c:v>
                </c:pt>
                <c:pt idx="1072">
                  <c:v>-19.371984481999998</c:v>
                </c:pt>
                <c:pt idx="1073">
                  <c:v>-19.353923798</c:v>
                </c:pt>
                <c:pt idx="1074">
                  <c:v>-19.353923798</c:v>
                </c:pt>
                <c:pt idx="1075">
                  <c:v>-19.355682373</c:v>
                </c:pt>
                <c:pt idx="1076">
                  <c:v>-19.361772537</c:v>
                </c:pt>
                <c:pt idx="1077">
                  <c:v>-19.361772537</c:v>
                </c:pt>
                <c:pt idx="1078">
                  <c:v>-19.359210967999999</c:v>
                </c:pt>
                <c:pt idx="1079">
                  <c:v>-19.443527222</c:v>
                </c:pt>
                <c:pt idx="1080">
                  <c:v>-19.638837813999999</c:v>
                </c:pt>
                <c:pt idx="1081">
                  <c:v>-19.638837813999999</c:v>
                </c:pt>
                <c:pt idx="1082">
                  <c:v>-19.947650909</c:v>
                </c:pt>
                <c:pt idx="1083">
                  <c:v>-20.274936675999999</c:v>
                </c:pt>
                <c:pt idx="1084">
                  <c:v>-20.274936675999999</c:v>
                </c:pt>
                <c:pt idx="1085">
                  <c:v>-20.681571959999999</c:v>
                </c:pt>
                <c:pt idx="1086">
                  <c:v>-21.223680496</c:v>
                </c:pt>
                <c:pt idx="1087">
                  <c:v>-21.645622252999999</c:v>
                </c:pt>
                <c:pt idx="1088">
                  <c:v>-21.645622252999999</c:v>
                </c:pt>
                <c:pt idx="1089">
                  <c:v>-22.144794464</c:v>
                </c:pt>
                <c:pt idx="1090">
                  <c:v>-22.645906448000002</c:v>
                </c:pt>
                <c:pt idx="1091">
                  <c:v>-22.645906448000002</c:v>
                </c:pt>
                <c:pt idx="1092">
                  <c:v>-23.23910141</c:v>
                </c:pt>
                <c:pt idx="1093">
                  <c:v>-23.827205658</c:v>
                </c:pt>
                <c:pt idx="1094">
                  <c:v>-23.827205658</c:v>
                </c:pt>
                <c:pt idx="1095">
                  <c:v>-24.539443970000001</c:v>
                </c:pt>
                <c:pt idx="1096">
                  <c:v>-25.174221038999999</c:v>
                </c:pt>
                <c:pt idx="1097">
                  <c:v>-25.845890045000001</c:v>
                </c:pt>
                <c:pt idx="1098">
                  <c:v>-25.845890045000001</c:v>
                </c:pt>
                <c:pt idx="1099">
                  <c:v>-26.595119476000001</c:v>
                </c:pt>
                <c:pt idx="1100">
                  <c:v>-27.265495300000001</c:v>
                </c:pt>
                <c:pt idx="1101">
                  <c:v>-27.265495300000001</c:v>
                </c:pt>
                <c:pt idx="1102">
                  <c:v>-28.060527801999999</c:v>
                </c:pt>
                <c:pt idx="1103">
                  <c:v>-28.787776947000001</c:v>
                </c:pt>
                <c:pt idx="1104">
                  <c:v>-28.787776947000001</c:v>
                </c:pt>
                <c:pt idx="1105">
                  <c:v>-29.544715880999998</c:v>
                </c:pt>
                <c:pt idx="1106">
                  <c:v>-30.374671935999999</c:v>
                </c:pt>
                <c:pt idx="1107">
                  <c:v>-31.118293762</c:v>
                </c:pt>
                <c:pt idx="1108">
                  <c:v>-31.118293762</c:v>
                </c:pt>
                <c:pt idx="1109">
                  <c:v>-31.949230193999998</c:v>
                </c:pt>
                <c:pt idx="1110">
                  <c:v>-32.697788238999998</c:v>
                </c:pt>
                <c:pt idx="1111">
                  <c:v>-32.697788238999998</c:v>
                </c:pt>
                <c:pt idx="1112">
                  <c:v>-33.460067748999997</c:v>
                </c:pt>
                <c:pt idx="1113">
                  <c:v>-34.322505950999997</c:v>
                </c:pt>
                <c:pt idx="1114">
                  <c:v>-35.134895325000002</c:v>
                </c:pt>
                <c:pt idx="1115">
                  <c:v>-35.134895325000002</c:v>
                </c:pt>
                <c:pt idx="1116">
                  <c:v>-35.982044219999999</c:v>
                </c:pt>
                <c:pt idx="1117">
                  <c:v>-36.780609130999999</c:v>
                </c:pt>
                <c:pt idx="1118">
                  <c:v>-36.780609130999999</c:v>
                </c:pt>
                <c:pt idx="1119">
                  <c:v>-37.659446715999998</c:v>
                </c:pt>
                <c:pt idx="1120">
                  <c:v>-38.446372986</c:v>
                </c:pt>
                <c:pt idx="1121">
                  <c:v>-39.232837676999999</c:v>
                </c:pt>
                <c:pt idx="1122">
                  <c:v>-39.232837676999999</c:v>
                </c:pt>
                <c:pt idx="1123">
                  <c:v>-40.149284363</c:v>
                </c:pt>
                <c:pt idx="1124">
                  <c:v>-40.987510681000003</c:v>
                </c:pt>
                <c:pt idx="1125">
                  <c:v>-40.987510681000003</c:v>
                </c:pt>
                <c:pt idx="1126">
                  <c:v>-41.827816009999999</c:v>
                </c:pt>
                <c:pt idx="1127">
                  <c:v>-42.636684418000002</c:v>
                </c:pt>
                <c:pt idx="1128">
                  <c:v>-42.636684418000002</c:v>
                </c:pt>
                <c:pt idx="1129">
                  <c:v>-43.541351317999997</c:v>
                </c:pt>
                <c:pt idx="1130">
                  <c:v>-44.313350677000003</c:v>
                </c:pt>
                <c:pt idx="1131">
                  <c:v>-45.119060515999998</c:v>
                </c:pt>
                <c:pt idx="1132">
                  <c:v>-45.119060515999998</c:v>
                </c:pt>
                <c:pt idx="1133">
                  <c:v>-46.191242217999999</c:v>
                </c:pt>
                <c:pt idx="1134">
                  <c:v>-46.970493316999999</c:v>
                </c:pt>
                <c:pt idx="1135">
                  <c:v>-46.970493316999999</c:v>
                </c:pt>
                <c:pt idx="1136">
                  <c:v>-47.873432158999996</c:v>
                </c:pt>
                <c:pt idx="1137">
                  <c:v>-48.760704040999997</c:v>
                </c:pt>
                <c:pt idx="1138">
                  <c:v>-49.532066344999997</c:v>
                </c:pt>
                <c:pt idx="1139">
                  <c:v>-49.532066344999997</c:v>
                </c:pt>
                <c:pt idx="1140">
                  <c:v>-50.450584411999998</c:v>
                </c:pt>
                <c:pt idx="1141">
                  <c:v>-51.213199615000001</c:v>
                </c:pt>
                <c:pt idx="1142">
                  <c:v>-51.213199615000001</c:v>
                </c:pt>
                <c:pt idx="1143">
                  <c:v>-52.268016815000003</c:v>
                </c:pt>
                <c:pt idx="1144">
                  <c:v>-53.009189606</c:v>
                </c:pt>
                <c:pt idx="1145">
                  <c:v>-53.009189606</c:v>
                </c:pt>
                <c:pt idx="1146">
                  <c:v>-53.851284026999998</c:v>
                </c:pt>
                <c:pt idx="1147">
                  <c:v>-54.803947448999999</c:v>
                </c:pt>
                <c:pt idx="1148">
                  <c:v>-55.746501922999997</c:v>
                </c:pt>
                <c:pt idx="1149">
                  <c:v>-55.746501922999997</c:v>
                </c:pt>
                <c:pt idx="1150">
                  <c:v>-56.572696686</c:v>
                </c:pt>
                <c:pt idx="1151">
                  <c:v>-57.423404693999998</c:v>
                </c:pt>
                <c:pt idx="1152">
                  <c:v>-57.423404693999998</c:v>
                </c:pt>
                <c:pt idx="1153">
                  <c:v>-58.266933440999999</c:v>
                </c:pt>
                <c:pt idx="1154">
                  <c:v>-59.520824431999998</c:v>
                </c:pt>
                <c:pt idx="1155">
                  <c:v>-60.236553192000002</c:v>
                </c:pt>
                <c:pt idx="1156">
                  <c:v>-60.236553192000002</c:v>
                </c:pt>
                <c:pt idx="1157">
                  <c:v>-61.195438385000003</c:v>
                </c:pt>
                <c:pt idx="1158">
                  <c:v>-61.994846344000003</c:v>
                </c:pt>
                <c:pt idx="1159">
                  <c:v>-61.994846344000003</c:v>
                </c:pt>
                <c:pt idx="1160">
                  <c:v>-62.311122894</c:v>
                </c:pt>
                <c:pt idx="1161">
                  <c:v>-63.359020233000003</c:v>
                </c:pt>
                <c:pt idx="1162">
                  <c:v>-65.068992614999999</c:v>
                </c:pt>
                <c:pt idx="1163">
                  <c:v>-65.068992614999999</c:v>
                </c:pt>
                <c:pt idx="1164">
                  <c:v>-66.237442017000006</c:v>
                </c:pt>
                <c:pt idx="1165">
                  <c:v>-66.266845703000001</c:v>
                </c:pt>
                <c:pt idx="1166">
                  <c:v>-66.266845703000001</c:v>
                </c:pt>
                <c:pt idx="1167">
                  <c:v>-67.161064147999994</c:v>
                </c:pt>
                <c:pt idx="1168">
                  <c:v>-68.896217346</c:v>
                </c:pt>
                <c:pt idx="1169">
                  <c:v>-69.253692627000007</c:v>
                </c:pt>
                <c:pt idx="1170">
                  <c:v>-69.253692627000007</c:v>
                </c:pt>
                <c:pt idx="1171">
                  <c:v>-71.459671021000005</c:v>
                </c:pt>
                <c:pt idx="1172">
                  <c:v>-70.028991699000002</c:v>
                </c:pt>
                <c:pt idx="1173">
                  <c:v>-70.028991699000002</c:v>
                </c:pt>
                <c:pt idx="1174">
                  <c:v>-70.923019409000005</c:v>
                </c:pt>
                <c:pt idx="1175">
                  <c:v>-72.143531799000002</c:v>
                </c:pt>
                <c:pt idx="1176">
                  <c:v>-74.056106567</c:v>
                </c:pt>
                <c:pt idx="1177">
                  <c:v>-74.056106567</c:v>
                </c:pt>
                <c:pt idx="1178">
                  <c:v>-73.846588135000005</c:v>
                </c:pt>
                <c:pt idx="1179">
                  <c:v>-74.225196838000002</c:v>
                </c:pt>
                <c:pt idx="1180">
                  <c:v>-74.578460692999997</c:v>
                </c:pt>
                <c:pt idx="1181">
                  <c:v>-74.578460692999997</c:v>
                </c:pt>
                <c:pt idx="1182">
                  <c:v>-79.396461486999996</c:v>
                </c:pt>
                <c:pt idx="1183">
                  <c:v>-75.911582946999999</c:v>
                </c:pt>
                <c:pt idx="1184">
                  <c:v>-75.911582946999999</c:v>
                </c:pt>
                <c:pt idx="1185">
                  <c:v>-77.258995056000003</c:v>
                </c:pt>
                <c:pt idx="1186">
                  <c:v>-77.662193298000005</c:v>
                </c:pt>
                <c:pt idx="1187">
                  <c:v>-80.594352721999996</c:v>
                </c:pt>
                <c:pt idx="1188">
                  <c:v>-80.594352721999996</c:v>
                </c:pt>
                <c:pt idx="1189">
                  <c:v>-78.375907897999994</c:v>
                </c:pt>
                <c:pt idx="1190">
                  <c:v>-79.659416199000006</c:v>
                </c:pt>
                <c:pt idx="1191">
                  <c:v>-79.659416199000006</c:v>
                </c:pt>
                <c:pt idx="1192">
                  <c:v>-83.200332642000006</c:v>
                </c:pt>
                <c:pt idx="1193">
                  <c:v>-85.961807250999996</c:v>
                </c:pt>
                <c:pt idx="1194">
                  <c:v>-85.025413513000004</c:v>
                </c:pt>
                <c:pt idx="1195">
                  <c:v>-85.025413513000004</c:v>
                </c:pt>
                <c:pt idx="1196">
                  <c:v>-81.412384032999995</c:v>
                </c:pt>
                <c:pt idx="1197">
                  <c:v>-85.551864624000004</c:v>
                </c:pt>
                <c:pt idx="1198">
                  <c:v>-85.639961243000002</c:v>
                </c:pt>
                <c:pt idx="1199">
                  <c:v>-85.639961243000002</c:v>
                </c:pt>
                <c:pt idx="1200">
                  <c:v>-84.107284546000002</c:v>
                </c:pt>
                <c:pt idx="1201">
                  <c:v>-87.818580627000003</c:v>
                </c:pt>
                <c:pt idx="1202">
                  <c:v>-87.818580627000003</c:v>
                </c:pt>
                <c:pt idx="1203">
                  <c:v>-85.336433411000002</c:v>
                </c:pt>
                <c:pt idx="1204">
                  <c:v>-85.403129578000005</c:v>
                </c:pt>
                <c:pt idx="1205">
                  <c:v>-85.766616821</c:v>
                </c:pt>
                <c:pt idx="1206">
                  <c:v>-85.766616821</c:v>
                </c:pt>
                <c:pt idx="1207">
                  <c:v>-85.138130188000005</c:v>
                </c:pt>
                <c:pt idx="1208">
                  <c:v>-85.244560242000006</c:v>
                </c:pt>
                <c:pt idx="1209">
                  <c:v>-85.244560242000006</c:v>
                </c:pt>
                <c:pt idx="1210">
                  <c:v>-83.192810058999996</c:v>
                </c:pt>
                <c:pt idx="1211">
                  <c:v>-88.798660278</c:v>
                </c:pt>
                <c:pt idx="1212">
                  <c:v>-87.290222168</c:v>
                </c:pt>
                <c:pt idx="1213">
                  <c:v>-87.290222168</c:v>
                </c:pt>
                <c:pt idx="1214">
                  <c:v>-83.916030883999994</c:v>
                </c:pt>
                <c:pt idx="1215">
                  <c:v>-85.222450256000002</c:v>
                </c:pt>
                <c:pt idx="1216">
                  <c:v>-83.580268860000004</c:v>
                </c:pt>
                <c:pt idx="1217">
                  <c:v>-83.580268860000004</c:v>
                </c:pt>
                <c:pt idx="1218">
                  <c:v>-84.345291137999993</c:v>
                </c:pt>
                <c:pt idx="1219">
                  <c:v>-85.550056458</c:v>
                </c:pt>
                <c:pt idx="1220">
                  <c:v>-87.811897278000004</c:v>
                </c:pt>
                <c:pt idx="1221">
                  <c:v>-87.811897278000004</c:v>
                </c:pt>
                <c:pt idx="1222">
                  <c:v>-84.073509216000005</c:v>
                </c:pt>
                <c:pt idx="1223">
                  <c:v>-87.404373168999996</c:v>
                </c:pt>
                <c:pt idx="1224">
                  <c:v>-87.404373168999996</c:v>
                </c:pt>
                <c:pt idx="1225">
                  <c:v>-84.672149657999995</c:v>
                </c:pt>
                <c:pt idx="1226">
                  <c:v>-82.517364502000007</c:v>
                </c:pt>
                <c:pt idx="1227">
                  <c:v>-84.591079711999996</c:v>
                </c:pt>
                <c:pt idx="1228">
                  <c:v>-84.591079711999996</c:v>
                </c:pt>
                <c:pt idx="1229">
                  <c:v>-86.897171021000005</c:v>
                </c:pt>
                <c:pt idx="1230">
                  <c:v>-84.070838928000001</c:v>
                </c:pt>
                <c:pt idx="1231">
                  <c:v>-86.244117736999996</c:v>
                </c:pt>
                <c:pt idx="1232">
                  <c:v>-86.244117736999996</c:v>
                </c:pt>
                <c:pt idx="1233">
                  <c:v>-88.710052489999995</c:v>
                </c:pt>
                <c:pt idx="1234">
                  <c:v>-88.459075928000004</c:v>
                </c:pt>
                <c:pt idx="1235">
                  <c:v>-88.459075928000004</c:v>
                </c:pt>
                <c:pt idx="1236">
                  <c:v>-85.318962096999996</c:v>
                </c:pt>
                <c:pt idx="1237">
                  <c:v>-87.293106078999998</c:v>
                </c:pt>
                <c:pt idx="1238">
                  <c:v>-84.551750182999996</c:v>
                </c:pt>
                <c:pt idx="1239">
                  <c:v>-84.551750182999996</c:v>
                </c:pt>
                <c:pt idx="1240">
                  <c:v>-83.124114989999995</c:v>
                </c:pt>
                <c:pt idx="1241">
                  <c:v>-84.962379455999994</c:v>
                </c:pt>
                <c:pt idx="1242">
                  <c:v>-85.814056395999998</c:v>
                </c:pt>
                <c:pt idx="1243">
                  <c:v>-85.814056395999998</c:v>
                </c:pt>
                <c:pt idx="1244">
                  <c:v>-87.246330260999997</c:v>
                </c:pt>
                <c:pt idx="1245">
                  <c:v>-86.257766724000007</c:v>
                </c:pt>
                <c:pt idx="1246">
                  <c:v>-86.257766724000007</c:v>
                </c:pt>
                <c:pt idx="1247">
                  <c:v>-86.934829711999996</c:v>
                </c:pt>
                <c:pt idx="1248">
                  <c:v>-86.003608704000001</c:v>
                </c:pt>
                <c:pt idx="1249">
                  <c:v>-88.208351135000001</c:v>
                </c:pt>
                <c:pt idx="1250">
                  <c:v>-88.208351135000001</c:v>
                </c:pt>
                <c:pt idx="1251">
                  <c:v>-85.291267395000006</c:v>
                </c:pt>
                <c:pt idx="1252">
                  <c:v>-88.020477295000006</c:v>
                </c:pt>
                <c:pt idx="1253">
                  <c:v>-86.865997313999998</c:v>
                </c:pt>
                <c:pt idx="1254">
                  <c:v>-86.865997313999998</c:v>
                </c:pt>
                <c:pt idx="1255">
                  <c:v>-86.626846313000001</c:v>
                </c:pt>
                <c:pt idx="1256">
                  <c:v>-85.066528320000003</c:v>
                </c:pt>
                <c:pt idx="1257">
                  <c:v>-85.066528320000003</c:v>
                </c:pt>
                <c:pt idx="1258">
                  <c:v>-85.045623778999996</c:v>
                </c:pt>
                <c:pt idx="1259">
                  <c:v>-85.512855529999996</c:v>
                </c:pt>
                <c:pt idx="1260">
                  <c:v>-86.178344726999995</c:v>
                </c:pt>
                <c:pt idx="1261">
                  <c:v>-86.178344726999995</c:v>
                </c:pt>
                <c:pt idx="1262">
                  <c:v>-86.427398682000003</c:v>
                </c:pt>
                <c:pt idx="1263">
                  <c:v>-85.228897094999994</c:v>
                </c:pt>
                <c:pt idx="1264">
                  <c:v>-87.302337645999998</c:v>
                </c:pt>
                <c:pt idx="1265">
                  <c:v>-87.302337645999998</c:v>
                </c:pt>
                <c:pt idx="1266">
                  <c:v>-83.871780396000005</c:v>
                </c:pt>
                <c:pt idx="1267">
                  <c:v>-84.019622803000004</c:v>
                </c:pt>
                <c:pt idx="1268">
                  <c:v>-84.019622803000004</c:v>
                </c:pt>
                <c:pt idx="1269">
                  <c:v>-82.169212341000005</c:v>
                </c:pt>
                <c:pt idx="1270">
                  <c:v>-85.892898560000006</c:v>
                </c:pt>
                <c:pt idx="1271">
                  <c:v>-88.056419372999997</c:v>
                </c:pt>
                <c:pt idx="1272">
                  <c:v>-88.056419372999997</c:v>
                </c:pt>
                <c:pt idx="1273">
                  <c:v>-84.019187927000004</c:v>
                </c:pt>
                <c:pt idx="1274">
                  <c:v>-85.165420531999999</c:v>
                </c:pt>
                <c:pt idx="1275">
                  <c:v>-84.541259765999996</c:v>
                </c:pt>
                <c:pt idx="1276">
                  <c:v>-84.541259765999996</c:v>
                </c:pt>
                <c:pt idx="1277">
                  <c:v>-85.537620544000006</c:v>
                </c:pt>
                <c:pt idx="1278">
                  <c:v>-89.542747497999997</c:v>
                </c:pt>
                <c:pt idx="1279">
                  <c:v>-87.575065613000007</c:v>
                </c:pt>
                <c:pt idx="1280">
                  <c:v>-87.575065613000007</c:v>
                </c:pt>
                <c:pt idx="1281">
                  <c:v>-83.876922606999997</c:v>
                </c:pt>
                <c:pt idx="1282">
                  <c:v>-85.139030457000004</c:v>
                </c:pt>
                <c:pt idx="1283">
                  <c:v>-85.139030457000004</c:v>
                </c:pt>
                <c:pt idx="1284">
                  <c:v>-85.098762511999993</c:v>
                </c:pt>
                <c:pt idx="1285">
                  <c:v>-82.566474915000001</c:v>
                </c:pt>
                <c:pt idx="1286">
                  <c:v>-84.882743834999999</c:v>
                </c:pt>
                <c:pt idx="1287">
                  <c:v>-84.882743834999999</c:v>
                </c:pt>
                <c:pt idx="1288">
                  <c:v>-82.857208252000007</c:v>
                </c:pt>
                <c:pt idx="1289">
                  <c:v>-82.451332092000001</c:v>
                </c:pt>
                <c:pt idx="1290">
                  <c:v>-85.718093871999997</c:v>
                </c:pt>
                <c:pt idx="1291">
                  <c:v>-85.718093871999997</c:v>
                </c:pt>
                <c:pt idx="1292">
                  <c:v>-87.542274474999999</c:v>
                </c:pt>
                <c:pt idx="1293">
                  <c:v>-84.436302185000002</c:v>
                </c:pt>
                <c:pt idx="1294">
                  <c:v>-83.377929687999995</c:v>
                </c:pt>
                <c:pt idx="1295">
                  <c:v>-83.377929687999995</c:v>
                </c:pt>
                <c:pt idx="1296">
                  <c:v>-87.452140807999996</c:v>
                </c:pt>
                <c:pt idx="1297">
                  <c:v>-85.773742675999998</c:v>
                </c:pt>
                <c:pt idx="1298">
                  <c:v>-85.773742675999998</c:v>
                </c:pt>
                <c:pt idx="1299">
                  <c:v>-88.06312561</c:v>
                </c:pt>
                <c:pt idx="1300">
                  <c:v>-86.936492920000006</c:v>
                </c:pt>
                <c:pt idx="1301">
                  <c:v>-86.894508361999996</c:v>
                </c:pt>
                <c:pt idx="1302">
                  <c:v>-86.894508361999996</c:v>
                </c:pt>
                <c:pt idx="1303">
                  <c:v>-86.501670837000006</c:v>
                </c:pt>
                <c:pt idx="1304">
                  <c:v>-86.280448914000004</c:v>
                </c:pt>
                <c:pt idx="1305">
                  <c:v>-84.914337157999995</c:v>
                </c:pt>
                <c:pt idx="1306">
                  <c:v>-84.914337157999995</c:v>
                </c:pt>
                <c:pt idx="1307">
                  <c:v>-86.918777465999995</c:v>
                </c:pt>
                <c:pt idx="1308">
                  <c:v>-85.723335266000007</c:v>
                </c:pt>
                <c:pt idx="1309">
                  <c:v>-84.878051757999998</c:v>
                </c:pt>
                <c:pt idx="1310">
                  <c:v>-84.878051757999998</c:v>
                </c:pt>
                <c:pt idx="1311">
                  <c:v>-85.774665833</c:v>
                </c:pt>
                <c:pt idx="1312">
                  <c:v>-88.264671325999998</c:v>
                </c:pt>
                <c:pt idx="1313">
                  <c:v>-85.448013306000007</c:v>
                </c:pt>
                <c:pt idx="1314">
                  <c:v>-85.448013306000007</c:v>
                </c:pt>
                <c:pt idx="1315">
                  <c:v>-87.493759155000006</c:v>
                </c:pt>
                <c:pt idx="1316">
                  <c:v>-86.419723511000001</c:v>
                </c:pt>
                <c:pt idx="1317">
                  <c:v>-86.419723511000001</c:v>
                </c:pt>
                <c:pt idx="1318">
                  <c:v>-85.314224242999998</c:v>
                </c:pt>
                <c:pt idx="1319">
                  <c:v>-83.417007446</c:v>
                </c:pt>
              </c:numCache>
            </c:numRef>
          </c:yVal>
          <c:smooth val="0"/>
          <c:extLst>
            <c:ext xmlns:c16="http://schemas.microsoft.com/office/drawing/2014/chart" uri="{C3380CC4-5D6E-409C-BE32-E72D297353CC}">
              <c16:uniqueId val="{00000001-15C3-41B7-A169-444624C04DEC}"/>
            </c:ext>
          </c:extLst>
        </c:ser>
        <c:dLbls>
          <c:showLegendKey val="0"/>
          <c:showVal val="0"/>
          <c:showCatName val="0"/>
          <c:showSerName val="0"/>
          <c:showPercent val="0"/>
          <c:showBubbleSize val="0"/>
        </c:dLbls>
        <c:axId val="2044942255"/>
        <c:axId val="2083868831"/>
      </c:scatterChart>
      <c:valAx>
        <c:axId val="2044942255"/>
        <c:scaling>
          <c:orientation val="minMax"/>
        </c:scaling>
        <c:delete val="0"/>
        <c:axPos val="b"/>
        <c:majorGridlines>
          <c:spPr>
            <a:ln w="9525" cap="flat" cmpd="sng" algn="ctr">
              <a:solidFill>
                <a:schemeClr val="tx1">
                  <a:lumMod val="15000"/>
                  <a:lumOff val="85000"/>
                </a:schemeClr>
              </a:solidFill>
              <a:round/>
            </a:ln>
            <a:effectLst/>
          </c:spPr>
        </c:majorGridlines>
        <c:numFmt formatCode="h:mm:ss;@"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868831"/>
        <c:crossesAt val="-100"/>
        <c:crossBetween val="midCat"/>
        <c:majorUnit val="3.0000000000000008E-4"/>
      </c:valAx>
      <c:valAx>
        <c:axId val="20838688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Probe</a:t>
                </a:r>
                <a:r>
                  <a:rPr lang="en-US" baseline="0"/>
                  <a:t> Signal, dBm</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4942255"/>
        <c:crosses val="autoZero"/>
        <c:crossBetween val="midCat"/>
      </c:valAx>
      <c:spPr>
        <a:noFill/>
        <a:ln>
          <a:noFill/>
        </a:ln>
        <a:effectLst/>
      </c:spPr>
    </c:plotArea>
    <c:legend>
      <c:legendPos val="tr"/>
      <c:layout>
        <c:manualLayout>
          <c:xMode val="edge"/>
          <c:yMode val="edge"/>
          <c:x val="0.7869647398764904"/>
          <c:y val="8.1124274027324084E-3"/>
          <c:w val="0.20939118922487529"/>
          <c:h val="0.22434858264500965"/>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Elimination of 7/9 mode from 180</a:t>
            </a:r>
            <a:r>
              <a:rPr lang="en-US" baseline="30000" dirty="0"/>
              <a:t>o</a:t>
            </a:r>
            <a:r>
              <a:rPr lang="en-US" baseline="0" dirty="0"/>
              <a:t> phase flip</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3951961492995193E-2"/>
          <c:y val="0.15531878264467899"/>
          <c:w val="0.87653719874554226"/>
          <c:h val="0.69619501439643194"/>
        </c:manualLayout>
      </c:layout>
      <c:scatterChart>
        <c:scatterStyle val="lineMarker"/>
        <c:varyColors val="0"/>
        <c:ser>
          <c:idx val="0"/>
          <c:order val="0"/>
          <c:spPr>
            <a:ln w="19050" cap="rnd">
              <a:solidFill>
                <a:schemeClr val="accent1"/>
              </a:solidFill>
              <a:round/>
            </a:ln>
            <a:effectLst/>
          </c:spPr>
          <c:marker>
            <c:symbol val="none"/>
          </c:marker>
          <c:xVal>
            <c:numRef>
              <c:f>'7-9 AMMS flip'!$B$3:$B$10327</c:f>
              <c:numCache>
                <c:formatCode>[$-F400]h:mm:ss\ AM/PM</c:formatCode>
                <c:ptCount val="10325"/>
                <c:pt idx="0">
                  <c:v>45042.736770833333</c:v>
                </c:pt>
                <c:pt idx="1">
                  <c:v>45042.736772002318</c:v>
                </c:pt>
                <c:pt idx="2">
                  <c:v>45042.736773171302</c:v>
                </c:pt>
                <c:pt idx="3">
                  <c:v>45042.73677432871</c:v>
                </c:pt>
                <c:pt idx="4">
                  <c:v>45042.736775486119</c:v>
                </c:pt>
                <c:pt idx="5">
                  <c:v>45042.736776655103</c:v>
                </c:pt>
                <c:pt idx="6">
                  <c:v>45042.736777812512</c:v>
                </c:pt>
                <c:pt idx="7">
                  <c:v>45042.73677896992</c:v>
                </c:pt>
                <c:pt idx="8">
                  <c:v>45042.736780127329</c:v>
                </c:pt>
                <c:pt idx="9">
                  <c:v>45042.736781284737</c:v>
                </c:pt>
                <c:pt idx="10">
                  <c:v>45042.736782442145</c:v>
                </c:pt>
                <c:pt idx="11">
                  <c:v>45042.73678361113</c:v>
                </c:pt>
                <c:pt idx="12">
                  <c:v>45042.736784768538</c:v>
                </c:pt>
                <c:pt idx="13">
                  <c:v>45042.736785925947</c:v>
                </c:pt>
                <c:pt idx="14">
                  <c:v>45042.736787083355</c:v>
                </c:pt>
                <c:pt idx="15">
                  <c:v>45042.736788252339</c:v>
                </c:pt>
                <c:pt idx="16">
                  <c:v>45042.736789421324</c:v>
                </c:pt>
                <c:pt idx="17">
                  <c:v>45042.736790578732</c:v>
                </c:pt>
                <c:pt idx="18">
                  <c:v>45042.736791736141</c:v>
                </c:pt>
                <c:pt idx="19">
                  <c:v>45042.736792905125</c:v>
                </c:pt>
                <c:pt idx="20">
                  <c:v>45042.736794062534</c:v>
                </c:pt>
                <c:pt idx="21">
                  <c:v>45042.736795219942</c:v>
                </c:pt>
                <c:pt idx="22">
                  <c:v>45042.73679637735</c:v>
                </c:pt>
                <c:pt idx="23">
                  <c:v>45042.736797546335</c:v>
                </c:pt>
                <c:pt idx="24">
                  <c:v>45042.736798703743</c:v>
                </c:pt>
                <c:pt idx="25">
                  <c:v>45042.736799872728</c:v>
                </c:pt>
                <c:pt idx="26">
                  <c:v>45042.736801030136</c:v>
                </c:pt>
                <c:pt idx="27">
                  <c:v>45042.736802187545</c:v>
                </c:pt>
                <c:pt idx="28">
                  <c:v>45042.736803356529</c:v>
                </c:pt>
                <c:pt idx="29">
                  <c:v>45042.736804513937</c:v>
                </c:pt>
                <c:pt idx="30">
                  <c:v>45042.736805682922</c:v>
                </c:pt>
                <c:pt idx="31">
                  <c:v>45042.73680684033</c:v>
                </c:pt>
                <c:pt idx="32">
                  <c:v>45042.736808009315</c:v>
                </c:pt>
                <c:pt idx="33">
                  <c:v>45042.736809166723</c:v>
                </c:pt>
                <c:pt idx="34">
                  <c:v>45042.736810324132</c:v>
                </c:pt>
                <c:pt idx="35">
                  <c:v>45042.736811493116</c:v>
                </c:pt>
                <c:pt idx="36">
                  <c:v>45042.736812650524</c:v>
                </c:pt>
                <c:pt idx="37">
                  <c:v>45042.736813819509</c:v>
                </c:pt>
                <c:pt idx="38">
                  <c:v>45042.736814976917</c:v>
                </c:pt>
                <c:pt idx="39">
                  <c:v>45042.736816145902</c:v>
                </c:pt>
                <c:pt idx="40">
                  <c:v>45042.73681730331</c:v>
                </c:pt>
                <c:pt idx="41">
                  <c:v>45042.736818472295</c:v>
                </c:pt>
                <c:pt idx="42">
                  <c:v>45042.736819629703</c:v>
                </c:pt>
                <c:pt idx="43">
                  <c:v>45042.736820798687</c:v>
                </c:pt>
                <c:pt idx="44">
                  <c:v>45042.736821956096</c:v>
                </c:pt>
                <c:pt idx="45">
                  <c:v>45042.73682312508</c:v>
                </c:pt>
                <c:pt idx="46">
                  <c:v>45042.736824294065</c:v>
                </c:pt>
                <c:pt idx="47">
                  <c:v>45042.736825463049</c:v>
                </c:pt>
                <c:pt idx="48">
                  <c:v>45042.736826632034</c:v>
                </c:pt>
                <c:pt idx="49">
                  <c:v>45042.736827789442</c:v>
                </c:pt>
                <c:pt idx="50">
                  <c:v>45042.736828958426</c:v>
                </c:pt>
                <c:pt idx="51">
                  <c:v>45042.736830115835</c:v>
                </c:pt>
                <c:pt idx="52">
                  <c:v>45042.736831273243</c:v>
                </c:pt>
                <c:pt idx="53">
                  <c:v>45042.736832430652</c:v>
                </c:pt>
                <c:pt idx="54">
                  <c:v>45042.73683358806</c:v>
                </c:pt>
                <c:pt idx="55">
                  <c:v>45042.736834745469</c:v>
                </c:pt>
                <c:pt idx="56">
                  <c:v>45042.736835914453</c:v>
                </c:pt>
                <c:pt idx="57">
                  <c:v>45042.736837095006</c:v>
                </c:pt>
                <c:pt idx="58">
                  <c:v>45042.736838252415</c:v>
                </c:pt>
                <c:pt idx="59">
                  <c:v>45042.736839409823</c:v>
                </c:pt>
                <c:pt idx="60">
                  <c:v>45042.736840567231</c:v>
                </c:pt>
                <c:pt idx="61">
                  <c:v>45042.736841736216</c:v>
                </c:pt>
                <c:pt idx="62">
                  <c:v>45042.7368429052</c:v>
                </c:pt>
                <c:pt idx="63">
                  <c:v>45042.736844074185</c:v>
                </c:pt>
                <c:pt idx="64">
                  <c:v>45042.736845231593</c:v>
                </c:pt>
                <c:pt idx="65">
                  <c:v>45042.736846389002</c:v>
                </c:pt>
                <c:pt idx="66">
                  <c:v>45042.73684754641</c:v>
                </c:pt>
                <c:pt idx="67">
                  <c:v>45042.736848715394</c:v>
                </c:pt>
                <c:pt idx="68">
                  <c:v>45042.736849872803</c:v>
                </c:pt>
                <c:pt idx="69">
                  <c:v>45042.736851030211</c:v>
                </c:pt>
                <c:pt idx="70">
                  <c:v>45042.736852199196</c:v>
                </c:pt>
                <c:pt idx="71">
                  <c:v>45042.73685336818</c:v>
                </c:pt>
                <c:pt idx="72">
                  <c:v>45042.736854537165</c:v>
                </c:pt>
                <c:pt idx="73">
                  <c:v>45042.736855694573</c:v>
                </c:pt>
                <c:pt idx="74">
                  <c:v>45042.736856851981</c:v>
                </c:pt>
                <c:pt idx="75">
                  <c:v>45042.73685800939</c:v>
                </c:pt>
                <c:pt idx="76">
                  <c:v>45042.736859166798</c:v>
                </c:pt>
                <c:pt idx="77">
                  <c:v>45042.736860324207</c:v>
                </c:pt>
                <c:pt idx="78">
                  <c:v>45042.736861493191</c:v>
                </c:pt>
                <c:pt idx="79">
                  <c:v>45042.7368626506</c:v>
                </c:pt>
                <c:pt idx="80">
                  <c:v>45042.736863819584</c:v>
                </c:pt>
                <c:pt idx="81">
                  <c:v>45042.736864976992</c:v>
                </c:pt>
                <c:pt idx="82">
                  <c:v>45042.736866145977</c:v>
                </c:pt>
                <c:pt idx="83">
                  <c:v>45042.736867314961</c:v>
                </c:pt>
                <c:pt idx="84">
                  <c:v>45042.736868483946</c:v>
                </c:pt>
                <c:pt idx="85">
                  <c:v>45042.736869641354</c:v>
                </c:pt>
                <c:pt idx="86">
                  <c:v>45042.736870798763</c:v>
                </c:pt>
                <c:pt idx="87">
                  <c:v>45042.736871956171</c:v>
                </c:pt>
                <c:pt idx="88">
                  <c:v>45042.736873113579</c:v>
                </c:pt>
                <c:pt idx="89">
                  <c:v>45042.736874270988</c:v>
                </c:pt>
                <c:pt idx="90">
                  <c:v>45042.736875428396</c:v>
                </c:pt>
                <c:pt idx="91">
                  <c:v>45042.736876585805</c:v>
                </c:pt>
                <c:pt idx="92">
                  <c:v>45042.736877754789</c:v>
                </c:pt>
                <c:pt idx="93">
                  <c:v>45042.736878912197</c:v>
                </c:pt>
                <c:pt idx="94">
                  <c:v>45042.736880081182</c:v>
                </c:pt>
                <c:pt idx="95">
                  <c:v>45042.73688123859</c:v>
                </c:pt>
                <c:pt idx="96">
                  <c:v>45042.736882395999</c:v>
                </c:pt>
                <c:pt idx="97">
                  <c:v>45042.736883564983</c:v>
                </c:pt>
                <c:pt idx="98">
                  <c:v>45042.736884722392</c:v>
                </c:pt>
                <c:pt idx="99">
                  <c:v>45042.7368858798</c:v>
                </c:pt>
                <c:pt idx="100">
                  <c:v>45042.736887037208</c:v>
                </c:pt>
                <c:pt idx="101">
                  <c:v>45042.736888194617</c:v>
                </c:pt>
                <c:pt idx="102">
                  <c:v>45042.736889352025</c:v>
                </c:pt>
                <c:pt idx="103">
                  <c:v>45042.736890509434</c:v>
                </c:pt>
                <c:pt idx="104">
                  <c:v>45042.736891678418</c:v>
                </c:pt>
                <c:pt idx="105">
                  <c:v>45042.736892835826</c:v>
                </c:pt>
                <c:pt idx="106">
                  <c:v>45042.736893993235</c:v>
                </c:pt>
                <c:pt idx="107">
                  <c:v>45042.736895150643</c:v>
                </c:pt>
                <c:pt idx="108">
                  <c:v>45042.736896308052</c:v>
                </c:pt>
                <c:pt idx="109">
                  <c:v>45042.73689746546</c:v>
                </c:pt>
                <c:pt idx="110">
                  <c:v>45042.736898622868</c:v>
                </c:pt>
                <c:pt idx="111">
                  <c:v>45042.736899780277</c:v>
                </c:pt>
                <c:pt idx="112">
                  <c:v>45042.736900937685</c:v>
                </c:pt>
                <c:pt idx="113">
                  <c:v>45042.736902095094</c:v>
                </c:pt>
                <c:pt idx="114">
                  <c:v>45042.736903252502</c:v>
                </c:pt>
                <c:pt idx="115">
                  <c:v>45042.736904421487</c:v>
                </c:pt>
                <c:pt idx="116">
                  <c:v>45042.736905590471</c:v>
                </c:pt>
                <c:pt idx="117">
                  <c:v>45042.736906747879</c:v>
                </c:pt>
                <c:pt idx="118">
                  <c:v>45042.736907905288</c:v>
                </c:pt>
                <c:pt idx="119">
                  <c:v>45042.736909062696</c:v>
                </c:pt>
                <c:pt idx="120">
                  <c:v>45042.736910231681</c:v>
                </c:pt>
                <c:pt idx="121">
                  <c:v>45042.736911389089</c:v>
                </c:pt>
                <c:pt idx="122">
                  <c:v>45042.736912558074</c:v>
                </c:pt>
                <c:pt idx="123">
                  <c:v>45042.736913715482</c:v>
                </c:pt>
                <c:pt idx="124">
                  <c:v>45042.73691487289</c:v>
                </c:pt>
                <c:pt idx="125">
                  <c:v>45042.736916030299</c:v>
                </c:pt>
                <c:pt idx="126">
                  <c:v>45042.736917187707</c:v>
                </c:pt>
                <c:pt idx="127">
                  <c:v>45042.736918356692</c:v>
                </c:pt>
                <c:pt idx="128">
                  <c:v>45042.7369195141</c:v>
                </c:pt>
                <c:pt idx="129">
                  <c:v>45042.736920671508</c:v>
                </c:pt>
                <c:pt idx="130">
                  <c:v>45042.736921828917</c:v>
                </c:pt>
                <c:pt idx="131">
                  <c:v>45042.736922986325</c:v>
                </c:pt>
                <c:pt idx="132">
                  <c:v>45042.736924143734</c:v>
                </c:pt>
                <c:pt idx="133">
                  <c:v>45042.736925301142</c:v>
                </c:pt>
                <c:pt idx="134">
                  <c:v>45042.736926470126</c:v>
                </c:pt>
                <c:pt idx="135">
                  <c:v>45042.736927639111</c:v>
                </c:pt>
                <c:pt idx="136">
                  <c:v>45042.736928796519</c:v>
                </c:pt>
                <c:pt idx="137">
                  <c:v>45042.736929953928</c:v>
                </c:pt>
                <c:pt idx="138">
                  <c:v>45042.736931122912</c:v>
                </c:pt>
                <c:pt idx="139">
                  <c:v>45042.736932280321</c:v>
                </c:pt>
                <c:pt idx="140">
                  <c:v>45042.736933437729</c:v>
                </c:pt>
                <c:pt idx="141">
                  <c:v>45042.736934595137</c:v>
                </c:pt>
                <c:pt idx="142">
                  <c:v>45042.736935764122</c:v>
                </c:pt>
                <c:pt idx="143">
                  <c:v>45042.73693692153</c:v>
                </c:pt>
                <c:pt idx="144">
                  <c:v>45042.736938078939</c:v>
                </c:pt>
                <c:pt idx="145">
                  <c:v>45042.736939236347</c:v>
                </c:pt>
                <c:pt idx="146">
                  <c:v>45042.736940393756</c:v>
                </c:pt>
                <c:pt idx="147">
                  <c:v>45042.736941551164</c:v>
                </c:pt>
                <c:pt idx="148">
                  <c:v>45042.736942708572</c:v>
                </c:pt>
                <c:pt idx="149">
                  <c:v>45042.736943865981</c:v>
                </c:pt>
                <c:pt idx="150">
                  <c:v>45042.736945023389</c:v>
                </c:pt>
                <c:pt idx="151">
                  <c:v>45042.736946180798</c:v>
                </c:pt>
                <c:pt idx="152">
                  <c:v>45042.736947338206</c:v>
                </c:pt>
                <c:pt idx="153">
                  <c:v>45042.736948495614</c:v>
                </c:pt>
                <c:pt idx="154">
                  <c:v>45042.736949664599</c:v>
                </c:pt>
                <c:pt idx="155">
                  <c:v>45042.736950833583</c:v>
                </c:pt>
                <c:pt idx="156">
                  <c:v>45042.736952002568</c:v>
                </c:pt>
                <c:pt idx="157">
                  <c:v>45042.736953159976</c:v>
                </c:pt>
                <c:pt idx="158">
                  <c:v>45042.736954328961</c:v>
                </c:pt>
                <c:pt idx="159">
                  <c:v>45042.736955497945</c:v>
                </c:pt>
                <c:pt idx="160">
                  <c:v>45042.736956666929</c:v>
                </c:pt>
                <c:pt idx="161">
                  <c:v>45042.736957835914</c:v>
                </c:pt>
                <c:pt idx="162">
                  <c:v>45042.736958993322</c:v>
                </c:pt>
                <c:pt idx="163">
                  <c:v>45042.736960162307</c:v>
                </c:pt>
                <c:pt idx="164">
                  <c:v>45042.736961319715</c:v>
                </c:pt>
                <c:pt idx="165">
                  <c:v>45042.7369624887</c:v>
                </c:pt>
                <c:pt idx="166">
                  <c:v>45042.736963646108</c:v>
                </c:pt>
                <c:pt idx="167">
                  <c:v>45042.736964815093</c:v>
                </c:pt>
                <c:pt idx="168">
                  <c:v>45042.736965984077</c:v>
                </c:pt>
                <c:pt idx="169">
                  <c:v>45042.736967141485</c:v>
                </c:pt>
                <c:pt idx="170">
                  <c:v>45042.736968298894</c:v>
                </c:pt>
                <c:pt idx="171">
                  <c:v>45042.736969456302</c:v>
                </c:pt>
                <c:pt idx="172">
                  <c:v>45042.736970625287</c:v>
                </c:pt>
                <c:pt idx="173">
                  <c:v>45042.736971782695</c:v>
                </c:pt>
                <c:pt idx="174">
                  <c:v>45042.736972940103</c:v>
                </c:pt>
                <c:pt idx="175">
                  <c:v>45042.736974097512</c:v>
                </c:pt>
                <c:pt idx="176">
                  <c:v>45042.73697525492</c:v>
                </c:pt>
                <c:pt idx="177">
                  <c:v>45042.736976412329</c:v>
                </c:pt>
                <c:pt idx="178">
                  <c:v>45042.736977569737</c:v>
                </c:pt>
                <c:pt idx="179">
                  <c:v>45042.736978738722</c:v>
                </c:pt>
                <c:pt idx="180">
                  <c:v>45042.73697989613</c:v>
                </c:pt>
                <c:pt idx="181">
                  <c:v>45042.736981065114</c:v>
                </c:pt>
                <c:pt idx="182">
                  <c:v>45042.736982222523</c:v>
                </c:pt>
                <c:pt idx="183">
                  <c:v>45042.736983391507</c:v>
                </c:pt>
                <c:pt idx="184">
                  <c:v>45042.736984548916</c:v>
                </c:pt>
                <c:pt idx="185">
                  <c:v>45042.7369857179</c:v>
                </c:pt>
                <c:pt idx="186">
                  <c:v>45042.736986875309</c:v>
                </c:pt>
                <c:pt idx="187">
                  <c:v>45042.736988032717</c:v>
                </c:pt>
                <c:pt idx="188">
                  <c:v>45042.736989201701</c:v>
                </c:pt>
                <c:pt idx="189">
                  <c:v>45042.73699035911</c:v>
                </c:pt>
                <c:pt idx="190">
                  <c:v>45042.736991516518</c:v>
                </c:pt>
                <c:pt idx="191">
                  <c:v>45042.736992673927</c:v>
                </c:pt>
                <c:pt idx="192">
                  <c:v>45042.736993842911</c:v>
                </c:pt>
                <c:pt idx="193">
                  <c:v>45042.736995000319</c:v>
                </c:pt>
                <c:pt idx="194">
                  <c:v>45042.736996157728</c:v>
                </c:pt>
                <c:pt idx="195">
                  <c:v>45042.736997315136</c:v>
                </c:pt>
                <c:pt idx="196">
                  <c:v>45042.736998484121</c:v>
                </c:pt>
                <c:pt idx="197">
                  <c:v>45042.736999641529</c:v>
                </c:pt>
                <c:pt idx="198">
                  <c:v>45042.737000798938</c:v>
                </c:pt>
                <c:pt idx="199">
                  <c:v>45042.737001956346</c:v>
                </c:pt>
                <c:pt idx="200">
                  <c:v>45042.73700312533</c:v>
                </c:pt>
                <c:pt idx="201">
                  <c:v>45042.737004282739</c:v>
                </c:pt>
                <c:pt idx="202">
                  <c:v>45042.737005451723</c:v>
                </c:pt>
                <c:pt idx="203">
                  <c:v>45042.737006620708</c:v>
                </c:pt>
                <c:pt idx="204">
                  <c:v>45042.737007778116</c:v>
                </c:pt>
                <c:pt idx="205">
                  <c:v>45042.737008947101</c:v>
                </c:pt>
                <c:pt idx="206">
                  <c:v>45042.737010104509</c:v>
                </c:pt>
                <c:pt idx="207">
                  <c:v>45042.737011261917</c:v>
                </c:pt>
                <c:pt idx="208">
                  <c:v>45042.737012419326</c:v>
                </c:pt>
                <c:pt idx="209">
                  <c:v>45042.737013576734</c:v>
                </c:pt>
                <c:pt idx="210">
                  <c:v>45042.737014745719</c:v>
                </c:pt>
                <c:pt idx="211">
                  <c:v>45042.737015903127</c:v>
                </c:pt>
                <c:pt idx="212">
                  <c:v>45042.737017060535</c:v>
                </c:pt>
                <c:pt idx="213">
                  <c:v>45042.737018217944</c:v>
                </c:pt>
                <c:pt idx="214">
                  <c:v>45042.737019386928</c:v>
                </c:pt>
                <c:pt idx="215">
                  <c:v>45042.737020555913</c:v>
                </c:pt>
                <c:pt idx="216">
                  <c:v>45042.737021713321</c:v>
                </c:pt>
                <c:pt idx="217">
                  <c:v>45042.73702287073</c:v>
                </c:pt>
                <c:pt idx="218">
                  <c:v>45042.737024028138</c:v>
                </c:pt>
                <c:pt idx="219">
                  <c:v>45042.737025197122</c:v>
                </c:pt>
                <c:pt idx="220">
                  <c:v>45042.737026366107</c:v>
                </c:pt>
                <c:pt idx="221">
                  <c:v>45042.737027535091</c:v>
                </c:pt>
                <c:pt idx="222">
                  <c:v>45042.7370286925</c:v>
                </c:pt>
                <c:pt idx="223">
                  <c:v>45042.737029849908</c:v>
                </c:pt>
                <c:pt idx="224">
                  <c:v>45042.737031018893</c:v>
                </c:pt>
                <c:pt idx="225">
                  <c:v>45042.737032176301</c:v>
                </c:pt>
                <c:pt idx="226">
                  <c:v>45042.737033345285</c:v>
                </c:pt>
                <c:pt idx="227">
                  <c:v>45042.73703451427</c:v>
                </c:pt>
                <c:pt idx="228">
                  <c:v>45042.737035671678</c:v>
                </c:pt>
                <c:pt idx="229">
                  <c:v>45042.737036840663</c:v>
                </c:pt>
                <c:pt idx="230">
                  <c:v>45042.737037998071</c:v>
                </c:pt>
                <c:pt idx="231">
                  <c:v>45042.73703915548</c:v>
                </c:pt>
                <c:pt idx="232">
                  <c:v>45042.737040312888</c:v>
                </c:pt>
                <c:pt idx="233">
                  <c:v>45042.737041470296</c:v>
                </c:pt>
                <c:pt idx="234">
                  <c:v>45042.737042627705</c:v>
                </c:pt>
                <c:pt idx="235">
                  <c:v>45042.737043785113</c:v>
                </c:pt>
                <c:pt idx="236">
                  <c:v>45042.737044942522</c:v>
                </c:pt>
                <c:pt idx="237">
                  <c:v>45042.73704609993</c:v>
                </c:pt>
                <c:pt idx="238">
                  <c:v>45042.737047257338</c:v>
                </c:pt>
                <c:pt idx="239">
                  <c:v>45042.737048414747</c:v>
                </c:pt>
                <c:pt idx="240">
                  <c:v>45042.737049572155</c:v>
                </c:pt>
                <c:pt idx="241">
                  <c:v>45042.737050729564</c:v>
                </c:pt>
                <c:pt idx="242">
                  <c:v>45042.737051898548</c:v>
                </c:pt>
                <c:pt idx="243">
                  <c:v>45042.737053055956</c:v>
                </c:pt>
                <c:pt idx="244">
                  <c:v>45042.737054213365</c:v>
                </c:pt>
                <c:pt idx="245">
                  <c:v>45042.737055370773</c:v>
                </c:pt>
                <c:pt idx="246">
                  <c:v>45042.737056539758</c:v>
                </c:pt>
                <c:pt idx="247">
                  <c:v>45042.737057708742</c:v>
                </c:pt>
                <c:pt idx="248">
                  <c:v>45042.737058877727</c:v>
                </c:pt>
                <c:pt idx="249">
                  <c:v>45042.737060035135</c:v>
                </c:pt>
                <c:pt idx="250">
                  <c:v>45042.737061192543</c:v>
                </c:pt>
                <c:pt idx="251">
                  <c:v>45042.737062349952</c:v>
                </c:pt>
                <c:pt idx="252">
                  <c:v>45042.737063518936</c:v>
                </c:pt>
                <c:pt idx="253">
                  <c:v>45042.737064687921</c:v>
                </c:pt>
                <c:pt idx="254">
                  <c:v>45042.737065856905</c:v>
                </c:pt>
                <c:pt idx="255">
                  <c:v>45042.73706702589</c:v>
                </c:pt>
                <c:pt idx="256">
                  <c:v>45042.737068183298</c:v>
                </c:pt>
                <c:pt idx="257">
                  <c:v>45042.737069352283</c:v>
                </c:pt>
                <c:pt idx="258">
                  <c:v>45042.737070509691</c:v>
                </c:pt>
                <c:pt idx="259">
                  <c:v>45042.737071667099</c:v>
                </c:pt>
                <c:pt idx="260">
                  <c:v>45042.737072836084</c:v>
                </c:pt>
                <c:pt idx="261">
                  <c:v>45042.737073993492</c:v>
                </c:pt>
                <c:pt idx="262">
                  <c:v>45042.737075150901</c:v>
                </c:pt>
                <c:pt idx="263">
                  <c:v>45042.737076319885</c:v>
                </c:pt>
                <c:pt idx="264">
                  <c:v>45042.73707748887</c:v>
                </c:pt>
                <c:pt idx="265">
                  <c:v>45042.737078646278</c:v>
                </c:pt>
                <c:pt idx="266">
                  <c:v>45042.737079815262</c:v>
                </c:pt>
                <c:pt idx="267">
                  <c:v>45042.737080972671</c:v>
                </c:pt>
                <c:pt idx="268">
                  <c:v>45042.737082130079</c:v>
                </c:pt>
                <c:pt idx="269">
                  <c:v>45042.737083287488</c:v>
                </c:pt>
                <c:pt idx="270">
                  <c:v>45042.737084444896</c:v>
                </c:pt>
                <c:pt idx="271">
                  <c:v>45042.737085602304</c:v>
                </c:pt>
                <c:pt idx="272">
                  <c:v>45042.737086759713</c:v>
                </c:pt>
                <c:pt idx="273">
                  <c:v>45042.737087917121</c:v>
                </c:pt>
                <c:pt idx="274">
                  <c:v>45042.73708907453</c:v>
                </c:pt>
                <c:pt idx="275">
                  <c:v>45042.737090231938</c:v>
                </c:pt>
                <c:pt idx="276">
                  <c:v>45042.737091400923</c:v>
                </c:pt>
                <c:pt idx="277">
                  <c:v>45042.737092558331</c:v>
                </c:pt>
                <c:pt idx="278">
                  <c:v>45042.737093727315</c:v>
                </c:pt>
                <c:pt idx="279">
                  <c:v>45042.7370948963</c:v>
                </c:pt>
                <c:pt idx="280">
                  <c:v>45042.737096053708</c:v>
                </c:pt>
                <c:pt idx="281">
                  <c:v>45042.737097222693</c:v>
                </c:pt>
                <c:pt idx="282">
                  <c:v>45042.737098380101</c:v>
                </c:pt>
                <c:pt idx="283">
                  <c:v>45042.737099537509</c:v>
                </c:pt>
                <c:pt idx="284">
                  <c:v>45042.737100694918</c:v>
                </c:pt>
                <c:pt idx="285">
                  <c:v>45042.737101852326</c:v>
                </c:pt>
                <c:pt idx="286">
                  <c:v>45042.737103009735</c:v>
                </c:pt>
                <c:pt idx="287">
                  <c:v>45042.737104167143</c:v>
                </c:pt>
                <c:pt idx="288">
                  <c:v>45042.737105324552</c:v>
                </c:pt>
                <c:pt idx="289">
                  <c:v>45042.73710648196</c:v>
                </c:pt>
                <c:pt idx="290">
                  <c:v>45042.737107650944</c:v>
                </c:pt>
                <c:pt idx="291">
                  <c:v>45042.737108808353</c:v>
                </c:pt>
                <c:pt idx="292">
                  <c:v>45042.737109965761</c:v>
                </c:pt>
                <c:pt idx="293">
                  <c:v>45042.737111134746</c:v>
                </c:pt>
                <c:pt idx="294">
                  <c:v>45042.73711230373</c:v>
                </c:pt>
                <c:pt idx="295">
                  <c:v>45042.737113472715</c:v>
                </c:pt>
                <c:pt idx="296">
                  <c:v>45042.737114630123</c:v>
                </c:pt>
                <c:pt idx="297">
                  <c:v>45042.737115799107</c:v>
                </c:pt>
                <c:pt idx="298">
                  <c:v>45042.737116956516</c:v>
                </c:pt>
                <c:pt idx="299">
                  <c:v>45042.7371181255</c:v>
                </c:pt>
                <c:pt idx="300">
                  <c:v>45042.737119294485</c:v>
                </c:pt>
                <c:pt idx="301">
                  <c:v>45042.737120463469</c:v>
                </c:pt>
                <c:pt idx="302">
                  <c:v>45042.737121620878</c:v>
                </c:pt>
                <c:pt idx="303">
                  <c:v>45042.737122789862</c:v>
                </c:pt>
                <c:pt idx="304">
                  <c:v>45042.737123958846</c:v>
                </c:pt>
                <c:pt idx="305">
                  <c:v>45042.737125127831</c:v>
                </c:pt>
                <c:pt idx="306">
                  <c:v>45042.737126285239</c:v>
                </c:pt>
                <c:pt idx="307">
                  <c:v>45042.737127454224</c:v>
                </c:pt>
                <c:pt idx="308">
                  <c:v>45042.737128611632</c:v>
                </c:pt>
                <c:pt idx="309">
                  <c:v>45042.737129780617</c:v>
                </c:pt>
                <c:pt idx="310">
                  <c:v>45042.737130938025</c:v>
                </c:pt>
                <c:pt idx="311">
                  <c:v>45042.737132095433</c:v>
                </c:pt>
                <c:pt idx="312">
                  <c:v>45042.737133264418</c:v>
                </c:pt>
                <c:pt idx="313">
                  <c:v>45042.737134421826</c:v>
                </c:pt>
                <c:pt idx="314">
                  <c:v>45042.737135579235</c:v>
                </c:pt>
                <c:pt idx="315">
                  <c:v>45042.737136748219</c:v>
                </c:pt>
                <c:pt idx="316">
                  <c:v>45042.737137905628</c:v>
                </c:pt>
                <c:pt idx="317">
                  <c:v>45042.737139063036</c:v>
                </c:pt>
                <c:pt idx="318">
                  <c:v>45042.737140220444</c:v>
                </c:pt>
                <c:pt idx="319">
                  <c:v>45042.737141377853</c:v>
                </c:pt>
                <c:pt idx="320">
                  <c:v>45042.737142535261</c:v>
                </c:pt>
                <c:pt idx="321">
                  <c:v>45042.73714369267</c:v>
                </c:pt>
                <c:pt idx="322">
                  <c:v>45042.737144850078</c:v>
                </c:pt>
                <c:pt idx="323">
                  <c:v>45042.737146007486</c:v>
                </c:pt>
                <c:pt idx="324">
                  <c:v>45042.737147164895</c:v>
                </c:pt>
                <c:pt idx="325">
                  <c:v>45042.737148322303</c:v>
                </c:pt>
                <c:pt idx="326">
                  <c:v>45042.737149479712</c:v>
                </c:pt>
                <c:pt idx="327">
                  <c:v>45042.73715063712</c:v>
                </c:pt>
                <c:pt idx="328">
                  <c:v>45042.737151806105</c:v>
                </c:pt>
                <c:pt idx="329">
                  <c:v>45042.737152963513</c:v>
                </c:pt>
                <c:pt idx="330">
                  <c:v>45042.737154120921</c:v>
                </c:pt>
                <c:pt idx="331">
                  <c:v>45042.73715527833</c:v>
                </c:pt>
                <c:pt idx="332">
                  <c:v>45042.737156447314</c:v>
                </c:pt>
                <c:pt idx="333">
                  <c:v>45042.737157604723</c:v>
                </c:pt>
                <c:pt idx="334">
                  <c:v>45042.737158773707</c:v>
                </c:pt>
                <c:pt idx="335">
                  <c:v>45042.737159931115</c:v>
                </c:pt>
                <c:pt idx="336">
                  <c:v>45042.737161088524</c:v>
                </c:pt>
                <c:pt idx="337">
                  <c:v>45042.737162245932</c:v>
                </c:pt>
                <c:pt idx="338">
                  <c:v>45042.737163403341</c:v>
                </c:pt>
                <c:pt idx="339">
                  <c:v>45042.737164560749</c:v>
                </c:pt>
                <c:pt idx="340">
                  <c:v>45042.737165729734</c:v>
                </c:pt>
                <c:pt idx="341">
                  <c:v>45042.737166898718</c:v>
                </c:pt>
                <c:pt idx="342">
                  <c:v>45042.737168056126</c:v>
                </c:pt>
                <c:pt idx="343">
                  <c:v>45042.737169213535</c:v>
                </c:pt>
                <c:pt idx="344">
                  <c:v>45042.737170370943</c:v>
                </c:pt>
                <c:pt idx="345">
                  <c:v>45042.737171539928</c:v>
                </c:pt>
                <c:pt idx="346">
                  <c:v>45042.737172708912</c:v>
                </c:pt>
                <c:pt idx="347">
                  <c:v>45042.737173866321</c:v>
                </c:pt>
                <c:pt idx="348">
                  <c:v>45042.737948345486</c:v>
                </c:pt>
                <c:pt idx="349">
                  <c:v>45042.737949514471</c:v>
                </c:pt>
                <c:pt idx="350">
                  <c:v>45042.737950671879</c:v>
                </c:pt>
                <c:pt idx="351">
                  <c:v>45042.737951840863</c:v>
                </c:pt>
                <c:pt idx="352">
                  <c:v>45042.737952998272</c:v>
                </c:pt>
                <c:pt idx="353">
                  <c:v>45042.73795415568</c:v>
                </c:pt>
                <c:pt idx="354">
                  <c:v>45042.737955324665</c:v>
                </c:pt>
                <c:pt idx="355">
                  <c:v>45042.737956482073</c:v>
                </c:pt>
                <c:pt idx="356">
                  <c:v>45042.737957639481</c:v>
                </c:pt>
                <c:pt idx="357">
                  <c:v>45042.73795879689</c:v>
                </c:pt>
                <c:pt idx="358">
                  <c:v>45042.737959954298</c:v>
                </c:pt>
                <c:pt idx="359">
                  <c:v>45042.737961123283</c:v>
                </c:pt>
                <c:pt idx="360">
                  <c:v>45042.737962292267</c:v>
                </c:pt>
                <c:pt idx="361">
                  <c:v>45042.737963461252</c:v>
                </c:pt>
                <c:pt idx="362">
                  <c:v>45042.737964630236</c:v>
                </c:pt>
                <c:pt idx="363">
                  <c:v>45042.737965787644</c:v>
                </c:pt>
                <c:pt idx="364">
                  <c:v>45042.737966956629</c:v>
                </c:pt>
                <c:pt idx="365">
                  <c:v>45042.737968114037</c:v>
                </c:pt>
                <c:pt idx="366">
                  <c:v>45042.737969271446</c:v>
                </c:pt>
                <c:pt idx="367">
                  <c:v>45042.73797044043</c:v>
                </c:pt>
                <c:pt idx="368">
                  <c:v>45042.737971597839</c:v>
                </c:pt>
                <c:pt idx="369">
                  <c:v>45042.737972766823</c:v>
                </c:pt>
                <c:pt idx="370">
                  <c:v>45042.737973935808</c:v>
                </c:pt>
                <c:pt idx="371">
                  <c:v>45042.737975093216</c:v>
                </c:pt>
                <c:pt idx="372">
                  <c:v>45042.737976250624</c:v>
                </c:pt>
                <c:pt idx="373">
                  <c:v>45042.737977419609</c:v>
                </c:pt>
                <c:pt idx="374">
                  <c:v>45042.737978577017</c:v>
                </c:pt>
                <c:pt idx="375">
                  <c:v>45042.737979734426</c:v>
                </c:pt>
                <c:pt idx="376">
                  <c:v>45042.73798090341</c:v>
                </c:pt>
                <c:pt idx="377">
                  <c:v>45042.737982060818</c:v>
                </c:pt>
                <c:pt idx="378">
                  <c:v>45042.737983218227</c:v>
                </c:pt>
                <c:pt idx="379">
                  <c:v>45042.737984375635</c:v>
                </c:pt>
                <c:pt idx="380">
                  <c:v>45042.73798554462</c:v>
                </c:pt>
                <c:pt idx="381">
                  <c:v>45042.737986713604</c:v>
                </c:pt>
                <c:pt idx="382">
                  <c:v>45042.737987871013</c:v>
                </c:pt>
                <c:pt idx="383">
                  <c:v>45042.737989039997</c:v>
                </c:pt>
                <c:pt idx="384">
                  <c:v>45042.737990197405</c:v>
                </c:pt>
                <c:pt idx="385">
                  <c:v>45042.737991354814</c:v>
                </c:pt>
                <c:pt idx="386">
                  <c:v>45042.737992512222</c:v>
                </c:pt>
                <c:pt idx="387">
                  <c:v>45042.737993669631</c:v>
                </c:pt>
                <c:pt idx="388">
                  <c:v>45042.737994838615</c:v>
                </c:pt>
                <c:pt idx="389">
                  <c:v>45042.7379960076</c:v>
                </c:pt>
                <c:pt idx="390">
                  <c:v>45042.737997165008</c:v>
                </c:pt>
                <c:pt idx="391">
                  <c:v>45042.737998322416</c:v>
                </c:pt>
                <c:pt idx="392">
                  <c:v>45042.737999491401</c:v>
                </c:pt>
                <c:pt idx="393">
                  <c:v>45042.738000660385</c:v>
                </c:pt>
                <c:pt idx="394">
                  <c:v>45042.738001817794</c:v>
                </c:pt>
                <c:pt idx="395">
                  <c:v>45042.738002986778</c:v>
                </c:pt>
                <c:pt idx="396">
                  <c:v>45042.738004155763</c:v>
                </c:pt>
                <c:pt idx="397">
                  <c:v>45042.738005313171</c:v>
                </c:pt>
                <c:pt idx="398">
                  <c:v>45042.738006482155</c:v>
                </c:pt>
                <c:pt idx="399">
                  <c:v>45042.738007639564</c:v>
                </c:pt>
                <c:pt idx="400">
                  <c:v>45042.738008796972</c:v>
                </c:pt>
                <c:pt idx="401">
                  <c:v>45042.738009965957</c:v>
                </c:pt>
                <c:pt idx="402">
                  <c:v>45042.738011134941</c:v>
                </c:pt>
                <c:pt idx="403">
                  <c:v>45042.73801229235</c:v>
                </c:pt>
                <c:pt idx="404">
                  <c:v>45042.738013449758</c:v>
                </c:pt>
                <c:pt idx="405">
                  <c:v>45042.738014618742</c:v>
                </c:pt>
                <c:pt idx="406">
                  <c:v>45042.738015787727</c:v>
                </c:pt>
                <c:pt idx="407">
                  <c:v>45042.738016945135</c:v>
                </c:pt>
                <c:pt idx="408">
                  <c:v>45042.73801811412</c:v>
                </c:pt>
                <c:pt idx="409">
                  <c:v>45042.738019271528</c:v>
                </c:pt>
                <c:pt idx="410">
                  <c:v>45042.738020428937</c:v>
                </c:pt>
                <c:pt idx="411">
                  <c:v>45042.738021586345</c:v>
                </c:pt>
                <c:pt idx="412">
                  <c:v>45042.738022743753</c:v>
                </c:pt>
                <c:pt idx="413">
                  <c:v>45042.738023901162</c:v>
                </c:pt>
                <c:pt idx="414">
                  <c:v>45042.738025070146</c:v>
                </c:pt>
                <c:pt idx="415">
                  <c:v>45042.738026239131</c:v>
                </c:pt>
                <c:pt idx="416">
                  <c:v>45042.738027396539</c:v>
                </c:pt>
                <c:pt idx="417">
                  <c:v>45042.738028553948</c:v>
                </c:pt>
                <c:pt idx="418">
                  <c:v>45042.738029711356</c:v>
                </c:pt>
                <c:pt idx="419">
                  <c:v>45042.738030868764</c:v>
                </c:pt>
                <c:pt idx="420">
                  <c:v>45042.738032026173</c:v>
                </c:pt>
                <c:pt idx="421">
                  <c:v>45042.738033183581</c:v>
                </c:pt>
                <c:pt idx="422">
                  <c:v>45042.738034352566</c:v>
                </c:pt>
                <c:pt idx="423">
                  <c:v>45042.73803552155</c:v>
                </c:pt>
                <c:pt idx="424">
                  <c:v>45042.738036690534</c:v>
                </c:pt>
                <c:pt idx="425">
                  <c:v>45042.738037847943</c:v>
                </c:pt>
                <c:pt idx="426">
                  <c:v>45042.738039016927</c:v>
                </c:pt>
                <c:pt idx="427">
                  <c:v>45042.738040174336</c:v>
                </c:pt>
                <c:pt idx="428">
                  <c:v>45042.73804134332</c:v>
                </c:pt>
                <c:pt idx="429">
                  <c:v>45042.738042500729</c:v>
                </c:pt>
                <c:pt idx="430">
                  <c:v>45042.738043658137</c:v>
                </c:pt>
                <c:pt idx="431">
                  <c:v>45042.738044815545</c:v>
                </c:pt>
                <c:pt idx="432">
                  <c:v>45042.73804598453</c:v>
                </c:pt>
                <c:pt idx="433">
                  <c:v>45042.738047153514</c:v>
                </c:pt>
                <c:pt idx="434">
                  <c:v>45042.738048310923</c:v>
                </c:pt>
                <c:pt idx="435">
                  <c:v>45042.738049468331</c:v>
                </c:pt>
                <c:pt idx="436">
                  <c:v>45042.73805062574</c:v>
                </c:pt>
                <c:pt idx="437">
                  <c:v>45042.738051794724</c:v>
                </c:pt>
                <c:pt idx="438">
                  <c:v>45042.738052952132</c:v>
                </c:pt>
                <c:pt idx="439">
                  <c:v>45042.738054121117</c:v>
                </c:pt>
                <c:pt idx="440">
                  <c:v>45042.738055290101</c:v>
                </c:pt>
                <c:pt idx="441">
                  <c:v>45042.738056459086</c:v>
                </c:pt>
                <c:pt idx="442">
                  <c:v>45042.738057616494</c:v>
                </c:pt>
                <c:pt idx="443">
                  <c:v>45042.738058773903</c:v>
                </c:pt>
                <c:pt idx="444">
                  <c:v>45042.738059931311</c:v>
                </c:pt>
                <c:pt idx="445">
                  <c:v>45042.738061088719</c:v>
                </c:pt>
                <c:pt idx="446">
                  <c:v>45042.738062246128</c:v>
                </c:pt>
                <c:pt idx="447">
                  <c:v>45042.738063415112</c:v>
                </c:pt>
                <c:pt idx="448">
                  <c:v>45042.738064584097</c:v>
                </c:pt>
                <c:pt idx="449">
                  <c:v>45042.738065741505</c:v>
                </c:pt>
                <c:pt idx="450">
                  <c:v>45042.738066898914</c:v>
                </c:pt>
                <c:pt idx="451">
                  <c:v>45042.738068067898</c:v>
                </c:pt>
                <c:pt idx="452">
                  <c:v>45042.738069236882</c:v>
                </c:pt>
                <c:pt idx="453">
                  <c:v>45042.738070394291</c:v>
                </c:pt>
                <c:pt idx="454">
                  <c:v>45042.738071551699</c:v>
                </c:pt>
                <c:pt idx="455">
                  <c:v>45042.738072709108</c:v>
                </c:pt>
                <c:pt idx="456">
                  <c:v>45042.738073866516</c:v>
                </c:pt>
                <c:pt idx="457">
                  <c:v>45042.738075023924</c:v>
                </c:pt>
                <c:pt idx="458">
                  <c:v>45042.738076181333</c:v>
                </c:pt>
                <c:pt idx="459">
                  <c:v>45042.738077338741</c:v>
                </c:pt>
                <c:pt idx="460">
                  <c:v>45042.738078507726</c:v>
                </c:pt>
                <c:pt idx="461">
                  <c:v>45042.738079665134</c:v>
                </c:pt>
                <c:pt idx="462">
                  <c:v>45042.738080822543</c:v>
                </c:pt>
                <c:pt idx="463">
                  <c:v>45042.738081991527</c:v>
                </c:pt>
                <c:pt idx="464">
                  <c:v>45042.738083148935</c:v>
                </c:pt>
                <c:pt idx="465">
                  <c:v>45042.738084306344</c:v>
                </c:pt>
                <c:pt idx="466">
                  <c:v>45042.738085475328</c:v>
                </c:pt>
                <c:pt idx="467">
                  <c:v>45042.738086632737</c:v>
                </c:pt>
                <c:pt idx="468">
                  <c:v>45042.738087801721</c:v>
                </c:pt>
                <c:pt idx="469">
                  <c:v>45042.73808895913</c:v>
                </c:pt>
                <c:pt idx="470">
                  <c:v>45042.738090116538</c:v>
                </c:pt>
                <c:pt idx="471">
                  <c:v>45042.738091285522</c:v>
                </c:pt>
                <c:pt idx="472">
                  <c:v>45042.738092442931</c:v>
                </c:pt>
                <c:pt idx="473">
                  <c:v>45042.738093600339</c:v>
                </c:pt>
                <c:pt idx="474">
                  <c:v>45042.738094757748</c:v>
                </c:pt>
                <c:pt idx="475">
                  <c:v>45042.738095926732</c:v>
                </c:pt>
                <c:pt idx="476">
                  <c:v>45042.738097095717</c:v>
                </c:pt>
                <c:pt idx="477">
                  <c:v>45042.738098253125</c:v>
                </c:pt>
                <c:pt idx="478">
                  <c:v>45042.738099410533</c:v>
                </c:pt>
                <c:pt idx="479">
                  <c:v>45042.738100579518</c:v>
                </c:pt>
                <c:pt idx="480">
                  <c:v>45042.738101736926</c:v>
                </c:pt>
                <c:pt idx="481">
                  <c:v>45042.738102894335</c:v>
                </c:pt>
                <c:pt idx="482">
                  <c:v>45042.738104051743</c:v>
                </c:pt>
                <c:pt idx="483">
                  <c:v>45042.738105209151</c:v>
                </c:pt>
                <c:pt idx="484">
                  <c:v>45042.73810636656</c:v>
                </c:pt>
                <c:pt idx="485">
                  <c:v>45042.738107523968</c:v>
                </c:pt>
                <c:pt idx="486">
                  <c:v>45042.738108681377</c:v>
                </c:pt>
                <c:pt idx="487">
                  <c:v>45042.738109838785</c:v>
                </c:pt>
                <c:pt idx="488">
                  <c:v>45042.738111007769</c:v>
                </c:pt>
                <c:pt idx="489">
                  <c:v>45042.738112165178</c:v>
                </c:pt>
                <c:pt idx="490">
                  <c:v>45042.738113322586</c:v>
                </c:pt>
                <c:pt idx="491">
                  <c:v>45042.738114491571</c:v>
                </c:pt>
                <c:pt idx="492">
                  <c:v>45042.738115648979</c:v>
                </c:pt>
                <c:pt idx="493">
                  <c:v>45042.738116806388</c:v>
                </c:pt>
                <c:pt idx="494">
                  <c:v>45042.738117975372</c:v>
                </c:pt>
                <c:pt idx="495">
                  <c:v>45042.73811913278</c:v>
                </c:pt>
                <c:pt idx="496">
                  <c:v>45042.738120290189</c:v>
                </c:pt>
                <c:pt idx="497">
                  <c:v>45042.738121459173</c:v>
                </c:pt>
                <c:pt idx="498">
                  <c:v>45042.738122628158</c:v>
                </c:pt>
                <c:pt idx="499">
                  <c:v>45042.738123785566</c:v>
                </c:pt>
                <c:pt idx="500">
                  <c:v>45042.738124942975</c:v>
                </c:pt>
                <c:pt idx="501">
                  <c:v>45042.738126100383</c:v>
                </c:pt>
                <c:pt idx="502">
                  <c:v>45042.738127257791</c:v>
                </c:pt>
                <c:pt idx="503">
                  <c:v>45042.7381284152</c:v>
                </c:pt>
                <c:pt idx="504">
                  <c:v>45042.738129572608</c:v>
                </c:pt>
                <c:pt idx="505">
                  <c:v>45042.738130741593</c:v>
                </c:pt>
                <c:pt idx="506">
                  <c:v>45042.738131899001</c:v>
                </c:pt>
                <c:pt idx="507">
                  <c:v>45042.738133056409</c:v>
                </c:pt>
                <c:pt idx="508">
                  <c:v>45042.738134225394</c:v>
                </c:pt>
                <c:pt idx="509">
                  <c:v>45042.738135394378</c:v>
                </c:pt>
                <c:pt idx="510">
                  <c:v>45042.738136551787</c:v>
                </c:pt>
                <c:pt idx="511">
                  <c:v>45042.738137709195</c:v>
                </c:pt>
                <c:pt idx="512">
                  <c:v>45042.738138866604</c:v>
                </c:pt>
                <c:pt idx="513">
                  <c:v>45042.738140024012</c:v>
                </c:pt>
                <c:pt idx="514">
                  <c:v>45042.738141192996</c:v>
                </c:pt>
                <c:pt idx="515">
                  <c:v>45042.738142350405</c:v>
                </c:pt>
                <c:pt idx="516">
                  <c:v>45042.738143519389</c:v>
                </c:pt>
                <c:pt idx="517">
                  <c:v>45042.738144676798</c:v>
                </c:pt>
                <c:pt idx="518">
                  <c:v>45042.738145834206</c:v>
                </c:pt>
                <c:pt idx="519">
                  <c:v>45042.738146991614</c:v>
                </c:pt>
                <c:pt idx="520">
                  <c:v>45042.738148160599</c:v>
                </c:pt>
                <c:pt idx="521">
                  <c:v>45042.738149318007</c:v>
                </c:pt>
                <c:pt idx="522">
                  <c:v>45042.738150486992</c:v>
                </c:pt>
                <c:pt idx="523">
                  <c:v>45042.7381516444</c:v>
                </c:pt>
                <c:pt idx="524">
                  <c:v>45042.738152801809</c:v>
                </c:pt>
                <c:pt idx="525">
                  <c:v>45042.738153970793</c:v>
                </c:pt>
                <c:pt idx="526">
                  <c:v>45042.738155128201</c:v>
                </c:pt>
                <c:pt idx="527">
                  <c:v>45042.73815628561</c:v>
                </c:pt>
                <c:pt idx="528">
                  <c:v>45042.738157443018</c:v>
                </c:pt>
                <c:pt idx="529">
                  <c:v>45042.738158612003</c:v>
                </c:pt>
                <c:pt idx="530">
                  <c:v>45042.738159780987</c:v>
                </c:pt>
                <c:pt idx="531">
                  <c:v>45042.738160938396</c:v>
                </c:pt>
                <c:pt idx="532">
                  <c:v>45042.73816210738</c:v>
                </c:pt>
                <c:pt idx="533">
                  <c:v>45042.738163264788</c:v>
                </c:pt>
                <c:pt idx="534">
                  <c:v>45042.738164422197</c:v>
                </c:pt>
                <c:pt idx="535">
                  <c:v>45042.738165579605</c:v>
                </c:pt>
                <c:pt idx="536">
                  <c:v>45042.73816674859</c:v>
                </c:pt>
                <c:pt idx="537">
                  <c:v>45042.738167905998</c:v>
                </c:pt>
                <c:pt idx="538">
                  <c:v>45042.738169074983</c:v>
                </c:pt>
                <c:pt idx="539">
                  <c:v>45042.738170243967</c:v>
                </c:pt>
                <c:pt idx="540">
                  <c:v>45042.738171401375</c:v>
                </c:pt>
                <c:pt idx="541">
                  <c:v>45042.73817257036</c:v>
                </c:pt>
                <c:pt idx="542">
                  <c:v>45042.738173727768</c:v>
                </c:pt>
                <c:pt idx="543">
                  <c:v>45042.738174896753</c:v>
                </c:pt>
                <c:pt idx="544">
                  <c:v>45042.738176065737</c:v>
                </c:pt>
                <c:pt idx="545">
                  <c:v>45042.738177223146</c:v>
                </c:pt>
                <c:pt idx="546">
                  <c:v>45042.738178380554</c:v>
                </c:pt>
                <c:pt idx="547">
                  <c:v>45042.738179537962</c:v>
                </c:pt>
                <c:pt idx="548">
                  <c:v>45042.738180695371</c:v>
                </c:pt>
                <c:pt idx="549">
                  <c:v>45042.738181852779</c:v>
                </c:pt>
                <c:pt idx="550">
                  <c:v>45042.738183010188</c:v>
                </c:pt>
                <c:pt idx="551">
                  <c:v>45042.738184167596</c:v>
                </c:pt>
                <c:pt idx="552">
                  <c:v>45042.738185336581</c:v>
                </c:pt>
                <c:pt idx="553">
                  <c:v>45042.738186505565</c:v>
                </c:pt>
                <c:pt idx="554">
                  <c:v>45042.738187662973</c:v>
                </c:pt>
                <c:pt idx="555">
                  <c:v>45042.738188831958</c:v>
                </c:pt>
                <c:pt idx="556">
                  <c:v>45042.738189989366</c:v>
                </c:pt>
                <c:pt idx="557">
                  <c:v>45042.738191146775</c:v>
                </c:pt>
                <c:pt idx="558">
                  <c:v>45042.738192304183</c:v>
                </c:pt>
                <c:pt idx="559">
                  <c:v>45042.738193473167</c:v>
                </c:pt>
                <c:pt idx="560">
                  <c:v>45042.738194630576</c:v>
                </c:pt>
                <c:pt idx="561">
                  <c:v>45042.738195787984</c:v>
                </c:pt>
                <c:pt idx="562">
                  <c:v>45042.738196945393</c:v>
                </c:pt>
                <c:pt idx="563">
                  <c:v>45042.738198102801</c:v>
                </c:pt>
                <c:pt idx="564">
                  <c:v>45042.73819926021</c:v>
                </c:pt>
                <c:pt idx="565">
                  <c:v>45042.738200429194</c:v>
                </c:pt>
                <c:pt idx="566">
                  <c:v>45042.738201598178</c:v>
                </c:pt>
                <c:pt idx="567">
                  <c:v>45042.738202767163</c:v>
                </c:pt>
                <c:pt idx="568">
                  <c:v>45042.738203924571</c:v>
                </c:pt>
                <c:pt idx="569">
                  <c:v>45042.73820508198</c:v>
                </c:pt>
                <c:pt idx="570">
                  <c:v>45042.738206239388</c:v>
                </c:pt>
                <c:pt idx="571">
                  <c:v>45042.738207396796</c:v>
                </c:pt>
                <c:pt idx="572">
                  <c:v>45042.738208554205</c:v>
                </c:pt>
                <c:pt idx="573">
                  <c:v>45042.738209711613</c:v>
                </c:pt>
                <c:pt idx="574">
                  <c:v>45042.738210869022</c:v>
                </c:pt>
                <c:pt idx="575">
                  <c:v>45042.73821202643</c:v>
                </c:pt>
                <c:pt idx="576">
                  <c:v>45042.738213195415</c:v>
                </c:pt>
                <c:pt idx="577">
                  <c:v>45042.738214352823</c:v>
                </c:pt>
                <c:pt idx="578">
                  <c:v>45042.738215510231</c:v>
                </c:pt>
                <c:pt idx="579">
                  <c:v>45042.738216679216</c:v>
                </c:pt>
                <c:pt idx="580">
                  <c:v>45042.7382178482</c:v>
                </c:pt>
                <c:pt idx="581">
                  <c:v>45042.738219005609</c:v>
                </c:pt>
                <c:pt idx="582">
                  <c:v>45042.738220174593</c:v>
                </c:pt>
                <c:pt idx="583">
                  <c:v>45042.738221343578</c:v>
                </c:pt>
                <c:pt idx="584">
                  <c:v>45042.738222500986</c:v>
                </c:pt>
                <c:pt idx="585">
                  <c:v>45042.738223658394</c:v>
                </c:pt>
                <c:pt idx="586">
                  <c:v>45042.738224815803</c:v>
                </c:pt>
                <c:pt idx="587">
                  <c:v>45042.738225973211</c:v>
                </c:pt>
                <c:pt idx="588">
                  <c:v>45042.738227142196</c:v>
                </c:pt>
                <c:pt idx="589">
                  <c:v>45042.73822831118</c:v>
                </c:pt>
                <c:pt idx="590">
                  <c:v>45042.738229480165</c:v>
                </c:pt>
                <c:pt idx="591">
                  <c:v>45042.738230637573</c:v>
                </c:pt>
                <c:pt idx="592">
                  <c:v>45042.738231794981</c:v>
                </c:pt>
                <c:pt idx="593">
                  <c:v>45042.73823295239</c:v>
                </c:pt>
                <c:pt idx="594">
                  <c:v>45042.738234109798</c:v>
                </c:pt>
                <c:pt idx="595">
                  <c:v>45042.738235278783</c:v>
                </c:pt>
                <c:pt idx="596">
                  <c:v>45042.738236436191</c:v>
                </c:pt>
                <c:pt idx="597">
                  <c:v>45042.738237593599</c:v>
                </c:pt>
                <c:pt idx="598">
                  <c:v>45042.738238751008</c:v>
                </c:pt>
                <c:pt idx="599">
                  <c:v>45042.738239908416</c:v>
                </c:pt>
                <c:pt idx="600">
                  <c:v>45042.738241065825</c:v>
                </c:pt>
                <c:pt idx="601">
                  <c:v>45042.738242223233</c:v>
                </c:pt>
                <c:pt idx="602">
                  <c:v>45042.738243380642</c:v>
                </c:pt>
                <c:pt idx="603">
                  <c:v>45042.73824453805</c:v>
                </c:pt>
                <c:pt idx="604">
                  <c:v>45042.738245695458</c:v>
                </c:pt>
                <c:pt idx="605">
                  <c:v>45042.738246852867</c:v>
                </c:pt>
                <c:pt idx="606">
                  <c:v>45042.738248021851</c:v>
                </c:pt>
                <c:pt idx="607">
                  <c:v>45042.738249190836</c:v>
                </c:pt>
                <c:pt idx="608">
                  <c:v>45042.738250348244</c:v>
                </c:pt>
                <c:pt idx="609">
                  <c:v>45042.738251517228</c:v>
                </c:pt>
                <c:pt idx="610">
                  <c:v>45042.738252674637</c:v>
                </c:pt>
                <c:pt idx="611">
                  <c:v>45042.738253843621</c:v>
                </c:pt>
                <c:pt idx="612">
                  <c:v>45042.73825500103</c:v>
                </c:pt>
                <c:pt idx="613">
                  <c:v>45042.738256158438</c:v>
                </c:pt>
                <c:pt idx="614">
                  <c:v>45042.738257327423</c:v>
                </c:pt>
                <c:pt idx="615">
                  <c:v>45042.738258484831</c:v>
                </c:pt>
                <c:pt idx="616">
                  <c:v>45042.738259642239</c:v>
                </c:pt>
                <c:pt idx="617">
                  <c:v>45042.738260811224</c:v>
                </c:pt>
                <c:pt idx="618">
                  <c:v>45042.738261968632</c:v>
                </c:pt>
                <c:pt idx="619">
                  <c:v>45042.738263137617</c:v>
                </c:pt>
                <c:pt idx="620">
                  <c:v>45042.738264295025</c:v>
                </c:pt>
                <c:pt idx="621">
                  <c:v>45042.738265452434</c:v>
                </c:pt>
                <c:pt idx="622">
                  <c:v>45042.738266609842</c:v>
                </c:pt>
                <c:pt idx="623">
                  <c:v>45042.73826776725</c:v>
                </c:pt>
                <c:pt idx="624">
                  <c:v>45042.738268947804</c:v>
                </c:pt>
                <c:pt idx="625">
                  <c:v>45042.738270116788</c:v>
                </c:pt>
                <c:pt idx="626">
                  <c:v>45042.738271274196</c:v>
                </c:pt>
                <c:pt idx="627">
                  <c:v>45042.738272431605</c:v>
                </c:pt>
                <c:pt idx="628">
                  <c:v>45042.738273589013</c:v>
                </c:pt>
                <c:pt idx="629">
                  <c:v>45042.738274757998</c:v>
                </c:pt>
                <c:pt idx="630">
                  <c:v>45042.738275915406</c:v>
                </c:pt>
                <c:pt idx="631">
                  <c:v>45042.738277072815</c:v>
                </c:pt>
                <c:pt idx="632">
                  <c:v>45042.738278241799</c:v>
                </c:pt>
                <c:pt idx="633">
                  <c:v>45042.738279399207</c:v>
                </c:pt>
                <c:pt idx="634">
                  <c:v>45042.738280568192</c:v>
                </c:pt>
                <c:pt idx="635">
                  <c:v>45042.738281737176</c:v>
                </c:pt>
                <c:pt idx="636">
                  <c:v>45042.738282906161</c:v>
                </c:pt>
                <c:pt idx="637">
                  <c:v>45042.738284075145</c:v>
                </c:pt>
                <c:pt idx="638">
                  <c:v>45042.738285232554</c:v>
                </c:pt>
                <c:pt idx="639">
                  <c:v>45042.738286389962</c:v>
                </c:pt>
                <c:pt idx="640">
                  <c:v>45042.738287558946</c:v>
                </c:pt>
                <c:pt idx="641">
                  <c:v>45042.738288727931</c:v>
                </c:pt>
                <c:pt idx="642">
                  <c:v>45042.738289885339</c:v>
                </c:pt>
                <c:pt idx="643">
                  <c:v>45042.738291042748</c:v>
                </c:pt>
                <c:pt idx="644">
                  <c:v>45042.738292211732</c:v>
                </c:pt>
                <c:pt idx="645">
                  <c:v>45042.738293380717</c:v>
                </c:pt>
                <c:pt idx="646">
                  <c:v>45042.738294538125</c:v>
                </c:pt>
                <c:pt idx="647">
                  <c:v>45042.738295695533</c:v>
                </c:pt>
                <c:pt idx="648">
                  <c:v>45042.738296852942</c:v>
                </c:pt>
                <c:pt idx="649">
                  <c:v>45042.73829801035</c:v>
                </c:pt>
                <c:pt idx="650">
                  <c:v>45042.738299167759</c:v>
                </c:pt>
                <c:pt idx="651">
                  <c:v>45042.738300325167</c:v>
                </c:pt>
                <c:pt idx="652">
                  <c:v>45042.738301482575</c:v>
                </c:pt>
                <c:pt idx="653">
                  <c:v>45042.738302639984</c:v>
                </c:pt>
                <c:pt idx="654">
                  <c:v>45042.738303808968</c:v>
                </c:pt>
                <c:pt idx="655">
                  <c:v>45042.738304966377</c:v>
                </c:pt>
                <c:pt idx="656">
                  <c:v>45042.738306123785</c:v>
                </c:pt>
                <c:pt idx="657">
                  <c:v>45042.738307281194</c:v>
                </c:pt>
                <c:pt idx="658">
                  <c:v>45042.738308438602</c:v>
                </c:pt>
                <c:pt idx="659">
                  <c:v>45042.738309607586</c:v>
                </c:pt>
                <c:pt idx="660">
                  <c:v>45042.738310776571</c:v>
                </c:pt>
                <c:pt idx="661">
                  <c:v>45042.738311933979</c:v>
                </c:pt>
                <c:pt idx="662">
                  <c:v>45042.738313091388</c:v>
                </c:pt>
                <c:pt idx="663">
                  <c:v>45042.738314248796</c:v>
                </c:pt>
                <c:pt idx="664">
                  <c:v>45042.738315417781</c:v>
                </c:pt>
                <c:pt idx="665">
                  <c:v>45042.738316575189</c:v>
                </c:pt>
                <c:pt idx="666">
                  <c:v>45042.738317744173</c:v>
                </c:pt>
                <c:pt idx="667">
                  <c:v>45042.738318913158</c:v>
                </c:pt>
                <c:pt idx="668">
                  <c:v>45042.738320082142</c:v>
                </c:pt>
                <c:pt idx="669">
                  <c:v>45042.738321239551</c:v>
                </c:pt>
                <c:pt idx="670">
                  <c:v>45042.738322396959</c:v>
                </c:pt>
                <c:pt idx="671">
                  <c:v>45042.738323565944</c:v>
                </c:pt>
                <c:pt idx="672">
                  <c:v>45042.738324723352</c:v>
                </c:pt>
                <c:pt idx="673">
                  <c:v>45042.73832588076</c:v>
                </c:pt>
                <c:pt idx="674">
                  <c:v>45042.738327038169</c:v>
                </c:pt>
                <c:pt idx="675">
                  <c:v>45042.738328195577</c:v>
                </c:pt>
                <c:pt idx="676">
                  <c:v>45042.738329352986</c:v>
                </c:pt>
                <c:pt idx="677">
                  <c:v>45042.738330510394</c:v>
                </c:pt>
                <c:pt idx="678">
                  <c:v>45042.738331679378</c:v>
                </c:pt>
                <c:pt idx="679">
                  <c:v>45042.738332836787</c:v>
                </c:pt>
                <c:pt idx="680">
                  <c:v>45042.738334005771</c:v>
                </c:pt>
                <c:pt idx="681">
                  <c:v>45042.738335174756</c:v>
                </c:pt>
                <c:pt idx="682">
                  <c:v>45042.738336332164</c:v>
                </c:pt>
                <c:pt idx="683">
                  <c:v>45042.738337489573</c:v>
                </c:pt>
                <c:pt idx="684">
                  <c:v>45042.738338646981</c:v>
                </c:pt>
                <c:pt idx="685">
                  <c:v>45042.738339804389</c:v>
                </c:pt>
                <c:pt idx="686">
                  <c:v>45042.738340961798</c:v>
                </c:pt>
                <c:pt idx="687">
                  <c:v>45042.738342119206</c:v>
                </c:pt>
                <c:pt idx="688">
                  <c:v>45042.738343276615</c:v>
                </c:pt>
                <c:pt idx="689">
                  <c:v>45042.738344434023</c:v>
                </c:pt>
                <c:pt idx="690">
                  <c:v>45042.738345591431</c:v>
                </c:pt>
                <c:pt idx="691">
                  <c:v>45042.738346760416</c:v>
                </c:pt>
                <c:pt idx="692">
                  <c:v>45042.7383479294</c:v>
                </c:pt>
                <c:pt idx="693">
                  <c:v>45042.738349086809</c:v>
                </c:pt>
                <c:pt idx="694">
                  <c:v>45042.738350244217</c:v>
                </c:pt>
                <c:pt idx="695">
                  <c:v>45042.738351413202</c:v>
                </c:pt>
                <c:pt idx="696">
                  <c:v>45042.73835257061</c:v>
                </c:pt>
                <c:pt idx="697">
                  <c:v>45042.738353728018</c:v>
                </c:pt>
                <c:pt idx="698">
                  <c:v>45042.738354885427</c:v>
                </c:pt>
                <c:pt idx="699">
                  <c:v>45042.738356042835</c:v>
                </c:pt>
                <c:pt idx="700">
                  <c:v>45042.738357200244</c:v>
                </c:pt>
                <c:pt idx="701">
                  <c:v>45042.738358369228</c:v>
                </c:pt>
                <c:pt idx="702">
                  <c:v>45042.738359526636</c:v>
                </c:pt>
                <c:pt idx="703">
                  <c:v>45042.738360684045</c:v>
                </c:pt>
                <c:pt idx="704">
                  <c:v>45042.738361841453</c:v>
                </c:pt>
                <c:pt idx="705">
                  <c:v>45042.738363010438</c:v>
                </c:pt>
                <c:pt idx="706">
                  <c:v>45042.738364167846</c:v>
                </c:pt>
                <c:pt idx="707">
                  <c:v>45042.738365325255</c:v>
                </c:pt>
                <c:pt idx="708">
                  <c:v>45042.738366482663</c:v>
                </c:pt>
                <c:pt idx="709">
                  <c:v>45042.738367651647</c:v>
                </c:pt>
                <c:pt idx="710">
                  <c:v>45042.738368809056</c:v>
                </c:pt>
                <c:pt idx="711">
                  <c:v>45042.73836997804</c:v>
                </c:pt>
                <c:pt idx="712">
                  <c:v>45042.738371135449</c:v>
                </c:pt>
                <c:pt idx="713">
                  <c:v>45042.738372292857</c:v>
                </c:pt>
                <c:pt idx="714">
                  <c:v>45042.738373450265</c:v>
                </c:pt>
                <c:pt idx="715">
                  <c:v>45042.738374607674</c:v>
                </c:pt>
                <c:pt idx="716">
                  <c:v>45042.738375765082</c:v>
                </c:pt>
                <c:pt idx="717">
                  <c:v>45042.738376922491</c:v>
                </c:pt>
                <c:pt idx="718">
                  <c:v>45042.738378079899</c:v>
                </c:pt>
                <c:pt idx="719">
                  <c:v>45042.738379248884</c:v>
                </c:pt>
                <c:pt idx="720">
                  <c:v>45042.738380406292</c:v>
                </c:pt>
                <c:pt idx="721">
                  <c:v>45042.7383815637</c:v>
                </c:pt>
                <c:pt idx="722">
                  <c:v>45042.738382732685</c:v>
                </c:pt>
                <c:pt idx="723">
                  <c:v>45042.738383890093</c:v>
                </c:pt>
                <c:pt idx="724">
                  <c:v>45042.738385059078</c:v>
                </c:pt>
                <c:pt idx="725">
                  <c:v>45042.738386228062</c:v>
                </c:pt>
                <c:pt idx="726">
                  <c:v>45042.738387397047</c:v>
                </c:pt>
                <c:pt idx="727">
                  <c:v>45042.738388566031</c:v>
                </c:pt>
                <c:pt idx="728">
                  <c:v>45042.738389723439</c:v>
                </c:pt>
                <c:pt idx="729">
                  <c:v>45042.738390892424</c:v>
                </c:pt>
                <c:pt idx="730">
                  <c:v>45042.738392061408</c:v>
                </c:pt>
                <c:pt idx="731">
                  <c:v>45042.738393218817</c:v>
                </c:pt>
                <c:pt idx="732">
                  <c:v>45042.738394376225</c:v>
                </c:pt>
                <c:pt idx="733">
                  <c:v>45042.738395533634</c:v>
                </c:pt>
                <c:pt idx="734">
                  <c:v>45042.738396691042</c:v>
                </c:pt>
                <c:pt idx="735">
                  <c:v>45042.73839784845</c:v>
                </c:pt>
                <c:pt idx="736">
                  <c:v>45042.738399005859</c:v>
                </c:pt>
                <c:pt idx="737">
                  <c:v>45042.738400174843</c:v>
                </c:pt>
                <c:pt idx="738">
                  <c:v>45042.738401332252</c:v>
                </c:pt>
                <c:pt idx="739">
                  <c:v>45042.73840248966</c:v>
                </c:pt>
                <c:pt idx="740">
                  <c:v>45042.738403647068</c:v>
                </c:pt>
                <c:pt idx="741">
                  <c:v>45042.738404804477</c:v>
                </c:pt>
                <c:pt idx="742">
                  <c:v>45042.738405961885</c:v>
                </c:pt>
                <c:pt idx="743">
                  <c:v>45042.73840713087</c:v>
                </c:pt>
                <c:pt idx="744">
                  <c:v>45042.738408288278</c:v>
                </c:pt>
                <c:pt idx="745">
                  <c:v>45042.738409445687</c:v>
                </c:pt>
                <c:pt idx="746">
                  <c:v>45042.738410603095</c:v>
                </c:pt>
                <c:pt idx="747">
                  <c:v>45042.738411772079</c:v>
                </c:pt>
                <c:pt idx="748">
                  <c:v>45042.738412929488</c:v>
                </c:pt>
                <c:pt idx="749">
                  <c:v>45042.738414086896</c:v>
                </c:pt>
                <c:pt idx="750">
                  <c:v>45042.738415244305</c:v>
                </c:pt>
                <c:pt idx="751">
                  <c:v>45042.738416401713</c:v>
                </c:pt>
                <c:pt idx="752">
                  <c:v>45042.738417559121</c:v>
                </c:pt>
                <c:pt idx="753">
                  <c:v>45042.73841871653</c:v>
                </c:pt>
                <c:pt idx="754">
                  <c:v>45042.738419885514</c:v>
                </c:pt>
                <c:pt idx="755">
                  <c:v>45042.738421042923</c:v>
                </c:pt>
                <c:pt idx="756">
                  <c:v>45042.738422211907</c:v>
                </c:pt>
                <c:pt idx="757">
                  <c:v>45042.738423369316</c:v>
                </c:pt>
                <c:pt idx="758">
                  <c:v>45042.738424526724</c:v>
                </c:pt>
                <c:pt idx="759">
                  <c:v>45042.738425684132</c:v>
                </c:pt>
                <c:pt idx="760">
                  <c:v>45042.738426853117</c:v>
                </c:pt>
                <c:pt idx="761">
                  <c:v>45042.738428022101</c:v>
                </c:pt>
                <c:pt idx="762">
                  <c:v>45042.73842917951</c:v>
                </c:pt>
                <c:pt idx="763">
                  <c:v>45042.738430336918</c:v>
                </c:pt>
                <c:pt idx="764">
                  <c:v>45042.738431494327</c:v>
                </c:pt>
                <c:pt idx="765">
                  <c:v>45042.738432651735</c:v>
                </c:pt>
                <c:pt idx="766">
                  <c:v>45042.738433809143</c:v>
                </c:pt>
                <c:pt idx="767">
                  <c:v>45042.738434966552</c:v>
                </c:pt>
                <c:pt idx="768">
                  <c:v>45042.73843612396</c:v>
                </c:pt>
                <c:pt idx="769">
                  <c:v>45042.738437281369</c:v>
                </c:pt>
                <c:pt idx="770">
                  <c:v>45042.738438438777</c:v>
                </c:pt>
                <c:pt idx="771">
                  <c:v>45042.738439596185</c:v>
                </c:pt>
                <c:pt idx="772">
                  <c:v>45042.738440753594</c:v>
                </c:pt>
                <c:pt idx="773">
                  <c:v>45042.738441911002</c:v>
                </c:pt>
                <c:pt idx="774">
                  <c:v>45042.738443079987</c:v>
                </c:pt>
                <c:pt idx="775">
                  <c:v>45042.738444237395</c:v>
                </c:pt>
                <c:pt idx="776">
                  <c:v>45042.738445394803</c:v>
                </c:pt>
                <c:pt idx="777">
                  <c:v>45042.738446552212</c:v>
                </c:pt>
                <c:pt idx="778">
                  <c:v>45042.73844770962</c:v>
                </c:pt>
                <c:pt idx="779">
                  <c:v>45042.738448867029</c:v>
                </c:pt>
                <c:pt idx="780">
                  <c:v>45042.738450024437</c:v>
                </c:pt>
                <c:pt idx="781">
                  <c:v>45042.738451181845</c:v>
                </c:pt>
                <c:pt idx="782">
                  <c:v>45042.738452339254</c:v>
                </c:pt>
                <c:pt idx="783">
                  <c:v>45042.738453496662</c:v>
                </c:pt>
                <c:pt idx="784">
                  <c:v>45042.738454654071</c:v>
                </c:pt>
                <c:pt idx="785">
                  <c:v>45042.738455811479</c:v>
                </c:pt>
                <c:pt idx="786">
                  <c:v>45042.738456968887</c:v>
                </c:pt>
                <c:pt idx="787">
                  <c:v>45042.738458126296</c:v>
                </c:pt>
                <c:pt idx="788">
                  <c:v>45042.738459283704</c:v>
                </c:pt>
                <c:pt idx="789">
                  <c:v>45042.738460441113</c:v>
                </c:pt>
                <c:pt idx="790">
                  <c:v>45042.738461598521</c:v>
                </c:pt>
                <c:pt idx="791">
                  <c:v>45042.73846275593</c:v>
                </c:pt>
                <c:pt idx="792">
                  <c:v>45042.738463913338</c:v>
                </c:pt>
                <c:pt idx="793">
                  <c:v>45042.738465070746</c:v>
                </c:pt>
                <c:pt idx="794">
                  <c:v>45042.738466228155</c:v>
                </c:pt>
                <c:pt idx="795">
                  <c:v>45042.738467385563</c:v>
                </c:pt>
                <c:pt idx="796">
                  <c:v>45042.738468542972</c:v>
                </c:pt>
                <c:pt idx="797">
                  <c:v>45042.73846970038</c:v>
                </c:pt>
                <c:pt idx="798">
                  <c:v>45042.738470857788</c:v>
                </c:pt>
                <c:pt idx="799">
                  <c:v>45042.738472015197</c:v>
                </c:pt>
                <c:pt idx="800">
                  <c:v>45042.738473172605</c:v>
                </c:pt>
                <c:pt idx="801">
                  <c:v>45042.73847434159</c:v>
                </c:pt>
                <c:pt idx="802">
                  <c:v>45042.738475498998</c:v>
                </c:pt>
                <c:pt idx="803">
                  <c:v>45042.738476656406</c:v>
                </c:pt>
                <c:pt idx="804">
                  <c:v>45042.738477813815</c:v>
                </c:pt>
                <c:pt idx="805">
                  <c:v>45042.738478982799</c:v>
                </c:pt>
                <c:pt idx="806">
                  <c:v>45042.738480140208</c:v>
                </c:pt>
                <c:pt idx="807">
                  <c:v>45042.738481309192</c:v>
                </c:pt>
                <c:pt idx="808">
                  <c:v>45042.738482478177</c:v>
                </c:pt>
                <c:pt idx="809">
                  <c:v>45042.738483635585</c:v>
                </c:pt>
                <c:pt idx="810">
                  <c:v>45042.738484792993</c:v>
                </c:pt>
                <c:pt idx="811">
                  <c:v>45042.738485950402</c:v>
                </c:pt>
                <c:pt idx="812">
                  <c:v>45042.738487119386</c:v>
                </c:pt>
                <c:pt idx="813">
                  <c:v>45042.738488276795</c:v>
                </c:pt>
                <c:pt idx="814">
                  <c:v>45042.738489434203</c:v>
                </c:pt>
                <c:pt idx="815">
                  <c:v>45042.738490603188</c:v>
                </c:pt>
                <c:pt idx="816">
                  <c:v>45042.738491760596</c:v>
                </c:pt>
                <c:pt idx="817">
                  <c:v>45042.738492918004</c:v>
                </c:pt>
                <c:pt idx="818">
                  <c:v>45042.738494075413</c:v>
                </c:pt>
                <c:pt idx="819">
                  <c:v>45042.738495232821</c:v>
                </c:pt>
                <c:pt idx="820">
                  <c:v>45042.73849639023</c:v>
                </c:pt>
                <c:pt idx="821">
                  <c:v>45042.738497547638</c:v>
                </c:pt>
                <c:pt idx="822">
                  <c:v>45042.738498705046</c:v>
                </c:pt>
                <c:pt idx="823">
                  <c:v>45042.738499874031</c:v>
                </c:pt>
                <c:pt idx="824">
                  <c:v>45042.738501031439</c:v>
                </c:pt>
                <c:pt idx="825">
                  <c:v>45042.738502188848</c:v>
                </c:pt>
                <c:pt idx="826">
                  <c:v>45042.738503346256</c:v>
                </c:pt>
                <c:pt idx="827">
                  <c:v>45042.738504503664</c:v>
                </c:pt>
                <c:pt idx="828">
                  <c:v>45042.738505672649</c:v>
                </c:pt>
                <c:pt idx="829">
                  <c:v>45042.738506830057</c:v>
                </c:pt>
                <c:pt idx="830">
                  <c:v>45042.738507987466</c:v>
                </c:pt>
                <c:pt idx="831">
                  <c:v>45042.738509144874</c:v>
                </c:pt>
                <c:pt idx="832">
                  <c:v>45042.738510302283</c:v>
                </c:pt>
                <c:pt idx="833">
                  <c:v>45042.738511459691</c:v>
                </c:pt>
                <c:pt idx="834">
                  <c:v>45042.738512617099</c:v>
                </c:pt>
                <c:pt idx="835">
                  <c:v>45042.738513774508</c:v>
                </c:pt>
                <c:pt idx="836">
                  <c:v>45042.738514931916</c:v>
                </c:pt>
                <c:pt idx="837">
                  <c:v>45042.738516089325</c:v>
                </c:pt>
                <c:pt idx="838">
                  <c:v>45042.738517258309</c:v>
                </c:pt>
                <c:pt idx="839">
                  <c:v>45042.738518427293</c:v>
                </c:pt>
                <c:pt idx="840">
                  <c:v>45042.738519584702</c:v>
                </c:pt>
                <c:pt idx="841">
                  <c:v>45042.738520753686</c:v>
                </c:pt>
                <c:pt idx="842">
                  <c:v>45042.738521922671</c:v>
                </c:pt>
                <c:pt idx="843">
                  <c:v>45042.738523080079</c:v>
                </c:pt>
                <c:pt idx="844">
                  <c:v>45042.738524237488</c:v>
                </c:pt>
                <c:pt idx="845">
                  <c:v>45042.738525394896</c:v>
                </c:pt>
                <c:pt idx="846">
                  <c:v>45042.738526552304</c:v>
                </c:pt>
                <c:pt idx="847">
                  <c:v>45042.738527709713</c:v>
                </c:pt>
                <c:pt idx="848">
                  <c:v>45042.738528867121</c:v>
                </c:pt>
                <c:pt idx="849">
                  <c:v>45042.738530036106</c:v>
                </c:pt>
                <c:pt idx="850">
                  <c:v>45042.738531193514</c:v>
                </c:pt>
                <c:pt idx="851">
                  <c:v>45042.738532350922</c:v>
                </c:pt>
                <c:pt idx="852">
                  <c:v>45042.738533508331</c:v>
                </c:pt>
                <c:pt idx="853">
                  <c:v>45042.738534665739</c:v>
                </c:pt>
                <c:pt idx="854">
                  <c:v>45042.738535834724</c:v>
                </c:pt>
                <c:pt idx="855">
                  <c:v>45042.738536992132</c:v>
                </c:pt>
                <c:pt idx="856">
                  <c:v>45042.738538149541</c:v>
                </c:pt>
                <c:pt idx="857">
                  <c:v>45042.738539306949</c:v>
                </c:pt>
                <c:pt idx="858">
                  <c:v>45042.738540464357</c:v>
                </c:pt>
                <c:pt idx="859">
                  <c:v>45042.738541621766</c:v>
                </c:pt>
                <c:pt idx="860">
                  <c:v>45042.738542779174</c:v>
                </c:pt>
                <c:pt idx="861">
                  <c:v>45042.738543936583</c:v>
                </c:pt>
                <c:pt idx="862">
                  <c:v>45042.738545093991</c:v>
                </c:pt>
                <c:pt idx="863">
                  <c:v>45042.738546251399</c:v>
                </c:pt>
                <c:pt idx="864">
                  <c:v>45042.738547408808</c:v>
                </c:pt>
                <c:pt idx="865">
                  <c:v>45042.738548566216</c:v>
                </c:pt>
                <c:pt idx="866">
                  <c:v>45042.738549723625</c:v>
                </c:pt>
                <c:pt idx="867">
                  <c:v>45042.738550892609</c:v>
                </c:pt>
                <c:pt idx="868">
                  <c:v>45042.738552050017</c:v>
                </c:pt>
                <c:pt idx="869">
                  <c:v>45042.738553207426</c:v>
                </c:pt>
                <c:pt idx="870">
                  <c:v>45042.738554364834</c:v>
                </c:pt>
                <c:pt idx="871">
                  <c:v>45042.738555533819</c:v>
                </c:pt>
                <c:pt idx="872">
                  <c:v>45042.738556702803</c:v>
                </c:pt>
                <c:pt idx="873">
                  <c:v>45042.738557860212</c:v>
                </c:pt>
                <c:pt idx="874">
                  <c:v>45042.73855901762</c:v>
                </c:pt>
                <c:pt idx="875">
                  <c:v>45042.738560175028</c:v>
                </c:pt>
                <c:pt idx="876">
                  <c:v>45042.738561332437</c:v>
                </c:pt>
                <c:pt idx="877">
                  <c:v>45042.738562489845</c:v>
                </c:pt>
                <c:pt idx="878">
                  <c:v>45042.738563647254</c:v>
                </c:pt>
                <c:pt idx="879">
                  <c:v>45042.738564804662</c:v>
                </c:pt>
                <c:pt idx="880">
                  <c:v>45042.73856596207</c:v>
                </c:pt>
                <c:pt idx="881">
                  <c:v>45042.738567119479</c:v>
                </c:pt>
                <c:pt idx="882">
                  <c:v>45042.738568288463</c:v>
                </c:pt>
                <c:pt idx="883">
                  <c:v>45042.738569445872</c:v>
                </c:pt>
                <c:pt idx="884">
                  <c:v>45042.738570614856</c:v>
                </c:pt>
                <c:pt idx="885">
                  <c:v>45042.738571783841</c:v>
                </c:pt>
                <c:pt idx="886">
                  <c:v>45042.738572952825</c:v>
                </c:pt>
                <c:pt idx="887">
                  <c:v>45042.738574110233</c:v>
                </c:pt>
                <c:pt idx="888">
                  <c:v>45042.738575267642</c:v>
                </c:pt>
                <c:pt idx="889">
                  <c:v>45042.73857642505</c:v>
                </c:pt>
                <c:pt idx="890">
                  <c:v>45042.738577582459</c:v>
                </c:pt>
                <c:pt idx="891">
                  <c:v>45042.738578739867</c:v>
                </c:pt>
                <c:pt idx="892">
                  <c:v>45042.738579897275</c:v>
                </c:pt>
                <c:pt idx="893">
                  <c:v>45042.73858106626</c:v>
                </c:pt>
                <c:pt idx="894">
                  <c:v>45042.738582223668</c:v>
                </c:pt>
                <c:pt idx="895">
                  <c:v>45042.738583392653</c:v>
                </c:pt>
                <c:pt idx="896">
                  <c:v>45042.738584550061</c:v>
                </c:pt>
                <c:pt idx="897">
                  <c:v>45042.738585719046</c:v>
                </c:pt>
                <c:pt idx="898">
                  <c:v>45042.738586876454</c:v>
                </c:pt>
                <c:pt idx="899">
                  <c:v>45042.738588045439</c:v>
                </c:pt>
                <c:pt idx="900">
                  <c:v>45042.738589214423</c:v>
                </c:pt>
                <c:pt idx="901">
                  <c:v>45042.738590371831</c:v>
                </c:pt>
                <c:pt idx="902">
                  <c:v>45042.73859152924</c:v>
                </c:pt>
                <c:pt idx="903">
                  <c:v>45042.738592686648</c:v>
                </c:pt>
                <c:pt idx="904">
                  <c:v>45042.738593844057</c:v>
                </c:pt>
                <c:pt idx="905">
                  <c:v>45042.738595001465</c:v>
                </c:pt>
                <c:pt idx="906">
                  <c:v>45042.738596158873</c:v>
                </c:pt>
                <c:pt idx="907">
                  <c:v>45042.738597327858</c:v>
                </c:pt>
                <c:pt idx="908">
                  <c:v>45042.738598485266</c:v>
                </c:pt>
                <c:pt idx="909">
                  <c:v>45042.738599642675</c:v>
                </c:pt>
                <c:pt idx="910">
                  <c:v>45042.738600800083</c:v>
                </c:pt>
                <c:pt idx="911">
                  <c:v>45042.738601957491</c:v>
                </c:pt>
                <c:pt idx="912">
                  <c:v>45042.738603126476</c:v>
                </c:pt>
                <c:pt idx="913">
                  <c:v>45042.738604283884</c:v>
                </c:pt>
                <c:pt idx="914">
                  <c:v>45042.738605441293</c:v>
                </c:pt>
                <c:pt idx="915">
                  <c:v>45042.738606598701</c:v>
                </c:pt>
                <c:pt idx="916">
                  <c:v>45042.73860775611</c:v>
                </c:pt>
                <c:pt idx="917">
                  <c:v>45042.738608913518</c:v>
                </c:pt>
                <c:pt idx="918">
                  <c:v>45042.738610070926</c:v>
                </c:pt>
                <c:pt idx="919">
                  <c:v>45042.738611228335</c:v>
                </c:pt>
                <c:pt idx="920">
                  <c:v>45042.738612385743</c:v>
                </c:pt>
                <c:pt idx="921">
                  <c:v>45042.738613543152</c:v>
                </c:pt>
                <c:pt idx="922">
                  <c:v>45042.73861470056</c:v>
                </c:pt>
                <c:pt idx="923">
                  <c:v>45042.738615857968</c:v>
                </c:pt>
                <c:pt idx="924">
                  <c:v>45042.738617015377</c:v>
                </c:pt>
                <c:pt idx="925">
                  <c:v>45042.738618172785</c:v>
                </c:pt>
                <c:pt idx="926">
                  <c:v>45042.738619330194</c:v>
                </c:pt>
                <c:pt idx="927">
                  <c:v>45042.738620487602</c:v>
                </c:pt>
                <c:pt idx="928">
                  <c:v>45042.73862164501</c:v>
                </c:pt>
                <c:pt idx="929">
                  <c:v>45042.738622802419</c:v>
                </c:pt>
                <c:pt idx="930">
                  <c:v>45042.738623959827</c:v>
                </c:pt>
                <c:pt idx="931">
                  <c:v>45042.738625117236</c:v>
                </c:pt>
                <c:pt idx="932">
                  <c:v>45042.738626274644</c:v>
                </c:pt>
                <c:pt idx="933">
                  <c:v>45042.738627432052</c:v>
                </c:pt>
                <c:pt idx="934">
                  <c:v>45042.738628589461</c:v>
                </c:pt>
                <c:pt idx="935">
                  <c:v>45042.738629758445</c:v>
                </c:pt>
                <c:pt idx="936">
                  <c:v>45042.738630915854</c:v>
                </c:pt>
                <c:pt idx="937">
                  <c:v>45042.738632073262</c:v>
                </c:pt>
                <c:pt idx="938">
                  <c:v>45042.738633242247</c:v>
                </c:pt>
                <c:pt idx="939">
                  <c:v>45042.738634399655</c:v>
                </c:pt>
                <c:pt idx="940">
                  <c:v>45042.738635557063</c:v>
                </c:pt>
                <c:pt idx="941">
                  <c:v>45042.738636726048</c:v>
                </c:pt>
                <c:pt idx="942">
                  <c:v>45042.738637883456</c:v>
                </c:pt>
                <c:pt idx="943">
                  <c:v>45042.738639052441</c:v>
                </c:pt>
                <c:pt idx="944">
                  <c:v>45042.738640209849</c:v>
                </c:pt>
                <c:pt idx="945">
                  <c:v>45042.738641378834</c:v>
                </c:pt>
                <c:pt idx="946">
                  <c:v>45042.738642536242</c:v>
                </c:pt>
                <c:pt idx="947">
                  <c:v>45042.73864369365</c:v>
                </c:pt>
                <c:pt idx="948">
                  <c:v>45042.738644851059</c:v>
                </c:pt>
                <c:pt idx="949">
                  <c:v>45042.738646008467</c:v>
                </c:pt>
                <c:pt idx="950">
                  <c:v>45042.738647165876</c:v>
                </c:pt>
                <c:pt idx="951">
                  <c:v>45042.738648323284</c:v>
                </c:pt>
                <c:pt idx="952">
                  <c:v>45042.738649480692</c:v>
                </c:pt>
                <c:pt idx="953">
                  <c:v>45042.738650638101</c:v>
                </c:pt>
                <c:pt idx="954">
                  <c:v>45042.738651795509</c:v>
                </c:pt>
                <c:pt idx="955">
                  <c:v>45042.738652952918</c:v>
                </c:pt>
                <c:pt idx="956">
                  <c:v>45042.738654110326</c:v>
                </c:pt>
                <c:pt idx="957">
                  <c:v>45042.738655267734</c:v>
                </c:pt>
                <c:pt idx="958">
                  <c:v>45042.738656425143</c:v>
                </c:pt>
                <c:pt idx="959">
                  <c:v>45042.738657582551</c:v>
                </c:pt>
                <c:pt idx="960">
                  <c:v>45042.73865873996</c:v>
                </c:pt>
                <c:pt idx="961">
                  <c:v>45042.738659897368</c:v>
                </c:pt>
                <c:pt idx="962">
                  <c:v>45042.738661054776</c:v>
                </c:pt>
                <c:pt idx="963">
                  <c:v>45042.738662212185</c:v>
                </c:pt>
                <c:pt idx="964">
                  <c:v>45042.738663369593</c:v>
                </c:pt>
                <c:pt idx="965">
                  <c:v>45042.738664538578</c:v>
                </c:pt>
                <c:pt idx="966">
                  <c:v>45042.738665695986</c:v>
                </c:pt>
                <c:pt idx="967">
                  <c:v>45042.738666853395</c:v>
                </c:pt>
                <c:pt idx="968">
                  <c:v>45042.738668022379</c:v>
                </c:pt>
                <c:pt idx="969">
                  <c:v>45042.738669179787</c:v>
                </c:pt>
                <c:pt idx="970">
                  <c:v>45042.738670337196</c:v>
                </c:pt>
                <c:pt idx="971">
                  <c:v>45042.738671494604</c:v>
                </c:pt>
                <c:pt idx="972">
                  <c:v>45042.738672652013</c:v>
                </c:pt>
                <c:pt idx="973">
                  <c:v>45042.738673809421</c:v>
                </c:pt>
                <c:pt idx="974">
                  <c:v>45042.738674966829</c:v>
                </c:pt>
                <c:pt idx="975">
                  <c:v>45042.738676124238</c:v>
                </c:pt>
                <c:pt idx="976">
                  <c:v>45042.738677281646</c:v>
                </c:pt>
                <c:pt idx="977">
                  <c:v>45042.738678439055</c:v>
                </c:pt>
                <c:pt idx="978">
                  <c:v>45042.738679596463</c:v>
                </c:pt>
                <c:pt idx="979">
                  <c:v>45042.738680753871</c:v>
                </c:pt>
                <c:pt idx="980">
                  <c:v>45042.73868191128</c:v>
                </c:pt>
                <c:pt idx="981">
                  <c:v>45042.738683068688</c:v>
                </c:pt>
                <c:pt idx="982">
                  <c:v>45042.738684226097</c:v>
                </c:pt>
                <c:pt idx="983">
                  <c:v>45042.738685383505</c:v>
                </c:pt>
                <c:pt idx="984">
                  <c:v>45042.73868655249</c:v>
                </c:pt>
                <c:pt idx="985">
                  <c:v>45042.738687721474</c:v>
                </c:pt>
                <c:pt idx="986">
                  <c:v>45042.738688878882</c:v>
                </c:pt>
                <c:pt idx="987">
                  <c:v>45042.738690036291</c:v>
                </c:pt>
                <c:pt idx="988">
                  <c:v>45042.738691205275</c:v>
                </c:pt>
                <c:pt idx="989">
                  <c:v>45042.738692362684</c:v>
                </c:pt>
                <c:pt idx="990">
                  <c:v>45042.738693520092</c:v>
                </c:pt>
                <c:pt idx="991">
                  <c:v>45042.7386946775</c:v>
                </c:pt>
                <c:pt idx="992">
                  <c:v>45042.738695834909</c:v>
                </c:pt>
                <c:pt idx="993">
                  <c:v>45042.738696992317</c:v>
                </c:pt>
                <c:pt idx="994">
                  <c:v>45042.738698149726</c:v>
                </c:pt>
                <c:pt idx="995">
                  <c:v>45042.73869931871</c:v>
                </c:pt>
                <c:pt idx="996">
                  <c:v>45042.738700487695</c:v>
                </c:pt>
                <c:pt idx="997">
                  <c:v>45042.738701645103</c:v>
                </c:pt>
                <c:pt idx="998">
                  <c:v>45042.738702802511</c:v>
                </c:pt>
                <c:pt idx="999">
                  <c:v>45042.738703971496</c:v>
                </c:pt>
                <c:pt idx="1000">
                  <c:v>45042.73870514048</c:v>
                </c:pt>
                <c:pt idx="1001">
                  <c:v>45042.738706297889</c:v>
                </c:pt>
                <c:pt idx="1002">
                  <c:v>45042.738707455297</c:v>
                </c:pt>
                <c:pt idx="1003">
                  <c:v>45042.738708612706</c:v>
                </c:pt>
                <c:pt idx="1004">
                  <c:v>45042.738709770114</c:v>
                </c:pt>
                <c:pt idx="1005">
                  <c:v>45042.738710939098</c:v>
                </c:pt>
                <c:pt idx="1006">
                  <c:v>45042.738712096507</c:v>
                </c:pt>
                <c:pt idx="1007">
                  <c:v>45042.738713265491</c:v>
                </c:pt>
                <c:pt idx="1008">
                  <c:v>45042.738714434476</c:v>
                </c:pt>
                <c:pt idx="1009">
                  <c:v>45042.738715591884</c:v>
                </c:pt>
                <c:pt idx="1010">
                  <c:v>45042.738716760869</c:v>
                </c:pt>
                <c:pt idx="1011">
                  <c:v>45042.738717918277</c:v>
                </c:pt>
                <c:pt idx="1012">
                  <c:v>45042.738719075685</c:v>
                </c:pt>
                <c:pt idx="1013">
                  <c:v>45042.738720233094</c:v>
                </c:pt>
                <c:pt idx="1014">
                  <c:v>45042.738721390502</c:v>
                </c:pt>
                <c:pt idx="1015">
                  <c:v>45042.738722559487</c:v>
                </c:pt>
                <c:pt idx="1016">
                  <c:v>45042.738723728471</c:v>
                </c:pt>
                <c:pt idx="1017">
                  <c:v>45042.738724885879</c:v>
                </c:pt>
                <c:pt idx="1018">
                  <c:v>45042.738726054864</c:v>
                </c:pt>
                <c:pt idx="1019">
                  <c:v>45042.738727223848</c:v>
                </c:pt>
                <c:pt idx="1020">
                  <c:v>45042.738728392833</c:v>
                </c:pt>
                <c:pt idx="1021">
                  <c:v>45042.738729550241</c:v>
                </c:pt>
                <c:pt idx="1022">
                  <c:v>45042.73873070765</c:v>
                </c:pt>
                <c:pt idx="1023">
                  <c:v>45042.738731865058</c:v>
                </c:pt>
                <c:pt idx="1024">
                  <c:v>45042.738733022466</c:v>
                </c:pt>
                <c:pt idx="1025">
                  <c:v>45042.738734179875</c:v>
                </c:pt>
                <c:pt idx="1026">
                  <c:v>45042.738735337283</c:v>
                </c:pt>
                <c:pt idx="1027">
                  <c:v>45042.738736494692</c:v>
                </c:pt>
                <c:pt idx="1028">
                  <c:v>45042.7387376521</c:v>
                </c:pt>
                <c:pt idx="1029">
                  <c:v>45042.738738809509</c:v>
                </c:pt>
                <c:pt idx="1030">
                  <c:v>45042.738739966917</c:v>
                </c:pt>
                <c:pt idx="1031">
                  <c:v>45042.738741135901</c:v>
                </c:pt>
                <c:pt idx="1032">
                  <c:v>45042.73874229331</c:v>
                </c:pt>
                <c:pt idx="1033">
                  <c:v>45042.738743450718</c:v>
                </c:pt>
                <c:pt idx="1034">
                  <c:v>45042.738744619703</c:v>
                </c:pt>
                <c:pt idx="1035">
                  <c:v>45042.738745777111</c:v>
                </c:pt>
                <c:pt idx="1036">
                  <c:v>45042.738746946095</c:v>
                </c:pt>
                <c:pt idx="1037">
                  <c:v>45042.73874811508</c:v>
                </c:pt>
                <c:pt idx="1038">
                  <c:v>45042.738749272488</c:v>
                </c:pt>
                <c:pt idx="1039">
                  <c:v>45042.738750429897</c:v>
                </c:pt>
                <c:pt idx="1040">
                  <c:v>45042.738751587305</c:v>
                </c:pt>
                <c:pt idx="1041">
                  <c:v>45042.738752744714</c:v>
                </c:pt>
                <c:pt idx="1042">
                  <c:v>45042.738753902122</c:v>
                </c:pt>
                <c:pt idx="1043">
                  <c:v>45042.738755071106</c:v>
                </c:pt>
                <c:pt idx="1044">
                  <c:v>45042.738756228515</c:v>
                </c:pt>
                <c:pt idx="1045">
                  <c:v>45042.738757397499</c:v>
                </c:pt>
                <c:pt idx="1046">
                  <c:v>45042.738758554908</c:v>
                </c:pt>
                <c:pt idx="1047">
                  <c:v>45042.738759712316</c:v>
                </c:pt>
                <c:pt idx="1048">
                  <c:v>45042.738760869725</c:v>
                </c:pt>
                <c:pt idx="1049">
                  <c:v>45042.738762027133</c:v>
                </c:pt>
                <c:pt idx="1050">
                  <c:v>45042.738763184541</c:v>
                </c:pt>
                <c:pt idx="1051">
                  <c:v>45042.73876434195</c:v>
                </c:pt>
                <c:pt idx="1052">
                  <c:v>45042.738765510934</c:v>
                </c:pt>
                <c:pt idx="1053">
                  <c:v>45042.738766668343</c:v>
                </c:pt>
                <c:pt idx="1054">
                  <c:v>45042.738767825751</c:v>
                </c:pt>
                <c:pt idx="1055">
                  <c:v>45042.738768983159</c:v>
                </c:pt>
                <c:pt idx="1056">
                  <c:v>45042.738770140568</c:v>
                </c:pt>
                <c:pt idx="1057">
                  <c:v>45042.738771297976</c:v>
                </c:pt>
                <c:pt idx="1058">
                  <c:v>45042.738772466961</c:v>
                </c:pt>
                <c:pt idx="1059">
                  <c:v>45042.738773624369</c:v>
                </c:pt>
                <c:pt idx="1060">
                  <c:v>45042.738774781777</c:v>
                </c:pt>
                <c:pt idx="1061">
                  <c:v>45042.738775950762</c:v>
                </c:pt>
                <c:pt idx="1062">
                  <c:v>45042.73877710817</c:v>
                </c:pt>
                <c:pt idx="1063">
                  <c:v>45042.738778277155</c:v>
                </c:pt>
                <c:pt idx="1064">
                  <c:v>45042.738779434563</c:v>
                </c:pt>
                <c:pt idx="1065">
                  <c:v>45042.738780591972</c:v>
                </c:pt>
                <c:pt idx="1066">
                  <c:v>45042.738781760956</c:v>
                </c:pt>
                <c:pt idx="1067">
                  <c:v>45042.738782918364</c:v>
                </c:pt>
                <c:pt idx="1068">
                  <c:v>45042.738784087349</c:v>
                </c:pt>
                <c:pt idx="1069">
                  <c:v>45042.738785244757</c:v>
                </c:pt>
                <c:pt idx="1070">
                  <c:v>45042.738786413742</c:v>
                </c:pt>
                <c:pt idx="1071">
                  <c:v>45042.73878757115</c:v>
                </c:pt>
                <c:pt idx="1072">
                  <c:v>45042.738788728559</c:v>
                </c:pt>
                <c:pt idx="1073">
                  <c:v>45042.738789897543</c:v>
                </c:pt>
                <c:pt idx="1074">
                  <c:v>45042.738791054951</c:v>
                </c:pt>
                <c:pt idx="1075">
                  <c:v>45042.73879221236</c:v>
                </c:pt>
                <c:pt idx="1076">
                  <c:v>45042.738793381344</c:v>
                </c:pt>
                <c:pt idx="1077">
                  <c:v>45042.738794538753</c:v>
                </c:pt>
                <c:pt idx="1078">
                  <c:v>45042.738795696161</c:v>
                </c:pt>
                <c:pt idx="1079">
                  <c:v>45042.73879685357</c:v>
                </c:pt>
                <c:pt idx="1080">
                  <c:v>45042.738798010978</c:v>
                </c:pt>
                <c:pt idx="1081">
                  <c:v>45042.738799168386</c:v>
                </c:pt>
                <c:pt idx="1082">
                  <c:v>45042.738800325795</c:v>
                </c:pt>
                <c:pt idx="1083">
                  <c:v>45042.738801483203</c:v>
                </c:pt>
                <c:pt idx="1084">
                  <c:v>45042.738802640612</c:v>
                </c:pt>
                <c:pt idx="1085">
                  <c:v>45042.73880379802</c:v>
                </c:pt>
                <c:pt idx="1086">
                  <c:v>45042.738804955428</c:v>
                </c:pt>
                <c:pt idx="1087">
                  <c:v>45042.738806112837</c:v>
                </c:pt>
                <c:pt idx="1088">
                  <c:v>45042.738807270245</c:v>
                </c:pt>
                <c:pt idx="1089">
                  <c:v>45042.738808427654</c:v>
                </c:pt>
                <c:pt idx="1090">
                  <c:v>45042.738809585062</c:v>
                </c:pt>
                <c:pt idx="1091">
                  <c:v>45042.73881074247</c:v>
                </c:pt>
                <c:pt idx="1092">
                  <c:v>45042.738811899879</c:v>
                </c:pt>
                <c:pt idx="1093">
                  <c:v>45042.738813057287</c:v>
                </c:pt>
                <c:pt idx="1094">
                  <c:v>45042.738814214696</c:v>
                </c:pt>
                <c:pt idx="1095">
                  <c:v>45042.738815372104</c:v>
                </c:pt>
                <c:pt idx="1096">
                  <c:v>45042.738816541088</c:v>
                </c:pt>
                <c:pt idx="1097">
                  <c:v>45042.738817698497</c:v>
                </c:pt>
                <c:pt idx="1098">
                  <c:v>45042.738818867481</c:v>
                </c:pt>
                <c:pt idx="1099">
                  <c:v>45042.738820036466</c:v>
                </c:pt>
                <c:pt idx="1100">
                  <c:v>45042.738821193874</c:v>
                </c:pt>
                <c:pt idx="1101">
                  <c:v>45042.738822351283</c:v>
                </c:pt>
                <c:pt idx="1102">
                  <c:v>45042.738823508691</c:v>
                </c:pt>
                <c:pt idx="1103">
                  <c:v>45042.738824666099</c:v>
                </c:pt>
                <c:pt idx="1104">
                  <c:v>45042.738825823508</c:v>
                </c:pt>
                <c:pt idx="1105">
                  <c:v>45042.738826992492</c:v>
                </c:pt>
                <c:pt idx="1106">
                  <c:v>45042.738828149901</c:v>
                </c:pt>
                <c:pt idx="1107">
                  <c:v>45042.738829318885</c:v>
                </c:pt>
                <c:pt idx="1108">
                  <c:v>45042.738830476294</c:v>
                </c:pt>
                <c:pt idx="1109">
                  <c:v>45042.738831633702</c:v>
                </c:pt>
                <c:pt idx="1110">
                  <c:v>45042.738832802686</c:v>
                </c:pt>
                <c:pt idx="1111">
                  <c:v>45042.738833960095</c:v>
                </c:pt>
                <c:pt idx="1112">
                  <c:v>45042.738835117503</c:v>
                </c:pt>
                <c:pt idx="1113">
                  <c:v>45042.738836286488</c:v>
                </c:pt>
                <c:pt idx="1114">
                  <c:v>45042.738837455472</c:v>
                </c:pt>
                <c:pt idx="1115">
                  <c:v>45042.73883861288</c:v>
                </c:pt>
                <c:pt idx="1116">
                  <c:v>45042.738839781865</c:v>
                </c:pt>
                <c:pt idx="1117">
                  <c:v>45042.738840939273</c:v>
                </c:pt>
                <c:pt idx="1118">
                  <c:v>45042.738842096682</c:v>
                </c:pt>
                <c:pt idx="1119">
                  <c:v>45042.738843265666</c:v>
                </c:pt>
                <c:pt idx="1120">
                  <c:v>45042.738844423075</c:v>
                </c:pt>
                <c:pt idx="1121">
                  <c:v>45042.738845580483</c:v>
                </c:pt>
                <c:pt idx="1122">
                  <c:v>45042.738846737891</c:v>
                </c:pt>
                <c:pt idx="1123">
                  <c:v>45042.7388478953</c:v>
                </c:pt>
                <c:pt idx="1124">
                  <c:v>45042.738849052708</c:v>
                </c:pt>
                <c:pt idx="1125">
                  <c:v>45042.738850221693</c:v>
                </c:pt>
                <c:pt idx="1126">
                  <c:v>45042.738851379101</c:v>
                </c:pt>
                <c:pt idx="1127">
                  <c:v>45042.738852548086</c:v>
                </c:pt>
                <c:pt idx="1128">
                  <c:v>45042.738853705494</c:v>
                </c:pt>
                <c:pt idx="1129">
                  <c:v>45042.738854862902</c:v>
                </c:pt>
                <c:pt idx="1130">
                  <c:v>45042.738856020311</c:v>
                </c:pt>
                <c:pt idx="1131">
                  <c:v>45042.738857177719</c:v>
                </c:pt>
                <c:pt idx="1132">
                  <c:v>45042.738858335128</c:v>
                </c:pt>
                <c:pt idx="1133">
                  <c:v>45042.738859492536</c:v>
                </c:pt>
                <c:pt idx="1134">
                  <c:v>45042.738860649944</c:v>
                </c:pt>
                <c:pt idx="1135">
                  <c:v>45042.738861807353</c:v>
                </c:pt>
                <c:pt idx="1136">
                  <c:v>45042.738862964761</c:v>
                </c:pt>
                <c:pt idx="1137">
                  <c:v>45042.73886412217</c:v>
                </c:pt>
                <c:pt idx="1138">
                  <c:v>45042.738865279578</c:v>
                </c:pt>
                <c:pt idx="1139">
                  <c:v>45042.738866448562</c:v>
                </c:pt>
                <c:pt idx="1140">
                  <c:v>45042.738867605971</c:v>
                </c:pt>
                <c:pt idx="1141">
                  <c:v>45042.738868763379</c:v>
                </c:pt>
                <c:pt idx="1142">
                  <c:v>45042.738869932364</c:v>
                </c:pt>
                <c:pt idx="1143">
                  <c:v>45042.738871101348</c:v>
                </c:pt>
                <c:pt idx="1144">
                  <c:v>45042.738872270333</c:v>
                </c:pt>
                <c:pt idx="1145">
                  <c:v>45042.738873427741</c:v>
                </c:pt>
                <c:pt idx="1146">
                  <c:v>45042.738874596726</c:v>
                </c:pt>
                <c:pt idx="1147">
                  <c:v>45042.73887576571</c:v>
                </c:pt>
                <c:pt idx="1148">
                  <c:v>45042.738876923118</c:v>
                </c:pt>
                <c:pt idx="1149">
                  <c:v>45042.738878080527</c:v>
                </c:pt>
                <c:pt idx="1150">
                  <c:v>45042.738879237935</c:v>
                </c:pt>
                <c:pt idx="1151">
                  <c:v>45042.738880395344</c:v>
                </c:pt>
                <c:pt idx="1152">
                  <c:v>45042.738881564328</c:v>
                </c:pt>
                <c:pt idx="1153">
                  <c:v>45042.738882721736</c:v>
                </c:pt>
                <c:pt idx="1154">
                  <c:v>45042.738883879145</c:v>
                </c:pt>
                <c:pt idx="1155">
                  <c:v>45042.738885036553</c:v>
                </c:pt>
                <c:pt idx="1156">
                  <c:v>45042.738886205538</c:v>
                </c:pt>
                <c:pt idx="1157">
                  <c:v>45042.738887362946</c:v>
                </c:pt>
                <c:pt idx="1158">
                  <c:v>45042.738888531931</c:v>
                </c:pt>
                <c:pt idx="1159">
                  <c:v>45042.738889700915</c:v>
                </c:pt>
                <c:pt idx="1160">
                  <c:v>45042.738890869899</c:v>
                </c:pt>
                <c:pt idx="1161">
                  <c:v>45042.738892027308</c:v>
                </c:pt>
                <c:pt idx="1162">
                  <c:v>45042.738893196292</c:v>
                </c:pt>
                <c:pt idx="1163">
                  <c:v>45042.738894365277</c:v>
                </c:pt>
                <c:pt idx="1164">
                  <c:v>45042.738895522685</c:v>
                </c:pt>
                <c:pt idx="1165">
                  <c:v>45042.738896680094</c:v>
                </c:pt>
                <c:pt idx="1166">
                  <c:v>45042.738897849078</c:v>
                </c:pt>
                <c:pt idx="1167">
                  <c:v>45042.738899006486</c:v>
                </c:pt>
                <c:pt idx="1168">
                  <c:v>45042.738900175471</c:v>
                </c:pt>
                <c:pt idx="1169">
                  <c:v>45042.738901344455</c:v>
                </c:pt>
                <c:pt idx="1170">
                  <c:v>45042.738902501864</c:v>
                </c:pt>
                <c:pt idx="1171">
                  <c:v>45042.738903659272</c:v>
                </c:pt>
                <c:pt idx="1172">
                  <c:v>45042.738904816681</c:v>
                </c:pt>
                <c:pt idx="1173">
                  <c:v>45042.738905974089</c:v>
                </c:pt>
                <c:pt idx="1174">
                  <c:v>45042.738907131497</c:v>
                </c:pt>
                <c:pt idx="1175">
                  <c:v>45042.738908300482</c:v>
                </c:pt>
                <c:pt idx="1176">
                  <c:v>45042.73890945789</c:v>
                </c:pt>
                <c:pt idx="1177">
                  <c:v>45042.738910615299</c:v>
                </c:pt>
                <c:pt idx="1178">
                  <c:v>45042.738911784283</c:v>
                </c:pt>
                <c:pt idx="1179">
                  <c:v>45042.738912953268</c:v>
                </c:pt>
                <c:pt idx="1180">
                  <c:v>45042.738914110676</c:v>
                </c:pt>
                <c:pt idx="1181">
                  <c:v>45042.738915268084</c:v>
                </c:pt>
                <c:pt idx="1182">
                  <c:v>45042.738916425493</c:v>
                </c:pt>
                <c:pt idx="1183">
                  <c:v>45042.738917594477</c:v>
                </c:pt>
                <c:pt idx="1184">
                  <c:v>45042.738918751886</c:v>
                </c:pt>
                <c:pt idx="1185">
                  <c:v>45042.73891992087</c:v>
                </c:pt>
                <c:pt idx="1186">
                  <c:v>45042.738921078279</c:v>
                </c:pt>
                <c:pt idx="1187">
                  <c:v>45042.738922247263</c:v>
                </c:pt>
                <c:pt idx="1188">
                  <c:v>45042.738923404671</c:v>
                </c:pt>
                <c:pt idx="1189">
                  <c:v>45042.73892456208</c:v>
                </c:pt>
                <c:pt idx="1190">
                  <c:v>45042.738925731064</c:v>
                </c:pt>
                <c:pt idx="1191">
                  <c:v>45042.738926888473</c:v>
                </c:pt>
                <c:pt idx="1192">
                  <c:v>45042.738928045881</c:v>
                </c:pt>
                <c:pt idx="1193">
                  <c:v>45042.738929214865</c:v>
                </c:pt>
                <c:pt idx="1194">
                  <c:v>45042.73893038385</c:v>
                </c:pt>
                <c:pt idx="1195">
                  <c:v>45042.738931541258</c:v>
                </c:pt>
                <c:pt idx="1196">
                  <c:v>45042.738932710243</c:v>
                </c:pt>
                <c:pt idx="1197">
                  <c:v>45042.738933867651</c:v>
                </c:pt>
                <c:pt idx="1198">
                  <c:v>45042.73893502506</c:v>
                </c:pt>
                <c:pt idx="1199">
                  <c:v>45042.738936182468</c:v>
                </c:pt>
                <c:pt idx="1200">
                  <c:v>45042.738937339876</c:v>
                </c:pt>
                <c:pt idx="1201">
                  <c:v>45042.738938497285</c:v>
                </c:pt>
                <c:pt idx="1202">
                  <c:v>45042.738939654693</c:v>
                </c:pt>
                <c:pt idx="1203">
                  <c:v>45042.738940812102</c:v>
                </c:pt>
                <c:pt idx="1204">
                  <c:v>45042.73894196951</c:v>
                </c:pt>
                <c:pt idx="1205">
                  <c:v>45042.738943126918</c:v>
                </c:pt>
                <c:pt idx="1206">
                  <c:v>45042.738944284327</c:v>
                </c:pt>
                <c:pt idx="1207">
                  <c:v>45042.738945441735</c:v>
                </c:pt>
                <c:pt idx="1208">
                  <c:v>45042.738946599144</c:v>
                </c:pt>
                <c:pt idx="1209">
                  <c:v>45042.738947768128</c:v>
                </c:pt>
                <c:pt idx="1210">
                  <c:v>45042.738948925537</c:v>
                </c:pt>
                <c:pt idx="1211">
                  <c:v>45042.738950082945</c:v>
                </c:pt>
                <c:pt idx="1212">
                  <c:v>45042.738951240353</c:v>
                </c:pt>
                <c:pt idx="1213">
                  <c:v>45042.738952397762</c:v>
                </c:pt>
                <c:pt idx="1214">
                  <c:v>45042.73895355517</c:v>
                </c:pt>
                <c:pt idx="1215">
                  <c:v>45042.738954712579</c:v>
                </c:pt>
                <c:pt idx="1216">
                  <c:v>45042.738955869987</c:v>
                </c:pt>
                <c:pt idx="1217">
                  <c:v>45042.738957027395</c:v>
                </c:pt>
                <c:pt idx="1218">
                  <c:v>45042.73895819638</c:v>
                </c:pt>
                <c:pt idx="1219">
                  <c:v>45042.738959353788</c:v>
                </c:pt>
                <c:pt idx="1220">
                  <c:v>45042.738960511197</c:v>
                </c:pt>
                <c:pt idx="1221">
                  <c:v>45042.738961668605</c:v>
                </c:pt>
                <c:pt idx="1222">
                  <c:v>45042.738962826013</c:v>
                </c:pt>
                <c:pt idx="1223">
                  <c:v>45042.738963983422</c:v>
                </c:pt>
                <c:pt idx="1224">
                  <c:v>45042.73896514083</c:v>
                </c:pt>
                <c:pt idx="1225">
                  <c:v>45042.738966309815</c:v>
                </c:pt>
                <c:pt idx="1226">
                  <c:v>45042.738967467223</c:v>
                </c:pt>
                <c:pt idx="1227">
                  <c:v>45042.738968647776</c:v>
                </c:pt>
                <c:pt idx="1228">
                  <c:v>45042.738969805185</c:v>
                </c:pt>
                <c:pt idx="1229">
                  <c:v>45042.738970974169</c:v>
                </c:pt>
                <c:pt idx="1230">
                  <c:v>45042.738972131578</c:v>
                </c:pt>
                <c:pt idx="1231">
                  <c:v>45042.738973288986</c:v>
                </c:pt>
                <c:pt idx="1232">
                  <c:v>45042.73897445797</c:v>
                </c:pt>
                <c:pt idx="1233">
                  <c:v>45042.738975626955</c:v>
                </c:pt>
                <c:pt idx="1234">
                  <c:v>45042.738976784363</c:v>
                </c:pt>
                <c:pt idx="1235">
                  <c:v>45042.738977941772</c:v>
                </c:pt>
                <c:pt idx="1236">
                  <c:v>45042.73897909918</c:v>
                </c:pt>
                <c:pt idx="1237">
                  <c:v>45042.738980256589</c:v>
                </c:pt>
                <c:pt idx="1238">
                  <c:v>45042.738981413997</c:v>
                </c:pt>
                <c:pt idx="1239">
                  <c:v>45042.738982571405</c:v>
                </c:pt>
                <c:pt idx="1240">
                  <c:v>45042.738983728814</c:v>
                </c:pt>
                <c:pt idx="1241">
                  <c:v>45042.738984886222</c:v>
                </c:pt>
                <c:pt idx="1242">
                  <c:v>45042.738986043631</c:v>
                </c:pt>
                <c:pt idx="1243">
                  <c:v>45042.738987201039</c:v>
                </c:pt>
                <c:pt idx="1244">
                  <c:v>45042.738988358447</c:v>
                </c:pt>
                <c:pt idx="1245">
                  <c:v>45042.738989539001</c:v>
                </c:pt>
                <c:pt idx="1246">
                  <c:v>45042.738990696409</c:v>
                </c:pt>
                <c:pt idx="1247">
                  <c:v>45042.738991853817</c:v>
                </c:pt>
                <c:pt idx="1248">
                  <c:v>45042.738993022802</c:v>
                </c:pt>
                <c:pt idx="1249">
                  <c:v>45042.738994191786</c:v>
                </c:pt>
                <c:pt idx="1250">
                  <c:v>45042.738995349195</c:v>
                </c:pt>
                <c:pt idx="1251">
                  <c:v>45042.738996506603</c:v>
                </c:pt>
                <c:pt idx="1252">
                  <c:v>45042.738997675588</c:v>
                </c:pt>
                <c:pt idx="1253">
                  <c:v>45042.738998832996</c:v>
                </c:pt>
                <c:pt idx="1254">
                  <c:v>45042.738999990404</c:v>
                </c:pt>
                <c:pt idx="1255">
                  <c:v>45042.739001147813</c:v>
                </c:pt>
                <c:pt idx="1256">
                  <c:v>45042.739002305221</c:v>
                </c:pt>
                <c:pt idx="1257">
                  <c:v>45042.73900346263</c:v>
                </c:pt>
                <c:pt idx="1258">
                  <c:v>45042.739004620038</c:v>
                </c:pt>
                <c:pt idx="1259">
                  <c:v>45042.739005777446</c:v>
                </c:pt>
                <c:pt idx="1260">
                  <c:v>45042.739006934855</c:v>
                </c:pt>
                <c:pt idx="1261">
                  <c:v>45042.739008103839</c:v>
                </c:pt>
                <c:pt idx="1262">
                  <c:v>45042.739009261248</c:v>
                </c:pt>
                <c:pt idx="1263">
                  <c:v>45042.739010418656</c:v>
                </c:pt>
                <c:pt idx="1264">
                  <c:v>45042.739011576065</c:v>
                </c:pt>
                <c:pt idx="1265">
                  <c:v>45042.739012733473</c:v>
                </c:pt>
                <c:pt idx="1266">
                  <c:v>45042.739013902457</c:v>
                </c:pt>
                <c:pt idx="1267">
                  <c:v>45042.739015059866</c:v>
                </c:pt>
                <c:pt idx="1268">
                  <c:v>45042.739016217274</c:v>
                </c:pt>
                <c:pt idx="1269">
                  <c:v>45042.739017386259</c:v>
                </c:pt>
                <c:pt idx="1270">
                  <c:v>45042.739018555243</c:v>
                </c:pt>
                <c:pt idx="1271">
                  <c:v>45042.739019712651</c:v>
                </c:pt>
                <c:pt idx="1272">
                  <c:v>45042.739020881636</c:v>
                </c:pt>
                <c:pt idx="1273">
                  <c:v>45042.739022039044</c:v>
                </c:pt>
                <c:pt idx="1274">
                  <c:v>45042.739023196453</c:v>
                </c:pt>
                <c:pt idx="1275">
                  <c:v>45042.739024353861</c:v>
                </c:pt>
                <c:pt idx="1276">
                  <c:v>45042.73902551127</c:v>
                </c:pt>
                <c:pt idx="1277">
                  <c:v>45042.739026668678</c:v>
                </c:pt>
                <c:pt idx="1278">
                  <c:v>45042.739027826086</c:v>
                </c:pt>
                <c:pt idx="1279">
                  <c:v>45042.739028995071</c:v>
                </c:pt>
                <c:pt idx="1280">
                  <c:v>45042.739030152479</c:v>
                </c:pt>
                <c:pt idx="1281">
                  <c:v>45042.739031309888</c:v>
                </c:pt>
                <c:pt idx="1282">
                  <c:v>45042.739032467296</c:v>
                </c:pt>
                <c:pt idx="1283">
                  <c:v>45042.739033636281</c:v>
                </c:pt>
                <c:pt idx="1284">
                  <c:v>45042.739034805265</c:v>
                </c:pt>
                <c:pt idx="1285">
                  <c:v>45042.739035962673</c:v>
                </c:pt>
                <c:pt idx="1286">
                  <c:v>45042.739037120082</c:v>
                </c:pt>
                <c:pt idx="1287">
                  <c:v>45042.73903827749</c:v>
                </c:pt>
                <c:pt idx="1288">
                  <c:v>45042.739039446475</c:v>
                </c:pt>
                <c:pt idx="1289">
                  <c:v>45042.739040603883</c:v>
                </c:pt>
                <c:pt idx="1290">
                  <c:v>45042.739041761291</c:v>
                </c:pt>
                <c:pt idx="1291">
                  <c:v>45042.7390429187</c:v>
                </c:pt>
                <c:pt idx="1292">
                  <c:v>45042.739044087684</c:v>
                </c:pt>
                <c:pt idx="1293">
                  <c:v>45042.739045256669</c:v>
                </c:pt>
                <c:pt idx="1294">
                  <c:v>45042.739046414077</c:v>
                </c:pt>
                <c:pt idx="1295">
                  <c:v>45042.739047571486</c:v>
                </c:pt>
                <c:pt idx="1296">
                  <c:v>45042.739048728894</c:v>
                </c:pt>
                <c:pt idx="1297">
                  <c:v>45042.739049886302</c:v>
                </c:pt>
                <c:pt idx="1298">
                  <c:v>45042.739051043711</c:v>
                </c:pt>
                <c:pt idx="1299">
                  <c:v>45042.739052201119</c:v>
                </c:pt>
                <c:pt idx="1300">
                  <c:v>45042.739053370104</c:v>
                </c:pt>
                <c:pt idx="1301">
                  <c:v>45042.739054527512</c:v>
                </c:pt>
                <c:pt idx="1302">
                  <c:v>45042.739055696497</c:v>
                </c:pt>
                <c:pt idx="1303">
                  <c:v>45042.739056853905</c:v>
                </c:pt>
                <c:pt idx="1304">
                  <c:v>45042.739058011313</c:v>
                </c:pt>
                <c:pt idx="1305">
                  <c:v>45042.739059180298</c:v>
                </c:pt>
                <c:pt idx="1306">
                  <c:v>45042.739060349282</c:v>
                </c:pt>
                <c:pt idx="1307">
                  <c:v>45042.739061506691</c:v>
                </c:pt>
                <c:pt idx="1308">
                  <c:v>45042.739062664099</c:v>
                </c:pt>
                <c:pt idx="1309">
                  <c:v>45042.739063821507</c:v>
                </c:pt>
                <c:pt idx="1310">
                  <c:v>45042.739064990492</c:v>
                </c:pt>
                <c:pt idx="1311">
                  <c:v>45042.739066159476</c:v>
                </c:pt>
                <c:pt idx="1312">
                  <c:v>45042.739067316885</c:v>
                </c:pt>
                <c:pt idx="1313">
                  <c:v>45042.739068474293</c:v>
                </c:pt>
                <c:pt idx="1314">
                  <c:v>45042.739069631702</c:v>
                </c:pt>
                <c:pt idx="1315">
                  <c:v>45042.73907078911</c:v>
                </c:pt>
                <c:pt idx="1316">
                  <c:v>45042.739071946518</c:v>
                </c:pt>
                <c:pt idx="1317">
                  <c:v>45042.739073103927</c:v>
                </c:pt>
                <c:pt idx="1318">
                  <c:v>45042.739074261335</c:v>
                </c:pt>
                <c:pt idx="1319">
                  <c:v>45042.739075418744</c:v>
                </c:pt>
                <c:pt idx="1320">
                  <c:v>45042.739076576152</c:v>
                </c:pt>
                <c:pt idx="1321">
                  <c:v>45042.73907773356</c:v>
                </c:pt>
                <c:pt idx="1322">
                  <c:v>45042.739078890969</c:v>
                </c:pt>
                <c:pt idx="1323">
                  <c:v>45042.739080048377</c:v>
                </c:pt>
                <c:pt idx="1324">
                  <c:v>45042.739081205786</c:v>
                </c:pt>
                <c:pt idx="1325">
                  <c:v>45042.73908237477</c:v>
                </c:pt>
                <c:pt idx="1326">
                  <c:v>45042.739083543755</c:v>
                </c:pt>
                <c:pt idx="1327">
                  <c:v>45042.739084712739</c:v>
                </c:pt>
                <c:pt idx="1328">
                  <c:v>45042.739085870147</c:v>
                </c:pt>
                <c:pt idx="1329">
                  <c:v>45042.739087027556</c:v>
                </c:pt>
                <c:pt idx="1330">
                  <c:v>45042.73908819654</c:v>
                </c:pt>
                <c:pt idx="1331">
                  <c:v>45042.739089353949</c:v>
                </c:pt>
                <c:pt idx="1332">
                  <c:v>45042.739090522933</c:v>
                </c:pt>
                <c:pt idx="1333">
                  <c:v>45042.739091680342</c:v>
                </c:pt>
                <c:pt idx="1334">
                  <c:v>45042.73909283775</c:v>
                </c:pt>
                <c:pt idx="1335">
                  <c:v>45042.739094006734</c:v>
                </c:pt>
                <c:pt idx="1336">
                  <c:v>45042.739095175719</c:v>
                </c:pt>
                <c:pt idx="1337">
                  <c:v>45042.739096333127</c:v>
                </c:pt>
                <c:pt idx="1338">
                  <c:v>45042.739097502112</c:v>
                </c:pt>
                <c:pt idx="1339">
                  <c:v>45042.73909865952</c:v>
                </c:pt>
                <c:pt idx="1340">
                  <c:v>45042.739099828505</c:v>
                </c:pt>
                <c:pt idx="1341">
                  <c:v>45042.739100985913</c:v>
                </c:pt>
                <c:pt idx="1342">
                  <c:v>45042.739102143321</c:v>
                </c:pt>
                <c:pt idx="1343">
                  <c:v>45042.739103312306</c:v>
                </c:pt>
                <c:pt idx="1344">
                  <c:v>45042.73910448129</c:v>
                </c:pt>
                <c:pt idx="1345">
                  <c:v>45042.739105638699</c:v>
                </c:pt>
                <c:pt idx="1346">
                  <c:v>45042.739106796107</c:v>
                </c:pt>
                <c:pt idx="1347">
                  <c:v>45042.739107953515</c:v>
                </c:pt>
                <c:pt idx="1348">
                  <c:v>45042.739109110924</c:v>
                </c:pt>
                <c:pt idx="1349">
                  <c:v>45042.739110268332</c:v>
                </c:pt>
                <c:pt idx="1350">
                  <c:v>45042.739111437317</c:v>
                </c:pt>
                <c:pt idx="1351">
                  <c:v>45042.739112606301</c:v>
                </c:pt>
                <c:pt idx="1352">
                  <c:v>45042.73911376371</c:v>
                </c:pt>
                <c:pt idx="1353">
                  <c:v>45042.739114921118</c:v>
                </c:pt>
                <c:pt idx="1354">
                  <c:v>45042.739116090102</c:v>
                </c:pt>
                <c:pt idx="1355">
                  <c:v>45042.739117247511</c:v>
                </c:pt>
                <c:pt idx="1356">
                  <c:v>45042.739118404919</c:v>
                </c:pt>
                <c:pt idx="1357">
                  <c:v>45042.739119562328</c:v>
                </c:pt>
                <c:pt idx="1358">
                  <c:v>45042.739120731312</c:v>
                </c:pt>
                <c:pt idx="1359">
                  <c:v>45042.739121888721</c:v>
                </c:pt>
                <c:pt idx="1360">
                  <c:v>45042.739123057705</c:v>
                </c:pt>
                <c:pt idx="1361">
                  <c:v>45042.739124215113</c:v>
                </c:pt>
                <c:pt idx="1362">
                  <c:v>45042.739125372522</c:v>
                </c:pt>
                <c:pt idx="1363">
                  <c:v>45042.739126541506</c:v>
                </c:pt>
                <c:pt idx="1364">
                  <c:v>45042.739127698915</c:v>
                </c:pt>
                <c:pt idx="1365">
                  <c:v>45042.739128856323</c:v>
                </c:pt>
                <c:pt idx="1366">
                  <c:v>45042.739130025308</c:v>
                </c:pt>
                <c:pt idx="1367">
                  <c:v>45042.739131194292</c:v>
                </c:pt>
                <c:pt idx="1368">
                  <c:v>45042.7391323517</c:v>
                </c:pt>
                <c:pt idx="1369">
                  <c:v>45042.739133520685</c:v>
                </c:pt>
                <c:pt idx="1370">
                  <c:v>45042.739134689669</c:v>
                </c:pt>
                <c:pt idx="1371">
                  <c:v>45042.739135858654</c:v>
                </c:pt>
                <c:pt idx="1372">
                  <c:v>45042.739137016062</c:v>
                </c:pt>
                <c:pt idx="1373">
                  <c:v>45042.739138173471</c:v>
                </c:pt>
                <c:pt idx="1374">
                  <c:v>45042.739139342455</c:v>
                </c:pt>
                <c:pt idx="1375">
                  <c:v>45042.739140511439</c:v>
                </c:pt>
                <c:pt idx="1376">
                  <c:v>45042.739141668848</c:v>
                </c:pt>
                <c:pt idx="1377">
                  <c:v>45042.739142837832</c:v>
                </c:pt>
                <c:pt idx="1378">
                  <c:v>45042.739143995241</c:v>
                </c:pt>
                <c:pt idx="1379">
                  <c:v>45042.739145152649</c:v>
                </c:pt>
                <c:pt idx="1380">
                  <c:v>45042.739146310058</c:v>
                </c:pt>
                <c:pt idx="1381">
                  <c:v>45042.739147467466</c:v>
                </c:pt>
                <c:pt idx="1382">
                  <c:v>45042.739148624874</c:v>
                </c:pt>
                <c:pt idx="1383">
                  <c:v>45042.739149782283</c:v>
                </c:pt>
                <c:pt idx="1384">
                  <c:v>45042.739150939691</c:v>
                </c:pt>
                <c:pt idx="1385">
                  <c:v>45042.739152108676</c:v>
                </c:pt>
                <c:pt idx="1386">
                  <c:v>45042.739153266084</c:v>
                </c:pt>
                <c:pt idx="1387">
                  <c:v>45042.739154423492</c:v>
                </c:pt>
                <c:pt idx="1388">
                  <c:v>45042.739155592477</c:v>
                </c:pt>
                <c:pt idx="1389">
                  <c:v>45042.739156749885</c:v>
                </c:pt>
                <c:pt idx="1390">
                  <c:v>45042.739157907294</c:v>
                </c:pt>
                <c:pt idx="1391">
                  <c:v>45042.739159064702</c:v>
                </c:pt>
                <c:pt idx="1392">
                  <c:v>45042.739160222111</c:v>
                </c:pt>
                <c:pt idx="1393">
                  <c:v>45042.739161379519</c:v>
                </c:pt>
                <c:pt idx="1394">
                  <c:v>45042.739162548503</c:v>
                </c:pt>
                <c:pt idx="1395">
                  <c:v>45042.739163705912</c:v>
                </c:pt>
                <c:pt idx="1396">
                  <c:v>45042.73916486332</c:v>
                </c:pt>
                <c:pt idx="1397">
                  <c:v>45042.739166020729</c:v>
                </c:pt>
                <c:pt idx="1398">
                  <c:v>45042.739167178137</c:v>
                </c:pt>
                <c:pt idx="1399">
                  <c:v>45042.739168335545</c:v>
                </c:pt>
                <c:pt idx="1400">
                  <c:v>45042.739169492954</c:v>
                </c:pt>
                <c:pt idx="1401">
                  <c:v>45042.739170661938</c:v>
                </c:pt>
                <c:pt idx="1402">
                  <c:v>45042.739171819347</c:v>
                </c:pt>
                <c:pt idx="1403">
                  <c:v>45042.739172988331</c:v>
                </c:pt>
                <c:pt idx="1404">
                  <c:v>45042.739174157316</c:v>
                </c:pt>
                <c:pt idx="1405">
                  <c:v>45042.739175314724</c:v>
                </c:pt>
                <c:pt idx="1406">
                  <c:v>45042.739176472132</c:v>
                </c:pt>
                <c:pt idx="1407">
                  <c:v>45042.739177641117</c:v>
                </c:pt>
                <c:pt idx="1408">
                  <c:v>45042.739178810101</c:v>
                </c:pt>
                <c:pt idx="1409">
                  <c:v>45042.73917996751</c:v>
                </c:pt>
                <c:pt idx="1410">
                  <c:v>45042.739181124918</c:v>
                </c:pt>
                <c:pt idx="1411">
                  <c:v>45042.739182293903</c:v>
                </c:pt>
                <c:pt idx="1412">
                  <c:v>45042.739183451311</c:v>
                </c:pt>
                <c:pt idx="1413">
                  <c:v>45042.739184608719</c:v>
                </c:pt>
                <c:pt idx="1414">
                  <c:v>45042.739185766128</c:v>
                </c:pt>
                <c:pt idx="1415">
                  <c:v>45042.739186923536</c:v>
                </c:pt>
                <c:pt idx="1416">
                  <c:v>45042.739188080945</c:v>
                </c:pt>
                <c:pt idx="1417">
                  <c:v>45042.739189238353</c:v>
                </c:pt>
                <c:pt idx="1418">
                  <c:v>45042.739190407337</c:v>
                </c:pt>
                <c:pt idx="1419">
                  <c:v>45042.739191576322</c:v>
                </c:pt>
                <c:pt idx="1420">
                  <c:v>45042.73919273373</c:v>
                </c:pt>
                <c:pt idx="1421">
                  <c:v>45042.739193891139</c:v>
                </c:pt>
                <c:pt idx="1422">
                  <c:v>45042.739195048547</c:v>
                </c:pt>
                <c:pt idx="1423">
                  <c:v>45042.739196217532</c:v>
                </c:pt>
                <c:pt idx="1424">
                  <c:v>45042.73919737494</c:v>
                </c:pt>
                <c:pt idx="1425">
                  <c:v>45042.739198543924</c:v>
                </c:pt>
                <c:pt idx="1426">
                  <c:v>45042.739199701333</c:v>
                </c:pt>
                <c:pt idx="1427">
                  <c:v>45042.739200870317</c:v>
                </c:pt>
                <c:pt idx="1428">
                  <c:v>45042.739202039302</c:v>
                </c:pt>
                <c:pt idx="1429">
                  <c:v>45042.73920319671</c:v>
                </c:pt>
                <c:pt idx="1430">
                  <c:v>45042.739204354119</c:v>
                </c:pt>
                <c:pt idx="1431">
                  <c:v>45042.739205523103</c:v>
                </c:pt>
                <c:pt idx="1432">
                  <c:v>45042.739206692087</c:v>
                </c:pt>
                <c:pt idx="1433">
                  <c:v>45042.739207861072</c:v>
                </c:pt>
                <c:pt idx="1434">
                  <c:v>45042.739209030056</c:v>
                </c:pt>
                <c:pt idx="1435">
                  <c:v>45042.739210187465</c:v>
                </c:pt>
                <c:pt idx="1436">
                  <c:v>45042.739211344873</c:v>
                </c:pt>
                <c:pt idx="1437">
                  <c:v>45042.739212502282</c:v>
                </c:pt>
                <c:pt idx="1438">
                  <c:v>45042.739213671266</c:v>
                </c:pt>
                <c:pt idx="1439">
                  <c:v>45042.739214828674</c:v>
                </c:pt>
                <c:pt idx="1440">
                  <c:v>45042.739215997659</c:v>
                </c:pt>
                <c:pt idx="1441">
                  <c:v>45042.739217155067</c:v>
                </c:pt>
                <c:pt idx="1442">
                  <c:v>45042.739218312476</c:v>
                </c:pt>
                <c:pt idx="1443">
                  <c:v>45042.739219469884</c:v>
                </c:pt>
                <c:pt idx="1444">
                  <c:v>45042.739220627293</c:v>
                </c:pt>
                <c:pt idx="1445">
                  <c:v>45042.739221784701</c:v>
                </c:pt>
                <c:pt idx="1446">
                  <c:v>45042.739222953685</c:v>
                </c:pt>
                <c:pt idx="1447">
                  <c:v>45042.739224111094</c:v>
                </c:pt>
                <c:pt idx="1448">
                  <c:v>45042.739225268502</c:v>
                </c:pt>
                <c:pt idx="1449">
                  <c:v>45042.739226437487</c:v>
                </c:pt>
                <c:pt idx="1450">
                  <c:v>45042.739227594895</c:v>
                </c:pt>
                <c:pt idx="1451">
                  <c:v>45042.739228752303</c:v>
                </c:pt>
                <c:pt idx="1452">
                  <c:v>45042.739229909712</c:v>
                </c:pt>
                <c:pt idx="1453">
                  <c:v>45042.739231078696</c:v>
                </c:pt>
                <c:pt idx="1454">
                  <c:v>45042.739232236105</c:v>
                </c:pt>
                <c:pt idx="1455">
                  <c:v>45042.739233405089</c:v>
                </c:pt>
                <c:pt idx="1456">
                  <c:v>45042.739234574074</c:v>
                </c:pt>
                <c:pt idx="1457">
                  <c:v>45042.739235743058</c:v>
                </c:pt>
                <c:pt idx="1458">
                  <c:v>45042.739236900466</c:v>
                </c:pt>
                <c:pt idx="1459">
                  <c:v>45042.739238057875</c:v>
                </c:pt>
                <c:pt idx="1460">
                  <c:v>45042.739239226859</c:v>
                </c:pt>
                <c:pt idx="1461">
                  <c:v>45042.739240395844</c:v>
                </c:pt>
                <c:pt idx="1462">
                  <c:v>45042.739241564828</c:v>
                </c:pt>
                <c:pt idx="1463">
                  <c:v>45042.739242722237</c:v>
                </c:pt>
                <c:pt idx="1464">
                  <c:v>45042.739243891221</c:v>
                </c:pt>
                <c:pt idx="1465">
                  <c:v>45042.73924504863</c:v>
                </c:pt>
                <c:pt idx="1466">
                  <c:v>45042.739246206038</c:v>
                </c:pt>
                <c:pt idx="1467">
                  <c:v>45042.739247375022</c:v>
                </c:pt>
                <c:pt idx="1468">
                  <c:v>45042.739248544007</c:v>
                </c:pt>
                <c:pt idx="1469">
                  <c:v>45042.739249701415</c:v>
                </c:pt>
                <c:pt idx="1470">
                  <c:v>45042.739250858824</c:v>
                </c:pt>
                <c:pt idx="1471">
                  <c:v>45042.739252016232</c:v>
                </c:pt>
                <c:pt idx="1472">
                  <c:v>45042.739253185217</c:v>
                </c:pt>
                <c:pt idx="1473">
                  <c:v>45042.739254342625</c:v>
                </c:pt>
                <c:pt idx="1474">
                  <c:v>45042.739255511609</c:v>
                </c:pt>
                <c:pt idx="1475">
                  <c:v>45042.739256669018</c:v>
                </c:pt>
                <c:pt idx="1476">
                  <c:v>45042.739257838002</c:v>
                </c:pt>
                <c:pt idx="1477">
                  <c:v>45042.739258995411</c:v>
                </c:pt>
                <c:pt idx="1478">
                  <c:v>45042.739260164395</c:v>
                </c:pt>
                <c:pt idx="1479">
                  <c:v>45042.739261321803</c:v>
                </c:pt>
                <c:pt idx="1480">
                  <c:v>45042.739262479212</c:v>
                </c:pt>
                <c:pt idx="1481">
                  <c:v>45042.739263648196</c:v>
                </c:pt>
                <c:pt idx="1482">
                  <c:v>45042.739264817181</c:v>
                </c:pt>
                <c:pt idx="1483">
                  <c:v>45042.739265974589</c:v>
                </c:pt>
                <c:pt idx="1484">
                  <c:v>45042.739267143574</c:v>
                </c:pt>
                <c:pt idx="1485">
                  <c:v>45042.739268300982</c:v>
                </c:pt>
                <c:pt idx="1486">
                  <c:v>45042.73926945839</c:v>
                </c:pt>
                <c:pt idx="1487">
                  <c:v>45042.739270615799</c:v>
                </c:pt>
                <c:pt idx="1488">
                  <c:v>45042.739271773207</c:v>
                </c:pt>
                <c:pt idx="1489">
                  <c:v>45042.739272930616</c:v>
                </c:pt>
                <c:pt idx="1490">
                  <c:v>45042.739274088024</c:v>
                </c:pt>
                <c:pt idx="1491">
                  <c:v>45042.739275245433</c:v>
                </c:pt>
                <c:pt idx="1492">
                  <c:v>45042.739276402841</c:v>
                </c:pt>
                <c:pt idx="1493">
                  <c:v>45042.739277560249</c:v>
                </c:pt>
                <c:pt idx="1494">
                  <c:v>45042.739278717658</c:v>
                </c:pt>
                <c:pt idx="1495">
                  <c:v>45042.739279875066</c:v>
                </c:pt>
                <c:pt idx="1496">
                  <c:v>45042.739281032475</c:v>
                </c:pt>
                <c:pt idx="1497">
                  <c:v>45042.739282189883</c:v>
                </c:pt>
                <c:pt idx="1498">
                  <c:v>45042.739283347291</c:v>
                </c:pt>
                <c:pt idx="1499">
                  <c:v>45042.7392845047</c:v>
                </c:pt>
                <c:pt idx="1500">
                  <c:v>45042.739285662108</c:v>
                </c:pt>
                <c:pt idx="1501">
                  <c:v>45042.739286819517</c:v>
                </c:pt>
                <c:pt idx="1502">
                  <c:v>45042.739287976925</c:v>
                </c:pt>
                <c:pt idx="1503">
                  <c:v>45042.739289145909</c:v>
                </c:pt>
                <c:pt idx="1504">
                  <c:v>45042.739290303318</c:v>
                </c:pt>
                <c:pt idx="1505">
                  <c:v>45042.739291472302</c:v>
                </c:pt>
                <c:pt idx="1506">
                  <c:v>45042.739292629711</c:v>
                </c:pt>
                <c:pt idx="1507">
                  <c:v>45042.739293798695</c:v>
                </c:pt>
                <c:pt idx="1508">
                  <c:v>45042.739294956104</c:v>
                </c:pt>
                <c:pt idx="1509">
                  <c:v>45042.739296113512</c:v>
                </c:pt>
                <c:pt idx="1510">
                  <c:v>45042.739297282496</c:v>
                </c:pt>
                <c:pt idx="1511">
                  <c:v>45042.739298439905</c:v>
                </c:pt>
                <c:pt idx="1512">
                  <c:v>45042.739299597313</c:v>
                </c:pt>
                <c:pt idx="1513">
                  <c:v>45042.739300766298</c:v>
                </c:pt>
                <c:pt idx="1514">
                  <c:v>45042.739301923706</c:v>
                </c:pt>
                <c:pt idx="1515">
                  <c:v>45042.739303081114</c:v>
                </c:pt>
                <c:pt idx="1516">
                  <c:v>45042.739304250099</c:v>
                </c:pt>
                <c:pt idx="1517">
                  <c:v>45042.739305407507</c:v>
                </c:pt>
                <c:pt idx="1518">
                  <c:v>45042.739306564916</c:v>
                </c:pt>
                <c:pt idx="1519">
                  <c:v>45042.739307722324</c:v>
                </c:pt>
                <c:pt idx="1520">
                  <c:v>45042.739308891309</c:v>
                </c:pt>
                <c:pt idx="1521">
                  <c:v>45042.739310060293</c:v>
                </c:pt>
                <c:pt idx="1522">
                  <c:v>45042.739311217701</c:v>
                </c:pt>
                <c:pt idx="1523">
                  <c:v>45042.73931237511</c:v>
                </c:pt>
                <c:pt idx="1524">
                  <c:v>45042.739313544094</c:v>
                </c:pt>
                <c:pt idx="1525">
                  <c:v>45042.739314701503</c:v>
                </c:pt>
                <c:pt idx="1526">
                  <c:v>45042.739315858911</c:v>
                </c:pt>
                <c:pt idx="1527">
                  <c:v>45042.73931701632</c:v>
                </c:pt>
                <c:pt idx="1528">
                  <c:v>45042.739318173728</c:v>
                </c:pt>
                <c:pt idx="1529">
                  <c:v>45042.739319331136</c:v>
                </c:pt>
                <c:pt idx="1530">
                  <c:v>45042.739320488545</c:v>
                </c:pt>
                <c:pt idx="1531">
                  <c:v>45042.739321645953</c:v>
                </c:pt>
                <c:pt idx="1532">
                  <c:v>45042.739322803362</c:v>
                </c:pt>
                <c:pt idx="1533">
                  <c:v>45042.739323972346</c:v>
                </c:pt>
                <c:pt idx="1534">
                  <c:v>45042.739325129754</c:v>
                </c:pt>
                <c:pt idx="1535">
                  <c:v>45042.739326298739</c:v>
                </c:pt>
                <c:pt idx="1536">
                  <c:v>45042.739327467723</c:v>
                </c:pt>
                <c:pt idx="1537">
                  <c:v>45042.739328625132</c:v>
                </c:pt>
                <c:pt idx="1538">
                  <c:v>45042.73932978254</c:v>
                </c:pt>
                <c:pt idx="1539">
                  <c:v>45042.739330939949</c:v>
                </c:pt>
                <c:pt idx="1540">
                  <c:v>45042.739332108933</c:v>
                </c:pt>
                <c:pt idx="1541">
                  <c:v>45042.739333277917</c:v>
                </c:pt>
                <c:pt idx="1542">
                  <c:v>45042.739334435326</c:v>
                </c:pt>
                <c:pt idx="1543">
                  <c:v>45042.739335592734</c:v>
                </c:pt>
                <c:pt idx="1544">
                  <c:v>45042.739336750143</c:v>
                </c:pt>
                <c:pt idx="1545">
                  <c:v>45042.739337919127</c:v>
                </c:pt>
                <c:pt idx="1546">
                  <c:v>45042.739339088112</c:v>
                </c:pt>
                <c:pt idx="1547">
                  <c:v>45042.739340257096</c:v>
                </c:pt>
                <c:pt idx="1548">
                  <c:v>45042.739341414504</c:v>
                </c:pt>
                <c:pt idx="1549">
                  <c:v>45042.739342571913</c:v>
                </c:pt>
                <c:pt idx="1550">
                  <c:v>45042.739343729321</c:v>
                </c:pt>
                <c:pt idx="1551">
                  <c:v>45042.73934488673</c:v>
                </c:pt>
                <c:pt idx="1552">
                  <c:v>45042.739346044138</c:v>
                </c:pt>
                <c:pt idx="1553">
                  <c:v>45042.739347201546</c:v>
                </c:pt>
                <c:pt idx="1554">
                  <c:v>45042.739348358955</c:v>
                </c:pt>
                <c:pt idx="1555">
                  <c:v>45042.739349516363</c:v>
                </c:pt>
                <c:pt idx="1556">
                  <c:v>45042.739350685348</c:v>
                </c:pt>
                <c:pt idx="1557">
                  <c:v>45042.739351842756</c:v>
                </c:pt>
                <c:pt idx="1558">
                  <c:v>45042.739353000165</c:v>
                </c:pt>
                <c:pt idx="1559">
                  <c:v>45042.739354157573</c:v>
                </c:pt>
                <c:pt idx="1560">
                  <c:v>45042.739355314981</c:v>
                </c:pt>
                <c:pt idx="1561">
                  <c:v>45042.739356483966</c:v>
                </c:pt>
                <c:pt idx="1562">
                  <c:v>45042.73935765295</c:v>
                </c:pt>
                <c:pt idx="1563">
                  <c:v>45042.739358810359</c:v>
                </c:pt>
                <c:pt idx="1564">
                  <c:v>45042.739359967767</c:v>
                </c:pt>
                <c:pt idx="1565">
                  <c:v>45042.739361125175</c:v>
                </c:pt>
                <c:pt idx="1566">
                  <c:v>45042.73936229416</c:v>
                </c:pt>
                <c:pt idx="1567">
                  <c:v>45042.739363451568</c:v>
                </c:pt>
                <c:pt idx="1568">
                  <c:v>45042.739364608977</c:v>
                </c:pt>
                <c:pt idx="1569">
                  <c:v>45042.739365766385</c:v>
                </c:pt>
                <c:pt idx="1570">
                  <c:v>45042.739366923794</c:v>
                </c:pt>
                <c:pt idx="1571">
                  <c:v>45042.739368081202</c:v>
                </c:pt>
                <c:pt idx="1572">
                  <c:v>45042.73936923861</c:v>
                </c:pt>
                <c:pt idx="1573">
                  <c:v>45042.739370396019</c:v>
                </c:pt>
                <c:pt idx="1574">
                  <c:v>45042.739371565003</c:v>
                </c:pt>
                <c:pt idx="1575">
                  <c:v>45042.739372722412</c:v>
                </c:pt>
                <c:pt idx="1576">
                  <c:v>45042.739373891396</c:v>
                </c:pt>
                <c:pt idx="1577">
                  <c:v>45042.739375060381</c:v>
                </c:pt>
                <c:pt idx="1578">
                  <c:v>45042.739376229365</c:v>
                </c:pt>
                <c:pt idx="1579">
                  <c:v>45042.739377386773</c:v>
                </c:pt>
                <c:pt idx="1580">
                  <c:v>45042.739378544182</c:v>
                </c:pt>
                <c:pt idx="1581">
                  <c:v>45042.73937970159</c:v>
                </c:pt>
                <c:pt idx="1582">
                  <c:v>45042.739380858999</c:v>
                </c:pt>
                <c:pt idx="1583">
                  <c:v>45042.739382027983</c:v>
                </c:pt>
                <c:pt idx="1584">
                  <c:v>45042.739383185391</c:v>
                </c:pt>
                <c:pt idx="1585">
                  <c:v>45042.7393843428</c:v>
                </c:pt>
                <c:pt idx="1586">
                  <c:v>45042.739385500208</c:v>
                </c:pt>
                <c:pt idx="1587">
                  <c:v>45042.739386669193</c:v>
                </c:pt>
                <c:pt idx="1588">
                  <c:v>45042.739387838177</c:v>
                </c:pt>
                <c:pt idx="1589">
                  <c:v>45042.739388995586</c:v>
                </c:pt>
                <c:pt idx="1590">
                  <c:v>45042.73939016457</c:v>
                </c:pt>
                <c:pt idx="1591">
                  <c:v>45042.739391321978</c:v>
                </c:pt>
                <c:pt idx="1592">
                  <c:v>45042.739392479387</c:v>
                </c:pt>
                <c:pt idx="1593">
                  <c:v>45042.739393636795</c:v>
                </c:pt>
                <c:pt idx="1594">
                  <c:v>45042.739394794204</c:v>
                </c:pt>
                <c:pt idx="1595">
                  <c:v>45042.739395963188</c:v>
                </c:pt>
                <c:pt idx="1596">
                  <c:v>45042.739397120597</c:v>
                </c:pt>
                <c:pt idx="1597">
                  <c:v>45042.739398278005</c:v>
                </c:pt>
                <c:pt idx="1598">
                  <c:v>45042.739399435413</c:v>
                </c:pt>
                <c:pt idx="1599">
                  <c:v>45042.739400592822</c:v>
                </c:pt>
                <c:pt idx="1600">
                  <c:v>45042.73940175023</c:v>
                </c:pt>
                <c:pt idx="1601">
                  <c:v>45042.739402907639</c:v>
                </c:pt>
                <c:pt idx="1602">
                  <c:v>45042.739404065047</c:v>
                </c:pt>
                <c:pt idx="1603">
                  <c:v>45042.739405234031</c:v>
                </c:pt>
                <c:pt idx="1604">
                  <c:v>45042.73940639144</c:v>
                </c:pt>
                <c:pt idx="1605">
                  <c:v>45042.739407548848</c:v>
                </c:pt>
                <c:pt idx="1606">
                  <c:v>45042.739408717833</c:v>
                </c:pt>
                <c:pt idx="1607">
                  <c:v>45042.739409886817</c:v>
                </c:pt>
                <c:pt idx="1608">
                  <c:v>45042.739411044226</c:v>
                </c:pt>
                <c:pt idx="1609">
                  <c:v>45042.739412201634</c:v>
                </c:pt>
                <c:pt idx="1610">
                  <c:v>45042.739413359042</c:v>
                </c:pt>
                <c:pt idx="1611">
                  <c:v>45042.739414528027</c:v>
                </c:pt>
                <c:pt idx="1612">
                  <c:v>45042.739415685435</c:v>
                </c:pt>
                <c:pt idx="1613">
                  <c:v>45042.739416842844</c:v>
                </c:pt>
                <c:pt idx="1614">
                  <c:v>45042.739418011828</c:v>
                </c:pt>
                <c:pt idx="1615">
                  <c:v>45042.739419180813</c:v>
                </c:pt>
                <c:pt idx="1616">
                  <c:v>45042.739420338221</c:v>
                </c:pt>
                <c:pt idx="1617">
                  <c:v>45042.739421507205</c:v>
                </c:pt>
                <c:pt idx="1618">
                  <c:v>45042.739422664614</c:v>
                </c:pt>
                <c:pt idx="1619">
                  <c:v>45042.739423833598</c:v>
                </c:pt>
                <c:pt idx="1620">
                  <c:v>45042.739424991007</c:v>
                </c:pt>
                <c:pt idx="1621">
                  <c:v>45042.739426148415</c:v>
                </c:pt>
                <c:pt idx="1622">
                  <c:v>45042.739427305823</c:v>
                </c:pt>
                <c:pt idx="1623">
                  <c:v>45042.739428463232</c:v>
                </c:pt>
                <c:pt idx="1624">
                  <c:v>45042.73942962064</c:v>
                </c:pt>
                <c:pt idx="1625">
                  <c:v>45042.739430789625</c:v>
                </c:pt>
                <c:pt idx="1626">
                  <c:v>45042.739431947033</c:v>
                </c:pt>
                <c:pt idx="1627">
                  <c:v>45042.739433104442</c:v>
                </c:pt>
                <c:pt idx="1628">
                  <c:v>45042.73943426185</c:v>
                </c:pt>
                <c:pt idx="1629">
                  <c:v>45042.739435430834</c:v>
                </c:pt>
                <c:pt idx="1630">
                  <c:v>45042.739436588243</c:v>
                </c:pt>
                <c:pt idx="1631">
                  <c:v>45042.739437745651</c:v>
                </c:pt>
                <c:pt idx="1632">
                  <c:v>45042.739438914636</c:v>
                </c:pt>
                <c:pt idx="1633">
                  <c:v>45042.739440072044</c:v>
                </c:pt>
                <c:pt idx="1634">
                  <c:v>45042.739441241029</c:v>
                </c:pt>
                <c:pt idx="1635">
                  <c:v>45042.739442398437</c:v>
                </c:pt>
                <c:pt idx="1636">
                  <c:v>45042.739443567421</c:v>
                </c:pt>
                <c:pt idx="1637">
                  <c:v>45042.73944472483</c:v>
                </c:pt>
                <c:pt idx="1638">
                  <c:v>45042.739445893814</c:v>
                </c:pt>
                <c:pt idx="1639">
                  <c:v>45042.739447051223</c:v>
                </c:pt>
                <c:pt idx="1640">
                  <c:v>45042.739448208631</c:v>
                </c:pt>
                <c:pt idx="1641">
                  <c:v>45042.739449366039</c:v>
                </c:pt>
                <c:pt idx="1642">
                  <c:v>45042.739450535024</c:v>
                </c:pt>
                <c:pt idx="1643">
                  <c:v>45042.739451692432</c:v>
                </c:pt>
                <c:pt idx="1644">
                  <c:v>45042.739452849841</c:v>
                </c:pt>
                <c:pt idx="1645">
                  <c:v>45042.739454018825</c:v>
                </c:pt>
                <c:pt idx="1646">
                  <c:v>45042.73945518781</c:v>
                </c:pt>
                <c:pt idx="1647">
                  <c:v>45042.739456345218</c:v>
                </c:pt>
                <c:pt idx="1648">
                  <c:v>45042.739457514203</c:v>
                </c:pt>
                <c:pt idx="1649">
                  <c:v>45042.739458683187</c:v>
                </c:pt>
                <c:pt idx="1650">
                  <c:v>45042.739459840595</c:v>
                </c:pt>
                <c:pt idx="1651">
                  <c:v>45042.739460998004</c:v>
                </c:pt>
                <c:pt idx="1652">
                  <c:v>45042.739462166988</c:v>
                </c:pt>
                <c:pt idx="1653">
                  <c:v>45042.739463335973</c:v>
                </c:pt>
                <c:pt idx="1654">
                  <c:v>45042.739464516526</c:v>
                </c:pt>
                <c:pt idx="1655">
                  <c:v>45042.739465673934</c:v>
                </c:pt>
                <c:pt idx="1656">
                  <c:v>45042.739466831343</c:v>
                </c:pt>
                <c:pt idx="1657">
                  <c:v>45042.739467988751</c:v>
                </c:pt>
                <c:pt idx="1658">
                  <c:v>45042.73946914616</c:v>
                </c:pt>
                <c:pt idx="1659">
                  <c:v>45042.739470303568</c:v>
                </c:pt>
                <c:pt idx="1660">
                  <c:v>45042.739471472552</c:v>
                </c:pt>
                <c:pt idx="1661">
                  <c:v>45042.739472641537</c:v>
                </c:pt>
                <c:pt idx="1662">
                  <c:v>45042.739473798945</c:v>
                </c:pt>
                <c:pt idx="1663">
                  <c:v>45042.739474956354</c:v>
                </c:pt>
                <c:pt idx="1664">
                  <c:v>45042.739476125338</c:v>
                </c:pt>
                <c:pt idx="1665">
                  <c:v>45042.739477282747</c:v>
                </c:pt>
                <c:pt idx="1666">
                  <c:v>45042.739478440155</c:v>
                </c:pt>
                <c:pt idx="1667">
                  <c:v>45042.739479609139</c:v>
                </c:pt>
                <c:pt idx="1668">
                  <c:v>45042.739480766548</c:v>
                </c:pt>
                <c:pt idx="1669">
                  <c:v>45042.739481923956</c:v>
                </c:pt>
                <c:pt idx="1670">
                  <c:v>45042.739483081365</c:v>
                </c:pt>
                <c:pt idx="1671">
                  <c:v>45042.739484250349</c:v>
                </c:pt>
                <c:pt idx="1672">
                  <c:v>45042.739485407757</c:v>
                </c:pt>
                <c:pt idx="1673">
                  <c:v>45042.739486576742</c:v>
                </c:pt>
                <c:pt idx="1674">
                  <c:v>45042.739487745726</c:v>
                </c:pt>
                <c:pt idx="1675">
                  <c:v>45042.739488903135</c:v>
                </c:pt>
                <c:pt idx="1676">
                  <c:v>45042.739490060543</c:v>
                </c:pt>
                <c:pt idx="1677">
                  <c:v>45042.739491229528</c:v>
                </c:pt>
                <c:pt idx="1678">
                  <c:v>45042.739492386936</c:v>
                </c:pt>
                <c:pt idx="1679">
                  <c:v>45042.739493544344</c:v>
                </c:pt>
                <c:pt idx="1680">
                  <c:v>45042.739494713329</c:v>
                </c:pt>
                <c:pt idx="1681">
                  <c:v>45042.739495870737</c:v>
                </c:pt>
                <c:pt idx="1682">
                  <c:v>45042.739497028146</c:v>
                </c:pt>
                <c:pt idx="1683">
                  <c:v>45042.739498185554</c:v>
                </c:pt>
                <c:pt idx="1684">
                  <c:v>45042.739499342963</c:v>
                </c:pt>
                <c:pt idx="1685">
                  <c:v>45042.739500500371</c:v>
                </c:pt>
                <c:pt idx="1686">
                  <c:v>45042.739501657779</c:v>
                </c:pt>
                <c:pt idx="1687">
                  <c:v>45042.739502826764</c:v>
                </c:pt>
                <c:pt idx="1688">
                  <c:v>45042.739503984172</c:v>
                </c:pt>
                <c:pt idx="1689">
                  <c:v>45042.739505141581</c:v>
                </c:pt>
                <c:pt idx="1690">
                  <c:v>45042.739506298989</c:v>
                </c:pt>
                <c:pt idx="1691">
                  <c:v>45042.739507456397</c:v>
                </c:pt>
                <c:pt idx="1692">
                  <c:v>45042.739508625382</c:v>
                </c:pt>
                <c:pt idx="1693">
                  <c:v>45042.73950978279</c:v>
                </c:pt>
                <c:pt idx="1694">
                  <c:v>45042.739510940199</c:v>
                </c:pt>
                <c:pt idx="1695">
                  <c:v>45042.739512097607</c:v>
                </c:pt>
                <c:pt idx="1696">
                  <c:v>45042.739513255015</c:v>
                </c:pt>
                <c:pt idx="1697">
                  <c:v>45042.739514412424</c:v>
                </c:pt>
                <c:pt idx="1698">
                  <c:v>45042.739515581408</c:v>
                </c:pt>
                <c:pt idx="1699">
                  <c:v>45042.739516750393</c:v>
                </c:pt>
                <c:pt idx="1700">
                  <c:v>45042.739517907801</c:v>
                </c:pt>
                <c:pt idx="1701">
                  <c:v>45042.73951906521</c:v>
                </c:pt>
                <c:pt idx="1702">
                  <c:v>45042.739520222618</c:v>
                </c:pt>
                <c:pt idx="1703">
                  <c:v>45042.739521380026</c:v>
                </c:pt>
                <c:pt idx="1704">
                  <c:v>45042.739522537435</c:v>
                </c:pt>
                <c:pt idx="1705">
                  <c:v>45042.739523694843</c:v>
                </c:pt>
                <c:pt idx="1706">
                  <c:v>45042.739524852252</c:v>
                </c:pt>
                <c:pt idx="1707">
                  <c:v>45042.73952600966</c:v>
                </c:pt>
                <c:pt idx="1708">
                  <c:v>45042.739527178644</c:v>
                </c:pt>
                <c:pt idx="1709">
                  <c:v>45042.739528336053</c:v>
                </c:pt>
                <c:pt idx="1710">
                  <c:v>45042.739529493461</c:v>
                </c:pt>
                <c:pt idx="1711">
                  <c:v>45042.73953065087</c:v>
                </c:pt>
                <c:pt idx="1712">
                  <c:v>45042.739531819854</c:v>
                </c:pt>
                <c:pt idx="1713">
                  <c:v>45042.739532977263</c:v>
                </c:pt>
                <c:pt idx="1714">
                  <c:v>45042.739534134671</c:v>
                </c:pt>
                <c:pt idx="1715">
                  <c:v>45042.739535292079</c:v>
                </c:pt>
                <c:pt idx="1716">
                  <c:v>45042.739536461064</c:v>
                </c:pt>
                <c:pt idx="1717">
                  <c:v>45042.739537618472</c:v>
                </c:pt>
                <c:pt idx="1718">
                  <c:v>45042.739538775881</c:v>
                </c:pt>
                <c:pt idx="1719">
                  <c:v>45042.739539933289</c:v>
                </c:pt>
                <c:pt idx="1720">
                  <c:v>45042.739541090697</c:v>
                </c:pt>
                <c:pt idx="1721">
                  <c:v>45042.739542248106</c:v>
                </c:pt>
                <c:pt idx="1722">
                  <c:v>45042.739543405514</c:v>
                </c:pt>
                <c:pt idx="1723">
                  <c:v>45042.739544562923</c:v>
                </c:pt>
                <c:pt idx="1724">
                  <c:v>45042.739545720331</c:v>
                </c:pt>
                <c:pt idx="1725">
                  <c:v>45042.739546877739</c:v>
                </c:pt>
                <c:pt idx="1726">
                  <c:v>45042.739548046724</c:v>
                </c:pt>
                <c:pt idx="1727">
                  <c:v>45042.739549204132</c:v>
                </c:pt>
                <c:pt idx="1728">
                  <c:v>45042.739550361541</c:v>
                </c:pt>
                <c:pt idx="1729">
                  <c:v>45042.739551518949</c:v>
                </c:pt>
                <c:pt idx="1730">
                  <c:v>45042.739552687934</c:v>
                </c:pt>
                <c:pt idx="1731">
                  <c:v>45042.739553856918</c:v>
                </c:pt>
                <c:pt idx="1732">
                  <c:v>45042.739555014326</c:v>
                </c:pt>
                <c:pt idx="1733">
                  <c:v>45042.739556171735</c:v>
                </c:pt>
                <c:pt idx="1734">
                  <c:v>45042.739557329143</c:v>
                </c:pt>
                <c:pt idx="1735">
                  <c:v>45042.739558486552</c:v>
                </c:pt>
                <c:pt idx="1736">
                  <c:v>45042.73955964396</c:v>
                </c:pt>
                <c:pt idx="1737">
                  <c:v>45042.739560801368</c:v>
                </c:pt>
                <c:pt idx="1738">
                  <c:v>45042.739561958777</c:v>
                </c:pt>
                <c:pt idx="1739">
                  <c:v>45042.739563127761</c:v>
                </c:pt>
                <c:pt idx="1740">
                  <c:v>45042.73956428517</c:v>
                </c:pt>
                <c:pt idx="1741">
                  <c:v>45042.739565442578</c:v>
                </c:pt>
                <c:pt idx="1742">
                  <c:v>45042.739566599987</c:v>
                </c:pt>
                <c:pt idx="1743">
                  <c:v>45042.739567757395</c:v>
                </c:pt>
                <c:pt idx="1744">
                  <c:v>45042.739568926379</c:v>
                </c:pt>
                <c:pt idx="1745">
                  <c:v>45042.739570083788</c:v>
                </c:pt>
                <c:pt idx="1746">
                  <c:v>45042.739571241196</c:v>
                </c:pt>
                <c:pt idx="1747">
                  <c:v>45042.739572410181</c:v>
                </c:pt>
                <c:pt idx="1748">
                  <c:v>45042.739573579165</c:v>
                </c:pt>
                <c:pt idx="1749">
                  <c:v>45042.73957474815</c:v>
                </c:pt>
                <c:pt idx="1750">
                  <c:v>45042.739575917134</c:v>
                </c:pt>
                <c:pt idx="1751">
                  <c:v>45042.739577074542</c:v>
                </c:pt>
                <c:pt idx="1752">
                  <c:v>45042.739578231951</c:v>
                </c:pt>
                <c:pt idx="1753">
                  <c:v>45042.739579389359</c:v>
                </c:pt>
                <c:pt idx="1754">
                  <c:v>45042.739580558344</c:v>
                </c:pt>
                <c:pt idx="1755">
                  <c:v>45042.739581715752</c:v>
                </c:pt>
                <c:pt idx="1756">
                  <c:v>45042.739582873161</c:v>
                </c:pt>
                <c:pt idx="1757">
                  <c:v>45042.739584030569</c:v>
                </c:pt>
                <c:pt idx="1758">
                  <c:v>45042.739585187977</c:v>
                </c:pt>
                <c:pt idx="1759">
                  <c:v>45042.739586345386</c:v>
                </c:pt>
                <c:pt idx="1760">
                  <c:v>45042.739587502794</c:v>
                </c:pt>
                <c:pt idx="1761">
                  <c:v>45042.739588660203</c:v>
                </c:pt>
                <c:pt idx="1762">
                  <c:v>45042.739589817611</c:v>
                </c:pt>
                <c:pt idx="1763">
                  <c:v>45042.739590975019</c:v>
                </c:pt>
                <c:pt idx="1764">
                  <c:v>45042.739592132428</c:v>
                </c:pt>
                <c:pt idx="1765">
                  <c:v>45042.739593289836</c:v>
                </c:pt>
                <c:pt idx="1766">
                  <c:v>45042.739594447245</c:v>
                </c:pt>
                <c:pt idx="1767">
                  <c:v>45042.739595604653</c:v>
                </c:pt>
                <c:pt idx="1768">
                  <c:v>45042.739596762061</c:v>
                </c:pt>
                <c:pt idx="1769">
                  <c:v>45042.739597931046</c:v>
                </c:pt>
                <c:pt idx="1770">
                  <c:v>45042.73959910003</c:v>
                </c:pt>
                <c:pt idx="1771">
                  <c:v>45042.739600257439</c:v>
                </c:pt>
                <c:pt idx="1772">
                  <c:v>45042.739601426423</c:v>
                </c:pt>
                <c:pt idx="1773">
                  <c:v>45042.739602583832</c:v>
                </c:pt>
                <c:pt idx="1774">
                  <c:v>45042.739603752816</c:v>
                </c:pt>
                <c:pt idx="1775">
                  <c:v>45042.739604910224</c:v>
                </c:pt>
                <c:pt idx="1776">
                  <c:v>45042.739606067633</c:v>
                </c:pt>
                <c:pt idx="1777">
                  <c:v>45042.739607236617</c:v>
                </c:pt>
                <c:pt idx="1778">
                  <c:v>45042.739608394026</c:v>
                </c:pt>
                <c:pt idx="1779">
                  <c:v>45042.73960956301</c:v>
                </c:pt>
                <c:pt idx="1780">
                  <c:v>45042.739610720419</c:v>
                </c:pt>
                <c:pt idx="1781">
                  <c:v>45042.739611889403</c:v>
                </c:pt>
                <c:pt idx="1782">
                  <c:v>45042.739613058387</c:v>
                </c:pt>
                <c:pt idx="1783">
                  <c:v>45042.739614227372</c:v>
                </c:pt>
                <c:pt idx="1784">
                  <c:v>45042.739615396356</c:v>
                </c:pt>
                <c:pt idx="1785">
                  <c:v>45042.739616565341</c:v>
                </c:pt>
                <c:pt idx="1786">
                  <c:v>45042.739617722749</c:v>
                </c:pt>
                <c:pt idx="1787">
                  <c:v>45042.739618891734</c:v>
                </c:pt>
                <c:pt idx="1788">
                  <c:v>45042.739620060718</c:v>
                </c:pt>
                <c:pt idx="1789">
                  <c:v>45042.739621229703</c:v>
                </c:pt>
                <c:pt idx="1790">
                  <c:v>45042.739622387111</c:v>
                </c:pt>
                <c:pt idx="1791">
                  <c:v>45042.739623544519</c:v>
                </c:pt>
                <c:pt idx="1792">
                  <c:v>45042.739624713504</c:v>
                </c:pt>
                <c:pt idx="1793">
                  <c:v>45042.739625870912</c:v>
                </c:pt>
                <c:pt idx="1794">
                  <c:v>45042.739627028321</c:v>
                </c:pt>
                <c:pt idx="1795">
                  <c:v>45042.739628197305</c:v>
                </c:pt>
                <c:pt idx="1796">
                  <c:v>45042.739629354714</c:v>
                </c:pt>
                <c:pt idx="1797">
                  <c:v>45042.739630512122</c:v>
                </c:pt>
                <c:pt idx="1798">
                  <c:v>45042.73963166953</c:v>
                </c:pt>
                <c:pt idx="1799">
                  <c:v>45042.739632838515</c:v>
                </c:pt>
                <c:pt idx="1800">
                  <c:v>45042.739633995923</c:v>
                </c:pt>
                <c:pt idx="1801">
                  <c:v>45042.739635153332</c:v>
                </c:pt>
                <c:pt idx="1802">
                  <c:v>45042.73963631074</c:v>
                </c:pt>
                <c:pt idx="1803">
                  <c:v>45042.739637468148</c:v>
                </c:pt>
                <c:pt idx="1804">
                  <c:v>45042.739638625557</c:v>
                </c:pt>
                <c:pt idx="1805">
                  <c:v>45042.739639782965</c:v>
                </c:pt>
                <c:pt idx="1806">
                  <c:v>45042.739640940374</c:v>
                </c:pt>
                <c:pt idx="1807">
                  <c:v>45042.739642097782</c:v>
                </c:pt>
                <c:pt idx="1808">
                  <c:v>45042.739643266767</c:v>
                </c:pt>
                <c:pt idx="1809">
                  <c:v>45042.739644424175</c:v>
                </c:pt>
                <c:pt idx="1810">
                  <c:v>45042.739645581583</c:v>
                </c:pt>
                <c:pt idx="1811">
                  <c:v>45042.739646738992</c:v>
                </c:pt>
                <c:pt idx="1812">
                  <c:v>45042.7396478964</c:v>
                </c:pt>
                <c:pt idx="1813">
                  <c:v>45042.739649053809</c:v>
                </c:pt>
                <c:pt idx="1814">
                  <c:v>45042.739650211217</c:v>
                </c:pt>
                <c:pt idx="1815">
                  <c:v>45042.739651368625</c:v>
                </c:pt>
                <c:pt idx="1816">
                  <c:v>45042.739652526034</c:v>
                </c:pt>
                <c:pt idx="1817">
                  <c:v>45042.739653683442</c:v>
                </c:pt>
                <c:pt idx="1818">
                  <c:v>45042.739654840851</c:v>
                </c:pt>
                <c:pt idx="1819">
                  <c:v>45042.739656009835</c:v>
                </c:pt>
                <c:pt idx="1820">
                  <c:v>45042.739657178819</c:v>
                </c:pt>
                <c:pt idx="1821">
                  <c:v>45042.739658336228</c:v>
                </c:pt>
                <c:pt idx="1822">
                  <c:v>45042.739659493636</c:v>
                </c:pt>
                <c:pt idx="1823">
                  <c:v>45042.739660651045</c:v>
                </c:pt>
                <c:pt idx="1824">
                  <c:v>45042.739661808453</c:v>
                </c:pt>
                <c:pt idx="1825">
                  <c:v>45042.739662977438</c:v>
                </c:pt>
                <c:pt idx="1826">
                  <c:v>45042.739664134846</c:v>
                </c:pt>
                <c:pt idx="1827">
                  <c:v>45042.73966530383</c:v>
                </c:pt>
                <c:pt idx="1828">
                  <c:v>45042.739666461239</c:v>
                </c:pt>
                <c:pt idx="1829">
                  <c:v>45042.739667618647</c:v>
                </c:pt>
                <c:pt idx="1830">
                  <c:v>45042.739668776056</c:v>
                </c:pt>
                <c:pt idx="1831">
                  <c:v>45042.73966994504</c:v>
                </c:pt>
                <c:pt idx="1832">
                  <c:v>45042.739671102448</c:v>
                </c:pt>
                <c:pt idx="1833">
                  <c:v>45042.739672259857</c:v>
                </c:pt>
                <c:pt idx="1834">
                  <c:v>45042.739673428841</c:v>
                </c:pt>
                <c:pt idx="1835">
                  <c:v>45042.73967458625</c:v>
                </c:pt>
                <c:pt idx="1836">
                  <c:v>45042.739675755234</c:v>
                </c:pt>
                <c:pt idx="1837">
                  <c:v>45042.739676924219</c:v>
                </c:pt>
                <c:pt idx="1838">
                  <c:v>45042.739678081627</c:v>
                </c:pt>
                <c:pt idx="1839">
                  <c:v>45042.739679250612</c:v>
                </c:pt>
                <c:pt idx="1840">
                  <c:v>45042.739680419596</c:v>
                </c:pt>
                <c:pt idx="1841">
                  <c:v>45042.739681577004</c:v>
                </c:pt>
                <c:pt idx="1842">
                  <c:v>45042.739682734413</c:v>
                </c:pt>
                <c:pt idx="1843">
                  <c:v>45042.739683891821</c:v>
                </c:pt>
                <c:pt idx="1844">
                  <c:v>45042.73968504923</c:v>
                </c:pt>
                <c:pt idx="1845">
                  <c:v>45042.739686218214</c:v>
                </c:pt>
                <c:pt idx="1846">
                  <c:v>45042.739687387199</c:v>
                </c:pt>
                <c:pt idx="1847">
                  <c:v>45042.739688544607</c:v>
                </c:pt>
                <c:pt idx="1848">
                  <c:v>45042.739689702015</c:v>
                </c:pt>
                <c:pt idx="1849">
                  <c:v>45042.739690871</c:v>
                </c:pt>
                <c:pt idx="1850">
                  <c:v>45042.739692039984</c:v>
                </c:pt>
                <c:pt idx="1851">
                  <c:v>45042.739693208969</c:v>
                </c:pt>
                <c:pt idx="1852">
                  <c:v>45042.739694366377</c:v>
                </c:pt>
                <c:pt idx="1853">
                  <c:v>45042.739695523785</c:v>
                </c:pt>
                <c:pt idx="1854">
                  <c:v>45042.73969669277</c:v>
                </c:pt>
                <c:pt idx="1855">
                  <c:v>45042.739697861754</c:v>
                </c:pt>
                <c:pt idx="1856">
                  <c:v>45042.739699019163</c:v>
                </c:pt>
                <c:pt idx="1857">
                  <c:v>45042.739700176571</c:v>
                </c:pt>
                <c:pt idx="1858">
                  <c:v>45042.73970133398</c:v>
                </c:pt>
                <c:pt idx="1859">
                  <c:v>45042.739702491388</c:v>
                </c:pt>
                <c:pt idx="1860">
                  <c:v>45042.739703648796</c:v>
                </c:pt>
                <c:pt idx="1861">
                  <c:v>45042.739704806205</c:v>
                </c:pt>
                <c:pt idx="1862">
                  <c:v>45042.739705963613</c:v>
                </c:pt>
                <c:pt idx="1863">
                  <c:v>45042.739707121022</c:v>
                </c:pt>
                <c:pt idx="1864">
                  <c:v>45042.73970827843</c:v>
                </c:pt>
                <c:pt idx="1865">
                  <c:v>45042.739709435838</c:v>
                </c:pt>
                <c:pt idx="1866">
                  <c:v>45042.739710593247</c:v>
                </c:pt>
                <c:pt idx="1867">
                  <c:v>45042.739711750655</c:v>
                </c:pt>
                <c:pt idx="1868">
                  <c:v>45042.739712908064</c:v>
                </c:pt>
                <c:pt idx="1869">
                  <c:v>45042.739714065472</c:v>
                </c:pt>
                <c:pt idx="1870">
                  <c:v>45042.73971522288</c:v>
                </c:pt>
                <c:pt idx="1871">
                  <c:v>45042.739716380289</c:v>
                </c:pt>
                <c:pt idx="1872">
                  <c:v>45042.739717537697</c:v>
                </c:pt>
                <c:pt idx="1873">
                  <c:v>45042.739718706682</c:v>
                </c:pt>
                <c:pt idx="1874">
                  <c:v>45042.73971986409</c:v>
                </c:pt>
                <c:pt idx="1875">
                  <c:v>45042.739721021499</c:v>
                </c:pt>
                <c:pt idx="1876">
                  <c:v>45042.739722178907</c:v>
                </c:pt>
                <c:pt idx="1877">
                  <c:v>45042.739723336315</c:v>
                </c:pt>
                <c:pt idx="1878">
                  <c:v>45042.7397245053</c:v>
                </c:pt>
                <c:pt idx="1879">
                  <c:v>45042.739725662708</c:v>
                </c:pt>
                <c:pt idx="1880">
                  <c:v>45042.739726820117</c:v>
                </c:pt>
                <c:pt idx="1881">
                  <c:v>45042.739727977525</c:v>
                </c:pt>
                <c:pt idx="1882">
                  <c:v>45042.739729134933</c:v>
                </c:pt>
                <c:pt idx="1883">
                  <c:v>45042.739730292342</c:v>
                </c:pt>
                <c:pt idx="1884">
                  <c:v>45042.739731461326</c:v>
                </c:pt>
                <c:pt idx="1885">
                  <c:v>45042.739732618735</c:v>
                </c:pt>
                <c:pt idx="1886">
                  <c:v>45042.739733776143</c:v>
                </c:pt>
                <c:pt idx="1887">
                  <c:v>45042.739734933552</c:v>
                </c:pt>
                <c:pt idx="1888">
                  <c:v>45042.73973609096</c:v>
                </c:pt>
                <c:pt idx="1889">
                  <c:v>45042.739737248368</c:v>
                </c:pt>
                <c:pt idx="1890">
                  <c:v>45042.739738417353</c:v>
                </c:pt>
                <c:pt idx="1891">
                  <c:v>45042.739739574761</c:v>
                </c:pt>
                <c:pt idx="1892">
                  <c:v>45042.73974073217</c:v>
                </c:pt>
                <c:pt idx="1893">
                  <c:v>45042.739741901154</c:v>
                </c:pt>
                <c:pt idx="1894">
                  <c:v>45042.739743058562</c:v>
                </c:pt>
                <c:pt idx="1895">
                  <c:v>45042.739744215971</c:v>
                </c:pt>
                <c:pt idx="1896">
                  <c:v>45042.739745373379</c:v>
                </c:pt>
                <c:pt idx="1897">
                  <c:v>45042.739746530788</c:v>
                </c:pt>
                <c:pt idx="1898">
                  <c:v>45042.739747699772</c:v>
                </c:pt>
                <c:pt idx="1899">
                  <c:v>45042.739748857181</c:v>
                </c:pt>
                <c:pt idx="1900">
                  <c:v>45042.739750014589</c:v>
                </c:pt>
                <c:pt idx="1901">
                  <c:v>45042.739751183573</c:v>
                </c:pt>
                <c:pt idx="1902">
                  <c:v>45042.739752352558</c:v>
                </c:pt>
                <c:pt idx="1903">
                  <c:v>45042.739753521542</c:v>
                </c:pt>
                <c:pt idx="1904">
                  <c:v>45042.739754678951</c:v>
                </c:pt>
                <c:pt idx="1905">
                  <c:v>45042.739755836359</c:v>
                </c:pt>
                <c:pt idx="1906">
                  <c:v>45042.739756993768</c:v>
                </c:pt>
                <c:pt idx="1907">
                  <c:v>45042.739758162752</c:v>
                </c:pt>
                <c:pt idx="1908">
                  <c:v>45042.739759331736</c:v>
                </c:pt>
                <c:pt idx="1909">
                  <c:v>45042.739760489145</c:v>
                </c:pt>
                <c:pt idx="1910">
                  <c:v>45042.739761658129</c:v>
                </c:pt>
                <c:pt idx="1911">
                  <c:v>45042.739762827114</c:v>
                </c:pt>
                <c:pt idx="1912">
                  <c:v>45042.739763984522</c:v>
                </c:pt>
                <c:pt idx="1913">
                  <c:v>45042.739765153507</c:v>
                </c:pt>
                <c:pt idx="1914">
                  <c:v>45042.739766322491</c:v>
                </c:pt>
                <c:pt idx="1915">
                  <c:v>45042.739767479899</c:v>
                </c:pt>
                <c:pt idx="1916">
                  <c:v>45042.739768637308</c:v>
                </c:pt>
                <c:pt idx="1917">
                  <c:v>45042.739769794716</c:v>
                </c:pt>
                <c:pt idx="1918">
                  <c:v>45042.739770963701</c:v>
                </c:pt>
                <c:pt idx="1919">
                  <c:v>45042.739772121109</c:v>
                </c:pt>
                <c:pt idx="1920">
                  <c:v>45042.739773278518</c:v>
                </c:pt>
                <c:pt idx="1921">
                  <c:v>45042.739774447502</c:v>
                </c:pt>
                <c:pt idx="1922">
                  <c:v>45042.73977560491</c:v>
                </c:pt>
                <c:pt idx="1923">
                  <c:v>45042.739776773895</c:v>
                </c:pt>
                <c:pt idx="1924">
                  <c:v>45042.739777942879</c:v>
                </c:pt>
                <c:pt idx="1925">
                  <c:v>45042.739779100288</c:v>
                </c:pt>
                <c:pt idx="1926">
                  <c:v>45042.739780257696</c:v>
                </c:pt>
                <c:pt idx="1927">
                  <c:v>45042.739781415105</c:v>
                </c:pt>
                <c:pt idx="1928">
                  <c:v>45042.739782572513</c:v>
                </c:pt>
                <c:pt idx="1929">
                  <c:v>45042.739783741497</c:v>
                </c:pt>
                <c:pt idx="1930">
                  <c:v>45042.739784898906</c:v>
                </c:pt>
                <c:pt idx="1931">
                  <c:v>45042.739786056314</c:v>
                </c:pt>
                <c:pt idx="1932">
                  <c:v>45042.739787213723</c:v>
                </c:pt>
                <c:pt idx="1933">
                  <c:v>45042.739788371131</c:v>
                </c:pt>
                <c:pt idx="1934">
                  <c:v>45042.739789528539</c:v>
                </c:pt>
                <c:pt idx="1935">
                  <c:v>45042.739790685948</c:v>
                </c:pt>
                <c:pt idx="1936">
                  <c:v>45042.739791843356</c:v>
                </c:pt>
                <c:pt idx="1937">
                  <c:v>45042.739793000765</c:v>
                </c:pt>
                <c:pt idx="1938">
                  <c:v>45042.739794158173</c:v>
                </c:pt>
                <c:pt idx="1939">
                  <c:v>45042.739795315581</c:v>
                </c:pt>
                <c:pt idx="1940">
                  <c:v>45042.73979647299</c:v>
                </c:pt>
                <c:pt idx="1941">
                  <c:v>45042.739797630398</c:v>
                </c:pt>
                <c:pt idx="1942">
                  <c:v>45042.739798787807</c:v>
                </c:pt>
                <c:pt idx="1943">
                  <c:v>45042.739799956791</c:v>
                </c:pt>
                <c:pt idx="1944">
                  <c:v>45042.7398011142</c:v>
                </c:pt>
                <c:pt idx="1945">
                  <c:v>45042.739802271608</c:v>
                </c:pt>
                <c:pt idx="1946">
                  <c:v>45042.739803429016</c:v>
                </c:pt>
                <c:pt idx="1947">
                  <c:v>45042.739804586425</c:v>
                </c:pt>
                <c:pt idx="1948">
                  <c:v>45042.739805743833</c:v>
                </c:pt>
                <c:pt idx="1949">
                  <c:v>45042.739806901242</c:v>
                </c:pt>
                <c:pt idx="1950">
                  <c:v>45042.73980805865</c:v>
                </c:pt>
                <c:pt idx="1951">
                  <c:v>45042.739809227634</c:v>
                </c:pt>
                <c:pt idx="1952">
                  <c:v>45042.739810385043</c:v>
                </c:pt>
                <c:pt idx="1953">
                  <c:v>45042.739811554027</c:v>
                </c:pt>
                <c:pt idx="1954">
                  <c:v>45042.739812711436</c:v>
                </c:pt>
                <c:pt idx="1955">
                  <c:v>45042.739813868844</c:v>
                </c:pt>
                <c:pt idx="1956">
                  <c:v>45042.739815026252</c:v>
                </c:pt>
                <c:pt idx="1957">
                  <c:v>45042.739816195237</c:v>
                </c:pt>
                <c:pt idx="1958">
                  <c:v>45042.739817352645</c:v>
                </c:pt>
                <c:pt idx="1959">
                  <c:v>45042.739818510054</c:v>
                </c:pt>
                <c:pt idx="1960">
                  <c:v>45042.739819667462</c:v>
                </c:pt>
                <c:pt idx="1961">
                  <c:v>45042.739820836447</c:v>
                </c:pt>
                <c:pt idx="1962">
                  <c:v>45042.739822005431</c:v>
                </c:pt>
                <c:pt idx="1963">
                  <c:v>45042.739823162839</c:v>
                </c:pt>
                <c:pt idx="1964">
                  <c:v>45042.739824320248</c:v>
                </c:pt>
                <c:pt idx="1965">
                  <c:v>45042.739825477656</c:v>
                </c:pt>
                <c:pt idx="1966">
                  <c:v>45042.739826635065</c:v>
                </c:pt>
                <c:pt idx="1967">
                  <c:v>45042.739827804049</c:v>
                </c:pt>
                <c:pt idx="1968">
                  <c:v>45042.739828961458</c:v>
                </c:pt>
                <c:pt idx="1969">
                  <c:v>45042.739830130442</c:v>
                </c:pt>
                <c:pt idx="1970">
                  <c:v>45042.73983128785</c:v>
                </c:pt>
                <c:pt idx="1971">
                  <c:v>45042.739832445259</c:v>
                </c:pt>
                <c:pt idx="1972">
                  <c:v>45042.739833614243</c:v>
                </c:pt>
                <c:pt idx="1973">
                  <c:v>45042.739834783228</c:v>
                </c:pt>
                <c:pt idx="1974">
                  <c:v>45042.739835940636</c:v>
                </c:pt>
                <c:pt idx="1975">
                  <c:v>45042.739837098045</c:v>
                </c:pt>
                <c:pt idx="1976">
                  <c:v>45042.739838267029</c:v>
                </c:pt>
                <c:pt idx="1977">
                  <c:v>45042.739839436013</c:v>
                </c:pt>
                <c:pt idx="1978">
                  <c:v>45042.739840593422</c:v>
                </c:pt>
                <c:pt idx="1979">
                  <c:v>45042.73984175083</c:v>
                </c:pt>
                <c:pt idx="1980">
                  <c:v>45042.739842919815</c:v>
                </c:pt>
                <c:pt idx="1981">
                  <c:v>45042.739844077223</c:v>
                </c:pt>
                <c:pt idx="1982">
                  <c:v>45042.739845246208</c:v>
                </c:pt>
                <c:pt idx="1983">
                  <c:v>45042.739846403616</c:v>
                </c:pt>
                <c:pt idx="1984">
                  <c:v>45042.739847561024</c:v>
                </c:pt>
                <c:pt idx="1985">
                  <c:v>45042.739848718433</c:v>
                </c:pt>
                <c:pt idx="1986">
                  <c:v>45042.739849887417</c:v>
                </c:pt>
                <c:pt idx="1987">
                  <c:v>45042.739851044826</c:v>
                </c:pt>
                <c:pt idx="1988">
                  <c:v>45042.739852202234</c:v>
                </c:pt>
                <c:pt idx="1989">
                  <c:v>45042.739853359642</c:v>
                </c:pt>
                <c:pt idx="1990">
                  <c:v>45042.739854528627</c:v>
                </c:pt>
                <c:pt idx="1991">
                  <c:v>45042.739855697611</c:v>
                </c:pt>
                <c:pt idx="1992">
                  <c:v>45042.73985685502</c:v>
                </c:pt>
                <c:pt idx="1993">
                  <c:v>45042.739858012428</c:v>
                </c:pt>
                <c:pt idx="1994">
                  <c:v>45042.739859169837</c:v>
                </c:pt>
                <c:pt idx="1995">
                  <c:v>45042.739860327245</c:v>
                </c:pt>
                <c:pt idx="1996">
                  <c:v>45042.739861484653</c:v>
                </c:pt>
                <c:pt idx="1997">
                  <c:v>45042.739862642062</c:v>
                </c:pt>
                <c:pt idx="1998">
                  <c:v>45042.739863811046</c:v>
                </c:pt>
                <c:pt idx="1999">
                  <c:v>45042.739864968455</c:v>
                </c:pt>
                <c:pt idx="2000">
                  <c:v>45042.739866125863</c:v>
                </c:pt>
                <c:pt idx="2001">
                  <c:v>45042.739867283271</c:v>
                </c:pt>
                <c:pt idx="2002">
                  <c:v>45042.739868452256</c:v>
                </c:pt>
                <c:pt idx="2003">
                  <c:v>45042.73986962124</c:v>
                </c:pt>
                <c:pt idx="2004">
                  <c:v>45042.739870778649</c:v>
                </c:pt>
                <c:pt idx="2005">
                  <c:v>45042.739871947633</c:v>
                </c:pt>
                <c:pt idx="2006">
                  <c:v>45042.739873116618</c:v>
                </c:pt>
                <c:pt idx="2007">
                  <c:v>45042.739874285602</c:v>
                </c:pt>
                <c:pt idx="2008">
                  <c:v>45042.739875443011</c:v>
                </c:pt>
                <c:pt idx="2009">
                  <c:v>45042.739876600419</c:v>
                </c:pt>
                <c:pt idx="2010">
                  <c:v>45042.739877757827</c:v>
                </c:pt>
                <c:pt idx="2011">
                  <c:v>45042.739878915236</c:v>
                </c:pt>
                <c:pt idx="2012">
                  <c:v>45042.73988008422</c:v>
                </c:pt>
                <c:pt idx="2013">
                  <c:v>45042.739881253205</c:v>
                </c:pt>
                <c:pt idx="2014">
                  <c:v>45042.739882422189</c:v>
                </c:pt>
                <c:pt idx="2015">
                  <c:v>45042.739883591174</c:v>
                </c:pt>
                <c:pt idx="2016">
                  <c:v>45042.739884748582</c:v>
                </c:pt>
                <c:pt idx="2017">
                  <c:v>45042.739885917566</c:v>
                </c:pt>
                <c:pt idx="2018">
                  <c:v>45042.739887086551</c:v>
                </c:pt>
                <c:pt idx="2019">
                  <c:v>45042.739888255535</c:v>
                </c:pt>
                <c:pt idx="2020">
                  <c:v>45042.73988942452</c:v>
                </c:pt>
                <c:pt idx="2021">
                  <c:v>45042.739890593504</c:v>
                </c:pt>
                <c:pt idx="2022">
                  <c:v>45042.739891750913</c:v>
                </c:pt>
                <c:pt idx="2023">
                  <c:v>45042.739892908321</c:v>
                </c:pt>
                <c:pt idx="2024">
                  <c:v>45042.739894065729</c:v>
                </c:pt>
                <c:pt idx="2025">
                  <c:v>45042.739895234714</c:v>
                </c:pt>
                <c:pt idx="2026">
                  <c:v>45042.739896392122</c:v>
                </c:pt>
                <c:pt idx="2027">
                  <c:v>45042.739897549531</c:v>
                </c:pt>
                <c:pt idx="2028">
                  <c:v>45042.739898706939</c:v>
                </c:pt>
                <c:pt idx="2029">
                  <c:v>45042.739899864348</c:v>
                </c:pt>
                <c:pt idx="2030">
                  <c:v>45042.739901021756</c:v>
                </c:pt>
                <c:pt idx="2031">
                  <c:v>45042.739902179164</c:v>
                </c:pt>
                <c:pt idx="2032">
                  <c:v>45042.739903336573</c:v>
                </c:pt>
                <c:pt idx="2033">
                  <c:v>45042.739904493981</c:v>
                </c:pt>
                <c:pt idx="2034">
                  <c:v>45042.73990565139</c:v>
                </c:pt>
                <c:pt idx="2035">
                  <c:v>45042.739906808798</c:v>
                </c:pt>
                <c:pt idx="2036">
                  <c:v>45042.739907966206</c:v>
                </c:pt>
                <c:pt idx="2037">
                  <c:v>45042.739909123615</c:v>
                </c:pt>
                <c:pt idx="2038">
                  <c:v>45042.739910281023</c:v>
                </c:pt>
                <c:pt idx="2039">
                  <c:v>45042.739911450008</c:v>
                </c:pt>
                <c:pt idx="2040">
                  <c:v>45042.739912618992</c:v>
                </c:pt>
                <c:pt idx="2041">
                  <c:v>45042.7399137764</c:v>
                </c:pt>
                <c:pt idx="2042">
                  <c:v>45042.739914933809</c:v>
                </c:pt>
                <c:pt idx="2043">
                  <c:v>45042.739916102793</c:v>
                </c:pt>
                <c:pt idx="2044">
                  <c:v>45042.739917260202</c:v>
                </c:pt>
                <c:pt idx="2045">
                  <c:v>45042.73991841761</c:v>
                </c:pt>
                <c:pt idx="2046">
                  <c:v>45042.739919575019</c:v>
                </c:pt>
                <c:pt idx="2047">
                  <c:v>45042.739920732427</c:v>
                </c:pt>
                <c:pt idx="2048">
                  <c:v>45042.739921889835</c:v>
                </c:pt>
                <c:pt idx="2049">
                  <c:v>45042.73992305882</c:v>
                </c:pt>
                <c:pt idx="2050">
                  <c:v>45042.739924216228</c:v>
                </c:pt>
                <c:pt idx="2051">
                  <c:v>45042.739925373637</c:v>
                </c:pt>
                <c:pt idx="2052">
                  <c:v>45042.739926531045</c:v>
                </c:pt>
                <c:pt idx="2053">
                  <c:v>45042.73992770003</c:v>
                </c:pt>
                <c:pt idx="2054">
                  <c:v>45042.739928857438</c:v>
                </c:pt>
                <c:pt idx="2055">
                  <c:v>45042.739930026422</c:v>
                </c:pt>
                <c:pt idx="2056">
                  <c:v>45042.739931183831</c:v>
                </c:pt>
                <c:pt idx="2057">
                  <c:v>45042.739932352815</c:v>
                </c:pt>
                <c:pt idx="2058">
                  <c:v>45042.739933510224</c:v>
                </c:pt>
                <c:pt idx="2059">
                  <c:v>45042.739934679208</c:v>
                </c:pt>
                <c:pt idx="2060">
                  <c:v>45042.739935836616</c:v>
                </c:pt>
                <c:pt idx="2061">
                  <c:v>45042.739937005601</c:v>
                </c:pt>
                <c:pt idx="2062">
                  <c:v>45042.739938163009</c:v>
                </c:pt>
                <c:pt idx="2063">
                  <c:v>45042.739939320418</c:v>
                </c:pt>
                <c:pt idx="2064">
                  <c:v>45042.739940477826</c:v>
                </c:pt>
                <c:pt idx="2065">
                  <c:v>45042.739941635235</c:v>
                </c:pt>
                <c:pt idx="2066">
                  <c:v>45042.739942792643</c:v>
                </c:pt>
                <c:pt idx="2067">
                  <c:v>45042.739943950051</c:v>
                </c:pt>
                <c:pt idx="2068">
                  <c:v>45042.739945130605</c:v>
                </c:pt>
                <c:pt idx="2069">
                  <c:v>45042.739946288013</c:v>
                </c:pt>
                <c:pt idx="2070">
                  <c:v>45042.739947445421</c:v>
                </c:pt>
                <c:pt idx="2071">
                  <c:v>45042.739948614406</c:v>
                </c:pt>
                <c:pt idx="2072">
                  <c:v>45042.739949771814</c:v>
                </c:pt>
                <c:pt idx="2073">
                  <c:v>45042.739950929223</c:v>
                </c:pt>
                <c:pt idx="2074">
                  <c:v>45042.739952098207</c:v>
                </c:pt>
                <c:pt idx="2075">
                  <c:v>45042.739953255616</c:v>
                </c:pt>
                <c:pt idx="2076">
                  <c:v>45042.7399544246</c:v>
                </c:pt>
                <c:pt idx="2077">
                  <c:v>45042.739955582008</c:v>
                </c:pt>
                <c:pt idx="2078">
                  <c:v>45042.739956739417</c:v>
                </c:pt>
                <c:pt idx="2079">
                  <c:v>45042.739957908401</c:v>
                </c:pt>
                <c:pt idx="2080">
                  <c:v>45042.73995906581</c:v>
                </c:pt>
                <c:pt idx="2081">
                  <c:v>45042.739960234794</c:v>
                </c:pt>
                <c:pt idx="2082">
                  <c:v>45042.739961403779</c:v>
                </c:pt>
                <c:pt idx="2083">
                  <c:v>45042.739962561187</c:v>
                </c:pt>
                <c:pt idx="2084">
                  <c:v>45042.739963718595</c:v>
                </c:pt>
                <c:pt idx="2085">
                  <c:v>45042.739964876004</c:v>
                </c:pt>
                <c:pt idx="2086">
                  <c:v>45042.739966033412</c:v>
                </c:pt>
                <c:pt idx="2087">
                  <c:v>45042.739967190821</c:v>
                </c:pt>
                <c:pt idx="2088">
                  <c:v>45042.739968348229</c:v>
                </c:pt>
                <c:pt idx="2089">
                  <c:v>45042.739969517213</c:v>
                </c:pt>
                <c:pt idx="2090">
                  <c:v>45042.739970674622</c:v>
                </c:pt>
                <c:pt idx="2091">
                  <c:v>45042.73997183203</c:v>
                </c:pt>
                <c:pt idx="2092">
                  <c:v>45042.739972989439</c:v>
                </c:pt>
                <c:pt idx="2093">
                  <c:v>45042.739974146847</c:v>
                </c:pt>
                <c:pt idx="2094">
                  <c:v>45042.739975304255</c:v>
                </c:pt>
                <c:pt idx="2095">
                  <c:v>45042.73997647324</c:v>
                </c:pt>
                <c:pt idx="2096">
                  <c:v>45042.739977642224</c:v>
                </c:pt>
                <c:pt idx="2097">
                  <c:v>45042.739978811209</c:v>
                </c:pt>
                <c:pt idx="2098">
                  <c:v>45042.739979968617</c:v>
                </c:pt>
                <c:pt idx="2099">
                  <c:v>45042.739981126026</c:v>
                </c:pt>
                <c:pt idx="2100">
                  <c:v>45042.73998229501</c:v>
                </c:pt>
                <c:pt idx="2101">
                  <c:v>45042.739983452419</c:v>
                </c:pt>
                <c:pt idx="2102">
                  <c:v>45042.739984609827</c:v>
                </c:pt>
                <c:pt idx="2103">
                  <c:v>45042.739985767235</c:v>
                </c:pt>
                <c:pt idx="2104">
                  <c:v>45042.739986924644</c:v>
                </c:pt>
                <c:pt idx="2105">
                  <c:v>45042.739988082052</c:v>
                </c:pt>
                <c:pt idx="2106">
                  <c:v>45042.739989239461</c:v>
                </c:pt>
                <c:pt idx="2107">
                  <c:v>45042.739990396869</c:v>
                </c:pt>
                <c:pt idx="2108">
                  <c:v>45042.739991554277</c:v>
                </c:pt>
                <c:pt idx="2109">
                  <c:v>45042.739992711686</c:v>
                </c:pt>
                <c:pt idx="2110">
                  <c:v>45042.73999388067</c:v>
                </c:pt>
                <c:pt idx="2111">
                  <c:v>45042.739995038079</c:v>
                </c:pt>
                <c:pt idx="2112">
                  <c:v>45042.739996195487</c:v>
                </c:pt>
                <c:pt idx="2113">
                  <c:v>45042.739997352895</c:v>
                </c:pt>
                <c:pt idx="2114">
                  <c:v>45042.739998510304</c:v>
                </c:pt>
                <c:pt idx="2115">
                  <c:v>45042.739999667712</c:v>
                </c:pt>
                <c:pt idx="2116">
                  <c:v>45042.740000825121</c:v>
                </c:pt>
                <c:pt idx="2117">
                  <c:v>45042.740001982529</c:v>
                </c:pt>
                <c:pt idx="2118">
                  <c:v>45042.740003139937</c:v>
                </c:pt>
                <c:pt idx="2119">
                  <c:v>45042.740004308922</c:v>
                </c:pt>
                <c:pt idx="2120">
                  <c:v>45042.740005477906</c:v>
                </c:pt>
                <c:pt idx="2121">
                  <c:v>45042.740006635315</c:v>
                </c:pt>
                <c:pt idx="2122">
                  <c:v>45042.740007792723</c:v>
                </c:pt>
                <c:pt idx="2123">
                  <c:v>45042.740008950132</c:v>
                </c:pt>
                <c:pt idx="2124">
                  <c:v>45042.74001010754</c:v>
                </c:pt>
                <c:pt idx="2125">
                  <c:v>45042.740011276524</c:v>
                </c:pt>
                <c:pt idx="2126">
                  <c:v>45042.740012445509</c:v>
                </c:pt>
                <c:pt idx="2127">
                  <c:v>45042.740013614493</c:v>
                </c:pt>
                <c:pt idx="2128">
                  <c:v>45042.740014771902</c:v>
                </c:pt>
                <c:pt idx="2129">
                  <c:v>45042.740015940886</c:v>
                </c:pt>
                <c:pt idx="2130">
                  <c:v>45042.740017098295</c:v>
                </c:pt>
                <c:pt idx="2131">
                  <c:v>45042.740018255703</c:v>
                </c:pt>
                <c:pt idx="2132">
                  <c:v>45042.740019413111</c:v>
                </c:pt>
                <c:pt idx="2133">
                  <c:v>45042.740020582096</c:v>
                </c:pt>
                <c:pt idx="2134">
                  <c:v>45042.740021739504</c:v>
                </c:pt>
                <c:pt idx="2135">
                  <c:v>45042.740022908489</c:v>
                </c:pt>
                <c:pt idx="2136">
                  <c:v>45042.740024065897</c:v>
                </c:pt>
                <c:pt idx="2137">
                  <c:v>45042.740025234882</c:v>
                </c:pt>
                <c:pt idx="2138">
                  <c:v>45042.74002639229</c:v>
                </c:pt>
                <c:pt idx="2139">
                  <c:v>45042.740027561274</c:v>
                </c:pt>
                <c:pt idx="2140">
                  <c:v>45042.740028718683</c:v>
                </c:pt>
                <c:pt idx="2141">
                  <c:v>45042.740029876091</c:v>
                </c:pt>
                <c:pt idx="2142">
                  <c:v>45042.7400310335</c:v>
                </c:pt>
                <c:pt idx="2143">
                  <c:v>45042.740032190908</c:v>
                </c:pt>
                <c:pt idx="2144">
                  <c:v>45042.740033359893</c:v>
                </c:pt>
                <c:pt idx="2145">
                  <c:v>45042.740034517301</c:v>
                </c:pt>
                <c:pt idx="2146">
                  <c:v>45042.740035674709</c:v>
                </c:pt>
                <c:pt idx="2147">
                  <c:v>45042.740036832118</c:v>
                </c:pt>
                <c:pt idx="2148">
                  <c:v>45042.740037989526</c:v>
                </c:pt>
                <c:pt idx="2149">
                  <c:v>45042.740039158511</c:v>
                </c:pt>
                <c:pt idx="2150">
                  <c:v>45042.740040327495</c:v>
                </c:pt>
                <c:pt idx="2151">
                  <c:v>45042.740041484903</c:v>
                </c:pt>
                <c:pt idx="2152">
                  <c:v>45042.740042642312</c:v>
                </c:pt>
                <c:pt idx="2153">
                  <c:v>45042.740043811296</c:v>
                </c:pt>
                <c:pt idx="2154">
                  <c:v>45042.740044968705</c:v>
                </c:pt>
                <c:pt idx="2155">
                  <c:v>45042.740046126113</c:v>
                </c:pt>
                <c:pt idx="2156">
                  <c:v>45042.740047295098</c:v>
                </c:pt>
                <c:pt idx="2157">
                  <c:v>45042.740048452506</c:v>
                </c:pt>
                <c:pt idx="2158">
                  <c:v>45042.740049609914</c:v>
                </c:pt>
                <c:pt idx="2159">
                  <c:v>45042.740050767323</c:v>
                </c:pt>
                <c:pt idx="2160">
                  <c:v>45042.740051936307</c:v>
                </c:pt>
                <c:pt idx="2161">
                  <c:v>45042.740053093716</c:v>
                </c:pt>
                <c:pt idx="2162">
                  <c:v>45042.740054251124</c:v>
                </c:pt>
                <c:pt idx="2163">
                  <c:v>45042.740055408532</c:v>
                </c:pt>
                <c:pt idx="2164">
                  <c:v>45042.740056565941</c:v>
                </c:pt>
                <c:pt idx="2165">
                  <c:v>45042.740057723349</c:v>
                </c:pt>
                <c:pt idx="2166">
                  <c:v>45042.740058880758</c:v>
                </c:pt>
                <c:pt idx="2167">
                  <c:v>45042.740060038166</c:v>
                </c:pt>
                <c:pt idx="2168">
                  <c:v>45042.740061195575</c:v>
                </c:pt>
                <c:pt idx="2169">
                  <c:v>45042.740062352983</c:v>
                </c:pt>
                <c:pt idx="2170">
                  <c:v>45042.740063510391</c:v>
                </c:pt>
                <c:pt idx="2171">
                  <c:v>45042.7400646678</c:v>
                </c:pt>
                <c:pt idx="2172">
                  <c:v>45042.740065825208</c:v>
                </c:pt>
                <c:pt idx="2173">
                  <c:v>45042.740066994193</c:v>
                </c:pt>
                <c:pt idx="2174">
                  <c:v>45042.740068151601</c:v>
                </c:pt>
                <c:pt idx="2175">
                  <c:v>45042.740069309009</c:v>
                </c:pt>
                <c:pt idx="2176">
                  <c:v>45042.740070466418</c:v>
                </c:pt>
                <c:pt idx="2177">
                  <c:v>45042.740071623826</c:v>
                </c:pt>
                <c:pt idx="2178">
                  <c:v>45042.740072781235</c:v>
                </c:pt>
                <c:pt idx="2179">
                  <c:v>45042.740073938643</c:v>
                </c:pt>
                <c:pt idx="2180">
                  <c:v>45042.740075096051</c:v>
                </c:pt>
                <c:pt idx="2181">
                  <c:v>45042.740076265036</c:v>
                </c:pt>
                <c:pt idx="2182">
                  <c:v>45042.74007743402</c:v>
                </c:pt>
                <c:pt idx="2183">
                  <c:v>45042.740078591429</c:v>
                </c:pt>
                <c:pt idx="2184">
                  <c:v>45042.740079760413</c:v>
                </c:pt>
                <c:pt idx="2185">
                  <c:v>45042.740080929398</c:v>
                </c:pt>
                <c:pt idx="2186">
                  <c:v>45042.740082086806</c:v>
                </c:pt>
                <c:pt idx="2187">
                  <c:v>45042.740083255791</c:v>
                </c:pt>
                <c:pt idx="2188">
                  <c:v>45042.740084413199</c:v>
                </c:pt>
                <c:pt idx="2189">
                  <c:v>45042.740085570607</c:v>
                </c:pt>
                <c:pt idx="2190">
                  <c:v>45042.740086728016</c:v>
                </c:pt>
                <c:pt idx="2191">
                  <c:v>45042.740087897</c:v>
                </c:pt>
                <c:pt idx="2192">
                  <c:v>45042.740089054409</c:v>
                </c:pt>
                <c:pt idx="2193">
                  <c:v>45042.740090211817</c:v>
                </c:pt>
                <c:pt idx="2194">
                  <c:v>45042.740091369225</c:v>
                </c:pt>
                <c:pt idx="2195">
                  <c:v>45042.74009253821</c:v>
                </c:pt>
                <c:pt idx="2196">
                  <c:v>45042.740093695618</c:v>
                </c:pt>
                <c:pt idx="2197">
                  <c:v>45042.740094853027</c:v>
                </c:pt>
                <c:pt idx="2198">
                  <c:v>45042.740096010435</c:v>
                </c:pt>
                <c:pt idx="2199">
                  <c:v>45042.740097167843</c:v>
                </c:pt>
                <c:pt idx="2200">
                  <c:v>45042.740098336828</c:v>
                </c:pt>
                <c:pt idx="2201">
                  <c:v>45042.740099494236</c:v>
                </c:pt>
                <c:pt idx="2202">
                  <c:v>45042.740100651645</c:v>
                </c:pt>
                <c:pt idx="2203">
                  <c:v>45042.740101820629</c:v>
                </c:pt>
                <c:pt idx="2204">
                  <c:v>45042.740102978038</c:v>
                </c:pt>
                <c:pt idx="2205">
                  <c:v>45042.740104135446</c:v>
                </c:pt>
                <c:pt idx="2206">
                  <c:v>45042.74010530443</c:v>
                </c:pt>
                <c:pt idx="2207">
                  <c:v>45042.740106473415</c:v>
                </c:pt>
                <c:pt idx="2208">
                  <c:v>45042.740107630823</c:v>
                </c:pt>
                <c:pt idx="2209">
                  <c:v>45042.740108788232</c:v>
                </c:pt>
                <c:pt idx="2210">
                  <c:v>45042.740109957216</c:v>
                </c:pt>
                <c:pt idx="2211">
                  <c:v>45042.740111114625</c:v>
                </c:pt>
                <c:pt idx="2212">
                  <c:v>45042.740112272033</c:v>
                </c:pt>
                <c:pt idx="2213">
                  <c:v>45042.740113429441</c:v>
                </c:pt>
                <c:pt idx="2214">
                  <c:v>45042.74011458685</c:v>
                </c:pt>
                <c:pt idx="2215">
                  <c:v>45042.740115744258</c:v>
                </c:pt>
                <c:pt idx="2216">
                  <c:v>45042.740116901667</c:v>
                </c:pt>
                <c:pt idx="2217">
                  <c:v>45042.740118059075</c:v>
                </c:pt>
                <c:pt idx="2218">
                  <c:v>45042.740119228059</c:v>
                </c:pt>
                <c:pt idx="2219">
                  <c:v>45042.740120385468</c:v>
                </c:pt>
                <c:pt idx="2220">
                  <c:v>45042.740121542876</c:v>
                </c:pt>
                <c:pt idx="2221">
                  <c:v>45042.740122700285</c:v>
                </c:pt>
                <c:pt idx="2222">
                  <c:v>45042.740123857693</c:v>
                </c:pt>
                <c:pt idx="2223">
                  <c:v>45042.740125026678</c:v>
                </c:pt>
                <c:pt idx="2224">
                  <c:v>45042.740126184086</c:v>
                </c:pt>
                <c:pt idx="2225">
                  <c:v>45042.740127341494</c:v>
                </c:pt>
                <c:pt idx="2226">
                  <c:v>45042.740128498903</c:v>
                </c:pt>
                <c:pt idx="2227">
                  <c:v>45042.740129656311</c:v>
                </c:pt>
                <c:pt idx="2228">
                  <c:v>45042.74013081372</c:v>
                </c:pt>
                <c:pt idx="2229">
                  <c:v>45042.740131971128</c:v>
                </c:pt>
                <c:pt idx="2230">
                  <c:v>45042.740133140112</c:v>
                </c:pt>
                <c:pt idx="2231">
                  <c:v>45042.740134297521</c:v>
                </c:pt>
                <c:pt idx="2232">
                  <c:v>45042.740135454929</c:v>
                </c:pt>
                <c:pt idx="2233">
                  <c:v>45042.740136623914</c:v>
                </c:pt>
                <c:pt idx="2234">
                  <c:v>45042.740137792898</c:v>
                </c:pt>
                <c:pt idx="2235">
                  <c:v>45042.740138950307</c:v>
                </c:pt>
                <c:pt idx="2236">
                  <c:v>45042.740140107715</c:v>
                </c:pt>
                <c:pt idx="2237">
                  <c:v>45042.740141265123</c:v>
                </c:pt>
                <c:pt idx="2238">
                  <c:v>45042.740142422532</c:v>
                </c:pt>
                <c:pt idx="2239">
                  <c:v>45042.74014357994</c:v>
                </c:pt>
                <c:pt idx="2240">
                  <c:v>45042.740144748925</c:v>
                </c:pt>
                <c:pt idx="2241">
                  <c:v>45042.740145906333</c:v>
                </c:pt>
                <c:pt idx="2242">
                  <c:v>45042.740147063741</c:v>
                </c:pt>
                <c:pt idx="2243">
                  <c:v>45042.74014822115</c:v>
                </c:pt>
                <c:pt idx="2244">
                  <c:v>45042.740149390134</c:v>
                </c:pt>
                <c:pt idx="2245">
                  <c:v>45042.740150547543</c:v>
                </c:pt>
                <c:pt idx="2246">
                  <c:v>45042.740151704951</c:v>
                </c:pt>
                <c:pt idx="2247">
                  <c:v>45042.740152873936</c:v>
                </c:pt>
                <c:pt idx="2248">
                  <c:v>45042.740154031344</c:v>
                </c:pt>
                <c:pt idx="2249">
                  <c:v>45042.740155200328</c:v>
                </c:pt>
                <c:pt idx="2250">
                  <c:v>45042.740156357737</c:v>
                </c:pt>
                <c:pt idx="2251">
                  <c:v>45042.740157515145</c:v>
                </c:pt>
                <c:pt idx="2252">
                  <c:v>45042.740158672554</c:v>
                </c:pt>
                <c:pt idx="2253">
                  <c:v>45042.740159829962</c:v>
                </c:pt>
                <c:pt idx="2254">
                  <c:v>45042.74016098737</c:v>
                </c:pt>
                <c:pt idx="2255">
                  <c:v>45042.740162144779</c:v>
                </c:pt>
                <c:pt idx="2256">
                  <c:v>45042.740163302187</c:v>
                </c:pt>
                <c:pt idx="2257">
                  <c:v>45042.740164459596</c:v>
                </c:pt>
                <c:pt idx="2258">
                  <c:v>45042.740165617004</c:v>
                </c:pt>
                <c:pt idx="2259">
                  <c:v>45042.740166785989</c:v>
                </c:pt>
                <c:pt idx="2260">
                  <c:v>45042.740167943397</c:v>
                </c:pt>
                <c:pt idx="2261">
                  <c:v>45042.740169100805</c:v>
                </c:pt>
                <c:pt idx="2262">
                  <c:v>45042.740170258214</c:v>
                </c:pt>
                <c:pt idx="2263">
                  <c:v>45042.740171415622</c:v>
                </c:pt>
                <c:pt idx="2264">
                  <c:v>45042.740172584607</c:v>
                </c:pt>
                <c:pt idx="2265">
                  <c:v>45042.740173753591</c:v>
                </c:pt>
                <c:pt idx="2266">
                  <c:v>45042.740174910999</c:v>
                </c:pt>
                <c:pt idx="2267">
                  <c:v>45042.740176079984</c:v>
                </c:pt>
                <c:pt idx="2268">
                  <c:v>45042.740177248968</c:v>
                </c:pt>
                <c:pt idx="2269">
                  <c:v>45042.740178406377</c:v>
                </c:pt>
                <c:pt idx="2270">
                  <c:v>45042.740179563785</c:v>
                </c:pt>
                <c:pt idx="2271">
                  <c:v>45042.740180721194</c:v>
                </c:pt>
                <c:pt idx="2272">
                  <c:v>45042.740181878602</c:v>
                </c:pt>
                <c:pt idx="2273">
                  <c:v>45042.74018303601</c:v>
                </c:pt>
                <c:pt idx="2274">
                  <c:v>45042.740184193419</c:v>
                </c:pt>
                <c:pt idx="2275">
                  <c:v>45042.740185350827</c:v>
                </c:pt>
                <c:pt idx="2276">
                  <c:v>45042.740186508236</c:v>
                </c:pt>
                <c:pt idx="2277">
                  <c:v>45042.740187665644</c:v>
                </c:pt>
                <c:pt idx="2278">
                  <c:v>45042.740188823052</c:v>
                </c:pt>
                <c:pt idx="2279">
                  <c:v>45042.740189980461</c:v>
                </c:pt>
                <c:pt idx="2280">
                  <c:v>45042.740191137869</c:v>
                </c:pt>
                <c:pt idx="2281">
                  <c:v>45042.740192306854</c:v>
                </c:pt>
                <c:pt idx="2282">
                  <c:v>45042.740193464262</c:v>
                </c:pt>
                <c:pt idx="2283">
                  <c:v>45042.740194621671</c:v>
                </c:pt>
                <c:pt idx="2284">
                  <c:v>45042.740195779079</c:v>
                </c:pt>
                <c:pt idx="2285">
                  <c:v>45042.740196936487</c:v>
                </c:pt>
                <c:pt idx="2286">
                  <c:v>45042.740198093896</c:v>
                </c:pt>
                <c:pt idx="2287">
                  <c:v>45042.74019926288</c:v>
                </c:pt>
                <c:pt idx="2288">
                  <c:v>45042.740200431865</c:v>
                </c:pt>
                <c:pt idx="2289">
                  <c:v>45042.740201589273</c:v>
                </c:pt>
                <c:pt idx="2290">
                  <c:v>45042.740202746681</c:v>
                </c:pt>
                <c:pt idx="2291">
                  <c:v>45042.74020390409</c:v>
                </c:pt>
                <c:pt idx="2292">
                  <c:v>45042.740205061498</c:v>
                </c:pt>
                <c:pt idx="2293">
                  <c:v>45042.740206218907</c:v>
                </c:pt>
                <c:pt idx="2294">
                  <c:v>45042.740207376315</c:v>
                </c:pt>
                <c:pt idx="2295">
                  <c:v>45042.740208533723</c:v>
                </c:pt>
                <c:pt idx="2296">
                  <c:v>45042.740209691132</c:v>
                </c:pt>
                <c:pt idx="2297">
                  <c:v>45042.74021084854</c:v>
                </c:pt>
                <c:pt idx="2298">
                  <c:v>45042.740212005949</c:v>
                </c:pt>
                <c:pt idx="2299">
                  <c:v>45042.740213163357</c:v>
                </c:pt>
                <c:pt idx="2300">
                  <c:v>45042.740214332342</c:v>
                </c:pt>
                <c:pt idx="2301">
                  <c:v>45042.74021548975</c:v>
                </c:pt>
                <c:pt idx="2302">
                  <c:v>45042.740216647158</c:v>
                </c:pt>
                <c:pt idx="2303">
                  <c:v>45042.740217804567</c:v>
                </c:pt>
                <c:pt idx="2304">
                  <c:v>45042.740218961975</c:v>
                </c:pt>
                <c:pt idx="2305">
                  <c:v>45042.740220119384</c:v>
                </c:pt>
                <c:pt idx="2306">
                  <c:v>45042.740221276792</c:v>
                </c:pt>
                <c:pt idx="2307">
                  <c:v>45042.7402224342</c:v>
                </c:pt>
                <c:pt idx="2308">
                  <c:v>45042.740223591609</c:v>
                </c:pt>
                <c:pt idx="2309">
                  <c:v>45042.740224749017</c:v>
                </c:pt>
                <c:pt idx="2310">
                  <c:v>45042.740225906426</c:v>
                </c:pt>
                <c:pt idx="2311">
                  <c:v>45042.740227063834</c:v>
                </c:pt>
                <c:pt idx="2312">
                  <c:v>45042.740228244387</c:v>
                </c:pt>
                <c:pt idx="2313">
                  <c:v>45042.740229413372</c:v>
                </c:pt>
                <c:pt idx="2314">
                  <c:v>45042.74023057078</c:v>
                </c:pt>
                <c:pt idx="2315">
                  <c:v>45042.740231728189</c:v>
                </c:pt>
                <c:pt idx="2316">
                  <c:v>45042.740232885597</c:v>
                </c:pt>
                <c:pt idx="2317">
                  <c:v>45042.740234043005</c:v>
                </c:pt>
                <c:pt idx="2318">
                  <c:v>45042.740235200414</c:v>
                </c:pt>
                <c:pt idx="2319">
                  <c:v>45042.740236357822</c:v>
                </c:pt>
                <c:pt idx="2320">
                  <c:v>45042.740237526807</c:v>
                </c:pt>
                <c:pt idx="2321">
                  <c:v>45042.740238684215</c:v>
                </c:pt>
                <c:pt idx="2322">
                  <c:v>45042.740239841623</c:v>
                </c:pt>
                <c:pt idx="2323">
                  <c:v>45042.740241010608</c:v>
                </c:pt>
                <c:pt idx="2324">
                  <c:v>45042.740242168016</c:v>
                </c:pt>
                <c:pt idx="2325">
                  <c:v>45042.740243337001</c:v>
                </c:pt>
                <c:pt idx="2326">
                  <c:v>45042.740244494409</c:v>
                </c:pt>
                <c:pt idx="2327">
                  <c:v>45042.740245651818</c:v>
                </c:pt>
                <c:pt idx="2328">
                  <c:v>45042.740246809226</c:v>
                </c:pt>
                <c:pt idx="2329">
                  <c:v>45042.740247966634</c:v>
                </c:pt>
                <c:pt idx="2330">
                  <c:v>45042.740249135619</c:v>
                </c:pt>
                <c:pt idx="2331">
                  <c:v>45042.740250293027</c:v>
                </c:pt>
                <c:pt idx="2332">
                  <c:v>45042.740251450436</c:v>
                </c:pt>
                <c:pt idx="2333">
                  <c:v>45042.740252607844</c:v>
                </c:pt>
                <c:pt idx="2334">
                  <c:v>45042.740253765252</c:v>
                </c:pt>
                <c:pt idx="2335">
                  <c:v>45042.740254922661</c:v>
                </c:pt>
                <c:pt idx="2336">
                  <c:v>45042.740256080069</c:v>
                </c:pt>
                <c:pt idx="2337">
                  <c:v>45042.740257237478</c:v>
                </c:pt>
                <c:pt idx="2338">
                  <c:v>45042.740258394886</c:v>
                </c:pt>
                <c:pt idx="2339">
                  <c:v>45042.740259552294</c:v>
                </c:pt>
                <c:pt idx="2340">
                  <c:v>45042.740260709703</c:v>
                </c:pt>
                <c:pt idx="2341">
                  <c:v>45042.740261867111</c:v>
                </c:pt>
                <c:pt idx="2342">
                  <c:v>45042.74026302452</c:v>
                </c:pt>
                <c:pt idx="2343">
                  <c:v>45042.740264181928</c:v>
                </c:pt>
                <c:pt idx="2344">
                  <c:v>45042.740265350913</c:v>
                </c:pt>
                <c:pt idx="2345">
                  <c:v>45042.740266508321</c:v>
                </c:pt>
                <c:pt idx="2346">
                  <c:v>45042.740267665729</c:v>
                </c:pt>
                <c:pt idx="2347">
                  <c:v>45042.740268823138</c:v>
                </c:pt>
                <c:pt idx="2348">
                  <c:v>45042.740269980546</c:v>
                </c:pt>
                <c:pt idx="2349">
                  <c:v>45042.740271137955</c:v>
                </c:pt>
                <c:pt idx="2350">
                  <c:v>45042.740272295363</c:v>
                </c:pt>
                <c:pt idx="2351">
                  <c:v>45042.740273452771</c:v>
                </c:pt>
                <c:pt idx="2352">
                  <c:v>45042.74027461018</c:v>
                </c:pt>
                <c:pt idx="2353">
                  <c:v>45042.740275767588</c:v>
                </c:pt>
                <c:pt idx="2354">
                  <c:v>45042.740276924997</c:v>
                </c:pt>
                <c:pt idx="2355">
                  <c:v>45042.740278093981</c:v>
                </c:pt>
                <c:pt idx="2356">
                  <c:v>45042.740279262965</c:v>
                </c:pt>
                <c:pt idx="2357">
                  <c:v>45042.74028043195</c:v>
                </c:pt>
                <c:pt idx="2358">
                  <c:v>45042.740281589358</c:v>
                </c:pt>
                <c:pt idx="2359">
                  <c:v>45042.740282769912</c:v>
                </c:pt>
                <c:pt idx="2360">
                  <c:v>45042.74028392732</c:v>
                </c:pt>
                <c:pt idx="2361">
                  <c:v>45042.740285084728</c:v>
                </c:pt>
                <c:pt idx="2362">
                  <c:v>45042.740286242137</c:v>
                </c:pt>
                <c:pt idx="2363">
                  <c:v>45042.740287411121</c:v>
                </c:pt>
                <c:pt idx="2364">
                  <c:v>45042.74028856853</c:v>
                </c:pt>
                <c:pt idx="2365">
                  <c:v>45042.740289725938</c:v>
                </c:pt>
                <c:pt idx="2366">
                  <c:v>45042.740290883346</c:v>
                </c:pt>
                <c:pt idx="2367">
                  <c:v>45042.740292040755</c:v>
                </c:pt>
                <c:pt idx="2368">
                  <c:v>45042.740293209739</c:v>
                </c:pt>
                <c:pt idx="2369">
                  <c:v>45042.740294367148</c:v>
                </c:pt>
                <c:pt idx="2370">
                  <c:v>45042.740295536132</c:v>
                </c:pt>
                <c:pt idx="2371">
                  <c:v>45042.740296705117</c:v>
                </c:pt>
                <c:pt idx="2372">
                  <c:v>45042.740297874101</c:v>
                </c:pt>
                <c:pt idx="2373">
                  <c:v>45042.740299031509</c:v>
                </c:pt>
                <c:pt idx="2374">
                  <c:v>45042.740300188918</c:v>
                </c:pt>
                <c:pt idx="2375">
                  <c:v>45042.740301346326</c:v>
                </c:pt>
                <c:pt idx="2376">
                  <c:v>45042.740302503735</c:v>
                </c:pt>
                <c:pt idx="2377">
                  <c:v>45042.740303661143</c:v>
                </c:pt>
                <c:pt idx="2378">
                  <c:v>45042.740304818552</c:v>
                </c:pt>
                <c:pt idx="2379">
                  <c:v>45042.74030597596</c:v>
                </c:pt>
                <c:pt idx="2380">
                  <c:v>45042.740307144944</c:v>
                </c:pt>
                <c:pt idx="2381">
                  <c:v>45042.740308302353</c:v>
                </c:pt>
                <c:pt idx="2382">
                  <c:v>45042.740309471337</c:v>
                </c:pt>
                <c:pt idx="2383">
                  <c:v>45042.740310628746</c:v>
                </c:pt>
                <c:pt idx="2384">
                  <c:v>45042.740311786154</c:v>
                </c:pt>
                <c:pt idx="2385">
                  <c:v>45042.740312955139</c:v>
                </c:pt>
                <c:pt idx="2386">
                  <c:v>45042.740314112547</c:v>
                </c:pt>
                <c:pt idx="2387">
                  <c:v>45042.740315281531</c:v>
                </c:pt>
                <c:pt idx="2388">
                  <c:v>45042.74031643894</c:v>
                </c:pt>
                <c:pt idx="2389">
                  <c:v>45042.740317607924</c:v>
                </c:pt>
                <c:pt idx="2390">
                  <c:v>45042.740318776909</c:v>
                </c:pt>
                <c:pt idx="2391">
                  <c:v>45042.740319934317</c:v>
                </c:pt>
                <c:pt idx="2392">
                  <c:v>45042.740321091725</c:v>
                </c:pt>
                <c:pt idx="2393">
                  <c:v>45042.74032226071</c:v>
                </c:pt>
                <c:pt idx="2394">
                  <c:v>45042.740323429694</c:v>
                </c:pt>
                <c:pt idx="2395">
                  <c:v>45042.740324598679</c:v>
                </c:pt>
                <c:pt idx="2396">
                  <c:v>45042.740325756087</c:v>
                </c:pt>
                <c:pt idx="2397">
                  <c:v>45042.740326925072</c:v>
                </c:pt>
                <c:pt idx="2398">
                  <c:v>45042.74032808248</c:v>
                </c:pt>
                <c:pt idx="2399">
                  <c:v>45042.740329263033</c:v>
                </c:pt>
                <c:pt idx="2400">
                  <c:v>45042.740330420442</c:v>
                </c:pt>
                <c:pt idx="2401">
                  <c:v>45042.74033157785</c:v>
                </c:pt>
                <c:pt idx="2402">
                  <c:v>45042.740332735259</c:v>
                </c:pt>
                <c:pt idx="2403">
                  <c:v>45042.740333892667</c:v>
                </c:pt>
                <c:pt idx="2404">
                  <c:v>45042.740335061651</c:v>
                </c:pt>
                <c:pt idx="2405">
                  <c:v>45042.740336230636</c:v>
                </c:pt>
                <c:pt idx="2406">
                  <c:v>45042.740337388044</c:v>
                </c:pt>
                <c:pt idx="2407">
                  <c:v>45042.740338545453</c:v>
                </c:pt>
                <c:pt idx="2408">
                  <c:v>45042.740339702861</c:v>
                </c:pt>
                <c:pt idx="2409">
                  <c:v>45042.740340860269</c:v>
                </c:pt>
                <c:pt idx="2410">
                  <c:v>45042.740342017678</c:v>
                </c:pt>
                <c:pt idx="2411">
                  <c:v>45042.740343186662</c:v>
                </c:pt>
                <c:pt idx="2412">
                  <c:v>45042.740344344071</c:v>
                </c:pt>
                <c:pt idx="2413">
                  <c:v>45042.740345501479</c:v>
                </c:pt>
                <c:pt idx="2414">
                  <c:v>45042.740346658888</c:v>
                </c:pt>
                <c:pt idx="2415">
                  <c:v>45042.740347827872</c:v>
                </c:pt>
                <c:pt idx="2416">
                  <c:v>45042.74034898528</c:v>
                </c:pt>
                <c:pt idx="2417">
                  <c:v>45042.740350154265</c:v>
                </c:pt>
                <c:pt idx="2418">
                  <c:v>45042.740351323249</c:v>
                </c:pt>
                <c:pt idx="2419">
                  <c:v>45042.740352480658</c:v>
                </c:pt>
                <c:pt idx="2420">
                  <c:v>45042.740353649642</c:v>
                </c:pt>
                <c:pt idx="2421">
                  <c:v>45042.740354818627</c:v>
                </c:pt>
                <c:pt idx="2422">
                  <c:v>45042.740355976035</c:v>
                </c:pt>
                <c:pt idx="2423">
                  <c:v>45042.740357133443</c:v>
                </c:pt>
                <c:pt idx="2424">
                  <c:v>45042.740358290852</c:v>
                </c:pt>
                <c:pt idx="2425">
                  <c:v>45042.740359459836</c:v>
                </c:pt>
                <c:pt idx="2426">
                  <c:v>45042.740360617245</c:v>
                </c:pt>
                <c:pt idx="2427">
                  <c:v>45042.740361774653</c:v>
                </c:pt>
                <c:pt idx="2428">
                  <c:v>45042.740362932062</c:v>
                </c:pt>
                <c:pt idx="2429">
                  <c:v>45042.74036408947</c:v>
                </c:pt>
                <c:pt idx="2430">
                  <c:v>45042.740365246878</c:v>
                </c:pt>
                <c:pt idx="2431">
                  <c:v>45042.740366404287</c:v>
                </c:pt>
                <c:pt idx="2432">
                  <c:v>45042.740367573271</c:v>
                </c:pt>
                <c:pt idx="2433">
                  <c:v>45042.74036873068</c:v>
                </c:pt>
                <c:pt idx="2434">
                  <c:v>45042.740369888088</c:v>
                </c:pt>
                <c:pt idx="2435">
                  <c:v>45042.740371045496</c:v>
                </c:pt>
                <c:pt idx="2436">
                  <c:v>45042.740372214481</c:v>
                </c:pt>
                <c:pt idx="2437">
                  <c:v>45042.740373371889</c:v>
                </c:pt>
                <c:pt idx="2438">
                  <c:v>45042.740374540874</c:v>
                </c:pt>
                <c:pt idx="2439">
                  <c:v>45042.740375709858</c:v>
                </c:pt>
                <c:pt idx="2440">
                  <c:v>45042.740376867267</c:v>
                </c:pt>
                <c:pt idx="2441">
                  <c:v>45042.740378024675</c:v>
                </c:pt>
                <c:pt idx="2442">
                  <c:v>45042.740379182083</c:v>
                </c:pt>
                <c:pt idx="2443">
                  <c:v>45042.740380339492</c:v>
                </c:pt>
                <c:pt idx="2444">
                  <c:v>45042.7403814969</c:v>
                </c:pt>
                <c:pt idx="2445">
                  <c:v>45042.740382654309</c:v>
                </c:pt>
                <c:pt idx="2446">
                  <c:v>45042.740383811717</c:v>
                </c:pt>
                <c:pt idx="2447">
                  <c:v>45042.740384969125</c:v>
                </c:pt>
                <c:pt idx="2448">
                  <c:v>45042.740386126534</c:v>
                </c:pt>
                <c:pt idx="2449">
                  <c:v>45042.740387283942</c:v>
                </c:pt>
                <c:pt idx="2450">
                  <c:v>45042.740388452927</c:v>
                </c:pt>
                <c:pt idx="2451">
                  <c:v>45042.740389610335</c:v>
                </c:pt>
                <c:pt idx="2452">
                  <c:v>45042.74039077932</c:v>
                </c:pt>
                <c:pt idx="2453">
                  <c:v>45042.740391936728</c:v>
                </c:pt>
                <c:pt idx="2454">
                  <c:v>45042.740393094136</c:v>
                </c:pt>
                <c:pt idx="2455">
                  <c:v>45042.740394251545</c:v>
                </c:pt>
                <c:pt idx="2456">
                  <c:v>45042.740395420529</c:v>
                </c:pt>
                <c:pt idx="2457">
                  <c:v>45042.740396577938</c:v>
                </c:pt>
                <c:pt idx="2458">
                  <c:v>45042.740397735346</c:v>
                </c:pt>
                <c:pt idx="2459">
                  <c:v>45042.740398892754</c:v>
                </c:pt>
                <c:pt idx="2460">
                  <c:v>45042.740400050163</c:v>
                </c:pt>
                <c:pt idx="2461">
                  <c:v>45042.740401207571</c:v>
                </c:pt>
                <c:pt idx="2462">
                  <c:v>45042.74040236498</c:v>
                </c:pt>
                <c:pt idx="2463">
                  <c:v>45042.740403522388</c:v>
                </c:pt>
                <c:pt idx="2464">
                  <c:v>45042.740404679796</c:v>
                </c:pt>
                <c:pt idx="2465">
                  <c:v>45042.740405837205</c:v>
                </c:pt>
                <c:pt idx="2466">
                  <c:v>45042.740406994613</c:v>
                </c:pt>
                <c:pt idx="2467">
                  <c:v>45042.740408152022</c:v>
                </c:pt>
                <c:pt idx="2468">
                  <c:v>45042.74040930943</c:v>
                </c:pt>
                <c:pt idx="2469">
                  <c:v>45042.740410466839</c:v>
                </c:pt>
                <c:pt idx="2470">
                  <c:v>45042.740411624247</c:v>
                </c:pt>
                <c:pt idx="2471">
                  <c:v>45042.740412781655</c:v>
                </c:pt>
                <c:pt idx="2472">
                  <c:v>45042.740413939064</c:v>
                </c:pt>
                <c:pt idx="2473">
                  <c:v>45042.740415096472</c:v>
                </c:pt>
                <c:pt idx="2474">
                  <c:v>45042.740416253881</c:v>
                </c:pt>
                <c:pt idx="2475">
                  <c:v>45042.740417411289</c:v>
                </c:pt>
                <c:pt idx="2476">
                  <c:v>45042.740418568697</c:v>
                </c:pt>
                <c:pt idx="2477">
                  <c:v>45042.740419726106</c:v>
                </c:pt>
                <c:pt idx="2478">
                  <c:v>45042.740420883514</c:v>
                </c:pt>
                <c:pt idx="2479">
                  <c:v>45042.740422040923</c:v>
                </c:pt>
                <c:pt idx="2480">
                  <c:v>45042.740423198331</c:v>
                </c:pt>
                <c:pt idx="2481">
                  <c:v>45042.740424367315</c:v>
                </c:pt>
                <c:pt idx="2482">
                  <c:v>45042.740425524724</c:v>
                </c:pt>
                <c:pt idx="2483">
                  <c:v>45042.740426682132</c:v>
                </c:pt>
                <c:pt idx="2484">
                  <c:v>45042.740427839541</c:v>
                </c:pt>
                <c:pt idx="2485">
                  <c:v>45042.740429008525</c:v>
                </c:pt>
                <c:pt idx="2486">
                  <c:v>45042.740430165934</c:v>
                </c:pt>
                <c:pt idx="2487">
                  <c:v>45042.740431323342</c:v>
                </c:pt>
                <c:pt idx="2488">
                  <c:v>45042.74043248075</c:v>
                </c:pt>
                <c:pt idx="2489">
                  <c:v>45042.740433649735</c:v>
                </c:pt>
                <c:pt idx="2490">
                  <c:v>45042.740434807143</c:v>
                </c:pt>
                <c:pt idx="2491">
                  <c:v>45042.740435964552</c:v>
                </c:pt>
                <c:pt idx="2492">
                  <c:v>45042.74043712196</c:v>
                </c:pt>
                <c:pt idx="2493">
                  <c:v>45042.740438279368</c:v>
                </c:pt>
                <c:pt idx="2494">
                  <c:v>45042.740439436777</c:v>
                </c:pt>
                <c:pt idx="2495">
                  <c:v>45042.740440594185</c:v>
                </c:pt>
                <c:pt idx="2496">
                  <c:v>45042.74044176317</c:v>
                </c:pt>
                <c:pt idx="2497">
                  <c:v>45042.740442932154</c:v>
                </c:pt>
                <c:pt idx="2498">
                  <c:v>45042.740444089563</c:v>
                </c:pt>
                <c:pt idx="2499">
                  <c:v>45042.740445246971</c:v>
                </c:pt>
                <c:pt idx="2500">
                  <c:v>45042.740446404379</c:v>
                </c:pt>
                <c:pt idx="2501">
                  <c:v>45042.740447561788</c:v>
                </c:pt>
                <c:pt idx="2502">
                  <c:v>45042.740448719196</c:v>
                </c:pt>
                <c:pt idx="2503">
                  <c:v>45042.740449876605</c:v>
                </c:pt>
                <c:pt idx="2504">
                  <c:v>45042.740451034013</c:v>
                </c:pt>
                <c:pt idx="2505">
                  <c:v>45042.740452191421</c:v>
                </c:pt>
                <c:pt idx="2506">
                  <c:v>45042.74045334883</c:v>
                </c:pt>
                <c:pt idx="2507">
                  <c:v>45042.740454517814</c:v>
                </c:pt>
                <c:pt idx="2508">
                  <c:v>45042.740455686799</c:v>
                </c:pt>
                <c:pt idx="2509">
                  <c:v>45042.740456855783</c:v>
                </c:pt>
                <c:pt idx="2510">
                  <c:v>45042.740458013192</c:v>
                </c:pt>
                <c:pt idx="2511">
                  <c:v>45042.7404591706</c:v>
                </c:pt>
                <c:pt idx="2512">
                  <c:v>45042.740460339584</c:v>
                </c:pt>
                <c:pt idx="2513">
                  <c:v>45042.740461508569</c:v>
                </c:pt>
                <c:pt idx="2514">
                  <c:v>45042.740462665977</c:v>
                </c:pt>
                <c:pt idx="2515">
                  <c:v>45042.740463834962</c:v>
                </c:pt>
                <c:pt idx="2516">
                  <c:v>45042.74046499237</c:v>
                </c:pt>
                <c:pt idx="2517">
                  <c:v>45042.740466149779</c:v>
                </c:pt>
                <c:pt idx="2518">
                  <c:v>45042.740467307187</c:v>
                </c:pt>
                <c:pt idx="2519">
                  <c:v>45042.740468464595</c:v>
                </c:pt>
                <c:pt idx="2520">
                  <c:v>45042.740469622004</c:v>
                </c:pt>
                <c:pt idx="2521">
                  <c:v>45042.740470779412</c:v>
                </c:pt>
                <c:pt idx="2522">
                  <c:v>45042.740471936821</c:v>
                </c:pt>
                <c:pt idx="2523">
                  <c:v>45042.740473094229</c:v>
                </c:pt>
                <c:pt idx="2524">
                  <c:v>45042.740474251637</c:v>
                </c:pt>
                <c:pt idx="2525">
                  <c:v>45042.740475409046</c:v>
                </c:pt>
                <c:pt idx="2526">
                  <c:v>45042.740476566454</c:v>
                </c:pt>
                <c:pt idx="2527">
                  <c:v>45042.740477723863</c:v>
                </c:pt>
                <c:pt idx="2528">
                  <c:v>45042.740478881271</c:v>
                </c:pt>
                <c:pt idx="2529">
                  <c:v>45042.740480050255</c:v>
                </c:pt>
                <c:pt idx="2530">
                  <c:v>45042.740481207664</c:v>
                </c:pt>
                <c:pt idx="2531">
                  <c:v>45042.740482376648</c:v>
                </c:pt>
                <c:pt idx="2532">
                  <c:v>45042.740483534057</c:v>
                </c:pt>
                <c:pt idx="2533">
                  <c:v>45042.740484691465</c:v>
                </c:pt>
                <c:pt idx="2534">
                  <c:v>45042.740485848874</c:v>
                </c:pt>
                <c:pt idx="2535">
                  <c:v>45042.740487006282</c:v>
                </c:pt>
                <c:pt idx="2536">
                  <c:v>45042.74048816369</c:v>
                </c:pt>
                <c:pt idx="2537">
                  <c:v>45042.740489321099</c:v>
                </c:pt>
                <c:pt idx="2538">
                  <c:v>45042.740490478507</c:v>
                </c:pt>
                <c:pt idx="2539">
                  <c:v>45042.740491635916</c:v>
                </c:pt>
                <c:pt idx="2540">
                  <c:v>45042.740492793324</c:v>
                </c:pt>
                <c:pt idx="2541">
                  <c:v>45042.740493950732</c:v>
                </c:pt>
                <c:pt idx="2542">
                  <c:v>45042.740495108141</c:v>
                </c:pt>
                <c:pt idx="2543">
                  <c:v>45042.740496277125</c:v>
                </c:pt>
                <c:pt idx="2544">
                  <c:v>45042.74049744611</c:v>
                </c:pt>
                <c:pt idx="2545">
                  <c:v>45042.740498603518</c:v>
                </c:pt>
                <c:pt idx="2546">
                  <c:v>45042.740499760926</c:v>
                </c:pt>
                <c:pt idx="2547">
                  <c:v>45042.740500918335</c:v>
                </c:pt>
                <c:pt idx="2548">
                  <c:v>45042.740502075743</c:v>
                </c:pt>
                <c:pt idx="2549">
                  <c:v>45042.740503233152</c:v>
                </c:pt>
                <c:pt idx="2550">
                  <c:v>45042.740504402136</c:v>
                </c:pt>
                <c:pt idx="2551">
                  <c:v>45042.740505559545</c:v>
                </c:pt>
                <c:pt idx="2552">
                  <c:v>45042.740506728529</c:v>
                </c:pt>
                <c:pt idx="2553">
                  <c:v>45042.740507897513</c:v>
                </c:pt>
                <c:pt idx="2554">
                  <c:v>45042.740509066498</c:v>
                </c:pt>
                <c:pt idx="2555">
                  <c:v>45042.740510223906</c:v>
                </c:pt>
                <c:pt idx="2556">
                  <c:v>45042.740511381315</c:v>
                </c:pt>
                <c:pt idx="2557">
                  <c:v>45042.740512538723</c:v>
                </c:pt>
                <c:pt idx="2558">
                  <c:v>45042.740513696132</c:v>
                </c:pt>
                <c:pt idx="2559">
                  <c:v>45042.74051485354</c:v>
                </c:pt>
                <c:pt idx="2560">
                  <c:v>45042.740516010948</c:v>
                </c:pt>
                <c:pt idx="2561">
                  <c:v>45042.740517168357</c:v>
                </c:pt>
                <c:pt idx="2562">
                  <c:v>45042.740518337341</c:v>
                </c:pt>
                <c:pt idx="2563">
                  <c:v>45042.740519506326</c:v>
                </c:pt>
                <c:pt idx="2564">
                  <c:v>45042.74052067531</c:v>
                </c:pt>
                <c:pt idx="2565">
                  <c:v>45042.740521832719</c:v>
                </c:pt>
                <c:pt idx="2566">
                  <c:v>45042.740522990127</c:v>
                </c:pt>
                <c:pt idx="2567">
                  <c:v>45042.740524147535</c:v>
                </c:pt>
                <c:pt idx="2568">
                  <c:v>45042.740525304944</c:v>
                </c:pt>
                <c:pt idx="2569">
                  <c:v>45042.740526462352</c:v>
                </c:pt>
                <c:pt idx="2570">
                  <c:v>45042.740527631337</c:v>
                </c:pt>
                <c:pt idx="2571">
                  <c:v>45042.740528788745</c:v>
                </c:pt>
                <c:pt idx="2572">
                  <c:v>45042.740529946153</c:v>
                </c:pt>
                <c:pt idx="2573">
                  <c:v>45042.740531103562</c:v>
                </c:pt>
                <c:pt idx="2574">
                  <c:v>45042.74053226097</c:v>
                </c:pt>
                <c:pt idx="2575">
                  <c:v>45042.740533429955</c:v>
                </c:pt>
                <c:pt idx="2576">
                  <c:v>45042.740534598939</c:v>
                </c:pt>
                <c:pt idx="2577">
                  <c:v>45042.740535756348</c:v>
                </c:pt>
                <c:pt idx="2578">
                  <c:v>45042.740536913756</c:v>
                </c:pt>
                <c:pt idx="2579">
                  <c:v>45042.740538071164</c:v>
                </c:pt>
                <c:pt idx="2580">
                  <c:v>45042.740539228573</c:v>
                </c:pt>
                <c:pt idx="2581">
                  <c:v>45042.740540385981</c:v>
                </c:pt>
                <c:pt idx="2582">
                  <c:v>45042.74054154339</c:v>
                </c:pt>
                <c:pt idx="2583">
                  <c:v>45042.740542712374</c:v>
                </c:pt>
                <c:pt idx="2584">
                  <c:v>45042.740543869782</c:v>
                </c:pt>
                <c:pt idx="2585">
                  <c:v>45042.740545038767</c:v>
                </c:pt>
                <c:pt idx="2586">
                  <c:v>45042.740546207751</c:v>
                </c:pt>
                <c:pt idx="2587">
                  <c:v>45042.74054736516</c:v>
                </c:pt>
                <c:pt idx="2588">
                  <c:v>45042.740548534144</c:v>
                </c:pt>
                <c:pt idx="2589">
                  <c:v>45042.740549691553</c:v>
                </c:pt>
                <c:pt idx="2590">
                  <c:v>45042.740550848961</c:v>
                </c:pt>
                <c:pt idx="2591">
                  <c:v>45042.740552006369</c:v>
                </c:pt>
                <c:pt idx="2592">
                  <c:v>45042.740553175354</c:v>
                </c:pt>
                <c:pt idx="2593">
                  <c:v>45042.740554332762</c:v>
                </c:pt>
                <c:pt idx="2594">
                  <c:v>45042.740555501747</c:v>
                </c:pt>
                <c:pt idx="2595">
                  <c:v>45042.740556659155</c:v>
                </c:pt>
                <c:pt idx="2596">
                  <c:v>45042.740557816564</c:v>
                </c:pt>
                <c:pt idx="2597">
                  <c:v>45042.740558985548</c:v>
                </c:pt>
                <c:pt idx="2598">
                  <c:v>45042.740560142956</c:v>
                </c:pt>
                <c:pt idx="2599">
                  <c:v>45042.740561300365</c:v>
                </c:pt>
                <c:pt idx="2600">
                  <c:v>45042.740562457773</c:v>
                </c:pt>
                <c:pt idx="2601">
                  <c:v>45042.740563615182</c:v>
                </c:pt>
                <c:pt idx="2602">
                  <c:v>45042.74056477259</c:v>
                </c:pt>
                <c:pt idx="2603">
                  <c:v>45042.740565941574</c:v>
                </c:pt>
                <c:pt idx="2604">
                  <c:v>45042.740567098983</c:v>
                </c:pt>
                <c:pt idx="2605">
                  <c:v>45042.740568267967</c:v>
                </c:pt>
                <c:pt idx="2606">
                  <c:v>45042.740569425376</c:v>
                </c:pt>
                <c:pt idx="2607">
                  <c:v>45042.740570582784</c:v>
                </c:pt>
                <c:pt idx="2608">
                  <c:v>45042.740571751769</c:v>
                </c:pt>
                <c:pt idx="2609">
                  <c:v>45042.740572909177</c:v>
                </c:pt>
                <c:pt idx="2610">
                  <c:v>45042.740574066585</c:v>
                </c:pt>
                <c:pt idx="2611">
                  <c:v>45042.74057523557</c:v>
                </c:pt>
                <c:pt idx="2612">
                  <c:v>45042.740576404554</c:v>
                </c:pt>
                <c:pt idx="2613">
                  <c:v>45042.740577573539</c:v>
                </c:pt>
                <c:pt idx="2614">
                  <c:v>45042.740578730947</c:v>
                </c:pt>
                <c:pt idx="2615">
                  <c:v>45042.740579888356</c:v>
                </c:pt>
                <c:pt idx="2616">
                  <c:v>45042.74058105734</c:v>
                </c:pt>
                <c:pt idx="2617">
                  <c:v>45042.740582214748</c:v>
                </c:pt>
                <c:pt idx="2618">
                  <c:v>45042.740583372157</c:v>
                </c:pt>
                <c:pt idx="2619">
                  <c:v>45042.740584541141</c:v>
                </c:pt>
                <c:pt idx="2620">
                  <c:v>45042.740585710126</c:v>
                </c:pt>
                <c:pt idx="2621">
                  <c:v>45042.74058687911</c:v>
                </c:pt>
                <c:pt idx="2622">
                  <c:v>45042.740588036519</c:v>
                </c:pt>
                <c:pt idx="2623">
                  <c:v>45042.740589193927</c:v>
                </c:pt>
                <c:pt idx="2624">
                  <c:v>45042.740590362911</c:v>
                </c:pt>
                <c:pt idx="2625">
                  <c:v>45042.74059152032</c:v>
                </c:pt>
                <c:pt idx="2626">
                  <c:v>45042.740592689304</c:v>
                </c:pt>
                <c:pt idx="2627">
                  <c:v>45042.740593846713</c:v>
                </c:pt>
                <c:pt idx="2628">
                  <c:v>45042.740595015697</c:v>
                </c:pt>
                <c:pt idx="2629">
                  <c:v>45042.740596173106</c:v>
                </c:pt>
                <c:pt idx="2630">
                  <c:v>45042.74059734209</c:v>
                </c:pt>
                <c:pt idx="2631">
                  <c:v>45042.740598499498</c:v>
                </c:pt>
                <c:pt idx="2632">
                  <c:v>45042.740599668483</c:v>
                </c:pt>
                <c:pt idx="2633">
                  <c:v>45042.740600825891</c:v>
                </c:pt>
                <c:pt idx="2634">
                  <c:v>45042.7406019833</c:v>
                </c:pt>
                <c:pt idx="2635">
                  <c:v>45042.740603152284</c:v>
                </c:pt>
                <c:pt idx="2636">
                  <c:v>45042.740604309693</c:v>
                </c:pt>
                <c:pt idx="2637">
                  <c:v>45042.740605478677</c:v>
                </c:pt>
                <c:pt idx="2638">
                  <c:v>45042.740606636085</c:v>
                </c:pt>
                <c:pt idx="2639">
                  <c:v>45042.740607793494</c:v>
                </c:pt>
                <c:pt idx="2640">
                  <c:v>45042.740608950902</c:v>
                </c:pt>
                <c:pt idx="2641">
                  <c:v>45042.740610119887</c:v>
                </c:pt>
                <c:pt idx="2642">
                  <c:v>45042.740611288871</c:v>
                </c:pt>
                <c:pt idx="2643">
                  <c:v>45042.74061244628</c:v>
                </c:pt>
                <c:pt idx="2644">
                  <c:v>45042.740613603688</c:v>
                </c:pt>
                <c:pt idx="2645">
                  <c:v>45042.740614761096</c:v>
                </c:pt>
                <c:pt idx="2646">
                  <c:v>45042.740615918505</c:v>
                </c:pt>
                <c:pt idx="2647">
                  <c:v>45042.740617075913</c:v>
                </c:pt>
                <c:pt idx="2648">
                  <c:v>45042.740618244898</c:v>
                </c:pt>
                <c:pt idx="2649">
                  <c:v>45042.740619413882</c:v>
                </c:pt>
                <c:pt idx="2650">
                  <c:v>45042.74062057129</c:v>
                </c:pt>
                <c:pt idx="2651">
                  <c:v>45042.740621728699</c:v>
                </c:pt>
                <c:pt idx="2652">
                  <c:v>45042.740622886107</c:v>
                </c:pt>
                <c:pt idx="2653">
                  <c:v>45042.740624055092</c:v>
                </c:pt>
                <c:pt idx="2654">
                  <c:v>45042.7406252125</c:v>
                </c:pt>
                <c:pt idx="2655">
                  <c:v>45042.740626369909</c:v>
                </c:pt>
                <c:pt idx="2656">
                  <c:v>45042.740627527317</c:v>
                </c:pt>
                <c:pt idx="2657">
                  <c:v>45042.740628684725</c:v>
                </c:pt>
                <c:pt idx="2658">
                  <c:v>45042.740629842134</c:v>
                </c:pt>
                <c:pt idx="2659">
                  <c:v>45042.740630999542</c:v>
                </c:pt>
                <c:pt idx="2660">
                  <c:v>45042.740632156951</c:v>
                </c:pt>
                <c:pt idx="2661">
                  <c:v>45042.740633314359</c:v>
                </c:pt>
                <c:pt idx="2662">
                  <c:v>45042.740634471767</c:v>
                </c:pt>
                <c:pt idx="2663">
                  <c:v>45042.740635629176</c:v>
                </c:pt>
                <c:pt idx="2664">
                  <c:v>45042.740636786584</c:v>
                </c:pt>
                <c:pt idx="2665">
                  <c:v>45042.740637955569</c:v>
                </c:pt>
                <c:pt idx="2666">
                  <c:v>45042.740639124553</c:v>
                </c:pt>
                <c:pt idx="2667">
                  <c:v>45042.740640281962</c:v>
                </c:pt>
                <c:pt idx="2668">
                  <c:v>45042.74064143937</c:v>
                </c:pt>
                <c:pt idx="2669">
                  <c:v>45042.740642596778</c:v>
                </c:pt>
                <c:pt idx="2670">
                  <c:v>45042.740643754187</c:v>
                </c:pt>
                <c:pt idx="2671">
                  <c:v>45042.740644911595</c:v>
                </c:pt>
                <c:pt idx="2672">
                  <c:v>45042.740646069004</c:v>
                </c:pt>
                <c:pt idx="2673">
                  <c:v>45042.740647237988</c:v>
                </c:pt>
                <c:pt idx="2674">
                  <c:v>45042.740648406972</c:v>
                </c:pt>
                <c:pt idx="2675">
                  <c:v>45042.740649564381</c:v>
                </c:pt>
                <c:pt idx="2676">
                  <c:v>45042.740650721789</c:v>
                </c:pt>
                <c:pt idx="2677">
                  <c:v>45042.740651879198</c:v>
                </c:pt>
                <c:pt idx="2678">
                  <c:v>45042.740653036606</c:v>
                </c:pt>
                <c:pt idx="2679">
                  <c:v>45042.740654194014</c:v>
                </c:pt>
                <c:pt idx="2680">
                  <c:v>45042.740655351423</c:v>
                </c:pt>
                <c:pt idx="2681">
                  <c:v>45042.740656508831</c:v>
                </c:pt>
                <c:pt idx="2682">
                  <c:v>45042.74065766624</c:v>
                </c:pt>
                <c:pt idx="2683">
                  <c:v>45042.740658835224</c:v>
                </c:pt>
                <c:pt idx="2684">
                  <c:v>45042.740659992633</c:v>
                </c:pt>
                <c:pt idx="2685">
                  <c:v>45042.740661150041</c:v>
                </c:pt>
                <c:pt idx="2686">
                  <c:v>45042.740662307449</c:v>
                </c:pt>
                <c:pt idx="2687">
                  <c:v>45042.740663464858</c:v>
                </c:pt>
                <c:pt idx="2688">
                  <c:v>45042.740664622266</c:v>
                </c:pt>
                <c:pt idx="2689">
                  <c:v>45042.740665791251</c:v>
                </c:pt>
                <c:pt idx="2690">
                  <c:v>45042.740666960235</c:v>
                </c:pt>
                <c:pt idx="2691">
                  <c:v>45042.740668117644</c:v>
                </c:pt>
                <c:pt idx="2692">
                  <c:v>45042.740669275052</c:v>
                </c:pt>
                <c:pt idx="2693">
                  <c:v>45042.740670444036</c:v>
                </c:pt>
                <c:pt idx="2694">
                  <c:v>45042.740671601445</c:v>
                </c:pt>
                <c:pt idx="2695">
                  <c:v>45042.740672758853</c:v>
                </c:pt>
                <c:pt idx="2696">
                  <c:v>45042.740673916262</c:v>
                </c:pt>
                <c:pt idx="2697">
                  <c:v>45042.74067507367</c:v>
                </c:pt>
                <c:pt idx="2698">
                  <c:v>45042.740676231078</c:v>
                </c:pt>
                <c:pt idx="2699">
                  <c:v>45042.740677388487</c:v>
                </c:pt>
                <c:pt idx="2700">
                  <c:v>45042.74067856904</c:v>
                </c:pt>
                <c:pt idx="2701">
                  <c:v>45042.740679726448</c:v>
                </c:pt>
                <c:pt idx="2702">
                  <c:v>45042.740680883857</c:v>
                </c:pt>
                <c:pt idx="2703">
                  <c:v>45042.740682052841</c:v>
                </c:pt>
                <c:pt idx="2704">
                  <c:v>45042.74068321025</c:v>
                </c:pt>
                <c:pt idx="2705">
                  <c:v>45042.740684367658</c:v>
                </c:pt>
                <c:pt idx="2706">
                  <c:v>45042.740685536643</c:v>
                </c:pt>
                <c:pt idx="2707">
                  <c:v>45042.740686694051</c:v>
                </c:pt>
                <c:pt idx="2708">
                  <c:v>45042.740687851459</c:v>
                </c:pt>
                <c:pt idx="2709">
                  <c:v>45042.740689008868</c:v>
                </c:pt>
                <c:pt idx="2710">
                  <c:v>45042.740690166276</c:v>
                </c:pt>
                <c:pt idx="2711">
                  <c:v>45042.740691323685</c:v>
                </c:pt>
                <c:pt idx="2712">
                  <c:v>45042.740692481093</c:v>
                </c:pt>
                <c:pt idx="2713">
                  <c:v>45042.740693638501</c:v>
                </c:pt>
                <c:pt idx="2714">
                  <c:v>45042.74069479591</c:v>
                </c:pt>
                <c:pt idx="2715">
                  <c:v>45042.740695953318</c:v>
                </c:pt>
                <c:pt idx="2716">
                  <c:v>45042.740697110727</c:v>
                </c:pt>
                <c:pt idx="2717">
                  <c:v>45042.740698268135</c:v>
                </c:pt>
                <c:pt idx="2718">
                  <c:v>45042.740699425543</c:v>
                </c:pt>
                <c:pt idx="2719">
                  <c:v>45042.740700582952</c:v>
                </c:pt>
                <c:pt idx="2720">
                  <c:v>45042.74070174036</c:v>
                </c:pt>
                <c:pt idx="2721">
                  <c:v>45042.740702897769</c:v>
                </c:pt>
                <c:pt idx="2722">
                  <c:v>45042.740704055177</c:v>
                </c:pt>
                <c:pt idx="2723">
                  <c:v>45042.740705212585</c:v>
                </c:pt>
                <c:pt idx="2724">
                  <c:v>45042.740706369994</c:v>
                </c:pt>
                <c:pt idx="2725">
                  <c:v>45042.740707538978</c:v>
                </c:pt>
                <c:pt idx="2726">
                  <c:v>45042.740708696387</c:v>
                </c:pt>
                <c:pt idx="2727">
                  <c:v>45042.740709865371</c:v>
                </c:pt>
                <c:pt idx="2728">
                  <c:v>45042.740711034356</c:v>
                </c:pt>
                <c:pt idx="2729">
                  <c:v>45042.740712191764</c:v>
                </c:pt>
                <c:pt idx="2730">
                  <c:v>45042.740713349172</c:v>
                </c:pt>
                <c:pt idx="2731">
                  <c:v>45042.740714506581</c:v>
                </c:pt>
                <c:pt idx="2732">
                  <c:v>45042.740715663989</c:v>
                </c:pt>
                <c:pt idx="2733">
                  <c:v>45042.740716821398</c:v>
                </c:pt>
                <c:pt idx="2734">
                  <c:v>45042.740717978806</c:v>
                </c:pt>
                <c:pt idx="2735">
                  <c:v>45042.740719147791</c:v>
                </c:pt>
                <c:pt idx="2736">
                  <c:v>45042.740720305199</c:v>
                </c:pt>
                <c:pt idx="2737">
                  <c:v>45042.740721462607</c:v>
                </c:pt>
                <c:pt idx="2738">
                  <c:v>45042.740722631592</c:v>
                </c:pt>
                <c:pt idx="2739">
                  <c:v>45042.740723800576</c:v>
                </c:pt>
                <c:pt idx="2740">
                  <c:v>45042.740724957985</c:v>
                </c:pt>
                <c:pt idx="2741">
                  <c:v>45042.740726115393</c:v>
                </c:pt>
                <c:pt idx="2742">
                  <c:v>45042.740727284377</c:v>
                </c:pt>
                <c:pt idx="2743">
                  <c:v>45042.740728453362</c:v>
                </c:pt>
                <c:pt idx="2744">
                  <c:v>45042.74072961077</c:v>
                </c:pt>
                <c:pt idx="2745">
                  <c:v>45042.740730779755</c:v>
                </c:pt>
                <c:pt idx="2746">
                  <c:v>45042.740731948739</c:v>
                </c:pt>
                <c:pt idx="2747">
                  <c:v>45042.740733106148</c:v>
                </c:pt>
                <c:pt idx="2748">
                  <c:v>45042.740734263556</c:v>
                </c:pt>
                <c:pt idx="2749">
                  <c:v>45042.740735420964</c:v>
                </c:pt>
                <c:pt idx="2750">
                  <c:v>45042.740736578373</c:v>
                </c:pt>
                <c:pt idx="2751">
                  <c:v>45042.740737735781</c:v>
                </c:pt>
                <c:pt idx="2752">
                  <c:v>45042.74073889319</c:v>
                </c:pt>
                <c:pt idx="2753">
                  <c:v>45042.740740050598</c:v>
                </c:pt>
                <c:pt idx="2754">
                  <c:v>45042.740741208007</c:v>
                </c:pt>
                <c:pt idx="2755">
                  <c:v>45042.740742365415</c:v>
                </c:pt>
                <c:pt idx="2756">
                  <c:v>45042.740743534399</c:v>
                </c:pt>
                <c:pt idx="2757">
                  <c:v>45042.740744703384</c:v>
                </c:pt>
                <c:pt idx="2758">
                  <c:v>45042.740745860792</c:v>
                </c:pt>
                <c:pt idx="2759">
                  <c:v>45042.740747018201</c:v>
                </c:pt>
                <c:pt idx="2760">
                  <c:v>45042.740748175609</c:v>
                </c:pt>
                <c:pt idx="2761">
                  <c:v>45042.740749333017</c:v>
                </c:pt>
                <c:pt idx="2762">
                  <c:v>45042.740750490426</c:v>
                </c:pt>
                <c:pt idx="2763">
                  <c:v>45042.740751647834</c:v>
                </c:pt>
                <c:pt idx="2764">
                  <c:v>45042.740752805243</c:v>
                </c:pt>
                <c:pt idx="2765">
                  <c:v>45042.740753974227</c:v>
                </c:pt>
                <c:pt idx="2766">
                  <c:v>45042.740755143212</c:v>
                </c:pt>
                <c:pt idx="2767">
                  <c:v>45042.74075630062</c:v>
                </c:pt>
                <c:pt idx="2768">
                  <c:v>45042.740757458028</c:v>
                </c:pt>
                <c:pt idx="2769">
                  <c:v>45042.740758615437</c:v>
                </c:pt>
                <c:pt idx="2770">
                  <c:v>45042.740759772845</c:v>
                </c:pt>
                <c:pt idx="2771">
                  <c:v>45042.740760930254</c:v>
                </c:pt>
                <c:pt idx="2772">
                  <c:v>45042.740762087662</c:v>
                </c:pt>
                <c:pt idx="2773">
                  <c:v>45042.74076324507</c:v>
                </c:pt>
                <c:pt idx="2774">
                  <c:v>45042.740764402479</c:v>
                </c:pt>
                <c:pt idx="2775">
                  <c:v>45042.740765571463</c:v>
                </c:pt>
                <c:pt idx="2776">
                  <c:v>45042.740766740448</c:v>
                </c:pt>
                <c:pt idx="2777">
                  <c:v>45042.740767897856</c:v>
                </c:pt>
                <c:pt idx="2778">
                  <c:v>45042.740769055265</c:v>
                </c:pt>
                <c:pt idx="2779">
                  <c:v>45042.740770224249</c:v>
                </c:pt>
                <c:pt idx="2780">
                  <c:v>45042.740771381657</c:v>
                </c:pt>
                <c:pt idx="2781">
                  <c:v>45042.740772539066</c:v>
                </c:pt>
                <c:pt idx="2782">
                  <c:v>45042.740773696474</c:v>
                </c:pt>
                <c:pt idx="2783">
                  <c:v>45042.740774853883</c:v>
                </c:pt>
                <c:pt idx="2784">
                  <c:v>45042.740776011291</c:v>
                </c:pt>
                <c:pt idx="2785">
                  <c:v>45042.740777168699</c:v>
                </c:pt>
                <c:pt idx="2786">
                  <c:v>45042.740778326108</c:v>
                </c:pt>
                <c:pt idx="2787">
                  <c:v>45042.740779495092</c:v>
                </c:pt>
                <c:pt idx="2788">
                  <c:v>45042.740780664077</c:v>
                </c:pt>
                <c:pt idx="2789">
                  <c:v>45042.740781821485</c:v>
                </c:pt>
                <c:pt idx="2790">
                  <c:v>45042.740782978894</c:v>
                </c:pt>
                <c:pt idx="2791">
                  <c:v>45042.740784136302</c:v>
                </c:pt>
                <c:pt idx="2792">
                  <c:v>45042.740785305286</c:v>
                </c:pt>
                <c:pt idx="2793">
                  <c:v>45042.740786462695</c:v>
                </c:pt>
                <c:pt idx="2794">
                  <c:v>45042.740787620103</c:v>
                </c:pt>
                <c:pt idx="2795">
                  <c:v>45042.740788777512</c:v>
                </c:pt>
                <c:pt idx="2796">
                  <c:v>45042.740789946496</c:v>
                </c:pt>
                <c:pt idx="2797">
                  <c:v>45042.740791103904</c:v>
                </c:pt>
                <c:pt idx="2798">
                  <c:v>45042.740792272889</c:v>
                </c:pt>
                <c:pt idx="2799">
                  <c:v>45042.740793430297</c:v>
                </c:pt>
                <c:pt idx="2800">
                  <c:v>45042.740794587706</c:v>
                </c:pt>
                <c:pt idx="2801">
                  <c:v>45042.74079575669</c:v>
                </c:pt>
                <c:pt idx="2802">
                  <c:v>45042.740796914099</c:v>
                </c:pt>
                <c:pt idx="2803">
                  <c:v>45042.740798071507</c:v>
                </c:pt>
                <c:pt idx="2804">
                  <c:v>45042.740799228915</c:v>
                </c:pt>
                <c:pt idx="2805">
                  <c:v>45042.7408003979</c:v>
                </c:pt>
                <c:pt idx="2806">
                  <c:v>45042.740801566884</c:v>
                </c:pt>
                <c:pt idx="2807">
                  <c:v>45042.740802724293</c:v>
                </c:pt>
                <c:pt idx="2808">
                  <c:v>45042.740803881701</c:v>
                </c:pt>
                <c:pt idx="2809">
                  <c:v>45042.74080503911</c:v>
                </c:pt>
                <c:pt idx="2810">
                  <c:v>45042.740806208094</c:v>
                </c:pt>
                <c:pt idx="2811">
                  <c:v>45042.740807365502</c:v>
                </c:pt>
                <c:pt idx="2812">
                  <c:v>45042.740808522911</c:v>
                </c:pt>
                <c:pt idx="2813">
                  <c:v>45042.740809680319</c:v>
                </c:pt>
                <c:pt idx="2814">
                  <c:v>45042.740810849304</c:v>
                </c:pt>
                <c:pt idx="2815">
                  <c:v>45042.740812006712</c:v>
                </c:pt>
                <c:pt idx="2816">
                  <c:v>45042.740813175697</c:v>
                </c:pt>
                <c:pt idx="2817">
                  <c:v>45042.740814344681</c:v>
                </c:pt>
                <c:pt idx="2818">
                  <c:v>45042.740815502089</c:v>
                </c:pt>
                <c:pt idx="2819">
                  <c:v>45042.740816659498</c:v>
                </c:pt>
                <c:pt idx="2820">
                  <c:v>45042.740817816906</c:v>
                </c:pt>
                <c:pt idx="2821">
                  <c:v>45042.740818985891</c:v>
                </c:pt>
                <c:pt idx="2822">
                  <c:v>45042.740820143299</c:v>
                </c:pt>
                <c:pt idx="2823">
                  <c:v>45042.740821300707</c:v>
                </c:pt>
                <c:pt idx="2824">
                  <c:v>45042.740822458116</c:v>
                </c:pt>
                <c:pt idx="2825">
                  <c:v>45042.7408236271</c:v>
                </c:pt>
                <c:pt idx="2826">
                  <c:v>45042.740824784509</c:v>
                </c:pt>
                <c:pt idx="2827">
                  <c:v>45042.740825941917</c:v>
                </c:pt>
                <c:pt idx="2828">
                  <c:v>45042.740827099326</c:v>
                </c:pt>
                <c:pt idx="2829">
                  <c:v>45042.74082826831</c:v>
                </c:pt>
                <c:pt idx="2830">
                  <c:v>45042.740829437294</c:v>
                </c:pt>
                <c:pt idx="2831">
                  <c:v>45042.740830594703</c:v>
                </c:pt>
                <c:pt idx="2832">
                  <c:v>45042.740831752111</c:v>
                </c:pt>
                <c:pt idx="2833">
                  <c:v>45042.74083290952</c:v>
                </c:pt>
                <c:pt idx="2834">
                  <c:v>45042.740834078504</c:v>
                </c:pt>
                <c:pt idx="2835">
                  <c:v>45042.740835235913</c:v>
                </c:pt>
                <c:pt idx="2836">
                  <c:v>45042.740836393321</c:v>
                </c:pt>
                <c:pt idx="2837">
                  <c:v>45042.740837550729</c:v>
                </c:pt>
                <c:pt idx="2838">
                  <c:v>45042.740838708138</c:v>
                </c:pt>
                <c:pt idx="2839">
                  <c:v>45042.740839865546</c:v>
                </c:pt>
                <c:pt idx="2840">
                  <c:v>45042.740841022955</c:v>
                </c:pt>
                <c:pt idx="2841">
                  <c:v>45042.740842180363</c:v>
                </c:pt>
                <c:pt idx="2842">
                  <c:v>45042.740843337771</c:v>
                </c:pt>
                <c:pt idx="2843">
                  <c:v>45042.74084449518</c:v>
                </c:pt>
                <c:pt idx="2844">
                  <c:v>45042.740845664164</c:v>
                </c:pt>
                <c:pt idx="2845">
                  <c:v>45042.740846833149</c:v>
                </c:pt>
                <c:pt idx="2846">
                  <c:v>45042.740847990557</c:v>
                </c:pt>
                <c:pt idx="2847">
                  <c:v>45042.74084917111</c:v>
                </c:pt>
                <c:pt idx="2848">
                  <c:v>45042.740850340095</c:v>
                </c:pt>
                <c:pt idx="2849">
                  <c:v>45042.740851497503</c:v>
                </c:pt>
                <c:pt idx="2850">
                  <c:v>45042.740852666488</c:v>
                </c:pt>
                <c:pt idx="2851">
                  <c:v>45042.740853835472</c:v>
                </c:pt>
                <c:pt idx="2852">
                  <c:v>45042.740855004457</c:v>
                </c:pt>
                <c:pt idx="2853">
                  <c:v>45042.740856161865</c:v>
                </c:pt>
                <c:pt idx="2854">
                  <c:v>45042.740857319273</c:v>
                </c:pt>
                <c:pt idx="2855">
                  <c:v>45042.740858476682</c:v>
                </c:pt>
                <c:pt idx="2856">
                  <c:v>45042.740859645666</c:v>
                </c:pt>
                <c:pt idx="2857">
                  <c:v>45042.740860803075</c:v>
                </c:pt>
                <c:pt idx="2858">
                  <c:v>45042.740861960483</c:v>
                </c:pt>
                <c:pt idx="2859">
                  <c:v>45042.740863117891</c:v>
                </c:pt>
                <c:pt idx="2860">
                  <c:v>45042.740864286876</c:v>
                </c:pt>
                <c:pt idx="2861">
                  <c:v>45042.740865444284</c:v>
                </c:pt>
                <c:pt idx="2862">
                  <c:v>45042.740866601693</c:v>
                </c:pt>
                <c:pt idx="2863">
                  <c:v>45042.740867759101</c:v>
                </c:pt>
                <c:pt idx="2864">
                  <c:v>45042.740868928086</c:v>
                </c:pt>
                <c:pt idx="2865">
                  <c:v>45042.740870085494</c:v>
                </c:pt>
                <c:pt idx="2866">
                  <c:v>45042.740871254478</c:v>
                </c:pt>
                <c:pt idx="2867">
                  <c:v>45042.740872411887</c:v>
                </c:pt>
                <c:pt idx="2868">
                  <c:v>45042.740873580871</c:v>
                </c:pt>
                <c:pt idx="2869">
                  <c:v>45042.74087473828</c:v>
                </c:pt>
                <c:pt idx="2870">
                  <c:v>45042.740875895688</c:v>
                </c:pt>
                <c:pt idx="2871">
                  <c:v>45042.740877064673</c:v>
                </c:pt>
                <c:pt idx="2872">
                  <c:v>45042.740878222081</c:v>
                </c:pt>
                <c:pt idx="2873">
                  <c:v>45042.740879379489</c:v>
                </c:pt>
                <c:pt idx="2874">
                  <c:v>45042.740880548474</c:v>
                </c:pt>
                <c:pt idx="2875">
                  <c:v>45042.740881717458</c:v>
                </c:pt>
                <c:pt idx="2876">
                  <c:v>45042.740882886443</c:v>
                </c:pt>
                <c:pt idx="2877">
                  <c:v>45042.740884055427</c:v>
                </c:pt>
                <c:pt idx="2878">
                  <c:v>45042.740885212836</c:v>
                </c:pt>
                <c:pt idx="2879">
                  <c:v>45042.74088638182</c:v>
                </c:pt>
                <c:pt idx="2880">
                  <c:v>45042.740887539228</c:v>
                </c:pt>
                <c:pt idx="2881">
                  <c:v>45042.740888696637</c:v>
                </c:pt>
                <c:pt idx="2882">
                  <c:v>45042.740889865621</c:v>
                </c:pt>
                <c:pt idx="2883">
                  <c:v>45042.74089102303</c:v>
                </c:pt>
                <c:pt idx="2884">
                  <c:v>45042.740892180438</c:v>
                </c:pt>
                <c:pt idx="2885">
                  <c:v>45042.740893337847</c:v>
                </c:pt>
                <c:pt idx="2886">
                  <c:v>45042.740894495255</c:v>
                </c:pt>
                <c:pt idx="2887">
                  <c:v>45042.740895652663</c:v>
                </c:pt>
                <c:pt idx="2888">
                  <c:v>45042.740896810072</c:v>
                </c:pt>
                <c:pt idx="2889">
                  <c:v>45042.740897979056</c:v>
                </c:pt>
                <c:pt idx="2890">
                  <c:v>45042.740899136465</c:v>
                </c:pt>
                <c:pt idx="2891">
                  <c:v>45042.740900293873</c:v>
                </c:pt>
                <c:pt idx="2892">
                  <c:v>45042.740901451281</c:v>
                </c:pt>
                <c:pt idx="2893">
                  <c:v>45042.740902620266</c:v>
                </c:pt>
                <c:pt idx="2894">
                  <c:v>45042.740903777674</c:v>
                </c:pt>
                <c:pt idx="2895">
                  <c:v>45042.740904935083</c:v>
                </c:pt>
                <c:pt idx="2896">
                  <c:v>45042.740906092491</c:v>
                </c:pt>
                <c:pt idx="2897">
                  <c:v>45042.740907249899</c:v>
                </c:pt>
                <c:pt idx="2898">
                  <c:v>45042.740908418884</c:v>
                </c:pt>
                <c:pt idx="2899">
                  <c:v>45042.740909576292</c:v>
                </c:pt>
                <c:pt idx="2900">
                  <c:v>45042.740910733701</c:v>
                </c:pt>
                <c:pt idx="2901">
                  <c:v>45042.740911891109</c:v>
                </c:pt>
                <c:pt idx="2902">
                  <c:v>45042.740913048518</c:v>
                </c:pt>
                <c:pt idx="2903">
                  <c:v>45042.740914205926</c:v>
                </c:pt>
                <c:pt idx="2904">
                  <c:v>45042.740915363334</c:v>
                </c:pt>
                <c:pt idx="2905">
                  <c:v>45042.740916520743</c:v>
                </c:pt>
                <c:pt idx="2906">
                  <c:v>45042.740917689727</c:v>
                </c:pt>
                <c:pt idx="2907">
                  <c:v>45042.740918847136</c:v>
                </c:pt>
                <c:pt idx="2908">
                  <c:v>45042.740920004544</c:v>
                </c:pt>
                <c:pt idx="2909">
                  <c:v>45042.740921161952</c:v>
                </c:pt>
                <c:pt idx="2910">
                  <c:v>45042.740922319361</c:v>
                </c:pt>
                <c:pt idx="2911">
                  <c:v>45042.740923488345</c:v>
                </c:pt>
                <c:pt idx="2912">
                  <c:v>45042.740924645754</c:v>
                </c:pt>
                <c:pt idx="2913">
                  <c:v>45042.740925814738</c:v>
                </c:pt>
                <c:pt idx="2914">
                  <c:v>45042.740926972147</c:v>
                </c:pt>
                <c:pt idx="2915">
                  <c:v>45042.740928129555</c:v>
                </c:pt>
                <c:pt idx="2916">
                  <c:v>45042.740929286963</c:v>
                </c:pt>
                <c:pt idx="2917">
                  <c:v>45042.740930444372</c:v>
                </c:pt>
                <c:pt idx="2918">
                  <c:v>45042.74093160178</c:v>
                </c:pt>
                <c:pt idx="2919">
                  <c:v>45042.740932759189</c:v>
                </c:pt>
                <c:pt idx="2920">
                  <c:v>45042.740933916597</c:v>
                </c:pt>
                <c:pt idx="2921">
                  <c:v>45042.740935074005</c:v>
                </c:pt>
                <c:pt idx="2922">
                  <c:v>45042.740936231414</c:v>
                </c:pt>
                <c:pt idx="2923">
                  <c:v>45042.740937388822</c:v>
                </c:pt>
                <c:pt idx="2924">
                  <c:v>45042.740938557807</c:v>
                </c:pt>
                <c:pt idx="2925">
                  <c:v>45042.740939726791</c:v>
                </c:pt>
                <c:pt idx="2926">
                  <c:v>45042.7409408842</c:v>
                </c:pt>
                <c:pt idx="2927">
                  <c:v>45042.740942041608</c:v>
                </c:pt>
                <c:pt idx="2928">
                  <c:v>45042.740943199016</c:v>
                </c:pt>
                <c:pt idx="2929">
                  <c:v>45042.740944356425</c:v>
                </c:pt>
                <c:pt idx="2930">
                  <c:v>45042.740945513833</c:v>
                </c:pt>
                <c:pt idx="2931">
                  <c:v>45042.740946671242</c:v>
                </c:pt>
                <c:pt idx="2932">
                  <c:v>45042.740947840226</c:v>
                </c:pt>
                <c:pt idx="2933">
                  <c:v>45042.740948997634</c:v>
                </c:pt>
                <c:pt idx="2934">
                  <c:v>45042.740950155043</c:v>
                </c:pt>
                <c:pt idx="2935">
                  <c:v>45042.740951312451</c:v>
                </c:pt>
                <c:pt idx="2936">
                  <c:v>45042.740952481436</c:v>
                </c:pt>
                <c:pt idx="2937">
                  <c:v>45042.740953638844</c:v>
                </c:pt>
                <c:pt idx="2938">
                  <c:v>45042.740954807829</c:v>
                </c:pt>
                <c:pt idx="2939">
                  <c:v>45042.740955976813</c:v>
                </c:pt>
                <c:pt idx="2940">
                  <c:v>45042.740957145797</c:v>
                </c:pt>
                <c:pt idx="2941">
                  <c:v>45042.740958303206</c:v>
                </c:pt>
                <c:pt idx="2942">
                  <c:v>45042.74095947219</c:v>
                </c:pt>
                <c:pt idx="2943">
                  <c:v>45042.740960641175</c:v>
                </c:pt>
                <c:pt idx="2944">
                  <c:v>45042.740961798583</c:v>
                </c:pt>
                <c:pt idx="2945">
                  <c:v>45042.740962955992</c:v>
                </c:pt>
                <c:pt idx="2946">
                  <c:v>45042.740964124976</c:v>
                </c:pt>
                <c:pt idx="2947">
                  <c:v>45042.740965282384</c:v>
                </c:pt>
                <c:pt idx="2948">
                  <c:v>45042.740966439793</c:v>
                </c:pt>
                <c:pt idx="2949">
                  <c:v>45042.740967597201</c:v>
                </c:pt>
                <c:pt idx="2950">
                  <c:v>45042.74096875461</c:v>
                </c:pt>
                <c:pt idx="2951">
                  <c:v>45042.740969923594</c:v>
                </c:pt>
                <c:pt idx="2952">
                  <c:v>45042.740971081002</c:v>
                </c:pt>
                <c:pt idx="2953">
                  <c:v>45042.740972238411</c:v>
                </c:pt>
                <c:pt idx="2954">
                  <c:v>45042.740973395819</c:v>
                </c:pt>
                <c:pt idx="2955">
                  <c:v>45042.740974553228</c:v>
                </c:pt>
                <c:pt idx="2956">
                  <c:v>45042.740975710636</c:v>
                </c:pt>
                <c:pt idx="2957">
                  <c:v>45042.740976868045</c:v>
                </c:pt>
                <c:pt idx="2958">
                  <c:v>45042.740978025453</c:v>
                </c:pt>
                <c:pt idx="2959">
                  <c:v>45042.740979182861</c:v>
                </c:pt>
                <c:pt idx="2960">
                  <c:v>45042.740980351846</c:v>
                </c:pt>
                <c:pt idx="2961">
                  <c:v>45042.740981509254</c:v>
                </c:pt>
                <c:pt idx="2962">
                  <c:v>45042.740982666663</c:v>
                </c:pt>
                <c:pt idx="2963">
                  <c:v>45042.740983824071</c:v>
                </c:pt>
                <c:pt idx="2964">
                  <c:v>45042.740984993055</c:v>
                </c:pt>
                <c:pt idx="2965">
                  <c:v>45042.740986150464</c:v>
                </c:pt>
                <c:pt idx="2966">
                  <c:v>45042.740987307872</c:v>
                </c:pt>
                <c:pt idx="2967">
                  <c:v>45042.740988476857</c:v>
                </c:pt>
                <c:pt idx="2968">
                  <c:v>45042.740989645841</c:v>
                </c:pt>
                <c:pt idx="2969">
                  <c:v>45042.740990814826</c:v>
                </c:pt>
                <c:pt idx="2970">
                  <c:v>45042.74099198381</c:v>
                </c:pt>
                <c:pt idx="2971">
                  <c:v>45042.740993141218</c:v>
                </c:pt>
                <c:pt idx="2972">
                  <c:v>45042.740994298627</c:v>
                </c:pt>
                <c:pt idx="2973">
                  <c:v>45042.740995467611</c:v>
                </c:pt>
                <c:pt idx="2974">
                  <c:v>45042.74099662502</c:v>
                </c:pt>
                <c:pt idx="2975">
                  <c:v>45042.740997794004</c:v>
                </c:pt>
                <c:pt idx="2976">
                  <c:v>45042.740998951413</c:v>
                </c:pt>
                <c:pt idx="2977">
                  <c:v>45042.741000108821</c:v>
                </c:pt>
                <c:pt idx="2978">
                  <c:v>45042.741001277805</c:v>
                </c:pt>
                <c:pt idx="2979">
                  <c:v>45042.741002435214</c:v>
                </c:pt>
                <c:pt idx="2980">
                  <c:v>45042.741003592622</c:v>
                </c:pt>
                <c:pt idx="2981">
                  <c:v>45042.741004750031</c:v>
                </c:pt>
                <c:pt idx="2982">
                  <c:v>45042.741005907439</c:v>
                </c:pt>
                <c:pt idx="2983">
                  <c:v>45042.741007076424</c:v>
                </c:pt>
                <c:pt idx="2984">
                  <c:v>45042.741008233832</c:v>
                </c:pt>
                <c:pt idx="2985">
                  <c:v>45042.74100939124</c:v>
                </c:pt>
                <c:pt idx="2986">
                  <c:v>45042.741010560225</c:v>
                </c:pt>
                <c:pt idx="2987">
                  <c:v>45042.741011717633</c:v>
                </c:pt>
                <c:pt idx="2988">
                  <c:v>45042.741012875042</c:v>
                </c:pt>
                <c:pt idx="2989">
                  <c:v>45042.74101403245</c:v>
                </c:pt>
                <c:pt idx="2990">
                  <c:v>45042.741015189858</c:v>
                </c:pt>
                <c:pt idx="2991">
                  <c:v>45042.741016347267</c:v>
                </c:pt>
                <c:pt idx="2992">
                  <c:v>45042.741017516251</c:v>
                </c:pt>
                <c:pt idx="2993">
                  <c:v>45042.74101867366</c:v>
                </c:pt>
                <c:pt idx="2994">
                  <c:v>45042.741019831068</c:v>
                </c:pt>
                <c:pt idx="2995">
                  <c:v>45042.741020988477</c:v>
                </c:pt>
                <c:pt idx="2996">
                  <c:v>45042.741022145885</c:v>
                </c:pt>
                <c:pt idx="2997">
                  <c:v>45042.741023303293</c:v>
                </c:pt>
                <c:pt idx="2998">
                  <c:v>45042.741024460702</c:v>
                </c:pt>
                <c:pt idx="2999">
                  <c:v>45042.74102561811</c:v>
                </c:pt>
                <c:pt idx="3000">
                  <c:v>45042.741026775519</c:v>
                </c:pt>
                <c:pt idx="3001">
                  <c:v>45042.741027932927</c:v>
                </c:pt>
                <c:pt idx="3002">
                  <c:v>45042.741029101911</c:v>
                </c:pt>
                <c:pt idx="3003">
                  <c:v>45042.74103025932</c:v>
                </c:pt>
                <c:pt idx="3004">
                  <c:v>45042.741031416728</c:v>
                </c:pt>
                <c:pt idx="3005">
                  <c:v>45042.741032574137</c:v>
                </c:pt>
                <c:pt idx="3006">
                  <c:v>45042.741033731545</c:v>
                </c:pt>
                <c:pt idx="3007">
                  <c:v>45042.741034888953</c:v>
                </c:pt>
                <c:pt idx="3008">
                  <c:v>45042.741036046362</c:v>
                </c:pt>
                <c:pt idx="3009">
                  <c:v>45042.74103720377</c:v>
                </c:pt>
                <c:pt idx="3010">
                  <c:v>45042.741038361179</c:v>
                </c:pt>
                <c:pt idx="3011">
                  <c:v>45042.741039518587</c:v>
                </c:pt>
                <c:pt idx="3012">
                  <c:v>45042.741040687572</c:v>
                </c:pt>
                <c:pt idx="3013">
                  <c:v>45042.74104184498</c:v>
                </c:pt>
                <c:pt idx="3014">
                  <c:v>45042.741043002388</c:v>
                </c:pt>
                <c:pt idx="3015">
                  <c:v>45042.741044159797</c:v>
                </c:pt>
                <c:pt idx="3016">
                  <c:v>45042.741045328781</c:v>
                </c:pt>
                <c:pt idx="3017">
                  <c:v>45042.741046497766</c:v>
                </c:pt>
                <c:pt idx="3018">
                  <c:v>45042.74104766675</c:v>
                </c:pt>
                <c:pt idx="3019">
                  <c:v>45042.741048824158</c:v>
                </c:pt>
                <c:pt idx="3020">
                  <c:v>45042.741049981567</c:v>
                </c:pt>
                <c:pt idx="3021">
                  <c:v>45042.741051150551</c:v>
                </c:pt>
                <c:pt idx="3022">
                  <c:v>45042.741052319536</c:v>
                </c:pt>
                <c:pt idx="3023">
                  <c:v>45042.741053476944</c:v>
                </c:pt>
                <c:pt idx="3024">
                  <c:v>45042.741054634353</c:v>
                </c:pt>
                <c:pt idx="3025">
                  <c:v>45042.741055803337</c:v>
                </c:pt>
                <c:pt idx="3026">
                  <c:v>45042.741056960745</c:v>
                </c:pt>
                <c:pt idx="3027">
                  <c:v>45042.74105812973</c:v>
                </c:pt>
                <c:pt idx="3028">
                  <c:v>45042.741059287138</c:v>
                </c:pt>
                <c:pt idx="3029">
                  <c:v>45042.741060444547</c:v>
                </c:pt>
                <c:pt idx="3030">
                  <c:v>45042.741061601955</c:v>
                </c:pt>
                <c:pt idx="3031">
                  <c:v>45042.741062759364</c:v>
                </c:pt>
                <c:pt idx="3032">
                  <c:v>45042.741063916772</c:v>
                </c:pt>
                <c:pt idx="3033">
                  <c:v>45042.741065085756</c:v>
                </c:pt>
                <c:pt idx="3034">
                  <c:v>45042.741066254741</c:v>
                </c:pt>
                <c:pt idx="3035">
                  <c:v>45042.741067423725</c:v>
                </c:pt>
                <c:pt idx="3036">
                  <c:v>45042.741068581134</c:v>
                </c:pt>
                <c:pt idx="3037">
                  <c:v>45042.741069750118</c:v>
                </c:pt>
                <c:pt idx="3038">
                  <c:v>45042.741070907527</c:v>
                </c:pt>
                <c:pt idx="3039">
                  <c:v>45042.741072064935</c:v>
                </c:pt>
                <c:pt idx="3040">
                  <c:v>45042.741073233919</c:v>
                </c:pt>
                <c:pt idx="3041">
                  <c:v>45042.741074391328</c:v>
                </c:pt>
                <c:pt idx="3042">
                  <c:v>45042.741075548736</c:v>
                </c:pt>
                <c:pt idx="3043">
                  <c:v>45042.741076706145</c:v>
                </c:pt>
                <c:pt idx="3044">
                  <c:v>45042.741077863553</c:v>
                </c:pt>
                <c:pt idx="3045">
                  <c:v>45042.741079032538</c:v>
                </c:pt>
                <c:pt idx="3046">
                  <c:v>45042.741080201522</c:v>
                </c:pt>
                <c:pt idx="3047">
                  <c:v>45042.74108135893</c:v>
                </c:pt>
                <c:pt idx="3048">
                  <c:v>45042.741082516339</c:v>
                </c:pt>
                <c:pt idx="3049">
                  <c:v>45042.741083673747</c:v>
                </c:pt>
                <c:pt idx="3050">
                  <c:v>45042.741084842732</c:v>
                </c:pt>
                <c:pt idx="3051">
                  <c:v>45042.74108600014</c:v>
                </c:pt>
                <c:pt idx="3052">
                  <c:v>45042.741087157548</c:v>
                </c:pt>
                <c:pt idx="3053">
                  <c:v>45042.741088314957</c:v>
                </c:pt>
                <c:pt idx="3054">
                  <c:v>45042.741089472365</c:v>
                </c:pt>
                <c:pt idx="3055">
                  <c:v>45042.741090652919</c:v>
                </c:pt>
                <c:pt idx="3056">
                  <c:v>45042.741091821903</c:v>
                </c:pt>
                <c:pt idx="3057">
                  <c:v>45042.741092979311</c:v>
                </c:pt>
                <c:pt idx="3058">
                  <c:v>45042.74109413672</c:v>
                </c:pt>
                <c:pt idx="3059">
                  <c:v>45042.741095294128</c:v>
                </c:pt>
                <c:pt idx="3060">
                  <c:v>45042.741096451537</c:v>
                </c:pt>
                <c:pt idx="3061">
                  <c:v>45042.741097608945</c:v>
                </c:pt>
                <c:pt idx="3062">
                  <c:v>45042.741098766353</c:v>
                </c:pt>
                <c:pt idx="3063">
                  <c:v>45042.741099923762</c:v>
                </c:pt>
                <c:pt idx="3064">
                  <c:v>45042.74110108117</c:v>
                </c:pt>
                <c:pt idx="3065">
                  <c:v>45042.741102238579</c:v>
                </c:pt>
                <c:pt idx="3066">
                  <c:v>45042.741103395987</c:v>
                </c:pt>
                <c:pt idx="3067">
                  <c:v>45042.741104553395</c:v>
                </c:pt>
                <c:pt idx="3068">
                  <c:v>45042.74110572238</c:v>
                </c:pt>
                <c:pt idx="3069">
                  <c:v>45042.741106879788</c:v>
                </c:pt>
                <c:pt idx="3070">
                  <c:v>45042.741108037197</c:v>
                </c:pt>
                <c:pt idx="3071">
                  <c:v>45042.741109194605</c:v>
                </c:pt>
                <c:pt idx="3072">
                  <c:v>45042.741110352013</c:v>
                </c:pt>
                <c:pt idx="3073">
                  <c:v>45042.741111509422</c:v>
                </c:pt>
                <c:pt idx="3074">
                  <c:v>45042.74111266683</c:v>
                </c:pt>
                <c:pt idx="3075">
                  <c:v>45042.741113835815</c:v>
                </c:pt>
                <c:pt idx="3076">
                  <c:v>45042.741114993223</c:v>
                </c:pt>
                <c:pt idx="3077">
                  <c:v>45042.741116162208</c:v>
                </c:pt>
                <c:pt idx="3078">
                  <c:v>45042.741117331192</c:v>
                </c:pt>
                <c:pt idx="3079">
                  <c:v>45042.7411184886</c:v>
                </c:pt>
                <c:pt idx="3080">
                  <c:v>45042.741119657585</c:v>
                </c:pt>
                <c:pt idx="3081">
                  <c:v>45042.741120826569</c:v>
                </c:pt>
                <c:pt idx="3082">
                  <c:v>45042.741121983978</c:v>
                </c:pt>
                <c:pt idx="3083">
                  <c:v>45042.741123152962</c:v>
                </c:pt>
                <c:pt idx="3084">
                  <c:v>45042.741124310371</c:v>
                </c:pt>
                <c:pt idx="3085">
                  <c:v>45042.741125467779</c:v>
                </c:pt>
                <c:pt idx="3086">
                  <c:v>45042.741126625187</c:v>
                </c:pt>
                <c:pt idx="3087">
                  <c:v>45042.741127794172</c:v>
                </c:pt>
                <c:pt idx="3088">
                  <c:v>45042.74112895158</c:v>
                </c:pt>
                <c:pt idx="3089">
                  <c:v>45042.741130108989</c:v>
                </c:pt>
                <c:pt idx="3090">
                  <c:v>45042.741131277973</c:v>
                </c:pt>
                <c:pt idx="3091">
                  <c:v>45042.741132435382</c:v>
                </c:pt>
                <c:pt idx="3092">
                  <c:v>45042.74113359279</c:v>
                </c:pt>
                <c:pt idx="3093">
                  <c:v>45042.741134750198</c:v>
                </c:pt>
                <c:pt idx="3094">
                  <c:v>45042.741135930752</c:v>
                </c:pt>
                <c:pt idx="3095">
                  <c:v>45042.741137099736</c:v>
                </c:pt>
                <c:pt idx="3096">
                  <c:v>45042.741138268721</c:v>
                </c:pt>
                <c:pt idx="3097">
                  <c:v>45042.741139426129</c:v>
                </c:pt>
                <c:pt idx="3098">
                  <c:v>45042.741140583537</c:v>
                </c:pt>
                <c:pt idx="3099">
                  <c:v>45042.741141752522</c:v>
                </c:pt>
                <c:pt idx="3100">
                  <c:v>45042.74114290993</c:v>
                </c:pt>
                <c:pt idx="3101">
                  <c:v>45042.741144067339</c:v>
                </c:pt>
                <c:pt idx="3102">
                  <c:v>45042.741145236323</c:v>
                </c:pt>
                <c:pt idx="3103">
                  <c:v>45042.741146405308</c:v>
                </c:pt>
                <c:pt idx="3104">
                  <c:v>45042.741147562716</c:v>
                </c:pt>
                <c:pt idx="3105">
                  <c:v>45042.741148720124</c:v>
                </c:pt>
                <c:pt idx="3106">
                  <c:v>45042.741149877533</c:v>
                </c:pt>
                <c:pt idx="3107">
                  <c:v>45042.741151034941</c:v>
                </c:pt>
                <c:pt idx="3108">
                  <c:v>45042.74115219235</c:v>
                </c:pt>
                <c:pt idx="3109">
                  <c:v>45042.741153349758</c:v>
                </c:pt>
                <c:pt idx="3110">
                  <c:v>45042.741154507166</c:v>
                </c:pt>
                <c:pt idx="3111">
                  <c:v>45042.741155664575</c:v>
                </c:pt>
                <c:pt idx="3112">
                  <c:v>45042.741156821983</c:v>
                </c:pt>
                <c:pt idx="3113">
                  <c:v>45042.741157979392</c:v>
                </c:pt>
                <c:pt idx="3114">
                  <c:v>45042.7411591368</c:v>
                </c:pt>
                <c:pt idx="3115">
                  <c:v>45042.741160294208</c:v>
                </c:pt>
                <c:pt idx="3116">
                  <c:v>45042.741161451617</c:v>
                </c:pt>
                <c:pt idx="3117">
                  <c:v>45042.741162609025</c:v>
                </c:pt>
                <c:pt idx="3118">
                  <c:v>45042.741163766434</c:v>
                </c:pt>
                <c:pt idx="3119">
                  <c:v>45042.741164935418</c:v>
                </c:pt>
                <c:pt idx="3120">
                  <c:v>45042.741166092826</c:v>
                </c:pt>
                <c:pt idx="3121">
                  <c:v>45042.741167250235</c:v>
                </c:pt>
                <c:pt idx="3122">
                  <c:v>45042.741168419219</c:v>
                </c:pt>
                <c:pt idx="3123">
                  <c:v>45042.741169588204</c:v>
                </c:pt>
                <c:pt idx="3124">
                  <c:v>45042.741170745612</c:v>
                </c:pt>
                <c:pt idx="3125">
                  <c:v>45042.741171903021</c:v>
                </c:pt>
                <c:pt idx="3126">
                  <c:v>45042.741173072005</c:v>
                </c:pt>
                <c:pt idx="3127">
                  <c:v>45042.741174229413</c:v>
                </c:pt>
                <c:pt idx="3128">
                  <c:v>45042.741175386822</c:v>
                </c:pt>
                <c:pt idx="3129">
                  <c:v>45042.74117654423</c:v>
                </c:pt>
                <c:pt idx="3130">
                  <c:v>45042.741177701639</c:v>
                </c:pt>
                <c:pt idx="3131">
                  <c:v>45042.741178859047</c:v>
                </c:pt>
                <c:pt idx="3132">
                  <c:v>45042.741180016455</c:v>
                </c:pt>
                <c:pt idx="3133">
                  <c:v>45042.74118118544</c:v>
                </c:pt>
                <c:pt idx="3134">
                  <c:v>45042.741182342848</c:v>
                </c:pt>
                <c:pt idx="3135">
                  <c:v>45042.741183500257</c:v>
                </c:pt>
                <c:pt idx="3136">
                  <c:v>45042.741184669241</c:v>
                </c:pt>
                <c:pt idx="3137">
                  <c:v>45042.74118582665</c:v>
                </c:pt>
                <c:pt idx="3138">
                  <c:v>45042.741186995634</c:v>
                </c:pt>
                <c:pt idx="3139">
                  <c:v>45042.741188153042</c:v>
                </c:pt>
                <c:pt idx="3140">
                  <c:v>45042.741189310451</c:v>
                </c:pt>
                <c:pt idx="3141">
                  <c:v>45042.741190467859</c:v>
                </c:pt>
                <c:pt idx="3142">
                  <c:v>45042.741191625268</c:v>
                </c:pt>
                <c:pt idx="3143">
                  <c:v>45042.741192782676</c:v>
                </c:pt>
                <c:pt idx="3144">
                  <c:v>45042.741193940084</c:v>
                </c:pt>
                <c:pt idx="3145">
                  <c:v>45042.741195097493</c:v>
                </c:pt>
                <c:pt idx="3146">
                  <c:v>45042.741196254901</c:v>
                </c:pt>
                <c:pt idx="3147">
                  <c:v>45042.74119741231</c:v>
                </c:pt>
                <c:pt idx="3148">
                  <c:v>45042.741198569718</c:v>
                </c:pt>
                <c:pt idx="3149">
                  <c:v>45042.741199727127</c:v>
                </c:pt>
                <c:pt idx="3150">
                  <c:v>45042.741200884535</c:v>
                </c:pt>
                <c:pt idx="3151">
                  <c:v>45042.741202053519</c:v>
                </c:pt>
                <c:pt idx="3152">
                  <c:v>45042.741203210928</c:v>
                </c:pt>
                <c:pt idx="3153">
                  <c:v>45042.741204368336</c:v>
                </c:pt>
                <c:pt idx="3154">
                  <c:v>45042.741205525745</c:v>
                </c:pt>
                <c:pt idx="3155">
                  <c:v>45042.741206694729</c:v>
                </c:pt>
                <c:pt idx="3156">
                  <c:v>45042.741207852137</c:v>
                </c:pt>
                <c:pt idx="3157">
                  <c:v>45042.741209009546</c:v>
                </c:pt>
                <c:pt idx="3158">
                  <c:v>45042.741210166954</c:v>
                </c:pt>
                <c:pt idx="3159">
                  <c:v>45042.741211335939</c:v>
                </c:pt>
                <c:pt idx="3160">
                  <c:v>45042.741212493347</c:v>
                </c:pt>
                <c:pt idx="3161">
                  <c:v>45042.741213650756</c:v>
                </c:pt>
                <c:pt idx="3162">
                  <c:v>45042.741214808164</c:v>
                </c:pt>
                <c:pt idx="3163">
                  <c:v>45042.741215977148</c:v>
                </c:pt>
                <c:pt idx="3164">
                  <c:v>45042.741217134557</c:v>
                </c:pt>
                <c:pt idx="3165">
                  <c:v>45042.741218291965</c:v>
                </c:pt>
                <c:pt idx="3166">
                  <c:v>45042.74121946095</c:v>
                </c:pt>
                <c:pt idx="3167">
                  <c:v>45042.741220618358</c:v>
                </c:pt>
                <c:pt idx="3168">
                  <c:v>45042.741221775766</c:v>
                </c:pt>
                <c:pt idx="3169">
                  <c:v>45042.741222933175</c:v>
                </c:pt>
                <c:pt idx="3170">
                  <c:v>45042.741224090583</c:v>
                </c:pt>
                <c:pt idx="3171">
                  <c:v>45042.741225259568</c:v>
                </c:pt>
                <c:pt idx="3172">
                  <c:v>45042.741226416976</c:v>
                </c:pt>
                <c:pt idx="3173">
                  <c:v>45042.741227574385</c:v>
                </c:pt>
                <c:pt idx="3174">
                  <c:v>45042.741228731793</c:v>
                </c:pt>
                <c:pt idx="3175">
                  <c:v>45042.741229889201</c:v>
                </c:pt>
                <c:pt idx="3176">
                  <c:v>45042.74123104661</c:v>
                </c:pt>
                <c:pt idx="3177">
                  <c:v>45042.741232204018</c:v>
                </c:pt>
                <c:pt idx="3178">
                  <c:v>45042.741233361427</c:v>
                </c:pt>
                <c:pt idx="3179">
                  <c:v>45042.741234518835</c:v>
                </c:pt>
                <c:pt idx="3180">
                  <c:v>45042.741235676243</c:v>
                </c:pt>
                <c:pt idx="3181">
                  <c:v>45042.741236833652</c:v>
                </c:pt>
                <c:pt idx="3182">
                  <c:v>45042.74123799106</c:v>
                </c:pt>
                <c:pt idx="3183">
                  <c:v>45042.741239148469</c:v>
                </c:pt>
                <c:pt idx="3184">
                  <c:v>45042.741240305877</c:v>
                </c:pt>
                <c:pt idx="3185">
                  <c:v>45042.741241474861</c:v>
                </c:pt>
                <c:pt idx="3186">
                  <c:v>45042.741242643846</c:v>
                </c:pt>
                <c:pt idx="3187">
                  <c:v>45042.741243801254</c:v>
                </c:pt>
                <c:pt idx="3188">
                  <c:v>45042.741244970239</c:v>
                </c:pt>
                <c:pt idx="3189">
                  <c:v>45042.741246139223</c:v>
                </c:pt>
                <c:pt idx="3190">
                  <c:v>45042.741247308208</c:v>
                </c:pt>
                <c:pt idx="3191">
                  <c:v>45042.741248465616</c:v>
                </c:pt>
                <c:pt idx="3192">
                  <c:v>45042.741249623024</c:v>
                </c:pt>
                <c:pt idx="3193">
                  <c:v>45042.741250780433</c:v>
                </c:pt>
                <c:pt idx="3194">
                  <c:v>45042.741251937841</c:v>
                </c:pt>
                <c:pt idx="3195">
                  <c:v>45042.74125309525</c:v>
                </c:pt>
                <c:pt idx="3196">
                  <c:v>45042.741254252658</c:v>
                </c:pt>
                <c:pt idx="3197">
                  <c:v>45042.741255410067</c:v>
                </c:pt>
                <c:pt idx="3198">
                  <c:v>45042.741256567475</c:v>
                </c:pt>
                <c:pt idx="3199">
                  <c:v>45042.741257736459</c:v>
                </c:pt>
                <c:pt idx="3200">
                  <c:v>45042.741258905444</c:v>
                </c:pt>
                <c:pt idx="3201">
                  <c:v>45042.741260062852</c:v>
                </c:pt>
                <c:pt idx="3202">
                  <c:v>45042.741261220261</c:v>
                </c:pt>
                <c:pt idx="3203">
                  <c:v>45042.741262377669</c:v>
                </c:pt>
                <c:pt idx="3204">
                  <c:v>45042.741263546653</c:v>
                </c:pt>
                <c:pt idx="3205">
                  <c:v>45042.741264704062</c:v>
                </c:pt>
                <c:pt idx="3206">
                  <c:v>45042.74126586147</c:v>
                </c:pt>
                <c:pt idx="3207">
                  <c:v>45042.741267018879</c:v>
                </c:pt>
                <c:pt idx="3208">
                  <c:v>45042.741268176287</c:v>
                </c:pt>
                <c:pt idx="3209">
                  <c:v>45042.741269333696</c:v>
                </c:pt>
                <c:pt idx="3210">
                  <c:v>45042.741270491104</c:v>
                </c:pt>
                <c:pt idx="3211">
                  <c:v>45042.741271648512</c:v>
                </c:pt>
                <c:pt idx="3212">
                  <c:v>45042.741272805921</c:v>
                </c:pt>
                <c:pt idx="3213">
                  <c:v>45042.741273974905</c:v>
                </c:pt>
                <c:pt idx="3214">
                  <c:v>45042.741275132314</c:v>
                </c:pt>
                <c:pt idx="3215">
                  <c:v>45042.741276289722</c:v>
                </c:pt>
                <c:pt idx="3216">
                  <c:v>45042.741277458706</c:v>
                </c:pt>
                <c:pt idx="3217">
                  <c:v>45042.741278616115</c:v>
                </c:pt>
                <c:pt idx="3218">
                  <c:v>45042.741279773523</c:v>
                </c:pt>
                <c:pt idx="3219">
                  <c:v>45042.741280930932</c:v>
                </c:pt>
                <c:pt idx="3220">
                  <c:v>45042.74128208834</c:v>
                </c:pt>
                <c:pt idx="3221">
                  <c:v>45042.741283245748</c:v>
                </c:pt>
                <c:pt idx="3222">
                  <c:v>45042.741284403157</c:v>
                </c:pt>
                <c:pt idx="3223">
                  <c:v>45042.741285560565</c:v>
                </c:pt>
                <c:pt idx="3224">
                  <c:v>45042.74128672955</c:v>
                </c:pt>
                <c:pt idx="3225">
                  <c:v>45042.741287886958</c:v>
                </c:pt>
                <c:pt idx="3226">
                  <c:v>45042.741289044367</c:v>
                </c:pt>
                <c:pt idx="3227">
                  <c:v>45042.74129022492</c:v>
                </c:pt>
                <c:pt idx="3228">
                  <c:v>45042.741291382328</c:v>
                </c:pt>
                <c:pt idx="3229">
                  <c:v>45042.741292539737</c:v>
                </c:pt>
                <c:pt idx="3230">
                  <c:v>45042.741293708721</c:v>
                </c:pt>
                <c:pt idx="3231">
                  <c:v>45042.741294866129</c:v>
                </c:pt>
                <c:pt idx="3232">
                  <c:v>45042.741296035114</c:v>
                </c:pt>
                <c:pt idx="3233">
                  <c:v>45042.741297192522</c:v>
                </c:pt>
                <c:pt idx="3234">
                  <c:v>45042.741298349931</c:v>
                </c:pt>
                <c:pt idx="3235">
                  <c:v>45042.741299507339</c:v>
                </c:pt>
                <c:pt idx="3236">
                  <c:v>45042.741300676324</c:v>
                </c:pt>
                <c:pt idx="3237">
                  <c:v>45042.741301845308</c:v>
                </c:pt>
                <c:pt idx="3238">
                  <c:v>45042.741303002716</c:v>
                </c:pt>
                <c:pt idx="3239">
                  <c:v>45042.741304171701</c:v>
                </c:pt>
                <c:pt idx="3240">
                  <c:v>45042.741305329109</c:v>
                </c:pt>
                <c:pt idx="3241">
                  <c:v>45042.741306486518</c:v>
                </c:pt>
                <c:pt idx="3242">
                  <c:v>45042.741307643926</c:v>
                </c:pt>
                <c:pt idx="3243">
                  <c:v>45042.741308801335</c:v>
                </c:pt>
                <c:pt idx="3244">
                  <c:v>45042.741309958743</c:v>
                </c:pt>
                <c:pt idx="3245">
                  <c:v>45042.741311116151</c:v>
                </c:pt>
                <c:pt idx="3246">
                  <c:v>45042.741312285136</c:v>
                </c:pt>
                <c:pt idx="3247">
                  <c:v>45042.74131345412</c:v>
                </c:pt>
                <c:pt idx="3248">
                  <c:v>45042.741314611529</c:v>
                </c:pt>
                <c:pt idx="3249">
                  <c:v>45042.741315768937</c:v>
                </c:pt>
                <c:pt idx="3250">
                  <c:v>45042.741316926345</c:v>
                </c:pt>
                <c:pt idx="3251">
                  <c:v>45042.741318083754</c:v>
                </c:pt>
                <c:pt idx="3252">
                  <c:v>45042.741319241162</c:v>
                </c:pt>
                <c:pt idx="3253">
                  <c:v>45042.741320398571</c:v>
                </c:pt>
                <c:pt idx="3254">
                  <c:v>45042.741321567555</c:v>
                </c:pt>
                <c:pt idx="3255">
                  <c:v>45042.741322724964</c:v>
                </c:pt>
                <c:pt idx="3256">
                  <c:v>45042.741323882372</c:v>
                </c:pt>
                <c:pt idx="3257">
                  <c:v>45042.74132503978</c:v>
                </c:pt>
                <c:pt idx="3258">
                  <c:v>45042.741326197189</c:v>
                </c:pt>
                <c:pt idx="3259">
                  <c:v>45042.741327366173</c:v>
                </c:pt>
                <c:pt idx="3260">
                  <c:v>45042.741328535158</c:v>
                </c:pt>
                <c:pt idx="3261">
                  <c:v>45042.741329692566</c:v>
                </c:pt>
                <c:pt idx="3262">
                  <c:v>45042.741330861551</c:v>
                </c:pt>
                <c:pt idx="3263">
                  <c:v>45042.741332018959</c:v>
                </c:pt>
                <c:pt idx="3264">
                  <c:v>45042.741333176367</c:v>
                </c:pt>
                <c:pt idx="3265">
                  <c:v>45042.741334333776</c:v>
                </c:pt>
                <c:pt idx="3266">
                  <c:v>45042.741335491184</c:v>
                </c:pt>
                <c:pt idx="3267">
                  <c:v>45042.741336648593</c:v>
                </c:pt>
                <c:pt idx="3268">
                  <c:v>45042.741337806001</c:v>
                </c:pt>
                <c:pt idx="3269">
                  <c:v>45042.741338963409</c:v>
                </c:pt>
                <c:pt idx="3270">
                  <c:v>45042.741340120818</c:v>
                </c:pt>
                <c:pt idx="3271">
                  <c:v>45042.741341278226</c:v>
                </c:pt>
                <c:pt idx="3272">
                  <c:v>45042.741342435635</c:v>
                </c:pt>
                <c:pt idx="3273">
                  <c:v>45042.741343593043</c:v>
                </c:pt>
                <c:pt idx="3274">
                  <c:v>45042.741344750451</c:v>
                </c:pt>
                <c:pt idx="3275">
                  <c:v>45042.74134590786</c:v>
                </c:pt>
                <c:pt idx="3276">
                  <c:v>45042.741347065268</c:v>
                </c:pt>
                <c:pt idx="3277">
                  <c:v>45042.741348234253</c:v>
                </c:pt>
                <c:pt idx="3278">
                  <c:v>45042.741349391661</c:v>
                </c:pt>
                <c:pt idx="3279">
                  <c:v>45042.741350549069</c:v>
                </c:pt>
                <c:pt idx="3280">
                  <c:v>45042.741351706478</c:v>
                </c:pt>
                <c:pt idx="3281">
                  <c:v>45042.741352863886</c:v>
                </c:pt>
                <c:pt idx="3282">
                  <c:v>45042.741354032871</c:v>
                </c:pt>
                <c:pt idx="3283">
                  <c:v>45042.741355201855</c:v>
                </c:pt>
                <c:pt idx="3284">
                  <c:v>45042.741356359264</c:v>
                </c:pt>
                <c:pt idx="3285">
                  <c:v>45042.741357516672</c:v>
                </c:pt>
                <c:pt idx="3286">
                  <c:v>45042.74135867408</c:v>
                </c:pt>
                <c:pt idx="3287">
                  <c:v>45042.741359831489</c:v>
                </c:pt>
                <c:pt idx="3288">
                  <c:v>45042.741360988897</c:v>
                </c:pt>
                <c:pt idx="3289">
                  <c:v>45042.741362146306</c:v>
                </c:pt>
                <c:pt idx="3290">
                  <c:v>45042.741363303714</c:v>
                </c:pt>
                <c:pt idx="3291">
                  <c:v>45042.741364461122</c:v>
                </c:pt>
                <c:pt idx="3292">
                  <c:v>45042.741365630107</c:v>
                </c:pt>
                <c:pt idx="3293">
                  <c:v>45042.741366787515</c:v>
                </c:pt>
                <c:pt idx="3294">
                  <c:v>45042.741367944924</c:v>
                </c:pt>
                <c:pt idx="3295">
                  <c:v>45042.741369102332</c:v>
                </c:pt>
                <c:pt idx="3296">
                  <c:v>45042.741370259741</c:v>
                </c:pt>
                <c:pt idx="3297">
                  <c:v>45042.741371417149</c:v>
                </c:pt>
                <c:pt idx="3298">
                  <c:v>45042.741372586133</c:v>
                </c:pt>
                <c:pt idx="3299">
                  <c:v>45042.741373743542</c:v>
                </c:pt>
                <c:pt idx="3300">
                  <c:v>45042.741374912526</c:v>
                </c:pt>
                <c:pt idx="3301">
                  <c:v>45042.741376081511</c:v>
                </c:pt>
                <c:pt idx="3302">
                  <c:v>45042.741377238919</c:v>
                </c:pt>
                <c:pt idx="3303">
                  <c:v>45042.741378396327</c:v>
                </c:pt>
                <c:pt idx="3304">
                  <c:v>45042.741379565312</c:v>
                </c:pt>
                <c:pt idx="3305">
                  <c:v>45042.74138072272</c:v>
                </c:pt>
                <c:pt idx="3306">
                  <c:v>45042.741381880129</c:v>
                </c:pt>
                <c:pt idx="3307">
                  <c:v>45042.741383049113</c:v>
                </c:pt>
                <c:pt idx="3308">
                  <c:v>45042.741384206522</c:v>
                </c:pt>
                <c:pt idx="3309">
                  <c:v>45042.74138536393</c:v>
                </c:pt>
                <c:pt idx="3310">
                  <c:v>45042.741386532914</c:v>
                </c:pt>
                <c:pt idx="3311">
                  <c:v>45042.741387690323</c:v>
                </c:pt>
                <c:pt idx="3312">
                  <c:v>45042.741388847731</c:v>
                </c:pt>
                <c:pt idx="3313">
                  <c:v>45042.74139000514</c:v>
                </c:pt>
                <c:pt idx="3314">
                  <c:v>45042.741391162548</c:v>
                </c:pt>
                <c:pt idx="3315">
                  <c:v>45042.741392319957</c:v>
                </c:pt>
                <c:pt idx="3316">
                  <c:v>45042.741393488941</c:v>
                </c:pt>
                <c:pt idx="3317">
                  <c:v>45042.741394657925</c:v>
                </c:pt>
                <c:pt idx="3318">
                  <c:v>45042.741395815334</c:v>
                </c:pt>
                <c:pt idx="3319">
                  <c:v>45042.741396984318</c:v>
                </c:pt>
                <c:pt idx="3320">
                  <c:v>45042.741398141727</c:v>
                </c:pt>
                <c:pt idx="3321">
                  <c:v>45042.741399310711</c:v>
                </c:pt>
                <c:pt idx="3322">
                  <c:v>45042.74140046812</c:v>
                </c:pt>
                <c:pt idx="3323">
                  <c:v>45042.741401625528</c:v>
                </c:pt>
                <c:pt idx="3324">
                  <c:v>45042.741402794512</c:v>
                </c:pt>
                <c:pt idx="3325">
                  <c:v>45042.741403951921</c:v>
                </c:pt>
                <c:pt idx="3326">
                  <c:v>45042.741405109329</c:v>
                </c:pt>
                <c:pt idx="3327">
                  <c:v>45042.741406266738</c:v>
                </c:pt>
                <c:pt idx="3328">
                  <c:v>45042.741407435722</c:v>
                </c:pt>
                <c:pt idx="3329">
                  <c:v>45042.74140859313</c:v>
                </c:pt>
                <c:pt idx="3330">
                  <c:v>45042.741409750539</c:v>
                </c:pt>
                <c:pt idx="3331">
                  <c:v>45042.741410919523</c:v>
                </c:pt>
                <c:pt idx="3332">
                  <c:v>45042.741412088508</c:v>
                </c:pt>
                <c:pt idx="3333">
                  <c:v>45042.741413245916</c:v>
                </c:pt>
                <c:pt idx="3334">
                  <c:v>45042.741414403325</c:v>
                </c:pt>
                <c:pt idx="3335">
                  <c:v>45042.741415572309</c:v>
                </c:pt>
                <c:pt idx="3336">
                  <c:v>45042.741416741294</c:v>
                </c:pt>
                <c:pt idx="3337">
                  <c:v>45042.741417898702</c:v>
                </c:pt>
                <c:pt idx="3338">
                  <c:v>45042.74141905611</c:v>
                </c:pt>
                <c:pt idx="3339">
                  <c:v>45042.741420225095</c:v>
                </c:pt>
                <c:pt idx="3340">
                  <c:v>45042.741421382503</c:v>
                </c:pt>
                <c:pt idx="3341">
                  <c:v>45042.741422539912</c:v>
                </c:pt>
                <c:pt idx="3342">
                  <c:v>45042.74142369732</c:v>
                </c:pt>
                <c:pt idx="3343">
                  <c:v>45042.741424866304</c:v>
                </c:pt>
                <c:pt idx="3344">
                  <c:v>45042.741426023713</c:v>
                </c:pt>
                <c:pt idx="3345">
                  <c:v>45042.741427181121</c:v>
                </c:pt>
                <c:pt idx="3346">
                  <c:v>45042.74142833853</c:v>
                </c:pt>
                <c:pt idx="3347">
                  <c:v>45042.741429495938</c:v>
                </c:pt>
                <c:pt idx="3348">
                  <c:v>45042.741430664923</c:v>
                </c:pt>
                <c:pt idx="3349">
                  <c:v>45042.741431822331</c:v>
                </c:pt>
                <c:pt idx="3350">
                  <c:v>45042.741432979739</c:v>
                </c:pt>
                <c:pt idx="3351">
                  <c:v>45042.741434137148</c:v>
                </c:pt>
                <c:pt idx="3352">
                  <c:v>45042.741435294556</c:v>
                </c:pt>
                <c:pt idx="3353">
                  <c:v>45042.741436451965</c:v>
                </c:pt>
                <c:pt idx="3354">
                  <c:v>45042.741437609373</c:v>
                </c:pt>
                <c:pt idx="3355">
                  <c:v>45042.741438766781</c:v>
                </c:pt>
                <c:pt idx="3356">
                  <c:v>45042.74143992419</c:v>
                </c:pt>
                <c:pt idx="3357">
                  <c:v>45042.741441081598</c:v>
                </c:pt>
                <c:pt idx="3358">
                  <c:v>45042.741442239007</c:v>
                </c:pt>
                <c:pt idx="3359">
                  <c:v>45042.741443396415</c:v>
                </c:pt>
                <c:pt idx="3360">
                  <c:v>45042.741444553823</c:v>
                </c:pt>
                <c:pt idx="3361">
                  <c:v>45042.741445711232</c:v>
                </c:pt>
                <c:pt idx="3362">
                  <c:v>45042.741446880216</c:v>
                </c:pt>
                <c:pt idx="3363">
                  <c:v>45042.741448037625</c:v>
                </c:pt>
                <c:pt idx="3364">
                  <c:v>45042.741449206609</c:v>
                </c:pt>
                <c:pt idx="3365">
                  <c:v>45042.741450364018</c:v>
                </c:pt>
                <c:pt idx="3366">
                  <c:v>45042.741451521426</c:v>
                </c:pt>
                <c:pt idx="3367">
                  <c:v>45042.741452678834</c:v>
                </c:pt>
                <c:pt idx="3368">
                  <c:v>45042.741453836243</c:v>
                </c:pt>
                <c:pt idx="3369">
                  <c:v>45042.741454993651</c:v>
                </c:pt>
                <c:pt idx="3370">
                  <c:v>45042.74145615106</c:v>
                </c:pt>
                <c:pt idx="3371">
                  <c:v>45042.741457320044</c:v>
                </c:pt>
                <c:pt idx="3372">
                  <c:v>45042.741458477452</c:v>
                </c:pt>
                <c:pt idx="3373">
                  <c:v>45042.741459634861</c:v>
                </c:pt>
                <c:pt idx="3374">
                  <c:v>45042.741460792269</c:v>
                </c:pt>
                <c:pt idx="3375">
                  <c:v>45042.741461949678</c:v>
                </c:pt>
                <c:pt idx="3376">
                  <c:v>45042.741463118662</c:v>
                </c:pt>
                <c:pt idx="3377">
                  <c:v>45042.74146427607</c:v>
                </c:pt>
                <c:pt idx="3378">
                  <c:v>45042.741465433479</c:v>
                </c:pt>
                <c:pt idx="3379">
                  <c:v>45042.741466590887</c:v>
                </c:pt>
                <c:pt idx="3380">
                  <c:v>45042.741467748296</c:v>
                </c:pt>
                <c:pt idx="3381">
                  <c:v>45042.741468905704</c:v>
                </c:pt>
                <c:pt idx="3382">
                  <c:v>45042.741470063113</c:v>
                </c:pt>
                <c:pt idx="3383">
                  <c:v>45042.741471220521</c:v>
                </c:pt>
                <c:pt idx="3384">
                  <c:v>45042.741472377929</c:v>
                </c:pt>
                <c:pt idx="3385">
                  <c:v>45042.741473546914</c:v>
                </c:pt>
                <c:pt idx="3386">
                  <c:v>45042.741474715898</c:v>
                </c:pt>
                <c:pt idx="3387">
                  <c:v>45042.741475873307</c:v>
                </c:pt>
                <c:pt idx="3388">
                  <c:v>45042.741477030715</c:v>
                </c:pt>
                <c:pt idx="3389">
                  <c:v>45042.741478199699</c:v>
                </c:pt>
                <c:pt idx="3390">
                  <c:v>45042.741479368684</c:v>
                </c:pt>
                <c:pt idx="3391">
                  <c:v>45042.741480526092</c:v>
                </c:pt>
                <c:pt idx="3392">
                  <c:v>45042.741481695077</c:v>
                </c:pt>
                <c:pt idx="3393">
                  <c:v>45042.741482852485</c:v>
                </c:pt>
                <c:pt idx="3394">
                  <c:v>45042.74148402147</c:v>
                </c:pt>
                <c:pt idx="3395">
                  <c:v>45042.741485178878</c:v>
                </c:pt>
                <c:pt idx="3396">
                  <c:v>45042.741486336286</c:v>
                </c:pt>
                <c:pt idx="3397">
                  <c:v>45042.741487493695</c:v>
                </c:pt>
                <c:pt idx="3398">
                  <c:v>45042.741488651103</c:v>
                </c:pt>
                <c:pt idx="3399">
                  <c:v>45042.741489808512</c:v>
                </c:pt>
                <c:pt idx="3400">
                  <c:v>45042.74149096592</c:v>
                </c:pt>
                <c:pt idx="3401">
                  <c:v>45042.741492123328</c:v>
                </c:pt>
                <c:pt idx="3402">
                  <c:v>45042.741493280737</c:v>
                </c:pt>
                <c:pt idx="3403">
                  <c:v>45042.741494438145</c:v>
                </c:pt>
                <c:pt idx="3404">
                  <c:v>45042.741495595554</c:v>
                </c:pt>
                <c:pt idx="3405">
                  <c:v>45042.741496764538</c:v>
                </c:pt>
                <c:pt idx="3406">
                  <c:v>45042.741497921947</c:v>
                </c:pt>
                <c:pt idx="3407">
                  <c:v>45042.741499079355</c:v>
                </c:pt>
                <c:pt idx="3408">
                  <c:v>45042.741500248339</c:v>
                </c:pt>
                <c:pt idx="3409">
                  <c:v>45042.741501405748</c:v>
                </c:pt>
                <c:pt idx="3410">
                  <c:v>45042.741502563156</c:v>
                </c:pt>
                <c:pt idx="3411">
                  <c:v>45042.741503720565</c:v>
                </c:pt>
                <c:pt idx="3412">
                  <c:v>45042.741504877973</c:v>
                </c:pt>
                <c:pt idx="3413">
                  <c:v>45042.741506046958</c:v>
                </c:pt>
                <c:pt idx="3414">
                  <c:v>45042.741507204366</c:v>
                </c:pt>
                <c:pt idx="3415">
                  <c:v>45042.741508361774</c:v>
                </c:pt>
                <c:pt idx="3416">
                  <c:v>45042.741509519183</c:v>
                </c:pt>
                <c:pt idx="3417">
                  <c:v>45042.741510676591</c:v>
                </c:pt>
                <c:pt idx="3418">
                  <c:v>45042.741511845576</c:v>
                </c:pt>
                <c:pt idx="3419">
                  <c:v>45042.741513002984</c:v>
                </c:pt>
                <c:pt idx="3420">
                  <c:v>45042.741514160392</c:v>
                </c:pt>
                <c:pt idx="3421">
                  <c:v>45042.741515317801</c:v>
                </c:pt>
                <c:pt idx="3422">
                  <c:v>45042.741516475209</c:v>
                </c:pt>
                <c:pt idx="3423">
                  <c:v>45042.741517632618</c:v>
                </c:pt>
                <c:pt idx="3424">
                  <c:v>45042.741518790026</c:v>
                </c:pt>
                <c:pt idx="3425">
                  <c:v>45042.741519947434</c:v>
                </c:pt>
                <c:pt idx="3426">
                  <c:v>45042.741521104843</c:v>
                </c:pt>
                <c:pt idx="3427">
                  <c:v>45042.741522262251</c:v>
                </c:pt>
                <c:pt idx="3428">
                  <c:v>45042.74152341966</c:v>
                </c:pt>
                <c:pt idx="3429">
                  <c:v>45042.741524588644</c:v>
                </c:pt>
                <c:pt idx="3430">
                  <c:v>45042.741525746053</c:v>
                </c:pt>
                <c:pt idx="3431">
                  <c:v>45042.741526915037</c:v>
                </c:pt>
                <c:pt idx="3432">
                  <c:v>45042.741528072445</c:v>
                </c:pt>
                <c:pt idx="3433">
                  <c:v>45042.74152924143</c:v>
                </c:pt>
                <c:pt idx="3434">
                  <c:v>45042.741530410414</c:v>
                </c:pt>
                <c:pt idx="3435">
                  <c:v>45042.741531567823</c:v>
                </c:pt>
                <c:pt idx="3436">
                  <c:v>45042.741532736807</c:v>
                </c:pt>
                <c:pt idx="3437">
                  <c:v>45042.741533905792</c:v>
                </c:pt>
                <c:pt idx="3438">
                  <c:v>45042.741535074776</c:v>
                </c:pt>
                <c:pt idx="3439">
                  <c:v>45042.741536232184</c:v>
                </c:pt>
                <c:pt idx="3440">
                  <c:v>45042.741537401169</c:v>
                </c:pt>
                <c:pt idx="3441">
                  <c:v>45042.741538570153</c:v>
                </c:pt>
                <c:pt idx="3442">
                  <c:v>45042.741539727562</c:v>
                </c:pt>
                <c:pt idx="3443">
                  <c:v>45042.741540896546</c:v>
                </c:pt>
                <c:pt idx="3444">
                  <c:v>45042.741542053955</c:v>
                </c:pt>
                <c:pt idx="3445">
                  <c:v>45042.741543222939</c:v>
                </c:pt>
                <c:pt idx="3446">
                  <c:v>45042.741544380347</c:v>
                </c:pt>
                <c:pt idx="3447">
                  <c:v>45042.741545549332</c:v>
                </c:pt>
                <c:pt idx="3448">
                  <c:v>45042.74154670674</c:v>
                </c:pt>
                <c:pt idx="3449">
                  <c:v>45042.741547864149</c:v>
                </c:pt>
                <c:pt idx="3450">
                  <c:v>45042.741549033133</c:v>
                </c:pt>
                <c:pt idx="3451">
                  <c:v>45042.741550190542</c:v>
                </c:pt>
                <c:pt idx="3452">
                  <c:v>45042.74155134795</c:v>
                </c:pt>
                <c:pt idx="3453">
                  <c:v>45042.741552505358</c:v>
                </c:pt>
                <c:pt idx="3454">
                  <c:v>45042.741553674343</c:v>
                </c:pt>
                <c:pt idx="3455">
                  <c:v>45042.741554831751</c:v>
                </c:pt>
                <c:pt idx="3456">
                  <c:v>45042.74155598916</c:v>
                </c:pt>
                <c:pt idx="3457">
                  <c:v>45042.741557146568</c:v>
                </c:pt>
                <c:pt idx="3458">
                  <c:v>45042.741558303976</c:v>
                </c:pt>
                <c:pt idx="3459">
                  <c:v>45042.741559472961</c:v>
                </c:pt>
                <c:pt idx="3460">
                  <c:v>45042.741560630369</c:v>
                </c:pt>
                <c:pt idx="3461">
                  <c:v>45042.741561787778</c:v>
                </c:pt>
                <c:pt idx="3462">
                  <c:v>45042.741562945186</c:v>
                </c:pt>
                <c:pt idx="3463">
                  <c:v>45042.741564102595</c:v>
                </c:pt>
                <c:pt idx="3464">
                  <c:v>45042.741565260003</c:v>
                </c:pt>
                <c:pt idx="3465">
                  <c:v>45042.741566417411</c:v>
                </c:pt>
                <c:pt idx="3466">
                  <c:v>45042.74156757482</c:v>
                </c:pt>
                <c:pt idx="3467">
                  <c:v>45042.741568732228</c:v>
                </c:pt>
                <c:pt idx="3468">
                  <c:v>45042.741569889637</c:v>
                </c:pt>
                <c:pt idx="3469">
                  <c:v>45042.741571058621</c:v>
                </c:pt>
                <c:pt idx="3470">
                  <c:v>45042.741572227606</c:v>
                </c:pt>
                <c:pt idx="3471">
                  <c:v>45042.741573385014</c:v>
                </c:pt>
                <c:pt idx="3472">
                  <c:v>45042.741574542422</c:v>
                </c:pt>
                <c:pt idx="3473">
                  <c:v>45042.741575699831</c:v>
                </c:pt>
                <c:pt idx="3474">
                  <c:v>45042.741576868815</c:v>
                </c:pt>
                <c:pt idx="3475">
                  <c:v>45042.741578026224</c:v>
                </c:pt>
                <c:pt idx="3476">
                  <c:v>45042.741579183632</c:v>
                </c:pt>
                <c:pt idx="3477">
                  <c:v>45042.74158034104</c:v>
                </c:pt>
                <c:pt idx="3478">
                  <c:v>45042.741581498449</c:v>
                </c:pt>
                <c:pt idx="3479">
                  <c:v>45042.741582655857</c:v>
                </c:pt>
                <c:pt idx="3480">
                  <c:v>45042.741583813266</c:v>
                </c:pt>
                <c:pt idx="3481">
                  <c:v>45042.741584970674</c:v>
                </c:pt>
                <c:pt idx="3482">
                  <c:v>45042.741586128082</c:v>
                </c:pt>
                <c:pt idx="3483">
                  <c:v>45042.741587285491</c:v>
                </c:pt>
                <c:pt idx="3484">
                  <c:v>45042.741588442899</c:v>
                </c:pt>
                <c:pt idx="3485">
                  <c:v>45042.741589600308</c:v>
                </c:pt>
                <c:pt idx="3486">
                  <c:v>45042.741590757716</c:v>
                </c:pt>
                <c:pt idx="3487">
                  <c:v>45042.741591915124</c:v>
                </c:pt>
                <c:pt idx="3488">
                  <c:v>45042.741593072533</c:v>
                </c:pt>
                <c:pt idx="3489">
                  <c:v>45042.741594241517</c:v>
                </c:pt>
                <c:pt idx="3490">
                  <c:v>45042.741595398926</c:v>
                </c:pt>
                <c:pt idx="3491">
                  <c:v>45042.741596556334</c:v>
                </c:pt>
                <c:pt idx="3492">
                  <c:v>45042.741597713743</c:v>
                </c:pt>
                <c:pt idx="3493">
                  <c:v>45042.741598871151</c:v>
                </c:pt>
                <c:pt idx="3494">
                  <c:v>45042.741600040135</c:v>
                </c:pt>
                <c:pt idx="3495">
                  <c:v>45042.74160120912</c:v>
                </c:pt>
                <c:pt idx="3496">
                  <c:v>45042.741602366528</c:v>
                </c:pt>
                <c:pt idx="3497">
                  <c:v>45042.741603523937</c:v>
                </c:pt>
                <c:pt idx="3498">
                  <c:v>45042.741604681345</c:v>
                </c:pt>
                <c:pt idx="3499">
                  <c:v>45042.741605838753</c:v>
                </c:pt>
                <c:pt idx="3500">
                  <c:v>45042.741606996162</c:v>
                </c:pt>
                <c:pt idx="3501">
                  <c:v>45042.74160815357</c:v>
                </c:pt>
                <c:pt idx="3502">
                  <c:v>45042.741609310979</c:v>
                </c:pt>
                <c:pt idx="3503">
                  <c:v>45042.741610479963</c:v>
                </c:pt>
                <c:pt idx="3504">
                  <c:v>45042.741611637372</c:v>
                </c:pt>
                <c:pt idx="3505">
                  <c:v>45042.741612806356</c:v>
                </c:pt>
                <c:pt idx="3506">
                  <c:v>45042.741613963764</c:v>
                </c:pt>
                <c:pt idx="3507">
                  <c:v>45042.741615121173</c:v>
                </c:pt>
                <c:pt idx="3508">
                  <c:v>45042.741616278581</c:v>
                </c:pt>
                <c:pt idx="3509">
                  <c:v>45042.74161743599</c:v>
                </c:pt>
                <c:pt idx="3510">
                  <c:v>45042.741618593398</c:v>
                </c:pt>
                <c:pt idx="3511">
                  <c:v>45042.741619750806</c:v>
                </c:pt>
                <c:pt idx="3512">
                  <c:v>45042.741620908215</c:v>
                </c:pt>
                <c:pt idx="3513">
                  <c:v>45042.741622065623</c:v>
                </c:pt>
                <c:pt idx="3514">
                  <c:v>45042.741623223032</c:v>
                </c:pt>
                <c:pt idx="3515">
                  <c:v>45042.741624392016</c:v>
                </c:pt>
                <c:pt idx="3516">
                  <c:v>45042.741625561001</c:v>
                </c:pt>
                <c:pt idx="3517">
                  <c:v>45042.741626729985</c:v>
                </c:pt>
                <c:pt idx="3518">
                  <c:v>45042.741627898969</c:v>
                </c:pt>
                <c:pt idx="3519">
                  <c:v>45042.741629056378</c:v>
                </c:pt>
                <c:pt idx="3520">
                  <c:v>45042.741630213786</c:v>
                </c:pt>
                <c:pt idx="3521">
                  <c:v>45042.741631371195</c:v>
                </c:pt>
                <c:pt idx="3522">
                  <c:v>45042.741632528603</c:v>
                </c:pt>
                <c:pt idx="3523">
                  <c:v>45042.741633686011</c:v>
                </c:pt>
                <c:pt idx="3524">
                  <c:v>45042.74163484342</c:v>
                </c:pt>
                <c:pt idx="3525">
                  <c:v>45042.741636012404</c:v>
                </c:pt>
                <c:pt idx="3526">
                  <c:v>45042.741637181389</c:v>
                </c:pt>
                <c:pt idx="3527">
                  <c:v>45042.741638350373</c:v>
                </c:pt>
                <c:pt idx="3528">
                  <c:v>45042.741639519358</c:v>
                </c:pt>
                <c:pt idx="3529">
                  <c:v>45042.741640688342</c:v>
                </c:pt>
                <c:pt idx="3530">
                  <c:v>45042.741641845751</c:v>
                </c:pt>
                <c:pt idx="3531">
                  <c:v>45042.741643003159</c:v>
                </c:pt>
                <c:pt idx="3532">
                  <c:v>45042.741644172143</c:v>
                </c:pt>
                <c:pt idx="3533">
                  <c:v>45042.741645329552</c:v>
                </c:pt>
                <c:pt idx="3534">
                  <c:v>45042.74164648696</c:v>
                </c:pt>
                <c:pt idx="3535">
                  <c:v>45042.741647644369</c:v>
                </c:pt>
                <c:pt idx="3536">
                  <c:v>45042.741648801777</c:v>
                </c:pt>
                <c:pt idx="3537">
                  <c:v>45042.741649959185</c:v>
                </c:pt>
                <c:pt idx="3538">
                  <c:v>45042.74165112817</c:v>
                </c:pt>
                <c:pt idx="3539">
                  <c:v>45042.741652285578</c:v>
                </c:pt>
                <c:pt idx="3540">
                  <c:v>45042.741653442987</c:v>
                </c:pt>
                <c:pt idx="3541">
                  <c:v>45042.741654600395</c:v>
                </c:pt>
                <c:pt idx="3542">
                  <c:v>45042.741655757804</c:v>
                </c:pt>
                <c:pt idx="3543">
                  <c:v>45042.741656915212</c:v>
                </c:pt>
                <c:pt idx="3544">
                  <c:v>45042.741658084196</c:v>
                </c:pt>
                <c:pt idx="3545">
                  <c:v>45042.741659241605</c:v>
                </c:pt>
                <c:pt idx="3546">
                  <c:v>45042.741660399013</c:v>
                </c:pt>
                <c:pt idx="3547">
                  <c:v>45042.741661567998</c:v>
                </c:pt>
                <c:pt idx="3548">
                  <c:v>45042.741662725406</c:v>
                </c:pt>
                <c:pt idx="3549">
                  <c:v>45042.741663882814</c:v>
                </c:pt>
                <c:pt idx="3550">
                  <c:v>45042.741665040223</c:v>
                </c:pt>
                <c:pt idx="3551">
                  <c:v>45042.741666197631</c:v>
                </c:pt>
                <c:pt idx="3552">
                  <c:v>45042.74166735504</c:v>
                </c:pt>
                <c:pt idx="3553">
                  <c:v>45042.741668512448</c:v>
                </c:pt>
                <c:pt idx="3554">
                  <c:v>45042.741669669856</c:v>
                </c:pt>
                <c:pt idx="3555">
                  <c:v>45042.741670827265</c:v>
                </c:pt>
                <c:pt idx="3556">
                  <c:v>45042.741671984673</c:v>
                </c:pt>
                <c:pt idx="3557">
                  <c:v>45042.741673153658</c:v>
                </c:pt>
                <c:pt idx="3558">
                  <c:v>45042.741674311066</c:v>
                </c:pt>
                <c:pt idx="3559">
                  <c:v>45042.741675480051</c:v>
                </c:pt>
                <c:pt idx="3560">
                  <c:v>45042.741676649035</c:v>
                </c:pt>
                <c:pt idx="3561">
                  <c:v>45042.74167781802</c:v>
                </c:pt>
                <c:pt idx="3562">
                  <c:v>45042.741678975428</c:v>
                </c:pt>
                <c:pt idx="3563">
                  <c:v>45042.741680132836</c:v>
                </c:pt>
                <c:pt idx="3564">
                  <c:v>45042.741681290245</c:v>
                </c:pt>
                <c:pt idx="3565">
                  <c:v>45042.741682459229</c:v>
                </c:pt>
                <c:pt idx="3566">
                  <c:v>45042.741683628214</c:v>
                </c:pt>
                <c:pt idx="3567">
                  <c:v>45042.741684785622</c:v>
                </c:pt>
                <c:pt idx="3568">
                  <c:v>45042.741685954607</c:v>
                </c:pt>
                <c:pt idx="3569">
                  <c:v>45042.741687112015</c:v>
                </c:pt>
                <c:pt idx="3570">
                  <c:v>45042.741688280999</c:v>
                </c:pt>
                <c:pt idx="3571">
                  <c:v>45042.741689438408</c:v>
                </c:pt>
                <c:pt idx="3572">
                  <c:v>45042.741690595816</c:v>
                </c:pt>
                <c:pt idx="3573">
                  <c:v>45042.741691753225</c:v>
                </c:pt>
                <c:pt idx="3574">
                  <c:v>45042.741692910633</c:v>
                </c:pt>
                <c:pt idx="3575">
                  <c:v>45042.741694091186</c:v>
                </c:pt>
                <c:pt idx="3576">
                  <c:v>45042.741695260171</c:v>
                </c:pt>
                <c:pt idx="3577">
                  <c:v>45042.741696417579</c:v>
                </c:pt>
                <c:pt idx="3578">
                  <c:v>45042.741697574987</c:v>
                </c:pt>
                <c:pt idx="3579">
                  <c:v>45042.741698743972</c:v>
                </c:pt>
                <c:pt idx="3580">
                  <c:v>45042.741699912956</c:v>
                </c:pt>
                <c:pt idx="3581">
                  <c:v>45042.741701081941</c:v>
                </c:pt>
                <c:pt idx="3582">
                  <c:v>45042.741702250925</c:v>
                </c:pt>
                <c:pt idx="3583">
                  <c:v>45042.741703408334</c:v>
                </c:pt>
                <c:pt idx="3584">
                  <c:v>45042.741704577318</c:v>
                </c:pt>
                <c:pt idx="3585">
                  <c:v>45042.741705734727</c:v>
                </c:pt>
                <c:pt idx="3586">
                  <c:v>45042.741706892135</c:v>
                </c:pt>
                <c:pt idx="3587">
                  <c:v>45042.741708049543</c:v>
                </c:pt>
                <c:pt idx="3588">
                  <c:v>45042.741709206952</c:v>
                </c:pt>
                <c:pt idx="3589">
                  <c:v>45042.741710375936</c:v>
                </c:pt>
                <c:pt idx="3590">
                  <c:v>45042.741711533345</c:v>
                </c:pt>
                <c:pt idx="3591">
                  <c:v>45042.741712702329</c:v>
                </c:pt>
                <c:pt idx="3592">
                  <c:v>45042.741713859738</c:v>
                </c:pt>
                <c:pt idx="3593">
                  <c:v>45042.741715017146</c:v>
                </c:pt>
                <c:pt idx="3594">
                  <c:v>45042.741716174554</c:v>
                </c:pt>
                <c:pt idx="3595">
                  <c:v>45042.741717331963</c:v>
                </c:pt>
                <c:pt idx="3596">
                  <c:v>45042.741718500947</c:v>
                </c:pt>
                <c:pt idx="3597">
                  <c:v>45042.741719658356</c:v>
                </c:pt>
                <c:pt idx="3598">
                  <c:v>45042.74172082734</c:v>
                </c:pt>
                <c:pt idx="3599">
                  <c:v>45042.741721984748</c:v>
                </c:pt>
                <c:pt idx="3600">
                  <c:v>45042.741723142157</c:v>
                </c:pt>
                <c:pt idx="3601">
                  <c:v>45042.741724299565</c:v>
                </c:pt>
                <c:pt idx="3602">
                  <c:v>45042.741725456974</c:v>
                </c:pt>
                <c:pt idx="3603">
                  <c:v>45042.741726637527</c:v>
                </c:pt>
                <c:pt idx="3604">
                  <c:v>45042.741727794935</c:v>
                </c:pt>
                <c:pt idx="3605">
                  <c:v>45042.74172896392</c:v>
                </c:pt>
                <c:pt idx="3606">
                  <c:v>45042.741730132904</c:v>
                </c:pt>
                <c:pt idx="3607">
                  <c:v>45042.741731301889</c:v>
                </c:pt>
                <c:pt idx="3608">
                  <c:v>45042.741732459297</c:v>
                </c:pt>
                <c:pt idx="3609">
                  <c:v>45042.741733616705</c:v>
                </c:pt>
                <c:pt idx="3610">
                  <c:v>45042.741734774114</c:v>
                </c:pt>
                <c:pt idx="3611">
                  <c:v>45042.741735943098</c:v>
                </c:pt>
                <c:pt idx="3612">
                  <c:v>45042.741737112083</c:v>
                </c:pt>
                <c:pt idx="3613">
                  <c:v>45042.741738269491</c:v>
                </c:pt>
                <c:pt idx="3614">
                  <c:v>45042.741739438476</c:v>
                </c:pt>
                <c:pt idx="3615">
                  <c:v>45042.741740595884</c:v>
                </c:pt>
                <c:pt idx="3616">
                  <c:v>45042.741741753292</c:v>
                </c:pt>
                <c:pt idx="3617">
                  <c:v>45042.741742910701</c:v>
                </c:pt>
                <c:pt idx="3618">
                  <c:v>45042.741744068109</c:v>
                </c:pt>
                <c:pt idx="3619">
                  <c:v>45042.741745225518</c:v>
                </c:pt>
                <c:pt idx="3620">
                  <c:v>45042.741746382926</c:v>
                </c:pt>
                <c:pt idx="3621">
                  <c:v>45042.741747540334</c:v>
                </c:pt>
                <c:pt idx="3622">
                  <c:v>45042.741748709319</c:v>
                </c:pt>
                <c:pt idx="3623">
                  <c:v>45042.741749866727</c:v>
                </c:pt>
                <c:pt idx="3624">
                  <c:v>45042.741751024136</c:v>
                </c:pt>
                <c:pt idx="3625">
                  <c:v>45042.74175219312</c:v>
                </c:pt>
                <c:pt idx="3626">
                  <c:v>45042.741753350529</c:v>
                </c:pt>
                <c:pt idx="3627">
                  <c:v>45042.741754519513</c:v>
                </c:pt>
                <c:pt idx="3628">
                  <c:v>45042.741755676921</c:v>
                </c:pt>
                <c:pt idx="3629">
                  <c:v>45042.74175683433</c:v>
                </c:pt>
                <c:pt idx="3630">
                  <c:v>45042.741757991738</c:v>
                </c:pt>
                <c:pt idx="3631">
                  <c:v>45042.741759149147</c:v>
                </c:pt>
                <c:pt idx="3632">
                  <c:v>45042.741760306555</c:v>
                </c:pt>
                <c:pt idx="3633">
                  <c:v>45042.741761463963</c:v>
                </c:pt>
                <c:pt idx="3634">
                  <c:v>45042.741762621372</c:v>
                </c:pt>
                <c:pt idx="3635">
                  <c:v>45042.74176377878</c:v>
                </c:pt>
                <c:pt idx="3636">
                  <c:v>45042.741764936189</c:v>
                </c:pt>
                <c:pt idx="3637">
                  <c:v>45042.741766093597</c:v>
                </c:pt>
                <c:pt idx="3638">
                  <c:v>45042.741767251006</c:v>
                </c:pt>
                <c:pt idx="3639">
                  <c:v>45042.74176841999</c:v>
                </c:pt>
                <c:pt idx="3640">
                  <c:v>45042.741769577398</c:v>
                </c:pt>
                <c:pt idx="3641">
                  <c:v>45042.741770734807</c:v>
                </c:pt>
                <c:pt idx="3642">
                  <c:v>45042.741771892215</c:v>
                </c:pt>
                <c:pt idx="3643">
                  <c:v>45042.741773049624</c:v>
                </c:pt>
                <c:pt idx="3644">
                  <c:v>45042.741774218608</c:v>
                </c:pt>
                <c:pt idx="3645">
                  <c:v>45042.741775376016</c:v>
                </c:pt>
                <c:pt idx="3646">
                  <c:v>45042.741776533425</c:v>
                </c:pt>
                <c:pt idx="3647">
                  <c:v>45042.741777690833</c:v>
                </c:pt>
                <c:pt idx="3648">
                  <c:v>45042.741778848242</c:v>
                </c:pt>
                <c:pt idx="3649">
                  <c:v>45042.741780017226</c:v>
                </c:pt>
                <c:pt idx="3650">
                  <c:v>45042.741781174635</c:v>
                </c:pt>
                <c:pt idx="3651">
                  <c:v>45042.741782332043</c:v>
                </c:pt>
                <c:pt idx="3652">
                  <c:v>45042.741783501027</c:v>
                </c:pt>
                <c:pt idx="3653">
                  <c:v>45042.741784658436</c:v>
                </c:pt>
                <c:pt idx="3654">
                  <c:v>45042.741785815844</c:v>
                </c:pt>
                <c:pt idx="3655">
                  <c:v>45042.741786973253</c:v>
                </c:pt>
                <c:pt idx="3656">
                  <c:v>45042.741788130661</c:v>
                </c:pt>
                <c:pt idx="3657">
                  <c:v>45042.741789288069</c:v>
                </c:pt>
                <c:pt idx="3658">
                  <c:v>45042.741790445478</c:v>
                </c:pt>
                <c:pt idx="3659">
                  <c:v>45042.741791614462</c:v>
                </c:pt>
                <c:pt idx="3660">
                  <c:v>45042.741792783447</c:v>
                </c:pt>
                <c:pt idx="3661">
                  <c:v>45042.741793940855</c:v>
                </c:pt>
                <c:pt idx="3662">
                  <c:v>45042.741795098264</c:v>
                </c:pt>
                <c:pt idx="3663">
                  <c:v>45042.741796255672</c:v>
                </c:pt>
                <c:pt idx="3664">
                  <c:v>45042.74179741308</c:v>
                </c:pt>
                <c:pt idx="3665">
                  <c:v>45042.741798570489</c:v>
                </c:pt>
                <c:pt idx="3666">
                  <c:v>45042.741799727897</c:v>
                </c:pt>
                <c:pt idx="3667">
                  <c:v>45042.741800885306</c:v>
                </c:pt>
                <c:pt idx="3668">
                  <c:v>45042.741802042714</c:v>
                </c:pt>
                <c:pt idx="3669">
                  <c:v>45042.741803200122</c:v>
                </c:pt>
                <c:pt idx="3670">
                  <c:v>45042.741804357531</c:v>
                </c:pt>
                <c:pt idx="3671">
                  <c:v>45042.741805514939</c:v>
                </c:pt>
                <c:pt idx="3672">
                  <c:v>45042.741806672348</c:v>
                </c:pt>
                <c:pt idx="3673">
                  <c:v>45042.741807829756</c:v>
                </c:pt>
                <c:pt idx="3674">
                  <c:v>45042.741808987164</c:v>
                </c:pt>
                <c:pt idx="3675">
                  <c:v>45042.741810156149</c:v>
                </c:pt>
                <c:pt idx="3676">
                  <c:v>45042.741811313557</c:v>
                </c:pt>
                <c:pt idx="3677">
                  <c:v>45042.741812482542</c:v>
                </c:pt>
                <c:pt idx="3678">
                  <c:v>45042.741813651526</c:v>
                </c:pt>
                <c:pt idx="3679">
                  <c:v>45042.741814820511</c:v>
                </c:pt>
                <c:pt idx="3680">
                  <c:v>45042.741815977919</c:v>
                </c:pt>
                <c:pt idx="3681">
                  <c:v>45042.741817135327</c:v>
                </c:pt>
                <c:pt idx="3682">
                  <c:v>45042.741818292736</c:v>
                </c:pt>
                <c:pt idx="3683">
                  <c:v>45042.741819450144</c:v>
                </c:pt>
                <c:pt idx="3684">
                  <c:v>45042.741820619129</c:v>
                </c:pt>
                <c:pt idx="3685">
                  <c:v>45042.741821788113</c:v>
                </c:pt>
                <c:pt idx="3686">
                  <c:v>45042.741822945522</c:v>
                </c:pt>
                <c:pt idx="3687">
                  <c:v>45042.74182410293</c:v>
                </c:pt>
                <c:pt idx="3688">
                  <c:v>45042.741825271914</c:v>
                </c:pt>
                <c:pt idx="3689">
                  <c:v>45042.741826429323</c:v>
                </c:pt>
                <c:pt idx="3690">
                  <c:v>45042.741827586731</c:v>
                </c:pt>
                <c:pt idx="3691">
                  <c:v>45042.741828755716</c:v>
                </c:pt>
                <c:pt idx="3692">
                  <c:v>45042.7418299247</c:v>
                </c:pt>
                <c:pt idx="3693">
                  <c:v>45042.741831082109</c:v>
                </c:pt>
                <c:pt idx="3694">
                  <c:v>45042.741832239517</c:v>
                </c:pt>
                <c:pt idx="3695">
                  <c:v>45042.741833408501</c:v>
                </c:pt>
                <c:pt idx="3696">
                  <c:v>45042.74183456591</c:v>
                </c:pt>
                <c:pt idx="3697">
                  <c:v>45042.741835723318</c:v>
                </c:pt>
                <c:pt idx="3698">
                  <c:v>45042.741836880727</c:v>
                </c:pt>
                <c:pt idx="3699">
                  <c:v>45042.741838049711</c:v>
                </c:pt>
                <c:pt idx="3700">
                  <c:v>45042.741839207119</c:v>
                </c:pt>
                <c:pt idx="3701">
                  <c:v>45042.741840376104</c:v>
                </c:pt>
                <c:pt idx="3702">
                  <c:v>45042.741841545088</c:v>
                </c:pt>
                <c:pt idx="3703">
                  <c:v>45042.741842702497</c:v>
                </c:pt>
                <c:pt idx="3704">
                  <c:v>45042.741843859905</c:v>
                </c:pt>
                <c:pt idx="3705">
                  <c:v>45042.741845017314</c:v>
                </c:pt>
                <c:pt idx="3706">
                  <c:v>45042.741846186298</c:v>
                </c:pt>
                <c:pt idx="3707">
                  <c:v>45042.741847343706</c:v>
                </c:pt>
                <c:pt idx="3708">
                  <c:v>45042.741848501115</c:v>
                </c:pt>
                <c:pt idx="3709">
                  <c:v>45042.741849658523</c:v>
                </c:pt>
                <c:pt idx="3710">
                  <c:v>45042.741850827508</c:v>
                </c:pt>
                <c:pt idx="3711">
                  <c:v>45042.741851984916</c:v>
                </c:pt>
                <c:pt idx="3712">
                  <c:v>45042.741853142325</c:v>
                </c:pt>
                <c:pt idx="3713">
                  <c:v>45042.741854311309</c:v>
                </c:pt>
                <c:pt idx="3714">
                  <c:v>45042.741855480293</c:v>
                </c:pt>
                <c:pt idx="3715">
                  <c:v>45042.741856637702</c:v>
                </c:pt>
                <c:pt idx="3716">
                  <c:v>45042.74185779511</c:v>
                </c:pt>
                <c:pt idx="3717">
                  <c:v>45042.741858952519</c:v>
                </c:pt>
                <c:pt idx="3718">
                  <c:v>45042.741860121503</c:v>
                </c:pt>
                <c:pt idx="3719">
                  <c:v>45042.741861278912</c:v>
                </c:pt>
                <c:pt idx="3720">
                  <c:v>45042.74186243632</c:v>
                </c:pt>
                <c:pt idx="3721">
                  <c:v>45042.741863593728</c:v>
                </c:pt>
                <c:pt idx="3722">
                  <c:v>45042.741864751137</c:v>
                </c:pt>
                <c:pt idx="3723">
                  <c:v>45042.741865908545</c:v>
                </c:pt>
                <c:pt idx="3724">
                  <c:v>45042.74186707753</c:v>
                </c:pt>
                <c:pt idx="3725">
                  <c:v>45042.741868234938</c:v>
                </c:pt>
                <c:pt idx="3726">
                  <c:v>45042.741869392346</c:v>
                </c:pt>
                <c:pt idx="3727">
                  <c:v>45042.741870549755</c:v>
                </c:pt>
                <c:pt idx="3728">
                  <c:v>45042.741871707163</c:v>
                </c:pt>
                <c:pt idx="3729">
                  <c:v>45042.741872864572</c:v>
                </c:pt>
                <c:pt idx="3730">
                  <c:v>45042.74187402198</c:v>
                </c:pt>
                <c:pt idx="3731">
                  <c:v>45042.741875179388</c:v>
                </c:pt>
                <c:pt idx="3732">
                  <c:v>45042.741876348373</c:v>
                </c:pt>
                <c:pt idx="3733">
                  <c:v>45042.741877505781</c:v>
                </c:pt>
                <c:pt idx="3734">
                  <c:v>45042.741878674766</c:v>
                </c:pt>
                <c:pt idx="3735">
                  <c:v>45042.74187984375</c:v>
                </c:pt>
                <c:pt idx="3736">
                  <c:v>45042.741881001159</c:v>
                </c:pt>
                <c:pt idx="3737">
                  <c:v>45042.741882158567</c:v>
                </c:pt>
                <c:pt idx="3738">
                  <c:v>45042.741883315975</c:v>
                </c:pt>
                <c:pt idx="3739">
                  <c:v>45042.74188448496</c:v>
                </c:pt>
                <c:pt idx="3740">
                  <c:v>45042.741885653944</c:v>
                </c:pt>
                <c:pt idx="3741">
                  <c:v>45042.741886811353</c:v>
                </c:pt>
                <c:pt idx="3742">
                  <c:v>45042.741887968761</c:v>
                </c:pt>
                <c:pt idx="3743">
                  <c:v>45042.741889137746</c:v>
                </c:pt>
                <c:pt idx="3744">
                  <c:v>45042.74189030673</c:v>
                </c:pt>
                <c:pt idx="3745">
                  <c:v>45042.741891475715</c:v>
                </c:pt>
                <c:pt idx="3746">
                  <c:v>45042.741892633123</c:v>
                </c:pt>
                <c:pt idx="3747">
                  <c:v>45042.741893802107</c:v>
                </c:pt>
                <c:pt idx="3748">
                  <c:v>45042.741894959516</c:v>
                </c:pt>
                <c:pt idx="3749">
                  <c:v>45042.741896116924</c:v>
                </c:pt>
                <c:pt idx="3750">
                  <c:v>45042.741897274333</c:v>
                </c:pt>
                <c:pt idx="3751">
                  <c:v>45042.741898431741</c:v>
                </c:pt>
                <c:pt idx="3752">
                  <c:v>45042.741899589149</c:v>
                </c:pt>
                <c:pt idx="3753">
                  <c:v>45042.741900758134</c:v>
                </c:pt>
                <c:pt idx="3754">
                  <c:v>45042.741901915542</c:v>
                </c:pt>
                <c:pt idx="3755">
                  <c:v>45042.741903072951</c:v>
                </c:pt>
                <c:pt idx="3756">
                  <c:v>45042.741904230359</c:v>
                </c:pt>
                <c:pt idx="3757">
                  <c:v>45042.741905399344</c:v>
                </c:pt>
                <c:pt idx="3758">
                  <c:v>45042.741906556752</c:v>
                </c:pt>
                <c:pt idx="3759">
                  <c:v>45042.74190771416</c:v>
                </c:pt>
                <c:pt idx="3760">
                  <c:v>45042.741908883145</c:v>
                </c:pt>
                <c:pt idx="3761">
                  <c:v>45042.741910040553</c:v>
                </c:pt>
                <c:pt idx="3762">
                  <c:v>45042.741911197962</c:v>
                </c:pt>
                <c:pt idx="3763">
                  <c:v>45042.74191235537</c:v>
                </c:pt>
                <c:pt idx="3764">
                  <c:v>45042.741913512778</c:v>
                </c:pt>
                <c:pt idx="3765">
                  <c:v>45042.741914681763</c:v>
                </c:pt>
                <c:pt idx="3766">
                  <c:v>45042.741915839171</c:v>
                </c:pt>
                <c:pt idx="3767">
                  <c:v>45042.741917008156</c:v>
                </c:pt>
                <c:pt idx="3768">
                  <c:v>45042.741918165564</c:v>
                </c:pt>
                <c:pt idx="3769">
                  <c:v>45042.741919322973</c:v>
                </c:pt>
                <c:pt idx="3770">
                  <c:v>45042.741920480381</c:v>
                </c:pt>
                <c:pt idx="3771">
                  <c:v>45042.741921637789</c:v>
                </c:pt>
                <c:pt idx="3772">
                  <c:v>45042.741922795198</c:v>
                </c:pt>
                <c:pt idx="3773">
                  <c:v>45042.741923952606</c:v>
                </c:pt>
                <c:pt idx="3774">
                  <c:v>45042.741925110015</c:v>
                </c:pt>
                <c:pt idx="3775">
                  <c:v>45042.741926267423</c:v>
                </c:pt>
                <c:pt idx="3776">
                  <c:v>45042.741927436407</c:v>
                </c:pt>
                <c:pt idx="3777">
                  <c:v>45042.741928593816</c:v>
                </c:pt>
                <c:pt idx="3778">
                  <c:v>45042.7419297628</c:v>
                </c:pt>
                <c:pt idx="3779">
                  <c:v>45042.741930920209</c:v>
                </c:pt>
                <c:pt idx="3780">
                  <c:v>45042.741932077617</c:v>
                </c:pt>
                <c:pt idx="3781">
                  <c:v>45042.741933235025</c:v>
                </c:pt>
                <c:pt idx="3782">
                  <c:v>45042.74193440401</c:v>
                </c:pt>
                <c:pt idx="3783">
                  <c:v>45042.741935561418</c:v>
                </c:pt>
                <c:pt idx="3784">
                  <c:v>45042.741936730403</c:v>
                </c:pt>
                <c:pt idx="3785">
                  <c:v>45042.741937887811</c:v>
                </c:pt>
                <c:pt idx="3786">
                  <c:v>45042.741939056796</c:v>
                </c:pt>
                <c:pt idx="3787">
                  <c:v>45042.74194022578</c:v>
                </c:pt>
                <c:pt idx="3788">
                  <c:v>45042.741941394765</c:v>
                </c:pt>
                <c:pt idx="3789">
                  <c:v>45042.741942552173</c:v>
                </c:pt>
                <c:pt idx="3790">
                  <c:v>45042.741943721157</c:v>
                </c:pt>
                <c:pt idx="3791">
                  <c:v>45042.741944878566</c:v>
                </c:pt>
                <c:pt idx="3792">
                  <c:v>45042.74194604755</c:v>
                </c:pt>
                <c:pt idx="3793">
                  <c:v>45042.741947204959</c:v>
                </c:pt>
                <c:pt idx="3794">
                  <c:v>45042.741948373943</c:v>
                </c:pt>
                <c:pt idx="3795">
                  <c:v>45042.741949531352</c:v>
                </c:pt>
                <c:pt idx="3796">
                  <c:v>45042.74195068876</c:v>
                </c:pt>
                <c:pt idx="3797">
                  <c:v>45042.741951857744</c:v>
                </c:pt>
                <c:pt idx="3798">
                  <c:v>45042.741953026729</c:v>
                </c:pt>
                <c:pt idx="3799">
                  <c:v>45042.741954184137</c:v>
                </c:pt>
                <c:pt idx="3800">
                  <c:v>45042.741955341546</c:v>
                </c:pt>
                <c:pt idx="3801">
                  <c:v>45042.74195651053</c:v>
                </c:pt>
                <c:pt idx="3802">
                  <c:v>45042.741957667939</c:v>
                </c:pt>
                <c:pt idx="3803">
                  <c:v>45042.741958836923</c:v>
                </c:pt>
                <c:pt idx="3804">
                  <c:v>45042.741959994331</c:v>
                </c:pt>
                <c:pt idx="3805">
                  <c:v>45042.741961163316</c:v>
                </c:pt>
                <c:pt idx="3806">
                  <c:v>45042.741962320724</c:v>
                </c:pt>
                <c:pt idx="3807">
                  <c:v>45042.741963489709</c:v>
                </c:pt>
                <c:pt idx="3808">
                  <c:v>45042.741964658693</c:v>
                </c:pt>
                <c:pt idx="3809">
                  <c:v>45042.741965816102</c:v>
                </c:pt>
                <c:pt idx="3810">
                  <c:v>45042.74196697351</c:v>
                </c:pt>
                <c:pt idx="3811">
                  <c:v>45042.741968130918</c:v>
                </c:pt>
                <c:pt idx="3812">
                  <c:v>45042.741969288327</c:v>
                </c:pt>
                <c:pt idx="3813">
                  <c:v>45042.741970445735</c:v>
                </c:pt>
                <c:pt idx="3814">
                  <c:v>45042.741971603144</c:v>
                </c:pt>
                <c:pt idx="3815">
                  <c:v>45042.741972760552</c:v>
                </c:pt>
                <c:pt idx="3816">
                  <c:v>45042.741973929536</c:v>
                </c:pt>
                <c:pt idx="3817">
                  <c:v>45042.741975086945</c:v>
                </c:pt>
                <c:pt idx="3818">
                  <c:v>45042.741976244353</c:v>
                </c:pt>
                <c:pt idx="3819">
                  <c:v>45042.741977401762</c:v>
                </c:pt>
                <c:pt idx="3820">
                  <c:v>45042.74197855917</c:v>
                </c:pt>
                <c:pt idx="3821">
                  <c:v>45042.741979716578</c:v>
                </c:pt>
                <c:pt idx="3822">
                  <c:v>45042.741980873987</c:v>
                </c:pt>
                <c:pt idx="3823">
                  <c:v>45042.741982031395</c:v>
                </c:pt>
                <c:pt idx="3824">
                  <c:v>45042.741983188804</c:v>
                </c:pt>
                <c:pt idx="3825">
                  <c:v>45042.741984346212</c:v>
                </c:pt>
                <c:pt idx="3826">
                  <c:v>45042.741985503621</c:v>
                </c:pt>
                <c:pt idx="3827">
                  <c:v>45042.741986661029</c:v>
                </c:pt>
                <c:pt idx="3828">
                  <c:v>45042.741987818437</c:v>
                </c:pt>
                <c:pt idx="3829">
                  <c:v>45042.741988975846</c:v>
                </c:pt>
                <c:pt idx="3830">
                  <c:v>45042.741990133254</c:v>
                </c:pt>
                <c:pt idx="3831">
                  <c:v>45042.741991290663</c:v>
                </c:pt>
                <c:pt idx="3832">
                  <c:v>45042.741992448071</c:v>
                </c:pt>
                <c:pt idx="3833">
                  <c:v>45042.741993605479</c:v>
                </c:pt>
                <c:pt idx="3834">
                  <c:v>45042.741994762888</c:v>
                </c:pt>
                <c:pt idx="3835">
                  <c:v>45042.741995920296</c:v>
                </c:pt>
                <c:pt idx="3836">
                  <c:v>45042.741997077705</c:v>
                </c:pt>
                <c:pt idx="3837">
                  <c:v>45042.741998235113</c:v>
                </c:pt>
                <c:pt idx="3838">
                  <c:v>45042.741999392521</c:v>
                </c:pt>
                <c:pt idx="3839">
                  <c:v>45042.742000561506</c:v>
                </c:pt>
                <c:pt idx="3840">
                  <c:v>45042.742001718914</c:v>
                </c:pt>
                <c:pt idx="3841">
                  <c:v>45042.742002876323</c:v>
                </c:pt>
                <c:pt idx="3842">
                  <c:v>45042.742004033731</c:v>
                </c:pt>
                <c:pt idx="3843">
                  <c:v>45042.742005191139</c:v>
                </c:pt>
                <c:pt idx="3844">
                  <c:v>45042.742006348548</c:v>
                </c:pt>
                <c:pt idx="3845">
                  <c:v>45042.742007517532</c:v>
                </c:pt>
                <c:pt idx="3846">
                  <c:v>45042.742008674941</c:v>
                </c:pt>
                <c:pt idx="3847">
                  <c:v>45042.742009832349</c:v>
                </c:pt>
                <c:pt idx="3848">
                  <c:v>45042.742010989758</c:v>
                </c:pt>
                <c:pt idx="3849">
                  <c:v>45042.742012158742</c:v>
                </c:pt>
                <c:pt idx="3850">
                  <c:v>45042.74201331615</c:v>
                </c:pt>
                <c:pt idx="3851">
                  <c:v>45042.742014485135</c:v>
                </c:pt>
                <c:pt idx="3852">
                  <c:v>45042.742015642543</c:v>
                </c:pt>
                <c:pt idx="3853">
                  <c:v>45042.742016799952</c:v>
                </c:pt>
                <c:pt idx="3854">
                  <c:v>45042.74201795736</c:v>
                </c:pt>
                <c:pt idx="3855">
                  <c:v>45042.742019126345</c:v>
                </c:pt>
                <c:pt idx="3856">
                  <c:v>45042.742020283753</c:v>
                </c:pt>
                <c:pt idx="3857">
                  <c:v>45042.742021441161</c:v>
                </c:pt>
                <c:pt idx="3858">
                  <c:v>45042.74202259857</c:v>
                </c:pt>
                <c:pt idx="3859">
                  <c:v>45042.742023755978</c:v>
                </c:pt>
                <c:pt idx="3860">
                  <c:v>45042.742024924963</c:v>
                </c:pt>
                <c:pt idx="3861">
                  <c:v>45042.742026082371</c:v>
                </c:pt>
                <c:pt idx="3862">
                  <c:v>45042.742027239779</c:v>
                </c:pt>
                <c:pt idx="3863">
                  <c:v>45042.742028408764</c:v>
                </c:pt>
                <c:pt idx="3864">
                  <c:v>45042.742029566172</c:v>
                </c:pt>
                <c:pt idx="3865">
                  <c:v>45042.742030723581</c:v>
                </c:pt>
                <c:pt idx="3866">
                  <c:v>45042.742031880989</c:v>
                </c:pt>
                <c:pt idx="3867">
                  <c:v>45042.742033038397</c:v>
                </c:pt>
                <c:pt idx="3868">
                  <c:v>45042.742034207382</c:v>
                </c:pt>
                <c:pt idx="3869">
                  <c:v>45042.742035376366</c:v>
                </c:pt>
                <c:pt idx="3870">
                  <c:v>45042.742036533775</c:v>
                </c:pt>
                <c:pt idx="3871">
                  <c:v>45042.742037691183</c:v>
                </c:pt>
                <c:pt idx="3872">
                  <c:v>45042.742038848592</c:v>
                </c:pt>
                <c:pt idx="3873">
                  <c:v>45042.742040017576</c:v>
                </c:pt>
                <c:pt idx="3874">
                  <c:v>45042.742041174984</c:v>
                </c:pt>
                <c:pt idx="3875">
                  <c:v>45042.742042332393</c:v>
                </c:pt>
                <c:pt idx="3876">
                  <c:v>45042.742043489801</c:v>
                </c:pt>
                <c:pt idx="3877">
                  <c:v>45042.742044658786</c:v>
                </c:pt>
                <c:pt idx="3878">
                  <c:v>45042.742045816194</c:v>
                </c:pt>
                <c:pt idx="3879">
                  <c:v>45042.742046973603</c:v>
                </c:pt>
                <c:pt idx="3880">
                  <c:v>45042.742048131011</c:v>
                </c:pt>
                <c:pt idx="3881">
                  <c:v>45042.742049299995</c:v>
                </c:pt>
                <c:pt idx="3882">
                  <c:v>45042.74205046898</c:v>
                </c:pt>
                <c:pt idx="3883">
                  <c:v>45042.742051626388</c:v>
                </c:pt>
                <c:pt idx="3884">
                  <c:v>45042.742052783797</c:v>
                </c:pt>
                <c:pt idx="3885">
                  <c:v>45042.742053941205</c:v>
                </c:pt>
                <c:pt idx="3886">
                  <c:v>45042.742055098613</c:v>
                </c:pt>
                <c:pt idx="3887">
                  <c:v>45042.742056256022</c:v>
                </c:pt>
                <c:pt idx="3888">
                  <c:v>45042.74205741343</c:v>
                </c:pt>
                <c:pt idx="3889">
                  <c:v>45042.742058570839</c:v>
                </c:pt>
                <c:pt idx="3890">
                  <c:v>45042.742059728247</c:v>
                </c:pt>
                <c:pt idx="3891">
                  <c:v>45042.742060885656</c:v>
                </c:pt>
                <c:pt idx="3892">
                  <c:v>45042.742062043064</c:v>
                </c:pt>
                <c:pt idx="3893">
                  <c:v>45042.742063200472</c:v>
                </c:pt>
                <c:pt idx="3894">
                  <c:v>45042.742064357881</c:v>
                </c:pt>
                <c:pt idx="3895">
                  <c:v>45042.742065526865</c:v>
                </c:pt>
                <c:pt idx="3896">
                  <c:v>45042.74206669585</c:v>
                </c:pt>
                <c:pt idx="3897">
                  <c:v>45042.742067864834</c:v>
                </c:pt>
                <c:pt idx="3898">
                  <c:v>45042.742069022243</c:v>
                </c:pt>
                <c:pt idx="3899">
                  <c:v>45042.742070191227</c:v>
                </c:pt>
                <c:pt idx="3900">
                  <c:v>45042.742071348635</c:v>
                </c:pt>
                <c:pt idx="3901">
                  <c:v>45042.742072506044</c:v>
                </c:pt>
                <c:pt idx="3902">
                  <c:v>45042.742073675028</c:v>
                </c:pt>
                <c:pt idx="3903">
                  <c:v>45042.742074832437</c:v>
                </c:pt>
                <c:pt idx="3904">
                  <c:v>45042.742075989845</c:v>
                </c:pt>
                <c:pt idx="3905">
                  <c:v>45042.742077147253</c:v>
                </c:pt>
                <c:pt idx="3906">
                  <c:v>45042.742078304662</c:v>
                </c:pt>
                <c:pt idx="3907">
                  <c:v>45042.742079473646</c:v>
                </c:pt>
                <c:pt idx="3908">
                  <c:v>45042.742080631055</c:v>
                </c:pt>
                <c:pt idx="3909">
                  <c:v>45042.742081788463</c:v>
                </c:pt>
                <c:pt idx="3910">
                  <c:v>45042.742082945872</c:v>
                </c:pt>
                <c:pt idx="3911">
                  <c:v>45042.74208410328</c:v>
                </c:pt>
                <c:pt idx="3912">
                  <c:v>45042.742085272264</c:v>
                </c:pt>
                <c:pt idx="3913">
                  <c:v>45042.742086429673</c:v>
                </c:pt>
                <c:pt idx="3914">
                  <c:v>45042.742087587081</c:v>
                </c:pt>
                <c:pt idx="3915">
                  <c:v>45042.74208874449</c:v>
                </c:pt>
                <c:pt idx="3916">
                  <c:v>45042.742089901898</c:v>
                </c:pt>
                <c:pt idx="3917">
                  <c:v>45042.742091059306</c:v>
                </c:pt>
                <c:pt idx="3918">
                  <c:v>45042.742092228291</c:v>
                </c:pt>
                <c:pt idx="3919">
                  <c:v>45042.742093385699</c:v>
                </c:pt>
                <c:pt idx="3920">
                  <c:v>45042.742094554684</c:v>
                </c:pt>
                <c:pt idx="3921">
                  <c:v>45042.742095723668</c:v>
                </c:pt>
                <c:pt idx="3922">
                  <c:v>45042.742096881077</c:v>
                </c:pt>
                <c:pt idx="3923">
                  <c:v>45042.742098050061</c:v>
                </c:pt>
                <c:pt idx="3924">
                  <c:v>45042.742099219045</c:v>
                </c:pt>
                <c:pt idx="3925">
                  <c:v>45042.74210038803</c:v>
                </c:pt>
                <c:pt idx="3926">
                  <c:v>45042.742101557014</c:v>
                </c:pt>
                <c:pt idx="3927">
                  <c:v>45042.742102714423</c:v>
                </c:pt>
                <c:pt idx="3928">
                  <c:v>45042.742103871831</c:v>
                </c:pt>
                <c:pt idx="3929">
                  <c:v>45042.74210502924</c:v>
                </c:pt>
                <c:pt idx="3930">
                  <c:v>45042.742106186648</c:v>
                </c:pt>
                <c:pt idx="3931">
                  <c:v>45042.742107344056</c:v>
                </c:pt>
                <c:pt idx="3932">
                  <c:v>45042.742108513041</c:v>
                </c:pt>
                <c:pt idx="3933">
                  <c:v>45042.742109670449</c:v>
                </c:pt>
                <c:pt idx="3934">
                  <c:v>45042.742110827858</c:v>
                </c:pt>
                <c:pt idx="3935">
                  <c:v>45042.742111985266</c:v>
                </c:pt>
                <c:pt idx="3936">
                  <c:v>45042.742113142674</c:v>
                </c:pt>
                <c:pt idx="3937">
                  <c:v>45042.742114300083</c:v>
                </c:pt>
                <c:pt idx="3938">
                  <c:v>45042.742115469067</c:v>
                </c:pt>
                <c:pt idx="3939">
                  <c:v>45042.742116626476</c:v>
                </c:pt>
                <c:pt idx="3940">
                  <c:v>45042.742117783884</c:v>
                </c:pt>
                <c:pt idx="3941">
                  <c:v>45042.742118941293</c:v>
                </c:pt>
                <c:pt idx="3942">
                  <c:v>45042.742120098701</c:v>
                </c:pt>
                <c:pt idx="3943">
                  <c:v>45042.742121267685</c:v>
                </c:pt>
                <c:pt idx="3944">
                  <c:v>45042.742122425094</c:v>
                </c:pt>
                <c:pt idx="3945">
                  <c:v>45042.742123582502</c:v>
                </c:pt>
                <c:pt idx="3946">
                  <c:v>45042.742124751487</c:v>
                </c:pt>
                <c:pt idx="3947">
                  <c:v>45042.742125920471</c:v>
                </c:pt>
                <c:pt idx="3948">
                  <c:v>45042.74212707788</c:v>
                </c:pt>
                <c:pt idx="3949">
                  <c:v>45042.742128235288</c:v>
                </c:pt>
                <c:pt idx="3950">
                  <c:v>45042.742129392696</c:v>
                </c:pt>
                <c:pt idx="3951">
                  <c:v>45042.742130550105</c:v>
                </c:pt>
                <c:pt idx="3952">
                  <c:v>45042.742131707513</c:v>
                </c:pt>
                <c:pt idx="3953">
                  <c:v>45042.742132864922</c:v>
                </c:pt>
                <c:pt idx="3954">
                  <c:v>45042.74213402233</c:v>
                </c:pt>
                <c:pt idx="3955">
                  <c:v>45042.742135191314</c:v>
                </c:pt>
                <c:pt idx="3956">
                  <c:v>45042.742136348723</c:v>
                </c:pt>
                <c:pt idx="3957">
                  <c:v>45042.742137506131</c:v>
                </c:pt>
                <c:pt idx="3958">
                  <c:v>45042.74213866354</c:v>
                </c:pt>
                <c:pt idx="3959">
                  <c:v>45042.742139820948</c:v>
                </c:pt>
                <c:pt idx="3960">
                  <c:v>45042.742140978356</c:v>
                </c:pt>
                <c:pt idx="3961">
                  <c:v>45042.742142135765</c:v>
                </c:pt>
                <c:pt idx="3962">
                  <c:v>45042.742143293173</c:v>
                </c:pt>
                <c:pt idx="3963">
                  <c:v>45042.742144473727</c:v>
                </c:pt>
                <c:pt idx="3964">
                  <c:v>45042.742145631135</c:v>
                </c:pt>
                <c:pt idx="3965">
                  <c:v>45042.742146788543</c:v>
                </c:pt>
                <c:pt idx="3966">
                  <c:v>45042.742147945952</c:v>
                </c:pt>
                <c:pt idx="3967">
                  <c:v>45042.74214910336</c:v>
                </c:pt>
                <c:pt idx="3968">
                  <c:v>45042.742150272345</c:v>
                </c:pt>
                <c:pt idx="3969">
                  <c:v>45042.742151429753</c:v>
                </c:pt>
                <c:pt idx="3970">
                  <c:v>45042.742152598737</c:v>
                </c:pt>
                <c:pt idx="3971">
                  <c:v>45042.742153756146</c:v>
                </c:pt>
                <c:pt idx="3972">
                  <c:v>45042.74215492513</c:v>
                </c:pt>
                <c:pt idx="3973">
                  <c:v>45042.742156082539</c:v>
                </c:pt>
                <c:pt idx="3974">
                  <c:v>45042.742157251523</c:v>
                </c:pt>
                <c:pt idx="3975">
                  <c:v>45042.742158408932</c:v>
                </c:pt>
                <c:pt idx="3976">
                  <c:v>45042.74215956634</c:v>
                </c:pt>
                <c:pt idx="3977">
                  <c:v>45042.742160723748</c:v>
                </c:pt>
                <c:pt idx="3978">
                  <c:v>45042.742161881157</c:v>
                </c:pt>
                <c:pt idx="3979">
                  <c:v>45042.742163038565</c:v>
                </c:pt>
                <c:pt idx="3980">
                  <c:v>45042.742164195974</c:v>
                </c:pt>
                <c:pt idx="3981">
                  <c:v>45042.742165353382</c:v>
                </c:pt>
                <c:pt idx="3982">
                  <c:v>45042.742166522366</c:v>
                </c:pt>
                <c:pt idx="3983">
                  <c:v>45042.742167679775</c:v>
                </c:pt>
                <c:pt idx="3984">
                  <c:v>45042.742168848759</c:v>
                </c:pt>
                <c:pt idx="3985">
                  <c:v>45042.742170006168</c:v>
                </c:pt>
                <c:pt idx="3986">
                  <c:v>45042.742171163576</c:v>
                </c:pt>
                <c:pt idx="3987">
                  <c:v>45042.742172320985</c:v>
                </c:pt>
                <c:pt idx="3988">
                  <c:v>45042.742173478393</c:v>
                </c:pt>
                <c:pt idx="3989">
                  <c:v>45042.742174635801</c:v>
                </c:pt>
                <c:pt idx="3990">
                  <c:v>45042.742175804786</c:v>
                </c:pt>
                <c:pt idx="3991">
                  <c:v>45042.742176962194</c:v>
                </c:pt>
                <c:pt idx="3992">
                  <c:v>45042.742178131179</c:v>
                </c:pt>
                <c:pt idx="3993">
                  <c:v>45042.742179300163</c:v>
                </c:pt>
                <c:pt idx="3994">
                  <c:v>45042.742180457572</c:v>
                </c:pt>
                <c:pt idx="3995">
                  <c:v>45042.74218161498</c:v>
                </c:pt>
                <c:pt idx="3996">
                  <c:v>45042.742182772388</c:v>
                </c:pt>
                <c:pt idx="3997">
                  <c:v>45042.742183941373</c:v>
                </c:pt>
                <c:pt idx="3998">
                  <c:v>45042.742185110357</c:v>
                </c:pt>
                <c:pt idx="3999">
                  <c:v>45042.742186267766</c:v>
                </c:pt>
                <c:pt idx="4000">
                  <c:v>45042.742187425174</c:v>
                </c:pt>
                <c:pt idx="4001">
                  <c:v>45042.742188582582</c:v>
                </c:pt>
                <c:pt idx="4002">
                  <c:v>45042.742189739991</c:v>
                </c:pt>
                <c:pt idx="4003">
                  <c:v>45042.742190897399</c:v>
                </c:pt>
                <c:pt idx="4004">
                  <c:v>45042.742192054808</c:v>
                </c:pt>
                <c:pt idx="4005">
                  <c:v>45042.742193212216</c:v>
                </c:pt>
                <c:pt idx="4006">
                  <c:v>45042.742194381201</c:v>
                </c:pt>
                <c:pt idx="4007">
                  <c:v>45042.742195550185</c:v>
                </c:pt>
                <c:pt idx="4008">
                  <c:v>45042.742196707593</c:v>
                </c:pt>
                <c:pt idx="4009">
                  <c:v>45042.742197865002</c:v>
                </c:pt>
                <c:pt idx="4010">
                  <c:v>45042.742199033986</c:v>
                </c:pt>
                <c:pt idx="4011">
                  <c:v>45042.742200191395</c:v>
                </c:pt>
                <c:pt idx="4012">
                  <c:v>45042.742201348803</c:v>
                </c:pt>
                <c:pt idx="4013">
                  <c:v>45042.742202506211</c:v>
                </c:pt>
                <c:pt idx="4014">
                  <c:v>45042.742203675196</c:v>
                </c:pt>
                <c:pt idx="4015">
                  <c:v>45042.74220484418</c:v>
                </c:pt>
                <c:pt idx="4016">
                  <c:v>45042.742206001589</c:v>
                </c:pt>
                <c:pt idx="4017">
                  <c:v>45042.742207170573</c:v>
                </c:pt>
                <c:pt idx="4018">
                  <c:v>45042.742208327982</c:v>
                </c:pt>
                <c:pt idx="4019">
                  <c:v>45042.74220948539</c:v>
                </c:pt>
                <c:pt idx="4020">
                  <c:v>45042.742210642798</c:v>
                </c:pt>
                <c:pt idx="4021">
                  <c:v>45042.742211811783</c:v>
                </c:pt>
                <c:pt idx="4022">
                  <c:v>45042.742212969191</c:v>
                </c:pt>
                <c:pt idx="4023">
                  <c:v>45042.742214138176</c:v>
                </c:pt>
                <c:pt idx="4024">
                  <c:v>45042.742215295584</c:v>
                </c:pt>
                <c:pt idx="4025">
                  <c:v>45042.742216464569</c:v>
                </c:pt>
                <c:pt idx="4026">
                  <c:v>45042.742217621977</c:v>
                </c:pt>
                <c:pt idx="4027">
                  <c:v>45042.742218779385</c:v>
                </c:pt>
                <c:pt idx="4028">
                  <c:v>45042.74221994837</c:v>
                </c:pt>
                <c:pt idx="4029">
                  <c:v>45042.742221105778</c:v>
                </c:pt>
                <c:pt idx="4030">
                  <c:v>45042.742222263187</c:v>
                </c:pt>
                <c:pt idx="4031">
                  <c:v>45042.742223420595</c:v>
                </c:pt>
                <c:pt idx="4032">
                  <c:v>45042.742224578004</c:v>
                </c:pt>
                <c:pt idx="4033">
                  <c:v>45042.742225735412</c:v>
                </c:pt>
                <c:pt idx="4034">
                  <c:v>45042.74222689282</c:v>
                </c:pt>
                <c:pt idx="4035">
                  <c:v>45042.742228050229</c:v>
                </c:pt>
                <c:pt idx="4036">
                  <c:v>45042.742229230782</c:v>
                </c:pt>
                <c:pt idx="4037">
                  <c:v>45042.742230399766</c:v>
                </c:pt>
                <c:pt idx="4038">
                  <c:v>45042.742231557175</c:v>
                </c:pt>
                <c:pt idx="4039">
                  <c:v>45042.742232714583</c:v>
                </c:pt>
                <c:pt idx="4040">
                  <c:v>45042.742233871992</c:v>
                </c:pt>
                <c:pt idx="4041">
                  <c:v>45042.742235040976</c:v>
                </c:pt>
                <c:pt idx="4042">
                  <c:v>45042.742236209961</c:v>
                </c:pt>
                <c:pt idx="4043">
                  <c:v>45042.742237378945</c:v>
                </c:pt>
                <c:pt idx="4044">
                  <c:v>45042.742238536353</c:v>
                </c:pt>
                <c:pt idx="4045">
                  <c:v>45042.742239693762</c:v>
                </c:pt>
                <c:pt idx="4046">
                  <c:v>45042.74224085117</c:v>
                </c:pt>
                <c:pt idx="4047">
                  <c:v>45042.742242020155</c:v>
                </c:pt>
                <c:pt idx="4048">
                  <c:v>45042.742243177563</c:v>
                </c:pt>
                <c:pt idx="4049">
                  <c:v>45042.742244334971</c:v>
                </c:pt>
                <c:pt idx="4050">
                  <c:v>45042.742245503956</c:v>
                </c:pt>
                <c:pt idx="4051">
                  <c:v>45042.74224667294</c:v>
                </c:pt>
                <c:pt idx="4052">
                  <c:v>45042.742247830349</c:v>
                </c:pt>
                <c:pt idx="4053">
                  <c:v>45042.742248987757</c:v>
                </c:pt>
                <c:pt idx="4054">
                  <c:v>45042.742250145166</c:v>
                </c:pt>
                <c:pt idx="4055">
                  <c:v>45042.742251302574</c:v>
                </c:pt>
                <c:pt idx="4056">
                  <c:v>45042.742252459982</c:v>
                </c:pt>
                <c:pt idx="4057">
                  <c:v>45042.742253617391</c:v>
                </c:pt>
                <c:pt idx="4058">
                  <c:v>45042.742254774799</c:v>
                </c:pt>
                <c:pt idx="4059">
                  <c:v>45042.742255932208</c:v>
                </c:pt>
                <c:pt idx="4060">
                  <c:v>45042.742257089616</c:v>
                </c:pt>
                <c:pt idx="4061">
                  <c:v>45042.742258247024</c:v>
                </c:pt>
                <c:pt idx="4062">
                  <c:v>45042.742259416009</c:v>
                </c:pt>
                <c:pt idx="4063">
                  <c:v>45042.742260573417</c:v>
                </c:pt>
                <c:pt idx="4064">
                  <c:v>45042.742261730826</c:v>
                </c:pt>
                <c:pt idx="4065">
                  <c:v>45042.742262888234</c:v>
                </c:pt>
                <c:pt idx="4066">
                  <c:v>45042.742264045643</c:v>
                </c:pt>
                <c:pt idx="4067">
                  <c:v>45042.742265203051</c:v>
                </c:pt>
                <c:pt idx="4068">
                  <c:v>45042.742266360459</c:v>
                </c:pt>
                <c:pt idx="4069">
                  <c:v>45042.742267517868</c:v>
                </c:pt>
                <c:pt idx="4070">
                  <c:v>45042.742268686852</c:v>
                </c:pt>
                <c:pt idx="4071">
                  <c:v>45042.742269844261</c:v>
                </c:pt>
                <c:pt idx="4072">
                  <c:v>45042.742271001669</c:v>
                </c:pt>
                <c:pt idx="4073">
                  <c:v>45042.742272159077</c:v>
                </c:pt>
                <c:pt idx="4074">
                  <c:v>45042.742273328062</c:v>
                </c:pt>
                <c:pt idx="4075">
                  <c:v>45042.74227448547</c:v>
                </c:pt>
                <c:pt idx="4076">
                  <c:v>45042.742275642879</c:v>
                </c:pt>
                <c:pt idx="4077">
                  <c:v>45042.742276800287</c:v>
                </c:pt>
                <c:pt idx="4078">
                  <c:v>45042.742277957695</c:v>
                </c:pt>
                <c:pt idx="4079">
                  <c:v>45042.742279115104</c:v>
                </c:pt>
                <c:pt idx="4080">
                  <c:v>45042.742280272512</c:v>
                </c:pt>
                <c:pt idx="4081">
                  <c:v>45042.742281441497</c:v>
                </c:pt>
                <c:pt idx="4082">
                  <c:v>45042.742282598905</c:v>
                </c:pt>
                <c:pt idx="4083">
                  <c:v>45042.74228376789</c:v>
                </c:pt>
                <c:pt idx="4084">
                  <c:v>45042.742284925298</c:v>
                </c:pt>
                <c:pt idx="4085">
                  <c:v>45042.742286082706</c:v>
                </c:pt>
                <c:pt idx="4086">
                  <c:v>45042.742287240115</c:v>
                </c:pt>
                <c:pt idx="4087">
                  <c:v>45042.742288397523</c:v>
                </c:pt>
                <c:pt idx="4088">
                  <c:v>45042.742289566508</c:v>
                </c:pt>
                <c:pt idx="4089">
                  <c:v>45042.742290735492</c:v>
                </c:pt>
                <c:pt idx="4090">
                  <c:v>45042.742291892901</c:v>
                </c:pt>
                <c:pt idx="4091">
                  <c:v>45042.742293050309</c:v>
                </c:pt>
                <c:pt idx="4092">
                  <c:v>45042.742294219293</c:v>
                </c:pt>
                <c:pt idx="4093">
                  <c:v>45042.742295376702</c:v>
                </c:pt>
                <c:pt idx="4094">
                  <c:v>45042.74229653411</c:v>
                </c:pt>
                <c:pt idx="4095">
                  <c:v>45042.742297691519</c:v>
                </c:pt>
                <c:pt idx="4096">
                  <c:v>45042.742298848927</c:v>
                </c:pt>
                <c:pt idx="4097">
                  <c:v>45042.742300006335</c:v>
                </c:pt>
                <c:pt idx="4098">
                  <c:v>45042.74230117532</c:v>
                </c:pt>
                <c:pt idx="4099">
                  <c:v>45042.742302332728</c:v>
                </c:pt>
                <c:pt idx="4100">
                  <c:v>45042.742303490137</c:v>
                </c:pt>
                <c:pt idx="4101">
                  <c:v>45042.742304647545</c:v>
                </c:pt>
                <c:pt idx="4102">
                  <c:v>45042.742305804954</c:v>
                </c:pt>
                <c:pt idx="4103">
                  <c:v>45042.742306973938</c:v>
                </c:pt>
                <c:pt idx="4104">
                  <c:v>45042.742308131346</c:v>
                </c:pt>
                <c:pt idx="4105">
                  <c:v>45042.742309288755</c:v>
                </c:pt>
                <c:pt idx="4106">
                  <c:v>45042.742310446163</c:v>
                </c:pt>
                <c:pt idx="4107">
                  <c:v>45042.742311603572</c:v>
                </c:pt>
                <c:pt idx="4108">
                  <c:v>45042.74231276098</c:v>
                </c:pt>
                <c:pt idx="4109">
                  <c:v>45042.742313918388</c:v>
                </c:pt>
                <c:pt idx="4110">
                  <c:v>45042.742315075797</c:v>
                </c:pt>
                <c:pt idx="4111">
                  <c:v>45042.742316233205</c:v>
                </c:pt>
                <c:pt idx="4112">
                  <c:v>45042.74231740219</c:v>
                </c:pt>
                <c:pt idx="4113">
                  <c:v>45042.742318559598</c:v>
                </c:pt>
                <c:pt idx="4114">
                  <c:v>45042.742319728583</c:v>
                </c:pt>
                <c:pt idx="4115">
                  <c:v>45042.742320897567</c:v>
                </c:pt>
                <c:pt idx="4116">
                  <c:v>45042.742322066551</c:v>
                </c:pt>
                <c:pt idx="4117">
                  <c:v>45042.74232322396</c:v>
                </c:pt>
                <c:pt idx="4118">
                  <c:v>45042.742324381368</c:v>
                </c:pt>
                <c:pt idx="4119">
                  <c:v>45042.742325538777</c:v>
                </c:pt>
                <c:pt idx="4120">
                  <c:v>45042.742326696185</c:v>
                </c:pt>
                <c:pt idx="4121">
                  <c:v>45042.742327853593</c:v>
                </c:pt>
                <c:pt idx="4122">
                  <c:v>45042.742329011002</c:v>
                </c:pt>
                <c:pt idx="4123">
                  <c:v>45042.74233016841</c:v>
                </c:pt>
                <c:pt idx="4124">
                  <c:v>45042.742331325819</c:v>
                </c:pt>
                <c:pt idx="4125">
                  <c:v>45042.742332494803</c:v>
                </c:pt>
                <c:pt idx="4126">
                  <c:v>45042.742333663788</c:v>
                </c:pt>
                <c:pt idx="4127">
                  <c:v>45042.742334832772</c:v>
                </c:pt>
                <c:pt idx="4128">
                  <c:v>45042.74233599018</c:v>
                </c:pt>
                <c:pt idx="4129">
                  <c:v>45042.742337147589</c:v>
                </c:pt>
                <c:pt idx="4130">
                  <c:v>45042.742338304997</c:v>
                </c:pt>
                <c:pt idx="4131">
                  <c:v>45042.742339473982</c:v>
                </c:pt>
                <c:pt idx="4132">
                  <c:v>45042.74234063139</c:v>
                </c:pt>
                <c:pt idx="4133">
                  <c:v>45042.742341788799</c:v>
                </c:pt>
                <c:pt idx="4134">
                  <c:v>45042.742342946207</c:v>
                </c:pt>
                <c:pt idx="4135">
                  <c:v>45042.742344103615</c:v>
                </c:pt>
                <c:pt idx="4136">
                  <c:v>45042.742345261024</c:v>
                </c:pt>
                <c:pt idx="4137">
                  <c:v>45042.742346418432</c:v>
                </c:pt>
                <c:pt idx="4138">
                  <c:v>45042.742347575841</c:v>
                </c:pt>
                <c:pt idx="4139">
                  <c:v>45042.742348733249</c:v>
                </c:pt>
                <c:pt idx="4140">
                  <c:v>45042.742349902233</c:v>
                </c:pt>
                <c:pt idx="4141">
                  <c:v>45042.742351059642</c:v>
                </c:pt>
                <c:pt idx="4142">
                  <c:v>45042.74235221705</c:v>
                </c:pt>
                <c:pt idx="4143">
                  <c:v>45042.742353374459</c:v>
                </c:pt>
                <c:pt idx="4144">
                  <c:v>45042.742354543443</c:v>
                </c:pt>
                <c:pt idx="4145">
                  <c:v>45042.742355712428</c:v>
                </c:pt>
                <c:pt idx="4146">
                  <c:v>45042.742356869836</c:v>
                </c:pt>
                <c:pt idx="4147">
                  <c:v>45042.742358027244</c:v>
                </c:pt>
                <c:pt idx="4148">
                  <c:v>45042.742359184653</c:v>
                </c:pt>
                <c:pt idx="4149">
                  <c:v>45042.742360342061</c:v>
                </c:pt>
                <c:pt idx="4150">
                  <c:v>45042.742361511046</c:v>
                </c:pt>
                <c:pt idx="4151">
                  <c:v>45042.742362668454</c:v>
                </c:pt>
                <c:pt idx="4152">
                  <c:v>45042.742363837438</c:v>
                </c:pt>
                <c:pt idx="4153">
                  <c:v>45042.742365006423</c:v>
                </c:pt>
                <c:pt idx="4154">
                  <c:v>45042.742366175407</c:v>
                </c:pt>
                <c:pt idx="4155">
                  <c:v>45042.742367332816</c:v>
                </c:pt>
                <c:pt idx="4156">
                  <c:v>45042.742368490224</c:v>
                </c:pt>
                <c:pt idx="4157">
                  <c:v>45042.742369647633</c:v>
                </c:pt>
                <c:pt idx="4158">
                  <c:v>45042.742370805041</c:v>
                </c:pt>
                <c:pt idx="4159">
                  <c:v>45042.742371974025</c:v>
                </c:pt>
                <c:pt idx="4160">
                  <c:v>45042.742373131434</c:v>
                </c:pt>
                <c:pt idx="4161">
                  <c:v>45042.742374288842</c:v>
                </c:pt>
                <c:pt idx="4162">
                  <c:v>45042.742375457827</c:v>
                </c:pt>
                <c:pt idx="4163">
                  <c:v>45042.742376626811</c:v>
                </c:pt>
                <c:pt idx="4164">
                  <c:v>45042.74237778422</c:v>
                </c:pt>
                <c:pt idx="4165">
                  <c:v>45042.742378941628</c:v>
                </c:pt>
                <c:pt idx="4166">
                  <c:v>45042.742380110612</c:v>
                </c:pt>
                <c:pt idx="4167">
                  <c:v>45042.742381268021</c:v>
                </c:pt>
                <c:pt idx="4168">
                  <c:v>45042.742382425429</c:v>
                </c:pt>
                <c:pt idx="4169">
                  <c:v>45042.742383582838</c:v>
                </c:pt>
                <c:pt idx="4170">
                  <c:v>45042.742384740246</c:v>
                </c:pt>
                <c:pt idx="4171">
                  <c:v>45042.742385909231</c:v>
                </c:pt>
                <c:pt idx="4172">
                  <c:v>45042.742387066639</c:v>
                </c:pt>
                <c:pt idx="4173">
                  <c:v>45042.742388235623</c:v>
                </c:pt>
                <c:pt idx="4174">
                  <c:v>45042.742389404608</c:v>
                </c:pt>
                <c:pt idx="4175">
                  <c:v>45042.742390562016</c:v>
                </c:pt>
                <c:pt idx="4176">
                  <c:v>45042.742391731001</c:v>
                </c:pt>
                <c:pt idx="4177">
                  <c:v>45042.742392899985</c:v>
                </c:pt>
                <c:pt idx="4178">
                  <c:v>45042.74239406897</c:v>
                </c:pt>
                <c:pt idx="4179">
                  <c:v>45042.742395226378</c:v>
                </c:pt>
                <c:pt idx="4180">
                  <c:v>45042.742396383786</c:v>
                </c:pt>
                <c:pt idx="4181">
                  <c:v>45042.742397541195</c:v>
                </c:pt>
                <c:pt idx="4182">
                  <c:v>45042.742398698603</c:v>
                </c:pt>
                <c:pt idx="4183">
                  <c:v>45042.742399856012</c:v>
                </c:pt>
                <c:pt idx="4184">
                  <c:v>45042.74240101342</c:v>
                </c:pt>
                <c:pt idx="4185">
                  <c:v>45042.742402170828</c:v>
                </c:pt>
                <c:pt idx="4186">
                  <c:v>45042.742403328237</c:v>
                </c:pt>
                <c:pt idx="4187">
                  <c:v>45042.742404485645</c:v>
                </c:pt>
                <c:pt idx="4188">
                  <c:v>45042.742405643054</c:v>
                </c:pt>
                <c:pt idx="4189">
                  <c:v>45042.742406800462</c:v>
                </c:pt>
                <c:pt idx="4190">
                  <c:v>45042.74240795787</c:v>
                </c:pt>
                <c:pt idx="4191">
                  <c:v>45042.742409115279</c:v>
                </c:pt>
                <c:pt idx="4192">
                  <c:v>45042.742410272687</c:v>
                </c:pt>
                <c:pt idx="4193">
                  <c:v>45042.742411430096</c:v>
                </c:pt>
                <c:pt idx="4194">
                  <c:v>45042.742412587504</c:v>
                </c:pt>
                <c:pt idx="4195">
                  <c:v>45042.742413768057</c:v>
                </c:pt>
                <c:pt idx="4196">
                  <c:v>45042.742414937042</c:v>
                </c:pt>
                <c:pt idx="4197">
                  <c:v>45042.74241609445</c:v>
                </c:pt>
                <c:pt idx="4198">
                  <c:v>45042.742417251859</c:v>
                </c:pt>
                <c:pt idx="4199">
                  <c:v>45042.742418409267</c:v>
                </c:pt>
                <c:pt idx="4200">
                  <c:v>45042.742419578251</c:v>
                </c:pt>
                <c:pt idx="4201">
                  <c:v>45042.74242073566</c:v>
                </c:pt>
                <c:pt idx="4202">
                  <c:v>45042.742421904644</c:v>
                </c:pt>
                <c:pt idx="4203">
                  <c:v>45042.742423062053</c:v>
                </c:pt>
                <c:pt idx="4204">
                  <c:v>45042.742424231037</c:v>
                </c:pt>
                <c:pt idx="4205">
                  <c:v>45042.742425388446</c:v>
                </c:pt>
                <c:pt idx="4206">
                  <c:v>45042.742426545854</c:v>
                </c:pt>
                <c:pt idx="4207">
                  <c:v>45042.742427714838</c:v>
                </c:pt>
                <c:pt idx="4208">
                  <c:v>45042.742428883823</c:v>
                </c:pt>
                <c:pt idx="4209">
                  <c:v>45042.742430052807</c:v>
                </c:pt>
                <c:pt idx="4210">
                  <c:v>45042.742431210216</c:v>
                </c:pt>
                <c:pt idx="4211">
                  <c:v>45042.742432367624</c:v>
                </c:pt>
                <c:pt idx="4212">
                  <c:v>45042.742433536609</c:v>
                </c:pt>
                <c:pt idx="4213">
                  <c:v>45042.742434694017</c:v>
                </c:pt>
                <c:pt idx="4214">
                  <c:v>45042.742435851425</c:v>
                </c:pt>
                <c:pt idx="4215">
                  <c:v>45042.74243702041</c:v>
                </c:pt>
                <c:pt idx="4216">
                  <c:v>45042.742438177818</c:v>
                </c:pt>
                <c:pt idx="4217">
                  <c:v>45042.742439335227</c:v>
                </c:pt>
                <c:pt idx="4218">
                  <c:v>45042.742440504211</c:v>
                </c:pt>
                <c:pt idx="4219">
                  <c:v>45042.74244166162</c:v>
                </c:pt>
                <c:pt idx="4220">
                  <c:v>45042.742442830604</c:v>
                </c:pt>
                <c:pt idx="4221">
                  <c:v>45042.742443988012</c:v>
                </c:pt>
                <c:pt idx="4222">
                  <c:v>45042.742445145421</c:v>
                </c:pt>
                <c:pt idx="4223">
                  <c:v>45042.742446302829</c:v>
                </c:pt>
                <c:pt idx="4224">
                  <c:v>45042.742447471814</c:v>
                </c:pt>
                <c:pt idx="4225">
                  <c:v>45042.742448629222</c:v>
                </c:pt>
                <c:pt idx="4226">
                  <c:v>45042.742449798207</c:v>
                </c:pt>
                <c:pt idx="4227">
                  <c:v>45042.742450955615</c:v>
                </c:pt>
                <c:pt idx="4228">
                  <c:v>45042.742452113023</c:v>
                </c:pt>
                <c:pt idx="4229">
                  <c:v>45042.742453270432</c:v>
                </c:pt>
                <c:pt idx="4230">
                  <c:v>45042.74245442784</c:v>
                </c:pt>
                <c:pt idx="4231">
                  <c:v>45042.742455585249</c:v>
                </c:pt>
                <c:pt idx="4232">
                  <c:v>45042.742456754233</c:v>
                </c:pt>
                <c:pt idx="4233">
                  <c:v>45042.742457911641</c:v>
                </c:pt>
                <c:pt idx="4234">
                  <c:v>45042.74245906905</c:v>
                </c:pt>
                <c:pt idx="4235">
                  <c:v>45042.742460226458</c:v>
                </c:pt>
                <c:pt idx="4236">
                  <c:v>45042.742461383867</c:v>
                </c:pt>
                <c:pt idx="4237">
                  <c:v>45042.742462541275</c:v>
                </c:pt>
                <c:pt idx="4238">
                  <c:v>45042.742463698683</c:v>
                </c:pt>
                <c:pt idx="4239">
                  <c:v>45042.742464856092</c:v>
                </c:pt>
                <c:pt idx="4240">
                  <c:v>45042.7424660135</c:v>
                </c:pt>
                <c:pt idx="4241">
                  <c:v>45042.742467170909</c:v>
                </c:pt>
                <c:pt idx="4242">
                  <c:v>45042.742468339893</c:v>
                </c:pt>
                <c:pt idx="4243">
                  <c:v>45042.742469497301</c:v>
                </c:pt>
                <c:pt idx="4244">
                  <c:v>45042.742470666286</c:v>
                </c:pt>
                <c:pt idx="4245">
                  <c:v>45042.742471823694</c:v>
                </c:pt>
                <c:pt idx="4246">
                  <c:v>45042.742472981103</c:v>
                </c:pt>
                <c:pt idx="4247">
                  <c:v>45042.742474138511</c:v>
                </c:pt>
                <c:pt idx="4248">
                  <c:v>45042.742475307496</c:v>
                </c:pt>
                <c:pt idx="4249">
                  <c:v>45042.742476464904</c:v>
                </c:pt>
                <c:pt idx="4250">
                  <c:v>45042.742477622312</c:v>
                </c:pt>
                <c:pt idx="4251">
                  <c:v>45042.742478791297</c:v>
                </c:pt>
                <c:pt idx="4252">
                  <c:v>45042.742479948705</c:v>
                </c:pt>
                <c:pt idx="4253">
                  <c:v>45042.742481106114</c:v>
                </c:pt>
                <c:pt idx="4254">
                  <c:v>45042.742482263522</c:v>
                </c:pt>
                <c:pt idx="4255">
                  <c:v>45042.742483420931</c:v>
                </c:pt>
                <c:pt idx="4256">
                  <c:v>45042.742484589915</c:v>
                </c:pt>
                <c:pt idx="4257">
                  <c:v>45042.742485747323</c:v>
                </c:pt>
                <c:pt idx="4258">
                  <c:v>45042.742486916308</c:v>
                </c:pt>
                <c:pt idx="4259">
                  <c:v>45042.742488085292</c:v>
                </c:pt>
                <c:pt idx="4260">
                  <c:v>45042.742489242701</c:v>
                </c:pt>
                <c:pt idx="4261">
                  <c:v>45042.742490400109</c:v>
                </c:pt>
                <c:pt idx="4262">
                  <c:v>45042.742491557517</c:v>
                </c:pt>
                <c:pt idx="4263">
                  <c:v>45042.742492714926</c:v>
                </c:pt>
                <c:pt idx="4264">
                  <c:v>45042.742493872334</c:v>
                </c:pt>
                <c:pt idx="4265">
                  <c:v>45042.742495029743</c:v>
                </c:pt>
                <c:pt idx="4266">
                  <c:v>45042.742496187151</c:v>
                </c:pt>
                <c:pt idx="4267">
                  <c:v>45042.74249734456</c:v>
                </c:pt>
                <c:pt idx="4268">
                  <c:v>45042.742498501968</c:v>
                </c:pt>
                <c:pt idx="4269">
                  <c:v>45042.742499670952</c:v>
                </c:pt>
                <c:pt idx="4270">
                  <c:v>45042.742500828361</c:v>
                </c:pt>
                <c:pt idx="4271">
                  <c:v>45042.742501985769</c:v>
                </c:pt>
                <c:pt idx="4272">
                  <c:v>45042.742503143178</c:v>
                </c:pt>
                <c:pt idx="4273">
                  <c:v>45042.742504300586</c:v>
                </c:pt>
                <c:pt idx="4274">
                  <c:v>45042.74250546957</c:v>
                </c:pt>
                <c:pt idx="4275">
                  <c:v>45042.742506626979</c:v>
                </c:pt>
                <c:pt idx="4276">
                  <c:v>45042.742507784387</c:v>
                </c:pt>
                <c:pt idx="4277">
                  <c:v>45042.742508953372</c:v>
                </c:pt>
                <c:pt idx="4278">
                  <c:v>45042.74251011078</c:v>
                </c:pt>
                <c:pt idx="4279">
                  <c:v>45042.742511279765</c:v>
                </c:pt>
                <c:pt idx="4280">
                  <c:v>45042.742512448749</c:v>
                </c:pt>
                <c:pt idx="4281">
                  <c:v>45042.742513606157</c:v>
                </c:pt>
                <c:pt idx="4282">
                  <c:v>45042.742514763566</c:v>
                </c:pt>
                <c:pt idx="4283">
                  <c:v>45042.742515920974</c:v>
                </c:pt>
                <c:pt idx="4284">
                  <c:v>45042.742517089959</c:v>
                </c:pt>
                <c:pt idx="4285">
                  <c:v>45042.742518258943</c:v>
                </c:pt>
                <c:pt idx="4286">
                  <c:v>45042.742519416352</c:v>
                </c:pt>
                <c:pt idx="4287">
                  <c:v>45042.74252057376</c:v>
                </c:pt>
                <c:pt idx="4288">
                  <c:v>45042.742521731168</c:v>
                </c:pt>
                <c:pt idx="4289">
                  <c:v>45042.742522900153</c:v>
                </c:pt>
                <c:pt idx="4290">
                  <c:v>45042.742524057561</c:v>
                </c:pt>
                <c:pt idx="4291">
                  <c:v>45042.742525226546</c:v>
                </c:pt>
                <c:pt idx="4292">
                  <c:v>45042.742526383954</c:v>
                </c:pt>
                <c:pt idx="4293">
                  <c:v>45042.742527541363</c:v>
                </c:pt>
                <c:pt idx="4294">
                  <c:v>45042.742528698771</c:v>
                </c:pt>
                <c:pt idx="4295">
                  <c:v>45042.742529856179</c:v>
                </c:pt>
                <c:pt idx="4296">
                  <c:v>45042.742531025164</c:v>
                </c:pt>
                <c:pt idx="4297">
                  <c:v>45042.742532182572</c:v>
                </c:pt>
                <c:pt idx="4298">
                  <c:v>45042.742533351557</c:v>
                </c:pt>
                <c:pt idx="4299">
                  <c:v>45042.742534520541</c:v>
                </c:pt>
                <c:pt idx="4300">
                  <c:v>45042.742535677949</c:v>
                </c:pt>
                <c:pt idx="4301">
                  <c:v>45042.742536846934</c:v>
                </c:pt>
                <c:pt idx="4302">
                  <c:v>45042.742538004342</c:v>
                </c:pt>
                <c:pt idx="4303">
                  <c:v>45042.742539161751</c:v>
                </c:pt>
                <c:pt idx="4304">
                  <c:v>45042.742540319159</c:v>
                </c:pt>
                <c:pt idx="4305">
                  <c:v>45042.742541476568</c:v>
                </c:pt>
                <c:pt idx="4306">
                  <c:v>45042.742542645552</c:v>
                </c:pt>
                <c:pt idx="4307">
                  <c:v>45042.74254380296</c:v>
                </c:pt>
                <c:pt idx="4308">
                  <c:v>45042.742544960369</c:v>
                </c:pt>
                <c:pt idx="4309">
                  <c:v>45042.742546129353</c:v>
                </c:pt>
                <c:pt idx="4310">
                  <c:v>45042.742547286762</c:v>
                </c:pt>
                <c:pt idx="4311">
                  <c:v>45042.74254844417</c:v>
                </c:pt>
                <c:pt idx="4312">
                  <c:v>45042.742549613155</c:v>
                </c:pt>
                <c:pt idx="4313">
                  <c:v>45042.742550770563</c:v>
                </c:pt>
                <c:pt idx="4314">
                  <c:v>45042.742551927971</c:v>
                </c:pt>
                <c:pt idx="4315">
                  <c:v>45042.74255308538</c:v>
                </c:pt>
                <c:pt idx="4316">
                  <c:v>45042.742554242788</c:v>
                </c:pt>
                <c:pt idx="4317">
                  <c:v>45042.742555400197</c:v>
                </c:pt>
                <c:pt idx="4318">
                  <c:v>45042.742556557605</c:v>
                </c:pt>
                <c:pt idx="4319">
                  <c:v>45042.742557715013</c:v>
                </c:pt>
                <c:pt idx="4320">
                  <c:v>45042.742558872422</c:v>
                </c:pt>
                <c:pt idx="4321">
                  <c:v>45042.74256002983</c:v>
                </c:pt>
                <c:pt idx="4322">
                  <c:v>45042.742561198815</c:v>
                </c:pt>
                <c:pt idx="4323">
                  <c:v>45042.742562356223</c:v>
                </c:pt>
                <c:pt idx="4324">
                  <c:v>45042.742563513631</c:v>
                </c:pt>
                <c:pt idx="4325">
                  <c:v>45042.74256467104</c:v>
                </c:pt>
                <c:pt idx="4326">
                  <c:v>45042.742565828448</c:v>
                </c:pt>
                <c:pt idx="4327">
                  <c:v>45042.742566985857</c:v>
                </c:pt>
                <c:pt idx="4328">
                  <c:v>45042.742568143265</c:v>
                </c:pt>
                <c:pt idx="4329">
                  <c:v>45042.742569300673</c:v>
                </c:pt>
                <c:pt idx="4330">
                  <c:v>45042.742570469658</c:v>
                </c:pt>
                <c:pt idx="4331">
                  <c:v>45042.742571627066</c:v>
                </c:pt>
                <c:pt idx="4332">
                  <c:v>45042.742572784475</c:v>
                </c:pt>
                <c:pt idx="4333">
                  <c:v>45042.742573965028</c:v>
                </c:pt>
                <c:pt idx="4334">
                  <c:v>45042.742575122436</c:v>
                </c:pt>
                <c:pt idx="4335">
                  <c:v>45042.742576279845</c:v>
                </c:pt>
                <c:pt idx="4336">
                  <c:v>45042.742577437253</c:v>
                </c:pt>
                <c:pt idx="4337">
                  <c:v>45042.742578594662</c:v>
                </c:pt>
                <c:pt idx="4338">
                  <c:v>45042.74257975207</c:v>
                </c:pt>
                <c:pt idx="4339">
                  <c:v>45042.742580921054</c:v>
                </c:pt>
                <c:pt idx="4340">
                  <c:v>45042.742582078463</c:v>
                </c:pt>
                <c:pt idx="4341">
                  <c:v>45042.742583235871</c:v>
                </c:pt>
                <c:pt idx="4342">
                  <c:v>45042.74258439328</c:v>
                </c:pt>
                <c:pt idx="4343">
                  <c:v>45042.742585550688</c:v>
                </c:pt>
                <c:pt idx="4344">
                  <c:v>45042.742586719673</c:v>
                </c:pt>
                <c:pt idx="4345">
                  <c:v>45042.742587877081</c:v>
                </c:pt>
                <c:pt idx="4346">
                  <c:v>45042.742589034489</c:v>
                </c:pt>
                <c:pt idx="4347">
                  <c:v>45042.742590191898</c:v>
                </c:pt>
                <c:pt idx="4348">
                  <c:v>45042.742591349306</c:v>
                </c:pt>
                <c:pt idx="4349">
                  <c:v>45042.742592506715</c:v>
                </c:pt>
                <c:pt idx="4350">
                  <c:v>45042.742593664123</c:v>
                </c:pt>
                <c:pt idx="4351">
                  <c:v>45042.742594821531</c:v>
                </c:pt>
                <c:pt idx="4352">
                  <c:v>45042.742595990516</c:v>
                </c:pt>
                <c:pt idx="4353">
                  <c:v>45042.7425971595</c:v>
                </c:pt>
                <c:pt idx="4354">
                  <c:v>45042.742598316909</c:v>
                </c:pt>
                <c:pt idx="4355">
                  <c:v>45042.742599474317</c:v>
                </c:pt>
                <c:pt idx="4356">
                  <c:v>45042.742600631726</c:v>
                </c:pt>
                <c:pt idx="4357">
                  <c:v>45042.74260180071</c:v>
                </c:pt>
                <c:pt idx="4358">
                  <c:v>45042.742602958118</c:v>
                </c:pt>
                <c:pt idx="4359">
                  <c:v>45042.742604115527</c:v>
                </c:pt>
                <c:pt idx="4360">
                  <c:v>45042.742605272935</c:v>
                </c:pt>
                <c:pt idx="4361">
                  <c:v>45042.742606430344</c:v>
                </c:pt>
                <c:pt idx="4362">
                  <c:v>45042.742607587752</c:v>
                </c:pt>
                <c:pt idx="4363">
                  <c:v>45042.74260874516</c:v>
                </c:pt>
                <c:pt idx="4364">
                  <c:v>45042.742609902569</c:v>
                </c:pt>
                <c:pt idx="4365">
                  <c:v>45042.742611071553</c:v>
                </c:pt>
                <c:pt idx="4366">
                  <c:v>45042.742612228962</c:v>
                </c:pt>
                <c:pt idx="4367">
                  <c:v>45042.74261338637</c:v>
                </c:pt>
                <c:pt idx="4368">
                  <c:v>45042.742614543778</c:v>
                </c:pt>
                <c:pt idx="4369">
                  <c:v>45042.742615701187</c:v>
                </c:pt>
                <c:pt idx="4370">
                  <c:v>45042.742616858595</c:v>
                </c:pt>
                <c:pt idx="4371">
                  <c:v>45042.742618016004</c:v>
                </c:pt>
                <c:pt idx="4372">
                  <c:v>45042.742619173412</c:v>
                </c:pt>
                <c:pt idx="4373">
                  <c:v>45042.742620330821</c:v>
                </c:pt>
                <c:pt idx="4374">
                  <c:v>45042.742621488229</c:v>
                </c:pt>
                <c:pt idx="4375">
                  <c:v>45042.742622657213</c:v>
                </c:pt>
                <c:pt idx="4376">
                  <c:v>45042.742623814622</c:v>
                </c:pt>
                <c:pt idx="4377">
                  <c:v>45042.74262497203</c:v>
                </c:pt>
                <c:pt idx="4378">
                  <c:v>45042.742626141015</c:v>
                </c:pt>
                <c:pt idx="4379">
                  <c:v>45042.742627298423</c:v>
                </c:pt>
                <c:pt idx="4380">
                  <c:v>45042.742628455831</c:v>
                </c:pt>
                <c:pt idx="4381">
                  <c:v>45042.742629624816</c:v>
                </c:pt>
                <c:pt idx="4382">
                  <c:v>45042.7426307938</c:v>
                </c:pt>
                <c:pt idx="4383">
                  <c:v>45042.742631951209</c:v>
                </c:pt>
                <c:pt idx="4384">
                  <c:v>45042.742633108617</c:v>
                </c:pt>
                <c:pt idx="4385">
                  <c:v>45042.742634277602</c:v>
                </c:pt>
                <c:pt idx="4386">
                  <c:v>45042.74263543501</c:v>
                </c:pt>
                <c:pt idx="4387">
                  <c:v>45042.742636603994</c:v>
                </c:pt>
                <c:pt idx="4388">
                  <c:v>45042.742637761403</c:v>
                </c:pt>
                <c:pt idx="4389">
                  <c:v>45042.742638930387</c:v>
                </c:pt>
                <c:pt idx="4390">
                  <c:v>45042.742640099372</c:v>
                </c:pt>
                <c:pt idx="4391">
                  <c:v>45042.742641268356</c:v>
                </c:pt>
                <c:pt idx="4392">
                  <c:v>45042.742642437341</c:v>
                </c:pt>
                <c:pt idx="4393">
                  <c:v>45042.742643594749</c:v>
                </c:pt>
                <c:pt idx="4394">
                  <c:v>45042.742644752158</c:v>
                </c:pt>
                <c:pt idx="4395">
                  <c:v>45042.742645909566</c:v>
                </c:pt>
                <c:pt idx="4396">
                  <c:v>45042.742647066974</c:v>
                </c:pt>
                <c:pt idx="4397">
                  <c:v>45042.742648224383</c:v>
                </c:pt>
                <c:pt idx="4398">
                  <c:v>45042.742649381791</c:v>
                </c:pt>
                <c:pt idx="4399">
                  <c:v>45042.7426505392</c:v>
                </c:pt>
                <c:pt idx="4400">
                  <c:v>45042.742651696608</c:v>
                </c:pt>
                <c:pt idx="4401">
                  <c:v>45042.742652854016</c:v>
                </c:pt>
                <c:pt idx="4402">
                  <c:v>45042.742654011425</c:v>
                </c:pt>
                <c:pt idx="4403">
                  <c:v>45042.742655180409</c:v>
                </c:pt>
                <c:pt idx="4404">
                  <c:v>45042.742656337818</c:v>
                </c:pt>
                <c:pt idx="4405">
                  <c:v>45042.742657506802</c:v>
                </c:pt>
                <c:pt idx="4406">
                  <c:v>45042.742658675787</c:v>
                </c:pt>
                <c:pt idx="4407">
                  <c:v>45042.742659833195</c:v>
                </c:pt>
                <c:pt idx="4408">
                  <c:v>45042.742660990603</c:v>
                </c:pt>
                <c:pt idx="4409">
                  <c:v>45042.742662148012</c:v>
                </c:pt>
                <c:pt idx="4410">
                  <c:v>45042.742663316996</c:v>
                </c:pt>
                <c:pt idx="4411">
                  <c:v>45042.742664474405</c:v>
                </c:pt>
                <c:pt idx="4412">
                  <c:v>45042.742665643389</c:v>
                </c:pt>
                <c:pt idx="4413">
                  <c:v>45042.742666812373</c:v>
                </c:pt>
                <c:pt idx="4414">
                  <c:v>45042.742667969782</c:v>
                </c:pt>
                <c:pt idx="4415">
                  <c:v>45042.74266912719</c:v>
                </c:pt>
                <c:pt idx="4416">
                  <c:v>45042.742670284599</c:v>
                </c:pt>
                <c:pt idx="4417">
                  <c:v>45042.742671453583</c:v>
                </c:pt>
                <c:pt idx="4418">
                  <c:v>45042.742672610992</c:v>
                </c:pt>
                <c:pt idx="4419">
                  <c:v>45042.7426737684</c:v>
                </c:pt>
                <c:pt idx="4420">
                  <c:v>45042.742674925808</c:v>
                </c:pt>
                <c:pt idx="4421">
                  <c:v>45042.742676083217</c:v>
                </c:pt>
                <c:pt idx="4422">
                  <c:v>45042.742677240625</c:v>
                </c:pt>
                <c:pt idx="4423">
                  <c:v>45042.742678398034</c:v>
                </c:pt>
                <c:pt idx="4424">
                  <c:v>45042.742679555442</c:v>
                </c:pt>
                <c:pt idx="4425">
                  <c:v>45042.74268071285</c:v>
                </c:pt>
                <c:pt idx="4426">
                  <c:v>45042.742681881835</c:v>
                </c:pt>
                <c:pt idx="4427">
                  <c:v>45042.742683039243</c:v>
                </c:pt>
                <c:pt idx="4428">
                  <c:v>45042.742684196652</c:v>
                </c:pt>
                <c:pt idx="4429">
                  <c:v>45042.74268535406</c:v>
                </c:pt>
                <c:pt idx="4430">
                  <c:v>45042.742686523045</c:v>
                </c:pt>
                <c:pt idx="4431">
                  <c:v>45042.742687680453</c:v>
                </c:pt>
                <c:pt idx="4432">
                  <c:v>45042.742688837861</c:v>
                </c:pt>
                <c:pt idx="4433">
                  <c:v>45042.74268999527</c:v>
                </c:pt>
                <c:pt idx="4434">
                  <c:v>45042.742691164254</c:v>
                </c:pt>
                <c:pt idx="4435">
                  <c:v>45042.742692321663</c:v>
                </c:pt>
                <c:pt idx="4436">
                  <c:v>45042.742693479071</c:v>
                </c:pt>
                <c:pt idx="4437">
                  <c:v>45042.742694648055</c:v>
                </c:pt>
                <c:pt idx="4438">
                  <c:v>45042.742695805464</c:v>
                </c:pt>
                <c:pt idx="4439">
                  <c:v>45042.742696962872</c:v>
                </c:pt>
                <c:pt idx="4440">
                  <c:v>45042.742698120281</c:v>
                </c:pt>
                <c:pt idx="4441">
                  <c:v>45042.742699277689</c:v>
                </c:pt>
                <c:pt idx="4442">
                  <c:v>45042.742700446674</c:v>
                </c:pt>
                <c:pt idx="4443">
                  <c:v>45042.742701604082</c:v>
                </c:pt>
                <c:pt idx="4444">
                  <c:v>45042.74270276149</c:v>
                </c:pt>
                <c:pt idx="4445">
                  <c:v>45042.742703918899</c:v>
                </c:pt>
                <c:pt idx="4446">
                  <c:v>45042.742705076307</c:v>
                </c:pt>
                <c:pt idx="4447">
                  <c:v>45042.742706245292</c:v>
                </c:pt>
                <c:pt idx="4448">
                  <c:v>45042.7427074027</c:v>
                </c:pt>
                <c:pt idx="4449">
                  <c:v>45042.742708571684</c:v>
                </c:pt>
                <c:pt idx="4450">
                  <c:v>45042.742709729093</c:v>
                </c:pt>
                <c:pt idx="4451">
                  <c:v>45042.742710886501</c:v>
                </c:pt>
                <c:pt idx="4452">
                  <c:v>45042.74271204391</c:v>
                </c:pt>
                <c:pt idx="4453">
                  <c:v>45042.742713201318</c:v>
                </c:pt>
                <c:pt idx="4454">
                  <c:v>45042.742714358727</c:v>
                </c:pt>
                <c:pt idx="4455">
                  <c:v>45042.742715516135</c:v>
                </c:pt>
                <c:pt idx="4456">
                  <c:v>45042.742716673543</c:v>
                </c:pt>
                <c:pt idx="4457">
                  <c:v>45042.742717830952</c:v>
                </c:pt>
                <c:pt idx="4458">
                  <c:v>45042.74271898836</c:v>
                </c:pt>
                <c:pt idx="4459">
                  <c:v>45042.742720145769</c:v>
                </c:pt>
                <c:pt idx="4460">
                  <c:v>45042.742721314753</c:v>
                </c:pt>
                <c:pt idx="4461">
                  <c:v>45042.742722472161</c:v>
                </c:pt>
                <c:pt idx="4462">
                  <c:v>45042.74272362957</c:v>
                </c:pt>
                <c:pt idx="4463">
                  <c:v>45042.742724786978</c:v>
                </c:pt>
                <c:pt idx="4464">
                  <c:v>45042.742725944387</c:v>
                </c:pt>
                <c:pt idx="4465">
                  <c:v>45042.742727101795</c:v>
                </c:pt>
                <c:pt idx="4466">
                  <c:v>45042.742728259203</c:v>
                </c:pt>
                <c:pt idx="4467">
                  <c:v>45042.742729428188</c:v>
                </c:pt>
                <c:pt idx="4468">
                  <c:v>45042.742730597172</c:v>
                </c:pt>
                <c:pt idx="4469">
                  <c:v>45042.742731766157</c:v>
                </c:pt>
                <c:pt idx="4470">
                  <c:v>45042.742732923565</c:v>
                </c:pt>
                <c:pt idx="4471">
                  <c:v>45042.742734080974</c:v>
                </c:pt>
                <c:pt idx="4472">
                  <c:v>45042.742735238382</c:v>
                </c:pt>
                <c:pt idx="4473">
                  <c:v>45042.74273639579</c:v>
                </c:pt>
                <c:pt idx="4474">
                  <c:v>45042.742737564775</c:v>
                </c:pt>
                <c:pt idx="4475">
                  <c:v>45042.742738722183</c:v>
                </c:pt>
                <c:pt idx="4476">
                  <c:v>45042.742739891168</c:v>
                </c:pt>
                <c:pt idx="4477">
                  <c:v>45042.742741048576</c:v>
                </c:pt>
                <c:pt idx="4478">
                  <c:v>45042.742742205985</c:v>
                </c:pt>
                <c:pt idx="4479">
                  <c:v>45042.742743363393</c:v>
                </c:pt>
                <c:pt idx="4480">
                  <c:v>45042.742744520801</c:v>
                </c:pt>
                <c:pt idx="4481">
                  <c:v>45042.74274567821</c:v>
                </c:pt>
                <c:pt idx="4482">
                  <c:v>45042.742746835618</c:v>
                </c:pt>
                <c:pt idx="4483">
                  <c:v>45042.742747993027</c:v>
                </c:pt>
                <c:pt idx="4484">
                  <c:v>45042.742749162011</c:v>
                </c:pt>
                <c:pt idx="4485">
                  <c:v>45042.742750319419</c:v>
                </c:pt>
                <c:pt idx="4486">
                  <c:v>45042.742751488404</c:v>
                </c:pt>
                <c:pt idx="4487">
                  <c:v>45042.742752645812</c:v>
                </c:pt>
                <c:pt idx="4488">
                  <c:v>45042.742753803221</c:v>
                </c:pt>
                <c:pt idx="4489">
                  <c:v>45042.742754960629</c:v>
                </c:pt>
                <c:pt idx="4490">
                  <c:v>45042.742756118038</c:v>
                </c:pt>
                <c:pt idx="4491">
                  <c:v>45042.742757287022</c:v>
                </c:pt>
                <c:pt idx="4492">
                  <c:v>45042.74275844443</c:v>
                </c:pt>
                <c:pt idx="4493">
                  <c:v>45042.742759601839</c:v>
                </c:pt>
                <c:pt idx="4494">
                  <c:v>45042.742760759247</c:v>
                </c:pt>
                <c:pt idx="4495">
                  <c:v>45042.742761916656</c:v>
                </c:pt>
                <c:pt idx="4496">
                  <c:v>45042.742763074064</c:v>
                </c:pt>
                <c:pt idx="4497">
                  <c:v>45042.742764231472</c:v>
                </c:pt>
                <c:pt idx="4498">
                  <c:v>45042.742765388881</c:v>
                </c:pt>
                <c:pt idx="4499">
                  <c:v>45042.742766546289</c:v>
                </c:pt>
                <c:pt idx="4500">
                  <c:v>45042.742767715274</c:v>
                </c:pt>
                <c:pt idx="4501">
                  <c:v>45042.742768872682</c:v>
                </c:pt>
                <c:pt idx="4502">
                  <c:v>45042.742770041667</c:v>
                </c:pt>
                <c:pt idx="4503">
                  <c:v>45042.742771199075</c:v>
                </c:pt>
                <c:pt idx="4504">
                  <c:v>45042.742772356483</c:v>
                </c:pt>
                <c:pt idx="4505">
                  <c:v>45042.742773513892</c:v>
                </c:pt>
                <c:pt idx="4506">
                  <c:v>45042.7427746713</c:v>
                </c:pt>
                <c:pt idx="4507">
                  <c:v>45042.742775828709</c:v>
                </c:pt>
                <c:pt idx="4508">
                  <c:v>45042.742776986117</c:v>
                </c:pt>
                <c:pt idx="4509">
                  <c:v>45042.742778143525</c:v>
                </c:pt>
                <c:pt idx="4510">
                  <c:v>45042.74277931251</c:v>
                </c:pt>
                <c:pt idx="4511">
                  <c:v>45042.742780481494</c:v>
                </c:pt>
                <c:pt idx="4512">
                  <c:v>45042.742781638903</c:v>
                </c:pt>
                <c:pt idx="4513">
                  <c:v>45042.742782796311</c:v>
                </c:pt>
                <c:pt idx="4514">
                  <c:v>45042.742783965296</c:v>
                </c:pt>
                <c:pt idx="4515">
                  <c:v>45042.74278513428</c:v>
                </c:pt>
                <c:pt idx="4516">
                  <c:v>45042.742786303264</c:v>
                </c:pt>
                <c:pt idx="4517">
                  <c:v>45042.742787460673</c:v>
                </c:pt>
                <c:pt idx="4518">
                  <c:v>45042.742788629657</c:v>
                </c:pt>
                <c:pt idx="4519">
                  <c:v>45042.742789798642</c:v>
                </c:pt>
                <c:pt idx="4520">
                  <c:v>45042.742790967626</c:v>
                </c:pt>
                <c:pt idx="4521">
                  <c:v>45042.742792125035</c:v>
                </c:pt>
                <c:pt idx="4522">
                  <c:v>45042.742793294019</c:v>
                </c:pt>
                <c:pt idx="4523">
                  <c:v>45042.742794451427</c:v>
                </c:pt>
                <c:pt idx="4524">
                  <c:v>45042.742795608836</c:v>
                </c:pt>
                <c:pt idx="4525">
                  <c:v>45042.74279677782</c:v>
                </c:pt>
                <c:pt idx="4526">
                  <c:v>45042.742797935229</c:v>
                </c:pt>
                <c:pt idx="4527">
                  <c:v>45042.742799092637</c:v>
                </c:pt>
                <c:pt idx="4528">
                  <c:v>45042.742800250046</c:v>
                </c:pt>
                <c:pt idx="4529">
                  <c:v>45042.742801407454</c:v>
                </c:pt>
                <c:pt idx="4530">
                  <c:v>45042.742802564862</c:v>
                </c:pt>
                <c:pt idx="4531">
                  <c:v>45042.742803733847</c:v>
                </c:pt>
                <c:pt idx="4532">
                  <c:v>45042.742804902831</c:v>
                </c:pt>
                <c:pt idx="4533">
                  <c:v>45042.742806071816</c:v>
                </c:pt>
                <c:pt idx="4534">
                  <c:v>45042.742807229224</c:v>
                </c:pt>
                <c:pt idx="4535">
                  <c:v>45042.742808398209</c:v>
                </c:pt>
                <c:pt idx="4536">
                  <c:v>45042.742809555617</c:v>
                </c:pt>
                <c:pt idx="4537">
                  <c:v>45042.742810713025</c:v>
                </c:pt>
                <c:pt idx="4538">
                  <c:v>45042.742811870434</c:v>
                </c:pt>
                <c:pt idx="4539">
                  <c:v>45042.742813027842</c:v>
                </c:pt>
                <c:pt idx="4540">
                  <c:v>45042.742814185251</c:v>
                </c:pt>
                <c:pt idx="4541">
                  <c:v>45042.742815354235</c:v>
                </c:pt>
                <c:pt idx="4542">
                  <c:v>45042.742816511643</c:v>
                </c:pt>
                <c:pt idx="4543">
                  <c:v>45042.742817669052</c:v>
                </c:pt>
                <c:pt idx="4544">
                  <c:v>45042.74281882646</c:v>
                </c:pt>
                <c:pt idx="4545">
                  <c:v>45042.742819983869</c:v>
                </c:pt>
                <c:pt idx="4546">
                  <c:v>45042.742821141277</c:v>
                </c:pt>
                <c:pt idx="4547">
                  <c:v>45042.742822298685</c:v>
                </c:pt>
                <c:pt idx="4548">
                  <c:v>45042.742823456094</c:v>
                </c:pt>
                <c:pt idx="4549">
                  <c:v>45042.742824613502</c:v>
                </c:pt>
                <c:pt idx="4550">
                  <c:v>45042.742825770911</c:v>
                </c:pt>
                <c:pt idx="4551">
                  <c:v>45042.742826928319</c:v>
                </c:pt>
                <c:pt idx="4552">
                  <c:v>45042.742828085728</c:v>
                </c:pt>
                <c:pt idx="4553">
                  <c:v>45042.742829243136</c:v>
                </c:pt>
                <c:pt idx="4554">
                  <c:v>45042.742830400544</c:v>
                </c:pt>
                <c:pt idx="4555">
                  <c:v>45042.742831557953</c:v>
                </c:pt>
                <c:pt idx="4556">
                  <c:v>45042.742832726937</c:v>
                </c:pt>
                <c:pt idx="4557">
                  <c:v>45042.742833884346</c:v>
                </c:pt>
                <c:pt idx="4558">
                  <c:v>45042.742835041754</c:v>
                </c:pt>
                <c:pt idx="4559">
                  <c:v>45042.742836199162</c:v>
                </c:pt>
                <c:pt idx="4560">
                  <c:v>45042.742837368147</c:v>
                </c:pt>
                <c:pt idx="4561">
                  <c:v>45042.742838537131</c:v>
                </c:pt>
                <c:pt idx="4562">
                  <c:v>45042.74283969454</c:v>
                </c:pt>
                <c:pt idx="4563">
                  <c:v>45042.742840851948</c:v>
                </c:pt>
                <c:pt idx="4564">
                  <c:v>45042.742842009357</c:v>
                </c:pt>
                <c:pt idx="4565">
                  <c:v>45042.742843166765</c:v>
                </c:pt>
                <c:pt idx="4566">
                  <c:v>45042.742844324173</c:v>
                </c:pt>
                <c:pt idx="4567">
                  <c:v>45042.742845481582</c:v>
                </c:pt>
                <c:pt idx="4568">
                  <c:v>45042.742846650566</c:v>
                </c:pt>
                <c:pt idx="4569">
                  <c:v>45042.742847807975</c:v>
                </c:pt>
                <c:pt idx="4570">
                  <c:v>45042.742848965383</c:v>
                </c:pt>
                <c:pt idx="4571">
                  <c:v>45042.742850122791</c:v>
                </c:pt>
                <c:pt idx="4572">
                  <c:v>45042.7428512802</c:v>
                </c:pt>
                <c:pt idx="4573">
                  <c:v>45042.742852437608</c:v>
                </c:pt>
                <c:pt idx="4574">
                  <c:v>45042.742853595017</c:v>
                </c:pt>
                <c:pt idx="4575">
                  <c:v>45042.742854752425</c:v>
                </c:pt>
                <c:pt idx="4576">
                  <c:v>45042.742855909833</c:v>
                </c:pt>
                <c:pt idx="4577">
                  <c:v>45042.742857067242</c:v>
                </c:pt>
                <c:pt idx="4578">
                  <c:v>45042.742858236226</c:v>
                </c:pt>
                <c:pt idx="4579">
                  <c:v>45042.742859393635</c:v>
                </c:pt>
                <c:pt idx="4580">
                  <c:v>45042.742860551043</c:v>
                </c:pt>
                <c:pt idx="4581">
                  <c:v>45042.742861708452</c:v>
                </c:pt>
                <c:pt idx="4582">
                  <c:v>45042.74286286586</c:v>
                </c:pt>
                <c:pt idx="4583">
                  <c:v>45042.742864023268</c:v>
                </c:pt>
                <c:pt idx="4584">
                  <c:v>45042.742865180677</c:v>
                </c:pt>
                <c:pt idx="4585">
                  <c:v>45042.742866338085</c:v>
                </c:pt>
                <c:pt idx="4586">
                  <c:v>45042.74286750707</c:v>
                </c:pt>
                <c:pt idx="4587">
                  <c:v>45042.742868676054</c:v>
                </c:pt>
                <c:pt idx="4588">
                  <c:v>45042.742869845039</c:v>
                </c:pt>
                <c:pt idx="4589">
                  <c:v>45042.742871002447</c:v>
                </c:pt>
                <c:pt idx="4590">
                  <c:v>45042.742872171431</c:v>
                </c:pt>
                <c:pt idx="4591">
                  <c:v>45042.74287332884</c:v>
                </c:pt>
                <c:pt idx="4592">
                  <c:v>45042.742874486248</c:v>
                </c:pt>
                <c:pt idx="4593">
                  <c:v>45042.742875643657</c:v>
                </c:pt>
                <c:pt idx="4594">
                  <c:v>45042.742876812641</c:v>
                </c:pt>
                <c:pt idx="4595">
                  <c:v>45042.742877970049</c:v>
                </c:pt>
                <c:pt idx="4596">
                  <c:v>45042.742879127458</c:v>
                </c:pt>
                <c:pt idx="4597">
                  <c:v>45042.742880284866</c:v>
                </c:pt>
                <c:pt idx="4598">
                  <c:v>45042.742881453851</c:v>
                </c:pt>
                <c:pt idx="4599">
                  <c:v>45042.742882622835</c:v>
                </c:pt>
                <c:pt idx="4600">
                  <c:v>45042.742883803388</c:v>
                </c:pt>
                <c:pt idx="4601">
                  <c:v>45042.742884960797</c:v>
                </c:pt>
                <c:pt idx="4602">
                  <c:v>45042.742886118205</c:v>
                </c:pt>
                <c:pt idx="4603">
                  <c:v>45042.742887275614</c:v>
                </c:pt>
                <c:pt idx="4604">
                  <c:v>45042.742888444598</c:v>
                </c:pt>
                <c:pt idx="4605">
                  <c:v>45042.742889602006</c:v>
                </c:pt>
                <c:pt idx="4606">
                  <c:v>45042.74289078256</c:v>
                </c:pt>
                <c:pt idx="4607">
                  <c:v>45042.742891939968</c:v>
                </c:pt>
                <c:pt idx="4608">
                  <c:v>45042.742893097377</c:v>
                </c:pt>
                <c:pt idx="4609">
                  <c:v>45042.742894254785</c:v>
                </c:pt>
                <c:pt idx="4610">
                  <c:v>45042.742895412193</c:v>
                </c:pt>
                <c:pt idx="4611">
                  <c:v>45042.742896569602</c:v>
                </c:pt>
                <c:pt idx="4612">
                  <c:v>45042.74289772701</c:v>
                </c:pt>
                <c:pt idx="4613">
                  <c:v>45042.742898884419</c:v>
                </c:pt>
                <c:pt idx="4614">
                  <c:v>45042.742900041827</c:v>
                </c:pt>
                <c:pt idx="4615">
                  <c:v>45042.742901199235</c:v>
                </c:pt>
                <c:pt idx="4616">
                  <c:v>45042.742902356644</c:v>
                </c:pt>
                <c:pt idx="4617">
                  <c:v>45042.742903514052</c:v>
                </c:pt>
                <c:pt idx="4618">
                  <c:v>45042.742904671461</c:v>
                </c:pt>
                <c:pt idx="4619">
                  <c:v>45042.742905840445</c:v>
                </c:pt>
                <c:pt idx="4620">
                  <c:v>45042.742907009429</c:v>
                </c:pt>
                <c:pt idx="4621">
                  <c:v>45042.742908178414</c:v>
                </c:pt>
                <c:pt idx="4622">
                  <c:v>45042.742909335822</c:v>
                </c:pt>
                <c:pt idx="4623">
                  <c:v>45042.742910504807</c:v>
                </c:pt>
                <c:pt idx="4624">
                  <c:v>45042.742911673791</c:v>
                </c:pt>
                <c:pt idx="4625">
                  <c:v>45042.7429128312</c:v>
                </c:pt>
                <c:pt idx="4626">
                  <c:v>45042.742913988608</c:v>
                </c:pt>
                <c:pt idx="4627">
                  <c:v>45042.742915146016</c:v>
                </c:pt>
                <c:pt idx="4628">
                  <c:v>45042.742916303425</c:v>
                </c:pt>
                <c:pt idx="4629">
                  <c:v>45042.742917460833</c:v>
                </c:pt>
                <c:pt idx="4630">
                  <c:v>45042.742918618242</c:v>
                </c:pt>
                <c:pt idx="4631">
                  <c:v>45042.74291977565</c:v>
                </c:pt>
                <c:pt idx="4632">
                  <c:v>45042.742920933058</c:v>
                </c:pt>
                <c:pt idx="4633">
                  <c:v>45042.742922090467</c:v>
                </c:pt>
                <c:pt idx="4634">
                  <c:v>45042.742923259451</c:v>
                </c:pt>
                <c:pt idx="4635">
                  <c:v>45042.74292441686</c:v>
                </c:pt>
                <c:pt idx="4636">
                  <c:v>45042.742925574268</c:v>
                </c:pt>
                <c:pt idx="4637">
                  <c:v>45042.742926731677</c:v>
                </c:pt>
                <c:pt idx="4638">
                  <c:v>45042.742927900661</c:v>
                </c:pt>
                <c:pt idx="4639">
                  <c:v>45042.742929058069</c:v>
                </c:pt>
                <c:pt idx="4640">
                  <c:v>45042.742930215478</c:v>
                </c:pt>
                <c:pt idx="4641">
                  <c:v>45042.742931372886</c:v>
                </c:pt>
                <c:pt idx="4642">
                  <c:v>45042.742932541871</c:v>
                </c:pt>
                <c:pt idx="4643">
                  <c:v>45042.742933699279</c:v>
                </c:pt>
                <c:pt idx="4644">
                  <c:v>45042.742934856687</c:v>
                </c:pt>
                <c:pt idx="4645">
                  <c:v>45042.742936014096</c:v>
                </c:pt>
                <c:pt idx="4646">
                  <c:v>45042.742937171504</c:v>
                </c:pt>
                <c:pt idx="4647">
                  <c:v>45042.742938340489</c:v>
                </c:pt>
                <c:pt idx="4648">
                  <c:v>45042.742939497897</c:v>
                </c:pt>
                <c:pt idx="4649">
                  <c:v>45042.742940655306</c:v>
                </c:pt>
                <c:pt idx="4650">
                  <c:v>45042.74294182429</c:v>
                </c:pt>
                <c:pt idx="4651">
                  <c:v>45042.742942981698</c:v>
                </c:pt>
                <c:pt idx="4652">
                  <c:v>45042.742944139107</c:v>
                </c:pt>
                <c:pt idx="4653">
                  <c:v>45042.742945296515</c:v>
                </c:pt>
                <c:pt idx="4654">
                  <c:v>45042.742946453924</c:v>
                </c:pt>
                <c:pt idx="4655">
                  <c:v>45042.742947611332</c:v>
                </c:pt>
                <c:pt idx="4656">
                  <c:v>45042.742948780317</c:v>
                </c:pt>
                <c:pt idx="4657">
                  <c:v>45042.742949937725</c:v>
                </c:pt>
                <c:pt idx="4658">
                  <c:v>45042.742951106709</c:v>
                </c:pt>
                <c:pt idx="4659">
                  <c:v>45042.742952264118</c:v>
                </c:pt>
                <c:pt idx="4660">
                  <c:v>45042.742953421526</c:v>
                </c:pt>
                <c:pt idx="4661">
                  <c:v>45042.742954578935</c:v>
                </c:pt>
                <c:pt idx="4662">
                  <c:v>45042.742955747919</c:v>
                </c:pt>
                <c:pt idx="4663">
                  <c:v>45042.742956905327</c:v>
                </c:pt>
                <c:pt idx="4664">
                  <c:v>45042.742958062736</c:v>
                </c:pt>
                <c:pt idx="4665">
                  <c:v>45042.742959220144</c:v>
                </c:pt>
                <c:pt idx="4666">
                  <c:v>45042.742960377553</c:v>
                </c:pt>
                <c:pt idx="4667">
                  <c:v>45042.742961534961</c:v>
                </c:pt>
                <c:pt idx="4668">
                  <c:v>45042.742962692369</c:v>
                </c:pt>
                <c:pt idx="4669">
                  <c:v>45042.742963849778</c:v>
                </c:pt>
                <c:pt idx="4670">
                  <c:v>45042.742965018762</c:v>
                </c:pt>
                <c:pt idx="4671">
                  <c:v>45042.742966176171</c:v>
                </c:pt>
                <c:pt idx="4672">
                  <c:v>45042.742967333579</c:v>
                </c:pt>
                <c:pt idx="4673">
                  <c:v>45042.742968502564</c:v>
                </c:pt>
                <c:pt idx="4674">
                  <c:v>45042.742969659972</c:v>
                </c:pt>
                <c:pt idx="4675">
                  <c:v>45042.74297081738</c:v>
                </c:pt>
                <c:pt idx="4676">
                  <c:v>45042.742971974789</c:v>
                </c:pt>
                <c:pt idx="4677">
                  <c:v>45042.742973132197</c:v>
                </c:pt>
                <c:pt idx="4678">
                  <c:v>45042.742974289606</c:v>
                </c:pt>
                <c:pt idx="4679">
                  <c:v>45042.742975447014</c:v>
                </c:pt>
                <c:pt idx="4680">
                  <c:v>45042.742976604422</c:v>
                </c:pt>
                <c:pt idx="4681">
                  <c:v>45042.742977761831</c:v>
                </c:pt>
                <c:pt idx="4682">
                  <c:v>45042.742978919239</c:v>
                </c:pt>
                <c:pt idx="4683">
                  <c:v>45042.742980076648</c:v>
                </c:pt>
                <c:pt idx="4684">
                  <c:v>45042.742981245632</c:v>
                </c:pt>
                <c:pt idx="4685">
                  <c:v>45042.742982403041</c:v>
                </c:pt>
                <c:pt idx="4686">
                  <c:v>45042.742983560449</c:v>
                </c:pt>
                <c:pt idx="4687">
                  <c:v>45042.742984729433</c:v>
                </c:pt>
                <c:pt idx="4688">
                  <c:v>45042.742985898418</c:v>
                </c:pt>
                <c:pt idx="4689">
                  <c:v>45042.742987055826</c:v>
                </c:pt>
                <c:pt idx="4690">
                  <c:v>45042.742988213235</c:v>
                </c:pt>
                <c:pt idx="4691">
                  <c:v>45042.742989370643</c:v>
                </c:pt>
                <c:pt idx="4692">
                  <c:v>45042.742990539627</c:v>
                </c:pt>
                <c:pt idx="4693">
                  <c:v>45042.742991708612</c:v>
                </c:pt>
                <c:pt idx="4694">
                  <c:v>45042.74299286602</c:v>
                </c:pt>
                <c:pt idx="4695">
                  <c:v>45042.742994035005</c:v>
                </c:pt>
                <c:pt idx="4696">
                  <c:v>45042.742995192413</c:v>
                </c:pt>
                <c:pt idx="4697">
                  <c:v>45042.742996361398</c:v>
                </c:pt>
                <c:pt idx="4698">
                  <c:v>45042.742997518806</c:v>
                </c:pt>
                <c:pt idx="4699">
                  <c:v>45042.742998676214</c:v>
                </c:pt>
                <c:pt idx="4700">
                  <c:v>45042.742999833623</c:v>
                </c:pt>
                <c:pt idx="4701">
                  <c:v>45042.743000991031</c:v>
                </c:pt>
                <c:pt idx="4702">
                  <c:v>45042.74300214844</c:v>
                </c:pt>
                <c:pt idx="4703">
                  <c:v>45042.743003305848</c:v>
                </c:pt>
                <c:pt idx="4704">
                  <c:v>45042.743004463257</c:v>
                </c:pt>
                <c:pt idx="4705">
                  <c:v>45042.743005620665</c:v>
                </c:pt>
                <c:pt idx="4706">
                  <c:v>45042.743006778073</c:v>
                </c:pt>
                <c:pt idx="4707">
                  <c:v>45042.743007947058</c:v>
                </c:pt>
                <c:pt idx="4708">
                  <c:v>45042.743009104466</c:v>
                </c:pt>
                <c:pt idx="4709">
                  <c:v>45042.743010261875</c:v>
                </c:pt>
                <c:pt idx="4710">
                  <c:v>45042.743011419283</c:v>
                </c:pt>
                <c:pt idx="4711">
                  <c:v>45042.743012576691</c:v>
                </c:pt>
                <c:pt idx="4712">
                  <c:v>45042.7430137341</c:v>
                </c:pt>
                <c:pt idx="4713">
                  <c:v>45042.743014891508</c:v>
                </c:pt>
                <c:pt idx="4714">
                  <c:v>45042.743016060493</c:v>
                </c:pt>
                <c:pt idx="4715">
                  <c:v>45042.743017229477</c:v>
                </c:pt>
                <c:pt idx="4716">
                  <c:v>45042.743018386886</c:v>
                </c:pt>
                <c:pt idx="4717">
                  <c:v>45042.743019544294</c:v>
                </c:pt>
                <c:pt idx="4718">
                  <c:v>45042.743020701702</c:v>
                </c:pt>
                <c:pt idx="4719">
                  <c:v>45042.743021859111</c:v>
                </c:pt>
                <c:pt idx="4720">
                  <c:v>45042.743023016519</c:v>
                </c:pt>
                <c:pt idx="4721">
                  <c:v>45042.743024173928</c:v>
                </c:pt>
                <c:pt idx="4722">
                  <c:v>45042.743025331336</c:v>
                </c:pt>
                <c:pt idx="4723">
                  <c:v>45042.743026488744</c:v>
                </c:pt>
                <c:pt idx="4724">
                  <c:v>45042.743027646153</c:v>
                </c:pt>
                <c:pt idx="4725">
                  <c:v>45042.743028815137</c:v>
                </c:pt>
                <c:pt idx="4726">
                  <c:v>45042.743029984122</c:v>
                </c:pt>
                <c:pt idx="4727">
                  <c:v>45042.74303114153</c:v>
                </c:pt>
                <c:pt idx="4728">
                  <c:v>45042.743032298938</c:v>
                </c:pt>
                <c:pt idx="4729">
                  <c:v>45042.743033456347</c:v>
                </c:pt>
                <c:pt idx="4730">
                  <c:v>45042.743034625331</c:v>
                </c:pt>
                <c:pt idx="4731">
                  <c:v>45042.74303578274</c:v>
                </c:pt>
                <c:pt idx="4732">
                  <c:v>45042.743036940148</c:v>
                </c:pt>
                <c:pt idx="4733">
                  <c:v>45042.743038097557</c:v>
                </c:pt>
                <c:pt idx="4734">
                  <c:v>45042.743039266541</c:v>
                </c:pt>
                <c:pt idx="4735">
                  <c:v>45042.743040423949</c:v>
                </c:pt>
                <c:pt idx="4736">
                  <c:v>45042.743041592934</c:v>
                </c:pt>
                <c:pt idx="4737">
                  <c:v>45042.743042761918</c:v>
                </c:pt>
                <c:pt idx="4738">
                  <c:v>45042.743043930903</c:v>
                </c:pt>
                <c:pt idx="4739">
                  <c:v>45042.743045088311</c:v>
                </c:pt>
                <c:pt idx="4740">
                  <c:v>45042.74304624572</c:v>
                </c:pt>
                <c:pt idx="4741">
                  <c:v>45042.743047403128</c:v>
                </c:pt>
                <c:pt idx="4742">
                  <c:v>45042.743048560536</c:v>
                </c:pt>
                <c:pt idx="4743">
                  <c:v>45042.743049717945</c:v>
                </c:pt>
                <c:pt idx="4744">
                  <c:v>45042.743050886929</c:v>
                </c:pt>
                <c:pt idx="4745">
                  <c:v>45042.743052044338</c:v>
                </c:pt>
                <c:pt idx="4746">
                  <c:v>45042.743053201746</c:v>
                </c:pt>
                <c:pt idx="4747">
                  <c:v>45042.743054359154</c:v>
                </c:pt>
                <c:pt idx="4748">
                  <c:v>45042.743055516563</c:v>
                </c:pt>
                <c:pt idx="4749">
                  <c:v>45042.743056673971</c:v>
                </c:pt>
                <c:pt idx="4750">
                  <c:v>45042.74305783138</c:v>
                </c:pt>
                <c:pt idx="4751">
                  <c:v>45042.743058988788</c:v>
                </c:pt>
                <c:pt idx="4752">
                  <c:v>45042.743060146197</c:v>
                </c:pt>
                <c:pt idx="4753">
                  <c:v>45042.743061303605</c:v>
                </c:pt>
                <c:pt idx="4754">
                  <c:v>45042.743062461013</c:v>
                </c:pt>
                <c:pt idx="4755">
                  <c:v>45042.743063618422</c:v>
                </c:pt>
                <c:pt idx="4756">
                  <c:v>45042.74306477583</c:v>
                </c:pt>
                <c:pt idx="4757">
                  <c:v>45042.743065933239</c:v>
                </c:pt>
                <c:pt idx="4758">
                  <c:v>45042.743067102223</c:v>
                </c:pt>
                <c:pt idx="4759">
                  <c:v>45042.743068259631</c:v>
                </c:pt>
                <c:pt idx="4760">
                  <c:v>45042.74306941704</c:v>
                </c:pt>
                <c:pt idx="4761">
                  <c:v>45042.743070574448</c:v>
                </c:pt>
                <c:pt idx="4762">
                  <c:v>45042.743071743433</c:v>
                </c:pt>
                <c:pt idx="4763">
                  <c:v>45042.743072912417</c:v>
                </c:pt>
                <c:pt idx="4764">
                  <c:v>45042.743074069826</c:v>
                </c:pt>
                <c:pt idx="4765">
                  <c:v>45042.743075227234</c:v>
                </c:pt>
                <c:pt idx="4766">
                  <c:v>45042.743076384642</c:v>
                </c:pt>
                <c:pt idx="4767">
                  <c:v>45042.743077542051</c:v>
                </c:pt>
                <c:pt idx="4768">
                  <c:v>45042.743078699459</c:v>
                </c:pt>
                <c:pt idx="4769">
                  <c:v>45042.743079856868</c:v>
                </c:pt>
                <c:pt idx="4770">
                  <c:v>45042.743081025852</c:v>
                </c:pt>
                <c:pt idx="4771">
                  <c:v>45042.74308218326</c:v>
                </c:pt>
                <c:pt idx="4772">
                  <c:v>45042.743083340669</c:v>
                </c:pt>
                <c:pt idx="4773">
                  <c:v>45042.743084509653</c:v>
                </c:pt>
                <c:pt idx="4774">
                  <c:v>45042.743085667062</c:v>
                </c:pt>
                <c:pt idx="4775">
                  <c:v>45042.743086836046</c:v>
                </c:pt>
                <c:pt idx="4776">
                  <c:v>45042.743087993455</c:v>
                </c:pt>
                <c:pt idx="4777">
                  <c:v>45042.743089162439</c:v>
                </c:pt>
                <c:pt idx="4778">
                  <c:v>45042.743090331423</c:v>
                </c:pt>
                <c:pt idx="4779">
                  <c:v>45042.743091500408</c:v>
                </c:pt>
                <c:pt idx="4780">
                  <c:v>45042.743092657816</c:v>
                </c:pt>
                <c:pt idx="4781">
                  <c:v>45042.743093826801</c:v>
                </c:pt>
                <c:pt idx="4782">
                  <c:v>45042.743094984209</c:v>
                </c:pt>
                <c:pt idx="4783">
                  <c:v>45042.743096153194</c:v>
                </c:pt>
                <c:pt idx="4784">
                  <c:v>45042.743097310602</c:v>
                </c:pt>
                <c:pt idx="4785">
                  <c:v>45042.74309846801</c:v>
                </c:pt>
                <c:pt idx="4786">
                  <c:v>45042.743099625419</c:v>
                </c:pt>
                <c:pt idx="4787">
                  <c:v>45042.743100782827</c:v>
                </c:pt>
                <c:pt idx="4788">
                  <c:v>45042.743101940236</c:v>
                </c:pt>
                <c:pt idx="4789">
                  <c:v>45042.74310310922</c:v>
                </c:pt>
                <c:pt idx="4790">
                  <c:v>45042.743104266629</c:v>
                </c:pt>
                <c:pt idx="4791">
                  <c:v>45042.743105424037</c:v>
                </c:pt>
                <c:pt idx="4792">
                  <c:v>45042.743106593021</c:v>
                </c:pt>
                <c:pt idx="4793">
                  <c:v>45042.74310775043</c:v>
                </c:pt>
                <c:pt idx="4794">
                  <c:v>45042.743108907838</c:v>
                </c:pt>
                <c:pt idx="4795">
                  <c:v>45042.743110076823</c:v>
                </c:pt>
                <c:pt idx="4796">
                  <c:v>45042.743111234231</c:v>
                </c:pt>
                <c:pt idx="4797">
                  <c:v>45042.743112391639</c:v>
                </c:pt>
                <c:pt idx="4798">
                  <c:v>45042.743113560624</c:v>
                </c:pt>
                <c:pt idx="4799">
                  <c:v>45042.743114729608</c:v>
                </c:pt>
                <c:pt idx="4800">
                  <c:v>45042.743115898593</c:v>
                </c:pt>
                <c:pt idx="4801">
                  <c:v>45042.743117056001</c:v>
                </c:pt>
                <c:pt idx="4802">
                  <c:v>45042.74311821341</c:v>
                </c:pt>
                <c:pt idx="4803">
                  <c:v>45042.743119370818</c:v>
                </c:pt>
                <c:pt idx="4804">
                  <c:v>45042.743120528226</c:v>
                </c:pt>
                <c:pt idx="4805">
                  <c:v>45042.743121685635</c:v>
                </c:pt>
                <c:pt idx="4806">
                  <c:v>45042.743122843043</c:v>
                </c:pt>
                <c:pt idx="4807">
                  <c:v>45042.743124000452</c:v>
                </c:pt>
                <c:pt idx="4808">
                  <c:v>45042.74312515786</c:v>
                </c:pt>
                <c:pt idx="4809">
                  <c:v>45042.743126315268</c:v>
                </c:pt>
                <c:pt idx="4810">
                  <c:v>45042.743127472677</c:v>
                </c:pt>
                <c:pt idx="4811">
                  <c:v>45042.743128630085</c:v>
                </c:pt>
                <c:pt idx="4812">
                  <c:v>45042.743129787494</c:v>
                </c:pt>
                <c:pt idx="4813">
                  <c:v>45042.743130956478</c:v>
                </c:pt>
                <c:pt idx="4814">
                  <c:v>45042.743132113887</c:v>
                </c:pt>
                <c:pt idx="4815">
                  <c:v>45042.743133282871</c:v>
                </c:pt>
                <c:pt idx="4816">
                  <c:v>45042.743134440279</c:v>
                </c:pt>
                <c:pt idx="4817">
                  <c:v>45042.743135597688</c:v>
                </c:pt>
                <c:pt idx="4818">
                  <c:v>45042.743136755096</c:v>
                </c:pt>
                <c:pt idx="4819">
                  <c:v>45042.743137912505</c:v>
                </c:pt>
                <c:pt idx="4820">
                  <c:v>45042.743139069913</c:v>
                </c:pt>
                <c:pt idx="4821">
                  <c:v>45042.743140227321</c:v>
                </c:pt>
                <c:pt idx="4822">
                  <c:v>45042.74314138473</c:v>
                </c:pt>
                <c:pt idx="4823">
                  <c:v>45042.743142542138</c:v>
                </c:pt>
                <c:pt idx="4824">
                  <c:v>45042.743143699547</c:v>
                </c:pt>
                <c:pt idx="4825">
                  <c:v>45042.743144856955</c:v>
                </c:pt>
                <c:pt idx="4826">
                  <c:v>45042.743146014363</c:v>
                </c:pt>
                <c:pt idx="4827">
                  <c:v>45042.743147171772</c:v>
                </c:pt>
                <c:pt idx="4828">
                  <c:v>45042.74314832918</c:v>
                </c:pt>
                <c:pt idx="4829">
                  <c:v>45042.743149486589</c:v>
                </c:pt>
                <c:pt idx="4830">
                  <c:v>45042.743150643997</c:v>
                </c:pt>
                <c:pt idx="4831">
                  <c:v>45042.743151812982</c:v>
                </c:pt>
                <c:pt idx="4832">
                  <c:v>45042.743152981966</c:v>
                </c:pt>
                <c:pt idx="4833">
                  <c:v>45042.743154139374</c:v>
                </c:pt>
                <c:pt idx="4834">
                  <c:v>45042.743155296783</c:v>
                </c:pt>
                <c:pt idx="4835">
                  <c:v>45042.743156454191</c:v>
                </c:pt>
                <c:pt idx="4836">
                  <c:v>45042.7431576116</c:v>
                </c:pt>
                <c:pt idx="4837">
                  <c:v>45042.743158769008</c:v>
                </c:pt>
                <c:pt idx="4838">
                  <c:v>45042.743159937992</c:v>
                </c:pt>
                <c:pt idx="4839">
                  <c:v>45042.743161106977</c:v>
                </c:pt>
                <c:pt idx="4840">
                  <c:v>45042.743162264385</c:v>
                </c:pt>
                <c:pt idx="4841">
                  <c:v>45042.74316343337</c:v>
                </c:pt>
                <c:pt idx="4842">
                  <c:v>45042.743164590778</c:v>
                </c:pt>
                <c:pt idx="4843">
                  <c:v>45042.743165748187</c:v>
                </c:pt>
                <c:pt idx="4844">
                  <c:v>45042.743166905595</c:v>
                </c:pt>
                <c:pt idx="4845">
                  <c:v>45042.743168063003</c:v>
                </c:pt>
                <c:pt idx="4846">
                  <c:v>45042.743169220412</c:v>
                </c:pt>
                <c:pt idx="4847">
                  <c:v>45042.74317037782</c:v>
                </c:pt>
                <c:pt idx="4848">
                  <c:v>45042.743171535229</c:v>
                </c:pt>
                <c:pt idx="4849">
                  <c:v>45042.743172692637</c:v>
                </c:pt>
                <c:pt idx="4850">
                  <c:v>45042.743173850045</c:v>
                </c:pt>
                <c:pt idx="4851">
                  <c:v>45042.743175007454</c:v>
                </c:pt>
                <c:pt idx="4852">
                  <c:v>45042.743176164862</c:v>
                </c:pt>
                <c:pt idx="4853">
                  <c:v>45042.743177322271</c:v>
                </c:pt>
                <c:pt idx="4854">
                  <c:v>45042.743178479679</c:v>
                </c:pt>
                <c:pt idx="4855">
                  <c:v>45042.743179637087</c:v>
                </c:pt>
                <c:pt idx="4856">
                  <c:v>45042.743180794496</c:v>
                </c:pt>
                <c:pt idx="4857">
                  <c:v>45042.743181951904</c:v>
                </c:pt>
                <c:pt idx="4858">
                  <c:v>45042.743183109313</c:v>
                </c:pt>
                <c:pt idx="4859">
                  <c:v>45042.743184266721</c:v>
                </c:pt>
                <c:pt idx="4860">
                  <c:v>45042.743185424129</c:v>
                </c:pt>
                <c:pt idx="4861">
                  <c:v>45042.743186593114</c:v>
                </c:pt>
                <c:pt idx="4862">
                  <c:v>45042.743187750522</c:v>
                </c:pt>
                <c:pt idx="4863">
                  <c:v>45042.743188919507</c:v>
                </c:pt>
                <c:pt idx="4864">
                  <c:v>45042.743190088491</c:v>
                </c:pt>
                <c:pt idx="4865">
                  <c:v>45042.743191257476</c:v>
                </c:pt>
                <c:pt idx="4866">
                  <c:v>45042.743192414884</c:v>
                </c:pt>
                <c:pt idx="4867">
                  <c:v>45042.743193583869</c:v>
                </c:pt>
                <c:pt idx="4868">
                  <c:v>45042.743194741277</c:v>
                </c:pt>
                <c:pt idx="4869">
                  <c:v>45042.743195898685</c:v>
                </c:pt>
                <c:pt idx="4870">
                  <c:v>45042.743197056094</c:v>
                </c:pt>
                <c:pt idx="4871">
                  <c:v>45042.743198225078</c:v>
                </c:pt>
                <c:pt idx="4872">
                  <c:v>45042.743199382487</c:v>
                </c:pt>
                <c:pt idx="4873">
                  <c:v>45042.743200539895</c:v>
                </c:pt>
                <c:pt idx="4874">
                  <c:v>45042.743201708879</c:v>
                </c:pt>
                <c:pt idx="4875">
                  <c:v>45042.743202866288</c:v>
                </c:pt>
                <c:pt idx="4876">
                  <c:v>45042.743204023696</c:v>
                </c:pt>
                <c:pt idx="4877">
                  <c:v>45042.743205181105</c:v>
                </c:pt>
                <c:pt idx="4878">
                  <c:v>45042.743206350089</c:v>
                </c:pt>
                <c:pt idx="4879">
                  <c:v>45042.743207507498</c:v>
                </c:pt>
                <c:pt idx="4880">
                  <c:v>45042.743208664906</c:v>
                </c:pt>
                <c:pt idx="4881">
                  <c:v>45042.74320983389</c:v>
                </c:pt>
                <c:pt idx="4882">
                  <c:v>45042.743211002875</c:v>
                </c:pt>
                <c:pt idx="4883">
                  <c:v>45042.743212160283</c:v>
                </c:pt>
                <c:pt idx="4884">
                  <c:v>45042.743213317692</c:v>
                </c:pt>
                <c:pt idx="4885">
                  <c:v>45042.743214486676</c:v>
                </c:pt>
                <c:pt idx="4886">
                  <c:v>45042.743215655661</c:v>
                </c:pt>
                <c:pt idx="4887">
                  <c:v>45042.743216813069</c:v>
                </c:pt>
                <c:pt idx="4888">
                  <c:v>45042.743217982053</c:v>
                </c:pt>
                <c:pt idx="4889">
                  <c:v>45042.743219139462</c:v>
                </c:pt>
                <c:pt idx="4890">
                  <c:v>45042.743220308446</c:v>
                </c:pt>
                <c:pt idx="4891">
                  <c:v>45042.743221465855</c:v>
                </c:pt>
                <c:pt idx="4892">
                  <c:v>45042.743222634839</c:v>
                </c:pt>
                <c:pt idx="4893">
                  <c:v>45042.743223803824</c:v>
                </c:pt>
                <c:pt idx="4894">
                  <c:v>45042.743224961232</c:v>
                </c:pt>
                <c:pt idx="4895">
                  <c:v>45042.743226130216</c:v>
                </c:pt>
                <c:pt idx="4896">
                  <c:v>45042.743227287625</c:v>
                </c:pt>
                <c:pt idx="4897">
                  <c:v>45042.743228445033</c:v>
                </c:pt>
                <c:pt idx="4898">
                  <c:v>45042.743229602442</c:v>
                </c:pt>
                <c:pt idx="4899">
                  <c:v>45042.743230771426</c:v>
                </c:pt>
                <c:pt idx="4900">
                  <c:v>45042.743231928835</c:v>
                </c:pt>
                <c:pt idx="4901">
                  <c:v>45042.743233097819</c:v>
                </c:pt>
                <c:pt idx="4902">
                  <c:v>45042.743234255227</c:v>
                </c:pt>
                <c:pt idx="4903">
                  <c:v>45042.743235424212</c:v>
                </c:pt>
                <c:pt idx="4904">
                  <c:v>45042.74323658162</c:v>
                </c:pt>
                <c:pt idx="4905">
                  <c:v>45042.743237739029</c:v>
                </c:pt>
                <c:pt idx="4906">
                  <c:v>45042.743238896437</c:v>
                </c:pt>
                <c:pt idx="4907">
                  <c:v>45042.743240053846</c:v>
                </c:pt>
                <c:pt idx="4908">
                  <c:v>45042.74324122283</c:v>
                </c:pt>
                <c:pt idx="4909">
                  <c:v>45042.743242380238</c:v>
                </c:pt>
                <c:pt idx="4910">
                  <c:v>45042.743243549223</c:v>
                </c:pt>
                <c:pt idx="4911">
                  <c:v>45042.743244718207</c:v>
                </c:pt>
                <c:pt idx="4912">
                  <c:v>45042.743245875616</c:v>
                </c:pt>
                <c:pt idx="4913">
                  <c:v>45042.743247033024</c:v>
                </c:pt>
                <c:pt idx="4914">
                  <c:v>45042.743248202009</c:v>
                </c:pt>
                <c:pt idx="4915">
                  <c:v>45042.743249359417</c:v>
                </c:pt>
                <c:pt idx="4916">
                  <c:v>45042.743250516825</c:v>
                </c:pt>
                <c:pt idx="4917">
                  <c:v>45042.74325168581</c:v>
                </c:pt>
                <c:pt idx="4918">
                  <c:v>45042.743252843218</c:v>
                </c:pt>
                <c:pt idx="4919">
                  <c:v>45042.743254000627</c:v>
                </c:pt>
                <c:pt idx="4920">
                  <c:v>45042.743255158035</c:v>
                </c:pt>
                <c:pt idx="4921">
                  <c:v>45042.743256327019</c:v>
                </c:pt>
                <c:pt idx="4922">
                  <c:v>45042.743257484428</c:v>
                </c:pt>
                <c:pt idx="4923">
                  <c:v>45042.743258653412</c:v>
                </c:pt>
                <c:pt idx="4924">
                  <c:v>45042.743259822397</c:v>
                </c:pt>
                <c:pt idx="4925">
                  <c:v>45042.743260979805</c:v>
                </c:pt>
                <c:pt idx="4926">
                  <c:v>45042.743262137214</c:v>
                </c:pt>
                <c:pt idx="4927">
                  <c:v>45042.743263294622</c:v>
                </c:pt>
                <c:pt idx="4928">
                  <c:v>45042.743264463606</c:v>
                </c:pt>
                <c:pt idx="4929">
                  <c:v>45042.743265621015</c:v>
                </c:pt>
                <c:pt idx="4930">
                  <c:v>45042.743266778423</c:v>
                </c:pt>
                <c:pt idx="4931">
                  <c:v>45042.743267935832</c:v>
                </c:pt>
                <c:pt idx="4932">
                  <c:v>45042.74326909324</c:v>
                </c:pt>
                <c:pt idx="4933">
                  <c:v>45042.743270262225</c:v>
                </c:pt>
                <c:pt idx="4934">
                  <c:v>45042.743271431209</c:v>
                </c:pt>
                <c:pt idx="4935">
                  <c:v>45042.743272588617</c:v>
                </c:pt>
                <c:pt idx="4936">
                  <c:v>45042.743273746026</c:v>
                </c:pt>
                <c:pt idx="4937">
                  <c:v>45042.74327491501</c:v>
                </c:pt>
                <c:pt idx="4938">
                  <c:v>45042.743276072419</c:v>
                </c:pt>
                <c:pt idx="4939">
                  <c:v>45042.743277241403</c:v>
                </c:pt>
                <c:pt idx="4940">
                  <c:v>45042.743278398812</c:v>
                </c:pt>
                <c:pt idx="4941">
                  <c:v>45042.743279567796</c:v>
                </c:pt>
                <c:pt idx="4942">
                  <c:v>45042.743280725204</c:v>
                </c:pt>
                <c:pt idx="4943">
                  <c:v>45042.743281882613</c:v>
                </c:pt>
                <c:pt idx="4944">
                  <c:v>45042.743283040021</c:v>
                </c:pt>
                <c:pt idx="4945">
                  <c:v>45042.743284209006</c:v>
                </c:pt>
                <c:pt idx="4946">
                  <c:v>45042.743285366414</c:v>
                </c:pt>
                <c:pt idx="4947">
                  <c:v>45042.743286523822</c:v>
                </c:pt>
                <c:pt idx="4948">
                  <c:v>45042.743287692807</c:v>
                </c:pt>
                <c:pt idx="4949">
                  <c:v>45042.743288850215</c:v>
                </c:pt>
                <c:pt idx="4950">
                  <c:v>45042.743290007624</c:v>
                </c:pt>
                <c:pt idx="4951">
                  <c:v>45042.743291176608</c:v>
                </c:pt>
                <c:pt idx="4952">
                  <c:v>45042.743292334017</c:v>
                </c:pt>
                <c:pt idx="4953">
                  <c:v>45042.743293491425</c:v>
                </c:pt>
                <c:pt idx="4954">
                  <c:v>45042.743294648833</c:v>
                </c:pt>
                <c:pt idx="4955">
                  <c:v>45042.743295806242</c:v>
                </c:pt>
                <c:pt idx="4956">
                  <c:v>45042.74329696365</c:v>
                </c:pt>
                <c:pt idx="4957">
                  <c:v>45042.743298121059</c:v>
                </c:pt>
                <c:pt idx="4958">
                  <c:v>45042.743299278467</c:v>
                </c:pt>
                <c:pt idx="4959">
                  <c:v>45042.743300435875</c:v>
                </c:pt>
                <c:pt idx="4960">
                  <c:v>45042.74330160486</c:v>
                </c:pt>
                <c:pt idx="4961">
                  <c:v>45042.743302762268</c:v>
                </c:pt>
                <c:pt idx="4962">
                  <c:v>45042.743303919677</c:v>
                </c:pt>
                <c:pt idx="4963">
                  <c:v>45042.743305077085</c:v>
                </c:pt>
                <c:pt idx="4964">
                  <c:v>45042.743306234494</c:v>
                </c:pt>
                <c:pt idx="4965">
                  <c:v>45042.743307391902</c:v>
                </c:pt>
                <c:pt idx="4966">
                  <c:v>45042.74330854931</c:v>
                </c:pt>
                <c:pt idx="4967">
                  <c:v>45042.743309718295</c:v>
                </c:pt>
                <c:pt idx="4968">
                  <c:v>45042.743310875703</c:v>
                </c:pt>
                <c:pt idx="4969">
                  <c:v>45042.743312044688</c:v>
                </c:pt>
                <c:pt idx="4970">
                  <c:v>45042.743313213672</c:v>
                </c:pt>
                <c:pt idx="4971">
                  <c:v>45042.74331437108</c:v>
                </c:pt>
                <c:pt idx="4972">
                  <c:v>45042.743315528489</c:v>
                </c:pt>
                <c:pt idx="4973">
                  <c:v>45042.743316685897</c:v>
                </c:pt>
                <c:pt idx="4974">
                  <c:v>45042.743317843306</c:v>
                </c:pt>
                <c:pt idx="4975">
                  <c:v>45042.743319000714</c:v>
                </c:pt>
                <c:pt idx="4976">
                  <c:v>45042.743320158123</c:v>
                </c:pt>
                <c:pt idx="4977">
                  <c:v>45042.743321315531</c:v>
                </c:pt>
                <c:pt idx="4978">
                  <c:v>45042.743322472939</c:v>
                </c:pt>
                <c:pt idx="4979">
                  <c:v>45042.743323630348</c:v>
                </c:pt>
                <c:pt idx="4980">
                  <c:v>45042.743324787756</c:v>
                </c:pt>
                <c:pt idx="4981">
                  <c:v>45042.743325945165</c:v>
                </c:pt>
                <c:pt idx="4982">
                  <c:v>45042.743327114149</c:v>
                </c:pt>
                <c:pt idx="4983">
                  <c:v>45042.743328271557</c:v>
                </c:pt>
                <c:pt idx="4984">
                  <c:v>45042.743329428966</c:v>
                </c:pt>
                <c:pt idx="4985">
                  <c:v>45042.743330586374</c:v>
                </c:pt>
                <c:pt idx="4986">
                  <c:v>45042.743331743783</c:v>
                </c:pt>
                <c:pt idx="4987">
                  <c:v>45042.743332901191</c:v>
                </c:pt>
                <c:pt idx="4988">
                  <c:v>45042.743334070175</c:v>
                </c:pt>
                <c:pt idx="4989">
                  <c:v>45042.743335227584</c:v>
                </c:pt>
                <c:pt idx="4990">
                  <c:v>45042.743336384992</c:v>
                </c:pt>
                <c:pt idx="4991">
                  <c:v>45042.743337542401</c:v>
                </c:pt>
                <c:pt idx="4992">
                  <c:v>45042.743338699809</c:v>
                </c:pt>
                <c:pt idx="4993">
                  <c:v>45042.743339857218</c:v>
                </c:pt>
                <c:pt idx="4994">
                  <c:v>45042.743341014626</c:v>
                </c:pt>
                <c:pt idx="4995">
                  <c:v>45042.74334218361</c:v>
                </c:pt>
                <c:pt idx="4996">
                  <c:v>45042.743343341019</c:v>
                </c:pt>
                <c:pt idx="4997">
                  <c:v>45042.743344498427</c:v>
                </c:pt>
                <c:pt idx="4998">
                  <c:v>45042.743345667412</c:v>
                </c:pt>
                <c:pt idx="4999">
                  <c:v>45042.743346836396</c:v>
                </c:pt>
                <c:pt idx="5000">
                  <c:v>45042.743347993804</c:v>
                </c:pt>
                <c:pt idx="5001">
                  <c:v>45042.743349151213</c:v>
                </c:pt>
                <c:pt idx="5002">
                  <c:v>45042.743350308621</c:v>
                </c:pt>
                <c:pt idx="5003">
                  <c:v>45042.74335146603</c:v>
                </c:pt>
                <c:pt idx="5004">
                  <c:v>45042.743352623438</c:v>
                </c:pt>
                <c:pt idx="5005">
                  <c:v>45042.743353780847</c:v>
                </c:pt>
                <c:pt idx="5006">
                  <c:v>45042.743354949831</c:v>
                </c:pt>
                <c:pt idx="5007">
                  <c:v>45042.743356107239</c:v>
                </c:pt>
                <c:pt idx="5008">
                  <c:v>45042.743357264648</c:v>
                </c:pt>
                <c:pt idx="5009">
                  <c:v>45042.743358422056</c:v>
                </c:pt>
                <c:pt idx="5010">
                  <c:v>45042.743359579465</c:v>
                </c:pt>
                <c:pt idx="5011">
                  <c:v>45042.743360736873</c:v>
                </c:pt>
                <c:pt idx="5012">
                  <c:v>45042.743361894281</c:v>
                </c:pt>
                <c:pt idx="5013">
                  <c:v>45042.74336305169</c:v>
                </c:pt>
                <c:pt idx="5014">
                  <c:v>45042.743364220674</c:v>
                </c:pt>
                <c:pt idx="5015">
                  <c:v>45042.743365378083</c:v>
                </c:pt>
                <c:pt idx="5016">
                  <c:v>45042.743366547067</c:v>
                </c:pt>
                <c:pt idx="5017">
                  <c:v>45042.743367716052</c:v>
                </c:pt>
                <c:pt idx="5018">
                  <c:v>45042.74336887346</c:v>
                </c:pt>
                <c:pt idx="5019">
                  <c:v>45042.743370042444</c:v>
                </c:pt>
                <c:pt idx="5020">
                  <c:v>45042.743371211429</c:v>
                </c:pt>
                <c:pt idx="5021">
                  <c:v>45042.743372380413</c:v>
                </c:pt>
                <c:pt idx="5022">
                  <c:v>45042.743373537822</c:v>
                </c:pt>
                <c:pt idx="5023">
                  <c:v>45042.74337469523</c:v>
                </c:pt>
                <c:pt idx="5024">
                  <c:v>45042.743375852639</c:v>
                </c:pt>
                <c:pt idx="5025">
                  <c:v>45042.743377021623</c:v>
                </c:pt>
                <c:pt idx="5026">
                  <c:v>45042.743378179031</c:v>
                </c:pt>
                <c:pt idx="5027">
                  <c:v>45042.74337933644</c:v>
                </c:pt>
                <c:pt idx="5028">
                  <c:v>45042.743380493848</c:v>
                </c:pt>
                <c:pt idx="5029">
                  <c:v>45042.743381662833</c:v>
                </c:pt>
                <c:pt idx="5030">
                  <c:v>45042.743382820241</c:v>
                </c:pt>
                <c:pt idx="5031">
                  <c:v>45042.74338397765</c:v>
                </c:pt>
                <c:pt idx="5032">
                  <c:v>45042.743385135058</c:v>
                </c:pt>
                <c:pt idx="5033">
                  <c:v>45042.743386292466</c:v>
                </c:pt>
                <c:pt idx="5034">
                  <c:v>45042.743387461451</c:v>
                </c:pt>
                <c:pt idx="5035">
                  <c:v>45042.743388618859</c:v>
                </c:pt>
                <c:pt idx="5036">
                  <c:v>45042.743389776268</c:v>
                </c:pt>
                <c:pt idx="5037">
                  <c:v>45042.743390933676</c:v>
                </c:pt>
                <c:pt idx="5038">
                  <c:v>45042.743392091084</c:v>
                </c:pt>
                <c:pt idx="5039">
                  <c:v>45042.743393248493</c:v>
                </c:pt>
                <c:pt idx="5040">
                  <c:v>45042.743394417477</c:v>
                </c:pt>
                <c:pt idx="5041">
                  <c:v>45042.743395574886</c:v>
                </c:pt>
                <c:pt idx="5042">
                  <c:v>45042.743396732294</c:v>
                </c:pt>
                <c:pt idx="5043">
                  <c:v>45042.743397901279</c:v>
                </c:pt>
                <c:pt idx="5044">
                  <c:v>45042.743399058687</c:v>
                </c:pt>
                <c:pt idx="5045">
                  <c:v>45042.743400216095</c:v>
                </c:pt>
                <c:pt idx="5046">
                  <c:v>45042.743401373504</c:v>
                </c:pt>
                <c:pt idx="5047">
                  <c:v>45042.743402530912</c:v>
                </c:pt>
                <c:pt idx="5048">
                  <c:v>45042.743403699897</c:v>
                </c:pt>
                <c:pt idx="5049">
                  <c:v>45042.743404857305</c:v>
                </c:pt>
                <c:pt idx="5050">
                  <c:v>45042.743406014713</c:v>
                </c:pt>
                <c:pt idx="5051">
                  <c:v>45042.743407172122</c:v>
                </c:pt>
                <c:pt idx="5052">
                  <c:v>45042.74340832953</c:v>
                </c:pt>
                <c:pt idx="5053">
                  <c:v>45042.743409486939</c:v>
                </c:pt>
                <c:pt idx="5054">
                  <c:v>45042.743410644347</c:v>
                </c:pt>
                <c:pt idx="5055">
                  <c:v>45042.743411801755</c:v>
                </c:pt>
                <c:pt idx="5056">
                  <c:v>45042.743412959164</c:v>
                </c:pt>
                <c:pt idx="5057">
                  <c:v>45042.743414128148</c:v>
                </c:pt>
                <c:pt idx="5058">
                  <c:v>45042.743415285557</c:v>
                </c:pt>
                <c:pt idx="5059">
                  <c:v>45042.743416442965</c:v>
                </c:pt>
                <c:pt idx="5060">
                  <c:v>45042.743417600374</c:v>
                </c:pt>
                <c:pt idx="5061">
                  <c:v>45042.743418757782</c:v>
                </c:pt>
                <c:pt idx="5062">
                  <c:v>45042.743419926766</c:v>
                </c:pt>
                <c:pt idx="5063">
                  <c:v>45042.743421084175</c:v>
                </c:pt>
                <c:pt idx="5064">
                  <c:v>45042.743422241583</c:v>
                </c:pt>
                <c:pt idx="5065">
                  <c:v>45042.743423398992</c:v>
                </c:pt>
                <c:pt idx="5066">
                  <c:v>45042.7434245564</c:v>
                </c:pt>
                <c:pt idx="5067">
                  <c:v>45042.743425713808</c:v>
                </c:pt>
                <c:pt idx="5068">
                  <c:v>45042.743426871217</c:v>
                </c:pt>
                <c:pt idx="5069">
                  <c:v>45042.743428028625</c:v>
                </c:pt>
                <c:pt idx="5070">
                  <c:v>45042.743429186034</c:v>
                </c:pt>
                <c:pt idx="5071">
                  <c:v>45042.743430343442</c:v>
                </c:pt>
                <c:pt idx="5072">
                  <c:v>45042.74343150085</c:v>
                </c:pt>
                <c:pt idx="5073">
                  <c:v>45042.743432669835</c:v>
                </c:pt>
                <c:pt idx="5074">
                  <c:v>45042.743433827243</c:v>
                </c:pt>
                <c:pt idx="5075">
                  <c:v>45042.743434984652</c:v>
                </c:pt>
                <c:pt idx="5076">
                  <c:v>45042.74343614206</c:v>
                </c:pt>
                <c:pt idx="5077">
                  <c:v>45042.743437299468</c:v>
                </c:pt>
                <c:pt idx="5078">
                  <c:v>45042.743438468453</c:v>
                </c:pt>
                <c:pt idx="5079">
                  <c:v>45042.743439625861</c:v>
                </c:pt>
                <c:pt idx="5080">
                  <c:v>45042.743440794846</c:v>
                </c:pt>
                <c:pt idx="5081">
                  <c:v>45042.74344196383</c:v>
                </c:pt>
                <c:pt idx="5082">
                  <c:v>45042.743443121239</c:v>
                </c:pt>
                <c:pt idx="5083">
                  <c:v>45042.743444278647</c:v>
                </c:pt>
                <c:pt idx="5084">
                  <c:v>45042.743445447632</c:v>
                </c:pt>
                <c:pt idx="5085">
                  <c:v>45042.74344660504</c:v>
                </c:pt>
                <c:pt idx="5086">
                  <c:v>45042.743447774024</c:v>
                </c:pt>
                <c:pt idx="5087">
                  <c:v>45042.743448943009</c:v>
                </c:pt>
                <c:pt idx="5088">
                  <c:v>45042.743450100417</c:v>
                </c:pt>
                <c:pt idx="5089">
                  <c:v>45042.743451257826</c:v>
                </c:pt>
                <c:pt idx="5090">
                  <c:v>45042.743452415234</c:v>
                </c:pt>
                <c:pt idx="5091">
                  <c:v>45042.743453572642</c:v>
                </c:pt>
                <c:pt idx="5092">
                  <c:v>45042.743454730051</c:v>
                </c:pt>
                <c:pt idx="5093">
                  <c:v>45042.743455887459</c:v>
                </c:pt>
                <c:pt idx="5094">
                  <c:v>45042.743457044868</c:v>
                </c:pt>
                <c:pt idx="5095">
                  <c:v>45042.743458202276</c:v>
                </c:pt>
                <c:pt idx="5096">
                  <c:v>45042.743459359684</c:v>
                </c:pt>
                <c:pt idx="5097">
                  <c:v>45042.743460528669</c:v>
                </c:pt>
                <c:pt idx="5098">
                  <c:v>45042.743461686077</c:v>
                </c:pt>
                <c:pt idx="5099">
                  <c:v>45042.743462843486</c:v>
                </c:pt>
                <c:pt idx="5100">
                  <c:v>45042.743464000894</c:v>
                </c:pt>
                <c:pt idx="5101">
                  <c:v>45042.743465181447</c:v>
                </c:pt>
                <c:pt idx="5102">
                  <c:v>45042.743466350432</c:v>
                </c:pt>
                <c:pt idx="5103">
                  <c:v>45042.74346750784</c:v>
                </c:pt>
                <c:pt idx="5104">
                  <c:v>45042.743468676825</c:v>
                </c:pt>
                <c:pt idx="5105">
                  <c:v>45042.743469834233</c:v>
                </c:pt>
                <c:pt idx="5106">
                  <c:v>45042.743471003218</c:v>
                </c:pt>
                <c:pt idx="5107">
                  <c:v>45042.743472160626</c:v>
                </c:pt>
                <c:pt idx="5108">
                  <c:v>45042.743473318034</c:v>
                </c:pt>
                <c:pt idx="5109">
                  <c:v>45042.743474475443</c:v>
                </c:pt>
                <c:pt idx="5110">
                  <c:v>45042.743475632851</c:v>
                </c:pt>
                <c:pt idx="5111">
                  <c:v>45042.74347679026</c:v>
                </c:pt>
                <c:pt idx="5112">
                  <c:v>45042.743477947668</c:v>
                </c:pt>
                <c:pt idx="5113">
                  <c:v>45042.743479105076</c:v>
                </c:pt>
                <c:pt idx="5114">
                  <c:v>45042.743480262485</c:v>
                </c:pt>
                <c:pt idx="5115">
                  <c:v>45042.743481431469</c:v>
                </c:pt>
                <c:pt idx="5116">
                  <c:v>45042.743482588878</c:v>
                </c:pt>
                <c:pt idx="5117">
                  <c:v>45042.743483746286</c:v>
                </c:pt>
                <c:pt idx="5118">
                  <c:v>45042.743484903694</c:v>
                </c:pt>
                <c:pt idx="5119">
                  <c:v>45042.743486084248</c:v>
                </c:pt>
                <c:pt idx="5120">
                  <c:v>45042.743487241656</c:v>
                </c:pt>
                <c:pt idx="5121">
                  <c:v>45042.743488399065</c:v>
                </c:pt>
                <c:pt idx="5122">
                  <c:v>45042.743489568049</c:v>
                </c:pt>
                <c:pt idx="5123">
                  <c:v>45042.743490725457</c:v>
                </c:pt>
                <c:pt idx="5124">
                  <c:v>45042.743491882866</c:v>
                </c:pt>
                <c:pt idx="5125">
                  <c:v>45042.743493040274</c:v>
                </c:pt>
                <c:pt idx="5126">
                  <c:v>45042.743494209259</c:v>
                </c:pt>
                <c:pt idx="5127">
                  <c:v>45042.743495366667</c:v>
                </c:pt>
                <c:pt idx="5128">
                  <c:v>45042.743496524075</c:v>
                </c:pt>
                <c:pt idx="5129">
                  <c:v>45042.74349769306</c:v>
                </c:pt>
                <c:pt idx="5130">
                  <c:v>45042.743498850468</c:v>
                </c:pt>
                <c:pt idx="5131">
                  <c:v>45042.743500007877</c:v>
                </c:pt>
                <c:pt idx="5132">
                  <c:v>45042.743501165285</c:v>
                </c:pt>
                <c:pt idx="5133">
                  <c:v>45042.743502322694</c:v>
                </c:pt>
                <c:pt idx="5134">
                  <c:v>45042.743503480102</c:v>
                </c:pt>
                <c:pt idx="5135">
                  <c:v>45042.74350463751</c:v>
                </c:pt>
                <c:pt idx="5136">
                  <c:v>45042.743505806495</c:v>
                </c:pt>
                <c:pt idx="5137">
                  <c:v>45042.743506963903</c:v>
                </c:pt>
                <c:pt idx="5138">
                  <c:v>45042.743508121312</c:v>
                </c:pt>
                <c:pt idx="5139">
                  <c:v>45042.74350927872</c:v>
                </c:pt>
                <c:pt idx="5140">
                  <c:v>45042.743510436128</c:v>
                </c:pt>
                <c:pt idx="5141">
                  <c:v>45042.743511605113</c:v>
                </c:pt>
                <c:pt idx="5142">
                  <c:v>45042.743512774097</c:v>
                </c:pt>
                <c:pt idx="5143">
                  <c:v>45042.743513943082</c:v>
                </c:pt>
                <c:pt idx="5144">
                  <c:v>45042.743515112066</c:v>
                </c:pt>
                <c:pt idx="5145">
                  <c:v>45042.743516281051</c:v>
                </c:pt>
                <c:pt idx="5146">
                  <c:v>45042.743517450035</c:v>
                </c:pt>
                <c:pt idx="5147">
                  <c:v>45042.74351861902</c:v>
                </c:pt>
                <c:pt idx="5148">
                  <c:v>45042.743519776428</c:v>
                </c:pt>
                <c:pt idx="5149">
                  <c:v>45042.743520933836</c:v>
                </c:pt>
                <c:pt idx="5150">
                  <c:v>45042.743522091245</c:v>
                </c:pt>
                <c:pt idx="5151">
                  <c:v>45042.743523248653</c:v>
                </c:pt>
                <c:pt idx="5152">
                  <c:v>45042.743524417638</c:v>
                </c:pt>
                <c:pt idx="5153">
                  <c:v>45042.743525575046</c:v>
                </c:pt>
                <c:pt idx="5154">
                  <c:v>45042.743526732454</c:v>
                </c:pt>
                <c:pt idx="5155">
                  <c:v>45042.743527889863</c:v>
                </c:pt>
                <c:pt idx="5156">
                  <c:v>45042.743529047271</c:v>
                </c:pt>
                <c:pt idx="5157">
                  <c:v>45042.74353020468</c:v>
                </c:pt>
                <c:pt idx="5158">
                  <c:v>45042.743531362088</c:v>
                </c:pt>
                <c:pt idx="5159">
                  <c:v>45042.743532519497</c:v>
                </c:pt>
                <c:pt idx="5160">
                  <c:v>45042.743533676905</c:v>
                </c:pt>
                <c:pt idx="5161">
                  <c:v>45042.743534834313</c:v>
                </c:pt>
                <c:pt idx="5162">
                  <c:v>45042.743535991722</c:v>
                </c:pt>
                <c:pt idx="5163">
                  <c:v>45042.743537160706</c:v>
                </c:pt>
                <c:pt idx="5164">
                  <c:v>45042.743538318115</c:v>
                </c:pt>
                <c:pt idx="5165">
                  <c:v>45042.743539487099</c:v>
                </c:pt>
                <c:pt idx="5166">
                  <c:v>45042.743540644507</c:v>
                </c:pt>
                <c:pt idx="5167">
                  <c:v>45042.743541801916</c:v>
                </c:pt>
                <c:pt idx="5168">
                  <c:v>45042.743542959324</c:v>
                </c:pt>
                <c:pt idx="5169">
                  <c:v>45042.743544116733</c:v>
                </c:pt>
                <c:pt idx="5170">
                  <c:v>45042.743545274141</c:v>
                </c:pt>
                <c:pt idx="5171">
                  <c:v>45042.743546431549</c:v>
                </c:pt>
                <c:pt idx="5172">
                  <c:v>45042.743547588958</c:v>
                </c:pt>
                <c:pt idx="5173">
                  <c:v>45042.743548746366</c:v>
                </c:pt>
                <c:pt idx="5174">
                  <c:v>45042.743549903775</c:v>
                </c:pt>
                <c:pt idx="5175">
                  <c:v>45042.743551061183</c:v>
                </c:pt>
                <c:pt idx="5176">
                  <c:v>45042.743552230168</c:v>
                </c:pt>
                <c:pt idx="5177">
                  <c:v>45042.743553387576</c:v>
                </c:pt>
                <c:pt idx="5178">
                  <c:v>45042.743554544984</c:v>
                </c:pt>
                <c:pt idx="5179">
                  <c:v>45042.743555702393</c:v>
                </c:pt>
                <c:pt idx="5180">
                  <c:v>45042.743556859801</c:v>
                </c:pt>
                <c:pt idx="5181">
                  <c:v>45042.743558028786</c:v>
                </c:pt>
                <c:pt idx="5182">
                  <c:v>45042.743559186194</c:v>
                </c:pt>
                <c:pt idx="5183">
                  <c:v>45042.743560343602</c:v>
                </c:pt>
                <c:pt idx="5184">
                  <c:v>45042.743561501011</c:v>
                </c:pt>
                <c:pt idx="5185">
                  <c:v>45042.743562658419</c:v>
                </c:pt>
                <c:pt idx="5186">
                  <c:v>45042.743563815828</c:v>
                </c:pt>
                <c:pt idx="5187">
                  <c:v>45042.743564973236</c:v>
                </c:pt>
                <c:pt idx="5188">
                  <c:v>45042.743566130644</c:v>
                </c:pt>
                <c:pt idx="5189">
                  <c:v>45042.743567288053</c:v>
                </c:pt>
                <c:pt idx="5190">
                  <c:v>45042.743568445461</c:v>
                </c:pt>
                <c:pt idx="5191">
                  <c:v>45042.74356960287</c:v>
                </c:pt>
                <c:pt idx="5192">
                  <c:v>45042.743570760278</c:v>
                </c:pt>
                <c:pt idx="5193">
                  <c:v>45042.743571917686</c:v>
                </c:pt>
                <c:pt idx="5194">
                  <c:v>45042.743573075095</c:v>
                </c:pt>
                <c:pt idx="5195">
                  <c:v>45042.743574232503</c:v>
                </c:pt>
                <c:pt idx="5196">
                  <c:v>45042.743575389912</c:v>
                </c:pt>
                <c:pt idx="5197">
                  <c:v>45042.743576558896</c:v>
                </c:pt>
                <c:pt idx="5198">
                  <c:v>45042.743577727881</c:v>
                </c:pt>
                <c:pt idx="5199">
                  <c:v>45042.743578885289</c:v>
                </c:pt>
                <c:pt idx="5200">
                  <c:v>45042.743580054273</c:v>
                </c:pt>
                <c:pt idx="5201">
                  <c:v>45042.743581211682</c:v>
                </c:pt>
                <c:pt idx="5202">
                  <c:v>45042.74358236909</c:v>
                </c:pt>
                <c:pt idx="5203">
                  <c:v>45042.743583526499</c:v>
                </c:pt>
                <c:pt idx="5204">
                  <c:v>45042.743584695483</c:v>
                </c:pt>
                <c:pt idx="5205">
                  <c:v>45042.743585852892</c:v>
                </c:pt>
                <c:pt idx="5206">
                  <c:v>45042.743587021876</c:v>
                </c:pt>
                <c:pt idx="5207">
                  <c:v>45042.743588179284</c:v>
                </c:pt>
                <c:pt idx="5208">
                  <c:v>45042.743589336693</c:v>
                </c:pt>
                <c:pt idx="5209">
                  <c:v>45042.743590494101</c:v>
                </c:pt>
                <c:pt idx="5210">
                  <c:v>45042.74359165151</c:v>
                </c:pt>
                <c:pt idx="5211">
                  <c:v>45042.743592808918</c:v>
                </c:pt>
                <c:pt idx="5212">
                  <c:v>45042.743593966326</c:v>
                </c:pt>
                <c:pt idx="5213">
                  <c:v>45042.743595123735</c:v>
                </c:pt>
                <c:pt idx="5214">
                  <c:v>45042.743596292719</c:v>
                </c:pt>
                <c:pt idx="5215">
                  <c:v>45042.743597450128</c:v>
                </c:pt>
                <c:pt idx="5216">
                  <c:v>45042.743598607536</c:v>
                </c:pt>
                <c:pt idx="5217">
                  <c:v>45042.743599764945</c:v>
                </c:pt>
                <c:pt idx="5218">
                  <c:v>45042.743600922353</c:v>
                </c:pt>
                <c:pt idx="5219">
                  <c:v>45042.743602091337</c:v>
                </c:pt>
                <c:pt idx="5220">
                  <c:v>45042.743603248746</c:v>
                </c:pt>
                <c:pt idx="5221">
                  <c:v>45042.743604406154</c:v>
                </c:pt>
                <c:pt idx="5222">
                  <c:v>45042.743605563563</c:v>
                </c:pt>
                <c:pt idx="5223">
                  <c:v>45042.743606732547</c:v>
                </c:pt>
                <c:pt idx="5224">
                  <c:v>45042.743607889955</c:v>
                </c:pt>
                <c:pt idx="5225">
                  <c:v>45042.74360905894</c:v>
                </c:pt>
                <c:pt idx="5226">
                  <c:v>45042.743610216348</c:v>
                </c:pt>
                <c:pt idx="5227">
                  <c:v>45042.743611373757</c:v>
                </c:pt>
                <c:pt idx="5228">
                  <c:v>45042.743612531165</c:v>
                </c:pt>
                <c:pt idx="5229">
                  <c:v>45042.743613688574</c:v>
                </c:pt>
                <c:pt idx="5230">
                  <c:v>45042.743614857558</c:v>
                </c:pt>
                <c:pt idx="5231">
                  <c:v>45042.743616014966</c:v>
                </c:pt>
                <c:pt idx="5232">
                  <c:v>45042.743617183951</c:v>
                </c:pt>
                <c:pt idx="5233">
                  <c:v>45042.743618341359</c:v>
                </c:pt>
                <c:pt idx="5234">
                  <c:v>45042.743619498768</c:v>
                </c:pt>
                <c:pt idx="5235">
                  <c:v>45042.743620656176</c:v>
                </c:pt>
                <c:pt idx="5236">
                  <c:v>45042.743621813584</c:v>
                </c:pt>
                <c:pt idx="5237">
                  <c:v>45042.743622970993</c:v>
                </c:pt>
                <c:pt idx="5238">
                  <c:v>45042.743624139977</c:v>
                </c:pt>
                <c:pt idx="5239">
                  <c:v>45042.743625297386</c:v>
                </c:pt>
                <c:pt idx="5240">
                  <c:v>45042.743626454794</c:v>
                </c:pt>
                <c:pt idx="5241">
                  <c:v>45042.743627612203</c:v>
                </c:pt>
                <c:pt idx="5242">
                  <c:v>45042.743628769611</c:v>
                </c:pt>
                <c:pt idx="5243">
                  <c:v>45042.743629927019</c:v>
                </c:pt>
                <c:pt idx="5244">
                  <c:v>45042.743631084428</c:v>
                </c:pt>
                <c:pt idx="5245">
                  <c:v>45042.743632241836</c:v>
                </c:pt>
                <c:pt idx="5246">
                  <c:v>45042.743633399245</c:v>
                </c:pt>
                <c:pt idx="5247">
                  <c:v>45042.743634556653</c:v>
                </c:pt>
                <c:pt idx="5248">
                  <c:v>45042.743635714061</c:v>
                </c:pt>
                <c:pt idx="5249">
                  <c:v>45042.74363687147</c:v>
                </c:pt>
                <c:pt idx="5250">
                  <c:v>45042.743638028878</c:v>
                </c:pt>
                <c:pt idx="5251">
                  <c:v>45042.743639186287</c:v>
                </c:pt>
                <c:pt idx="5252">
                  <c:v>45042.743640355271</c:v>
                </c:pt>
                <c:pt idx="5253">
                  <c:v>45042.743641512679</c:v>
                </c:pt>
                <c:pt idx="5254">
                  <c:v>45042.743642681664</c:v>
                </c:pt>
                <c:pt idx="5255">
                  <c:v>45042.743643839072</c:v>
                </c:pt>
                <c:pt idx="5256">
                  <c:v>45042.743644996481</c:v>
                </c:pt>
                <c:pt idx="5257">
                  <c:v>45042.743646153889</c:v>
                </c:pt>
                <c:pt idx="5258">
                  <c:v>45042.743647311298</c:v>
                </c:pt>
                <c:pt idx="5259">
                  <c:v>45042.743648468706</c:v>
                </c:pt>
                <c:pt idx="5260">
                  <c:v>45042.74364963769</c:v>
                </c:pt>
                <c:pt idx="5261">
                  <c:v>45042.743650795099</c:v>
                </c:pt>
                <c:pt idx="5262">
                  <c:v>45042.743651952507</c:v>
                </c:pt>
                <c:pt idx="5263">
                  <c:v>45042.743653109916</c:v>
                </c:pt>
                <c:pt idx="5264">
                  <c:v>45042.7436542789</c:v>
                </c:pt>
                <c:pt idx="5265">
                  <c:v>45042.743655436308</c:v>
                </c:pt>
                <c:pt idx="5266">
                  <c:v>45042.743656605293</c:v>
                </c:pt>
                <c:pt idx="5267">
                  <c:v>45042.743657762701</c:v>
                </c:pt>
                <c:pt idx="5268">
                  <c:v>45042.743658943255</c:v>
                </c:pt>
                <c:pt idx="5269">
                  <c:v>45042.743660100663</c:v>
                </c:pt>
                <c:pt idx="5270">
                  <c:v>45042.743661258071</c:v>
                </c:pt>
                <c:pt idx="5271">
                  <c:v>45042.743662427056</c:v>
                </c:pt>
                <c:pt idx="5272">
                  <c:v>45042.74366359604</c:v>
                </c:pt>
                <c:pt idx="5273">
                  <c:v>45042.743664753449</c:v>
                </c:pt>
                <c:pt idx="5274">
                  <c:v>45042.743665922433</c:v>
                </c:pt>
                <c:pt idx="5275">
                  <c:v>45042.743667079842</c:v>
                </c:pt>
                <c:pt idx="5276">
                  <c:v>45042.743668248826</c:v>
                </c:pt>
                <c:pt idx="5277">
                  <c:v>45042.743669406234</c:v>
                </c:pt>
                <c:pt idx="5278">
                  <c:v>45042.743670575219</c:v>
                </c:pt>
                <c:pt idx="5279">
                  <c:v>45042.743671732627</c:v>
                </c:pt>
                <c:pt idx="5280">
                  <c:v>45042.743672890036</c:v>
                </c:pt>
                <c:pt idx="5281">
                  <c:v>45042.743674047444</c:v>
                </c:pt>
                <c:pt idx="5282">
                  <c:v>45042.743675204852</c:v>
                </c:pt>
                <c:pt idx="5283">
                  <c:v>45042.743676373837</c:v>
                </c:pt>
                <c:pt idx="5284">
                  <c:v>45042.743677542821</c:v>
                </c:pt>
                <c:pt idx="5285">
                  <c:v>45042.74367870023</c:v>
                </c:pt>
                <c:pt idx="5286">
                  <c:v>45042.743679857638</c:v>
                </c:pt>
                <c:pt idx="5287">
                  <c:v>45042.743681015047</c:v>
                </c:pt>
                <c:pt idx="5288">
                  <c:v>45042.743682172455</c:v>
                </c:pt>
                <c:pt idx="5289">
                  <c:v>45042.743683329863</c:v>
                </c:pt>
                <c:pt idx="5290">
                  <c:v>45042.743684487272</c:v>
                </c:pt>
                <c:pt idx="5291">
                  <c:v>45042.743685656256</c:v>
                </c:pt>
                <c:pt idx="5292">
                  <c:v>45042.743686825241</c:v>
                </c:pt>
                <c:pt idx="5293">
                  <c:v>45042.743687982649</c:v>
                </c:pt>
                <c:pt idx="5294">
                  <c:v>45042.743689151634</c:v>
                </c:pt>
                <c:pt idx="5295">
                  <c:v>45042.743690309042</c:v>
                </c:pt>
                <c:pt idx="5296">
                  <c:v>45042.74369146645</c:v>
                </c:pt>
                <c:pt idx="5297">
                  <c:v>45042.743692623859</c:v>
                </c:pt>
                <c:pt idx="5298">
                  <c:v>45042.743693792843</c:v>
                </c:pt>
                <c:pt idx="5299">
                  <c:v>45042.743694961828</c:v>
                </c:pt>
                <c:pt idx="5300">
                  <c:v>45042.743696119236</c:v>
                </c:pt>
                <c:pt idx="5301">
                  <c:v>45042.743697276645</c:v>
                </c:pt>
                <c:pt idx="5302">
                  <c:v>45042.743698445629</c:v>
                </c:pt>
                <c:pt idx="5303">
                  <c:v>45042.743699603037</c:v>
                </c:pt>
                <c:pt idx="5304">
                  <c:v>45042.743700760446</c:v>
                </c:pt>
                <c:pt idx="5305">
                  <c:v>45042.74370192943</c:v>
                </c:pt>
                <c:pt idx="5306">
                  <c:v>45042.743703086839</c:v>
                </c:pt>
                <c:pt idx="5307">
                  <c:v>45042.743704244247</c:v>
                </c:pt>
                <c:pt idx="5308">
                  <c:v>45042.743705401655</c:v>
                </c:pt>
                <c:pt idx="5309">
                  <c:v>45042.743706559064</c:v>
                </c:pt>
                <c:pt idx="5310">
                  <c:v>45042.743707728048</c:v>
                </c:pt>
                <c:pt idx="5311">
                  <c:v>45042.743708897033</c:v>
                </c:pt>
                <c:pt idx="5312">
                  <c:v>45042.743710066017</c:v>
                </c:pt>
                <c:pt idx="5313">
                  <c:v>45042.743711235002</c:v>
                </c:pt>
                <c:pt idx="5314">
                  <c:v>45042.74371239241</c:v>
                </c:pt>
                <c:pt idx="5315">
                  <c:v>45042.743713549818</c:v>
                </c:pt>
                <c:pt idx="5316">
                  <c:v>45042.743714718803</c:v>
                </c:pt>
                <c:pt idx="5317">
                  <c:v>45042.743715876211</c:v>
                </c:pt>
                <c:pt idx="5318">
                  <c:v>45042.74371703362</c:v>
                </c:pt>
                <c:pt idx="5319">
                  <c:v>45042.743718202604</c:v>
                </c:pt>
                <c:pt idx="5320">
                  <c:v>45042.743719371589</c:v>
                </c:pt>
                <c:pt idx="5321">
                  <c:v>45042.743720540573</c:v>
                </c:pt>
                <c:pt idx="5322">
                  <c:v>45042.743721697982</c:v>
                </c:pt>
                <c:pt idx="5323">
                  <c:v>45042.74372285539</c:v>
                </c:pt>
                <c:pt idx="5324">
                  <c:v>45042.743724024374</c:v>
                </c:pt>
                <c:pt idx="5325">
                  <c:v>45042.743725193359</c:v>
                </c:pt>
                <c:pt idx="5326">
                  <c:v>45042.743726350767</c:v>
                </c:pt>
                <c:pt idx="5327">
                  <c:v>45042.743727519752</c:v>
                </c:pt>
                <c:pt idx="5328">
                  <c:v>45042.74372867716</c:v>
                </c:pt>
                <c:pt idx="5329">
                  <c:v>45042.743729846145</c:v>
                </c:pt>
                <c:pt idx="5330">
                  <c:v>45042.743731003553</c:v>
                </c:pt>
                <c:pt idx="5331">
                  <c:v>45042.743732160961</c:v>
                </c:pt>
                <c:pt idx="5332">
                  <c:v>45042.74373331837</c:v>
                </c:pt>
                <c:pt idx="5333">
                  <c:v>45042.743734475778</c:v>
                </c:pt>
                <c:pt idx="5334">
                  <c:v>45042.743735633187</c:v>
                </c:pt>
                <c:pt idx="5335">
                  <c:v>45042.743736802171</c:v>
                </c:pt>
                <c:pt idx="5336">
                  <c:v>45042.743737971155</c:v>
                </c:pt>
                <c:pt idx="5337">
                  <c:v>45042.74373914014</c:v>
                </c:pt>
                <c:pt idx="5338">
                  <c:v>45042.743740297548</c:v>
                </c:pt>
                <c:pt idx="5339">
                  <c:v>45042.743741454957</c:v>
                </c:pt>
                <c:pt idx="5340">
                  <c:v>45042.743742612365</c:v>
                </c:pt>
                <c:pt idx="5341">
                  <c:v>45042.743743769774</c:v>
                </c:pt>
                <c:pt idx="5342">
                  <c:v>45042.743744927182</c:v>
                </c:pt>
                <c:pt idx="5343">
                  <c:v>45042.74374608459</c:v>
                </c:pt>
                <c:pt idx="5344">
                  <c:v>45042.743747241999</c:v>
                </c:pt>
                <c:pt idx="5345">
                  <c:v>45042.743748399407</c:v>
                </c:pt>
                <c:pt idx="5346">
                  <c:v>45042.743749556816</c:v>
                </c:pt>
                <c:pt idx="5347">
                  <c:v>45042.743750714224</c:v>
                </c:pt>
                <c:pt idx="5348">
                  <c:v>45042.743751883208</c:v>
                </c:pt>
                <c:pt idx="5349">
                  <c:v>45042.743753040617</c:v>
                </c:pt>
                <c:pt idx="5350">
                  <c:v>45042.743754198025</c:v>
                </c:pt>
                <c:pt idx="5351">
                  <c:v>45042.743755355434</c:v>
                </c:pt>
                <c:pt idx="5352">
                  <c:v>45042.743756524418</c:v>
                </c:pt>
                <c:pt idx="5353">
                  <c:v>45042.743757681827</c:v>
                </c:pt>
                <c:pt idx="5354">
                  <c:v>45042.743758839235</c:v>
                </c:pt>
                <c:pt idx="5355">
                  <c:v>45042.743759996643</c:v>
                </c:pt>
                <c:pt idx="5356">
                  <c:v>45042.743761154052</c:v>
                </c:pt>
                <c:pt idx="5357">
                  <c:v>45042.74376231146</c:v>
                </c:pt>
                <c:pt idx="5358">
                  <c:v>45042.743763480445</c:v>
                </c:pt>
                <c:pt idx="5359">
                  <c:v>45042.743764649429</c:v>
                </c:pt>
                <c:pt idx="5360">
                  <c:v>45042.743765818414</c:v>
                </c:pt>
                <c:pt idx="5361">
                  <c:v>45042.743766975822</c:v>
                </c:pt>
                <c:pt idx="5362">
                  <c:v>45042.74376813323</c:v>
                </c:pt>
                <c:pt idx="5363">
                  <c:v>45042.743769302215</c:v>
                </c:pt>
                <c:pt idx="5364">
                  <c:v>45042.743770459623</c:v>
                </c:pt>
                <c:pt idx="5365">
                  <c:v>45042.743771628608</c:v>
                </c:pt>
                <c:pt idx="5366">
                  <c:v>45042.743772786016</c:v>
                </c:pt>
                <c:pt idx="5367">
                  <c:v>45042.743773943424</c:v>
                </c:pt>
                <c:pt idx="5368">
                  <c:v>45042.743775100833</c:v>
                </c:pt>
                <c:pt idx="5369">
                  <c:v>45042.743776258241</c:v>
                </c:pt>
                <c:pt idx="5370">
                  <c:v>45042.74377741565</c:v>
                </c:pt>
                <c:pt idx="5371">
                  <c:v>45042.743778573058</c:v>
                </c:pt>
                <c:pt idx="5372">
                  <c:v>45042.743779742043</c:v>
                </c:pt>
                <c:pt idx="5373">
                  <c:v>45042.743780899451</c:v>
                </c:pt>
                <c:pt idx="5374">
                  <c:v>45042.743782068435</c:v>
                </c:pt>
                <c:pt idx="5375">
                  <c:v>45042.743783225844</c:v>
                </c:pt>
                <c:pt idx="5376">
                  <c:v>45042.743784383252</c:v>
                </c:pt>
                <c:pt idx="5377">
                  <c:v>45042.743785540661</c:v>
                </c:pt>
                <c:pt idx="5378">
                  <c:v>45042.743786698069</c:v>
                </c:pt>
                <c:pt idx="5379">
                  <c:v>45042.743787855477</c:v>
                </c:pt>
                <c:pt idx="5380">
                  <c:v>45042.743789012886</c:v>
                </c:pt>
                <c:pt idx="5381">
                  <c:v>45042.743790170294</c:v>
                </c:pt>
                <c:pt idx="5382">
                  <c:v>45042.743791327703</c:v>
                </c:pt>
                <c:pt idx="5383">
                  <c:v>45042.743792485111</c:v>
                </c:pt>
                <c:pt idx="5384">
                  <c:v>45042.743793642519</c:v>
                </c:pt>
                <c:pt idx="5385">
                  <c:v>45042.743794799928</c:v>
                </c:pt>
                <c:pt idx="5386">
                  <c:v>45042.743795957336</c:v>
                </c:pt>
                <c:pt idx="5387">
                  <c:v>45042.743797114745</c:v>
                </c:pt>
                <c:pt idx="5388">
                  <c:v>45042.743798272153</c:v>
                </c:pt>
                <c:pt idx="5389">
                  <c:v>45042.743799429561</c:v>
                </c:pt>
                <c:pt idx="5390">
                  <c:v>45042.74380058697</c:v>
                </c:pt>
                <c:pt idx="5391">
                  <c:v>45042.743801744378</c:v>
                </c:pt>
                <c:pt idx="5392">
                  <c:v>45042.743802901787</c:v>
                </c:pt>
                <c:pt idx="5393">
                  <c:v>45042.743804059195</c:v>
                </c:pt>
                <c:pt idx="5394">
                  <c:v>45042.743805216604</c:v>
                </c:pt>
                <c:pt idx="5395">
                  <c:v>45042.743806374012</c:v>
                </c:pt>
                <c:pt idx="5396">
                  <c:v>45042.74380753142</c:v>
                </c:pt>
                <c:pt idx="5397">
                  <c:v>45042.743808688829</c:v>
                </c:pt>
                <c:pt idx="5398">
                  <c:v>45042.743809846237</c:v>
                </c:pt>
                <c:pt idx="5399">
                  <c:v>45042.743811003646</c:v>
                </c:pt>
                <c:pt idx="5400">
                  <c:v>45042.743812161054</c:v>
                </c:pt>
                <c:pt idx="5401">
                  <c:v>45042.743813318462</c:v>
                </c:pt>
                <c:pt idx="5402">
                  <c:v>45042.743814487447</c:v>
                </c:pt>
                <c:pt idx="5403">
                  <c:v>45042.743815656431</c:v>
                </c:pt>
                <c:pt idx="5404">
                  <c:v>45042.74381681384</c:v>
                </c:pt>
                <c:pt idx="5405">
                  <c:v>45042.743817982824</c:v>
                </c:pt>
                <c:pt idx="5406">
                  <c:v>45042.743819140233</c:v>
                </c:pt>
                <c:pt idx="5407">
                  <c:v>45042.743820309217</c:v>
                </c:pt>
                <c:pt idx="5408">
                  <c:v>45042.743821466625</c:v>
                </c:pt>
                <c:pt idx="5409">
                  <c:v>45042.743822624034</c:v>
                </c:pt>
                <c:pt idx="5410">
                  <c:v>45042.743823781442</c:v>
                </c:pt>
                <c:pt idx="5411">
                  <c:v>45042.743824938851</c:v>
                </c:pt>
                <c:pt idx="5412">
                  <c:v>45042.743826096259</c:v>
                </c:pt>
                <c:pt idx="5413">
                  <c:v>45042.743827253667</c:v>
                </c:pt>
                <c:pt idx="5414">
                  <c:v>45042.743828422652</c:v>
                </c:pt>
                <c:pt idx="5415">
                  <c:v>45042.743829591636</c:v>
                </c:pt>
                <c:pt idx="5416">
                  <c:v>45042.743830749045</c:v>
                </c:pt>
                <c:pt idx="5417">
                  <c:v>45042.743831906453</c:v>
                </c:pt>
                <c:pt idx="5418">
                  <c:v>45042.743833063862</c:v>
                </c:pt>
                <c:pt idx="5419">
                  <c:v>45042.743834232846</c:v>
                </c:pt>
                <c:pt idx="5420">
                  <c:v>45042.74383540183</c:v>
                </c:pt>
                <c:pt idx="5421">
                  <c:v>45042.743836559239</c:v>
                </c:pt>
                <c:pt idx="5422">
                  <c:v>45042.743837716647</c:v>
                </c:pt>
                <c:pt idx="5423">
                  <c:v>45042.743838874056</c:v>
                </c:pt>
                <c:pt idx="5424">
                  <c:v>45042.743840031464</c:v>
                </c:pt>
                <c:pt idx="5425">
                  <c:v>45042.743841188872</c:v>
                </c:pt>
                <c:pt idx="5426">
                  <c:v>45042.743842346281</c:v>
                </c:pt>
                <c:pt idx="5427">
                  <c:v>45042.743843503689</c:v>
                </c:pt>
                <c:pt idx="5428">
                  <c:v>45042.743844661098</c:v>
                </c:pt>
                <c:pt idx="5429">
                  <c:v>45042.743845818506</c:v>
                </c:pt>
                <c:pt idx="5430">
                  <c:v>45042.743846975914</c:v>
                </c:pt>
                <c:pt idx="5431">
                  <c:v>45042.743848133323</c:v>
                </c:pt>
                <c:pt idx="5432">
                  <c:v>45042.743849290731</c:v>
                </c:pt>
                <c:pt idx="5433">
                  <c:v>45042.74385044814</c:v>
                </c:pt>
                <c:pt idx="5434">
                  <c:v>45042.743851605548</c:v>
                </c:pt>
                <c:pt idx="5435">
                  <c:v>45042.743852762957</c:v>
                </c:pt>
                <c:pt idx="5436">
                  <c:v>45042.743853920365</c:v>
                </c:pt>
                <c:pt idx="5437">
                  <c:v>45042.743855077773</c:v>
                </c:pt>
                <c:pt idx="5438">
                  <c:v>45042.743856235182</c:v>
                </c:pt>
                <c:pt idx="5439">
                  <c:v>45042.74385739259</c:v>
                </c:pt>
                <c:pt idx="5440">
                  <c:v>45042.743858549999</c:v>
                </c:pt>
                <c:pt idx="5441">
                  <c:v>45042.743859718983</c:v>
                </c:pt>
                <c:pt idx="5442">
                  <c:v>45042.743860876391</c:v>
                </c:pt>
                <c:pt idx="5443">
                  <c:v>45042.7438620338</c:v>
                </c:pt>
                <c:pt idx="5444">
                  <c:v>45042.743863191208</c:v>
                </c:pt>
                <c:pt idx="5445">
                  <c:v>45042.743864360193</c:v>
                </c:pt>
                <c:pt idx="5446">
                  <c:v>45042.743865517601</c:v>
                </c:pt>
                <c:pt idx="5447">
                  <c:v>45042.743866675009</c:v>
                </c:pt>
                <c:pt idx="5448">
                  <c:v>45042.743867832418</c:v>
                </c:pt>
                <c:pt idx="5449">
                  <c:v>45042.743868989826</c:v>
                </c:pt>
                <c:pt idx="5450">
                  <c:v>45042.743870158811</c:v>
                </c:pt>
                <c:pt idx="5451">
                  <c:v>45042.743871316219</c:v>
                </c:pt>
                <c:pt idx="5452">
                  <c:v>45042.743872473628</c:v>
                </c:pt>
                <c:pt idx="5453">
                  <c:v>45042.743873631036</c:v>
                </c:pt>
                <c:pt idx="5454">
                  <c:v>45042.74387480002</c:v>
                </c:pt>
                <c:pt idx="5455">
                  <c:v>45042.743875969005</c:v>
                </c:pt>
                <c:pt idx="5456">
                  <c:v>45042.743877126413</c:v>
                </c:pt>
                <c:pt idx="5457">
                  <c:v>45042.743878283822</c:v>
                </c:pt>
                <c:pt idx="5458">
                  <c:v>45042.74387944123</c:v>
                </c:pt>
                <c:pt idx="5459">
                  <c:v>45042.743880598638</c:v>
                </c:pt>
                <c:pt idx="5460">
                  <c:v>45042.743881767623</c:v>
                </c:pt>
                <c:pt idx="5461">
                  <c:v>45042.743882925031</c:v>
                </c:pt>
                <c:pt idx="5462">
                  <c:v>45042.74388408244</c:v>
                </c:pt>
                <c:pt idx="5463">
                  <c:v>45042.743885239848</c:v>
                </c:pt>
                <c:pt idx="5464">
                  <c:v>45042.743886408833</c:v>
                </c:pt>
                <c:pt idx="5465">
                  <c:v>45042.743887577817</c:v>
                </c:pt>
                <c:pt idx="5466">
                  <c:v>45042.743888735225</c:v>
                </c:pt>
                <c:pt idx="5467">
                  <c:v>45042.743889892634</c:v>
                </c:pt>
                <c:pt idx="5468">
                  <c:v>45042.743891061618</c:v>
                </c:pt>
                <c:pt idx="5469">
                  <c:v>45042.743892219027</c:v>
                </c:pt>
                <c:pt idx="5470">
                  <c:v>45042.743893376435</c:v>
                </c:pt>
                <c:pt idx="5471">
                  <c:v>45042.743894533844</c:v>
                </c:pt>
                <c:pt idx="5472">
                  <c:v>45042.743895691252</c:v>
                </c:pt>
                <c:pt idx="5473">
                  <c:v>45042.743896860236</c:v>
                </c:pt>
                <c:pt idx="5474">
                  <c:v>45042.743898017645</c:v>
                </c:pt>
                <c:pt idx="5475">
                  <c:v>45042.743899175053</c:v>
                </c:pt>
                <c:pt idx="5476">
                  <c:v>45042.743900332462</c:v>
                </c:pt>
                <c:pt idx="5477">
                  <c:v>45042.74390148987</c:v>
                </c:pt>
                <c:pt idx="5478">
                  <c:v>45042.743902647278</c:v>
                </c:pt>
                <c:pt idx="5479">
                  <c:v>45042.743903804687</c:v>
                </c:pt>
                <c:pt idx="5480">
                  <c:v>45042.743904962095</c:v>
                </c:pt>
                <c:pt idx="5481">
                  <c:v>45042.74390613108</c:v>
                </c:pt>
                <c:pt idx="5482">
                  <c:v>45042.743907300064</c:v>
                </c:pt>
                <c:pt idx="5483">
                  <c:v>45042.743908457473</c:v>
                </c:pt>
                <c:pt idx="5484">
                  <c:v>45042.743909626457</c:v>
                </c:pt>
                <c:pt idx="5485">
                  <c:v>45042.743910783865</c:v>
                </c:pt>
                <c:pt idx="5486">
                  <c:v>45042.743911941274</c:v>
                </c:pt>
                <c:pt idx="5487">
                  <c:v>45042.743913110258</c:v>
                </c:pt>
                <c:pt idx="5488">
                  <c:v>45042.743914267667</c:v>
                </c:pt>
                <c:pt idx="5489">
                  <c:v>45042.743915425075</c:v>
                </c:pt>
                <c:pt idx="5490">
                  <c:v>45042.743916582484</c:v>
                </c:pt>
                <c:pt idx="5491">
                  <c:v>45042.743917739892</c:v>
                </c:pt>
                <c:pt idx="5492">
                  <c:v>45042.7439188973</c:v>
                </c:pt>
                <c:pt idx="5493">
                  <c:v>45042.743920054709</c:v>
                </c:pt>
                <c:pt idx="5494">
                  <c:v>45042.743921223693</c:v>
                </c:pt>
                <c:pt idx="5495">
                  <c:v>45042.743922381102</c:v>
                </c:pt>
                <c:pt idx="5496">
                  <c:v>45042.74392353851</c:v>
                </c:pt>
                <c:pt idx="5497">
                  <c:v>45042.743924695918</c:v>
                </c:pt>
                <c:pt idx="5498">
                  <c:v>45042.743925853327</c:v>
                </c:pt>
                <c:pt idx="5499">
                  <c:v>45042.743927010735</c:v>
                </c:pt>
                <c:pt idx="5500">
                  <c:v>45042.743928168144</c:v>
                </c:pt>
                <c:pt idx="5501">
                  <c:v>45042.743929325552</c:v>
                </c:pt>
                <c:pt idx="5502">
                  <c:v>45042.74393048296</c:v>
                </c:pt>
                <c:pt idx="5503">
                  <c:v>45042.743931640369</c:v>
                </c:pt>
                <c:pt idx="5504">
                  <c:v>45042.743932797777</c:v>
                </c:pt>
                <c:pt idx="5505">
                  <c:v>45042.743933966762</c:v>
                </c:pt>
                <c:pt idx="5506">
                  <c:v>45042.743935135746</c:v>
                </c:pt>
                <c:pt idx="5507">
                  <c:v>45042.743936304731</c:v>
                </c:pt>
                <c:pt idx="5508">
                  <c:v>45042.743937462139</c:v>
                </c:pt>
                <c:pt idx="5509">
                  <c:v>45042.743938631123</c:v>
                </c:pt>
                <c:pt idx="5510">
                  <c:v>45042.743939800108</c:v>
                </c:pt>
                <c:pt idx="5511">
                  <c:v>45042.743940969092</c:v>
                </c:pt>
                <c:pt idx="5512">
                  <c:v>45042.743942138077</c:v>
                </c:pt>
                <c:pt idx="5513">
                  <c:v>45042.743943295485</c:v>
                </c:pt>
                <c:pt idx="5514">
                  <c:v>45042.743944452894</c:v>
                </c:pt>
                <c:pt idx="5515">
                  <c:v>45042.743945621878</c:v>
                </c:pt>
                <c:pt idx="5516">
                  <c:v>45042.743946790863</c:v>
                </c:pt>
                <c:pt idx="5517">
                  <c:v>45042.743947948271</c:v>
                </c:pt>
                <c:pt idx="5518">
                  <c:v>45042.743949105679</c:v>
                </c:pt>
                <c:pt idx="5519">
                  <c:v>45042.743950263088</c:v>
                </c:pt>
                <c:pt idx="5520">
                  <c:v>45042.743951420496</c:v>
                </c:pt>
                <c:pt idx="5521">
                  <c:v>45042.743952589481</c:v>
                </c:pt>
                <c:pt idx="5522">
                  <c:v>45042.743953746889</c:v>
                </c:pt>
                <c:pt idx="5523">
                  <c:v>45042.743954915873</c:v>
                </c:pt>
                <c:pt idx="5524">
                  <c:v>45042.743956073282</c:v>
                </c:pt>
                <c:pt idx="5525">
                  <c:v>45042.743957242266</c:v>
                </c:pt>
                <c:pt idx="5526">
                  <c:v>45042.743958399675</c:v>
                </c:pt>
                <c:pt idx="5527">
                  <c:v>45042.743959557083</c:v>
                </c:pt>
                <c:pt idx="5528">
                  <c:v>45042.743960714492</c:v>
                </c:pt>
                <c:pt idx="5529">
                  <c:v>45042.7439618719</c:v>
                </c:pt>
                <c:pt idx="5530">
                  <c:v>45042.743963029308</c:v>
                </c:pt>
                <c:pt idx="5531">
                  <c:v>45042.743964186717</c:v>
                </c:pt>
                <c:pt idx="5532">
                  <c:v>45042.743965355701</c:v>
                </c:pt>
                <c:pt idx="5533">
                  <c:v>45042.74396651311</c:v>
                </c:pt>
                <c:pt idx="5534">
                  <c:v>45042.743967670518</c:v>
                </c:pt>
                <c:pt idx="5535">
                  <c:v>45042.743968839502</c:v>
                </c:pt>
                <c:pt idx="5536">
                  <c:v>45042.743969996911</c:v>
                </c:pt>
                <c:pt idx="5537">
                  <c:v>45042.743971154319</c:v>
                </c:pt>
                <c:pt idx="5538">
                  <c:v>45042.743972311728</c:v>
                </c:pt>
                <c:pt idx="5539">
                  <c:v>45042.743973469136</c:v>
                </c:pt>
                <c:pt idx="5540">
                  <c:v>45042.743974638121</c:v>
                </c:pt>
                <c:pt idx="5541">
                  <c:v>45042.743975795529</c:v>
                </c:pt>
                <c:pt idx="5542">
                  <c:v>45042.743976964513</c:v>
                </c:pt>
                <c:pt idx="5543">
                  <c:v>45042.743978121922</c:v>
                </c:pt>
                <c:pt idx="5544">
                  <c:v>45042.74397927933</c:v>
                </c:pt>
                <c:pt idx="5545">
                  <c:v>45042.743980436739</c:v>
                </c:pt>
                <c:pt idx="5546">
                  <c:v>45042.743981594147</c:v>
                </c:pt>
                <c:pt idx="5547">
                  <c:v>45042.743982751555</c:v>
                </c:pt>
                <c:pt idx="5548">
                  <c:v>45042.743983908964</c:v>
                </c:pt>
                <c:pt idx="5549">
                  <c:v>45042.743985066372</c:v>
                </c:pt>
                <c:pt idx="5550">
                  <c:v>45042.743986223781</c:v>
                </c:pt>
                <c:pt idx="5551">
                  <c:v>45042.743987381189</c:v>
                </c:pt>
                <c:pt idx="5552">
                  <c:v>45042.743988550174</c:v>
                </c:pt>
                <c:pt idx="5553">
                  <c:v>45042.743989707582</c:v>
                </c:pt>
                <c:pt idx="5554">
                  <c:v>45042.74399086499</c:v>
                </c:pt>
                <c:pt idx="5555">
                  <c:v>45042.743992033975</c:v>
                </c:pt>
                <c:pt idx="5556">
                  <c:v>45042.743993191383</c:v>
                </c:pt>
                <c:pt idx="5557">
                  <c:v>45042.743994360368</c:v>
                </c:pt>
                <c:pt idx="5558">
                  <c:v>45042.743995517776</c:v>
                </c:pt>
                <c:pt idx="5559">
                  <c:v>45042.743996675184</c:v>
                </c:pt>
                <c:pt idx="5560">
                  <c:v>45042.743997832593</c:v>
                </c:pt>
                <c:pt idx="5561">
                  <c:v>45042.743998990001</c:v>
                </c:pt>
                <c:pt idx="5562">
                  <c:v>45042.744000158986</c:v>
                </c:pt>
                <c:pt idx="5563">
                  <c:v>45042.744001316394</c:v>
                </c:pt>
                <c:pt idx="5564">
                  <c:v>45042.744002473803</c:v>
                </c:pt>
                <c:pt idx="5565">
                  <c:v>45042.744003642787</c:v>
                </c:pt>
                <c:pt idx="5566">
                  <c:v>45042.744004800195</c:v>
                </c:pt>
                <c:pt idx="5567">
                  <c:v>45042.74400596918</c:v>
                </c:pt>
                <c:pt idx="5568">
                  <c:v>45042.744007126588</c:v>
                </c:pt>
                <c:pt idx="5569">
                  <c:v>45042.744008283997</c:v>
                </c:pt>
                <c:pt idx="5570">
                  <c:v>45042.744009441405</c:v>
                </c:pt>
                <c:pt idx="5571">
                  <c:v>45042.744010598813</c:v>
                </c:pt>
                <c:pt idx="5572">
                  <c:v>45042.744011756222</c:v>
                </c:pt>
                <c:pt idx="5573">
                  <c:v>45042.744012925206</c:v>
                </c:pt>
                <c:pt idx="5574">
                  <c:v>45042.744014094191</c:v>
                </c:pt>
                <c:pt idx="5575">
                  <c:v>45042.744015251599</c:v>
                </c:pt>
                <c:pt idx="5576">
                  <c:v>45042.744016409008</c:v>
                </c:pt>
                <c:pt idx="5577">
                  <c:v>45042.744017566416</c:v>
                </c:pt>
                <c:pt idx="5578">
                  <c:v>45042.744018723824</c:v>
                </c:pt>
                <c:pt idx="5579">
                  <c:v>45042.744019892809</c:v>
                </c:pt>
                <c:pt idx="5580">
                  <c:v>45042.744021050217</c:v>
                </c:pt>
                <c:pt idx="5581">
                  <c:v>45042.744022207626</c:v>
                </c:pt>
                <c:pt idx="5582">
                  <c:v>45042.744023365034</c:v>
                </c:pt>
                <c:pt idx="5583">
                  <c:v>45042.744024522442</c:v>
                </c:pt>
                <c:pt idx="5584">
                  <c:v>45042.744025691427</c:v>
                </c:pt>
                <c:pt idx="5585">
                  <c:v>45042.744026848835</c:v>
                </c:pt>
                <c:pt idx="5586">
                  <c:v>45042.744028006244</c:v>
                </c:pt>
                <c:pt idx="5587">
                  <c:v>45042.744029175228</c:v>
                </c:pt>
                <c:pt idx="5588">
                  <c:v>45042.744030332637</c:v>
                </c:pt>
                <c:pt idx="5589">
                  <c:v>45042.744031490045</c:v>
                </c:pt>
                <c:pt idx="5590">
                  <c:v>45042.744032647453</c:v>
                </c:pt>
                <c:pt idx="5591">
                  <c:v>45042.744033804862</c:v>
                </c:pt>
                <c:pt idx="5592">
                  <c:v>45042.74403496227</c:v>
                </c:pt>
                <c:pt idx="5593">
                  <c:v>45042.744036119679</c:v>
                </c:pt>
                <c:pt idx="5594">
                  <c:v>45042.744037277087</c:v>
                </c:pt>
                <c:pt idx="5595">
                  <c:v>45042.744038434495</c:v>
                </c:pt>
                <c:pt idx="5596">
                  <c:v>45042.744039591904</c:v>
                </c:pt>
                <c:pt idx="5597">
                  <c:v>45042.744040749312</c:v>
                </c:pt>
                <c:pt idx="5598">
                  <c:v>45042.744041906721</c:v>
                </c:pt>
                <c:pt idx="5599">
                  <c:v>45042.744043064129</c:v>
                </c:pt>
                <c:pt idx="5600">
                  <c:v>45042.744044233114</c:v>
                </c:pt>
                <c:pt idx="5601">
                  <c:v>45042.744045402098</c:v>
                </c:pt>
                <c:pt idx="5602">
                  <c:v>45042.744046559506</c:v>
                </c:pt>
                <c:pt idx="5603">
                  <c:v>45042.744047716915</c:v>
                </c:pt>
                <c:pt idx="5604">
                  <c:v>45042.744048885899</c:v>
                </c:pt>
                <c:pt idx="5605">
                  <c:v>45042.744050043308</c:v>
                </c:pt>
                <c:pt idx="5606">
                  <c:v>45042.744051212292</c:v>
                </c:pt>
                <c:pt idx="5607">
                  <c:v>45042.744052369701</c:v>
                </c:pt>
                <c:pt idx="5608">
                  <c:v>45042.744053527109</c:v>
                </c:pt>
                <c:pt idx="5609">
                  <c:v>45042.744054684517</c:v>
                </c:pt>
                <c:pt idx="5610">
                  <c:v>45042.744055853502</c:v>
                </c:pt>
                <c:pt idx="5611">
                  <c:v>45042.74405701091</c:v>
                </c:pt>
                <c:pt idx="5612">
                  <c:v>45042.744058168319</c:v>
                </c:pt>
                <c:pt idx="5613">
                  <c:v>45042.744059325727</c:v>
                </c:pt>
                <c:pt idx="5614">
                  <c:v>45042.744060494711</c:v>
                </c:pt>
                <c:pt idx="5615">
                  <c:v>45042.744061663696</c:v>
                </c:pt>
                <c:pt idx="5616">
                  <c:v>45042.74406283268</c:v>
                </c:pt>
                <c:pt idx="5617">
                  <c:v>45042.744064001665</c:v>
                </c:pt>
                <c:pt idx="5618">
                  <c:v>45042.744065159073</c:v>
                </c:pt>
                <c:pt idx="5619">
                  <c:v>45042.744066316482</c:v>
                </c:pt>
                <c:pt idx="5620">
                  <c:v>45042.744067485466</c:v>
                </c:pt>
                <c:pt idx="5621">
                  <c:v>45042.744068642874</c:v>
                </c:pt>
                <c:pt idx="5622">
                  <c:v>45042.744069800283</c:v>
                </c:pt>
                <c:pt idx="5623">
                  <c:v>45042.744070957691</c:v>
                </c:pt>
                <c:pt idx="5624">
                  <c:v>45042.7440721151</c:v>
                </c:pt>
                <c:pt idx="5625">
                  <c:v>45042.744073272508</c:v>
                </c:pt>
                <c:pt idx="5626">
                  <c:v>45042.744074441493</c:v>
                </c:pt>
                <c:pt idx="5627">
                  <c:v>45042.744075610477</c:v>
                </c:pt>
                <c:pt idx="5628">
                  <c:v>45042.744076767885</c:v>
                </c:pt>
                <c:pt idx="5629">
                  <c:v>45042.744077925294</c:v>
                </c:pt>
                <c:pt idx="5630">
                  <c:v>45042.744079082702</c:v>
                </c:pt>
                <c:pt idx="5631">
                  <c:v>45042.744080240111</c:v>
                </c:pt>
                <c:pt idx="5632">
                  <c:v>45042.744081397519</c:v>
                </c:pt>
                <c:pt idx="5633">
                  <c:v>45042.744082554927</c:v>
                </c:pt>
                <c:pt idx="5634">
                  <c:v>45042.744083723912</c:v>
                </c:pt>
                <c:pt idx="5635">
                  <c:v>45042.744084892896</c:v>
                </c:pt>
                <c:pt idx="5636">
                  <c:v>45042.744086050305</c:v>
                </c:pt>
                <c:pt idx="5637">
                  <c:v>45042.744087207713</c:v>
                </c:pt>
                <c:pt idx="5638">
                  <c:v>45042.744088365122</c:v>
                </c:pt>
                <c:pt idx="5639">
                  <c:v>45042.74408952253</c:v>
                </c:pt>
                <c:pt idx="5640">
                  <c:v>45042.744090679938</c:v>
                </c:pt>
                <c:pt idx="5641">
                  <c:v>45042.744091837347</c:v>
                </c:pt>
                <c:pt idx="5642">
                  <c:v>45042.744092994755</c:v>
                </c:pt>
                <c:pt idx="5643">
                  <c:v>45042.74409416374</c:v>
                </c:pt>
                <c:pt idx="5644">
                  <c:v>45042.744095321148</c:v>
                </c:pt>
                <c:pt idx="5645">
                  <c:v>45042.744096478556</c:v>
                </c:pt>
                <c:pt idx="5646">
                  <c:v>45042.744097647541</c:v>
                </c:pt>
                <c:pt idx="5647">
                  <c:v>45042.744098804949</c:v>
                </c:pt>
                <c:pt idx="5648">
                  <c:v>45042.744099962358</c:v>
                </c:pt>
                <c:pt idx="5649">
                  <c:v>45042.744101119766</c:v>
                </c:pt>
                <c:pt idx="5650">
                  <c:v>45042.744102288751</c:v>
                </c:pt>
                <c:pt idx="5651">
                  <c:v>45042.744103446159</c:v>
                </c:pt>
                <c:pt idx="5652">
                  <c:v>45042.744104603567</c:v>
                </c:pt>
                <c:pt idx="5653">
                  <c:v>45042.744105760976</c:v>
                </c:pt>
                <c:pt idx="5654">
                  <c:v>45042.74410692996</c:v>
                </c:pt>
                <c:pt idx="5655">
                  <c:v>45042.744108087369</c:v>
                </c:pt>
                <c:pt idx="5656">
                  <c:v>45042.744109256353</c:v>
                </c:pt>
                <c:pt idx="5657">
                  <c:v>45042.744110413762</c:v>
                </c:pt>
                <c:pt idx="5658">
                  <c:v>45042.74411157117</c:v>
                </c:pt>
                <c:pt idx="5659">
                  <c:v>45042.744112728578</c:v>
                </c:pt>
                <c:pt idx="5660">
                  <c:v>45042.744113897563</c:v>
                </c:pt>
                <c:pt idx="5661">
                  <c:v>45042.744115066547</c:v>
                </c:pt>
                <c:pt idx="5662">
                  <c:v>45042.744116223956</c:v>
                </c:pt>
                <c:pt idx="5663">
                  <c:v>45042.744117381364</c:v>
                </c:pt>
                <c:pt idx="5664">
                  <c:v>45042.744118538772</c:v>
                </c:pt>
                <c:pt idx="5665">
                  <c:v>45042.744119696181</c:v>
                </c:pt>
                <c:pt idx="5666">
                  <c:v>45042.744120865165</c:v>
                </c:pt>
                <c:pt idx="5667">
                  <c:v>45042.744122022574</c:v>
                </c:pt>
                <c:pt idx="5668">
                  <c:v>45042.744123179982</c:v>
                </c:pt>
                <c:pt idx="5669">
                  <c:v>45042.744124337391</c:v>
                </c:pt>
                <c:pt idx="5670">
                  <c:v>45042.744125494799</c:v>
                </c:pt>
                <c:pt idx="5671">
                  <c:v>45042.744126652207</c:v>
                </c:pt>
                <c:pt idx="5672">
                  <c:v>45042.744127809616</c:v>
                </c:pt>
                <c:pt idx="5673">
                  <c:v>45042.744128967024</c:v>
                </c:pt>
                <c:pt idx="5674">
                  <c:v>45042.744130124433</c:v>
                </c:pt>
                <c:pt idx="5675">
                  <c:v>45042.744131281841</c:v>
                </c:pt>
                <c:pt idx="5676">
                  <c:v>45042.744132439249</c:v>
                </c:pt>
                <c:pt idx="5677">
                  <c:v>45042.744133608234</c:v>
                </c:pt>
                <c:pt idx="5678">
                  <c:v>45042.744134765642</c:v>
                </c:pt>
                <c:pt idx="5679">
                  <c:v>45042.744135923051</c:v>
                </c:pt>
                <c:pt idx="5680">
                  <c:v>45042.744137092035</c:v>
                </c:pt>
                <c:pt idx="5681">
                  <c:v>45042.744138249443</c:v>
                </c:pt>
                <c:pt idx="5682">
                  <c:v>45042.744139406852</c:v>
                </c:pt>
                <c:pt idx="5683">
                  <c:v>45042.744140575836</c:v>
                </c:pt>
                <c:pt idx="5684">
                  <c:v>45042.744141733245</c:v>
                </c:pt>
                <c:pt idx="5685">
                  <c:v>45042.744142890653</c:v>
                </c:pt>
                <c:pt idx="5686">
                  <c:v>45042.744144048062</c:v>
                </c:pt>
                <c:pt idx="5687">
                  <c:v>45042.74414520547</c:v>
                </c:pt>
                <c:pt idx="5688">
                  <c:v>45042.744146362878</c:v>
                </c:pt>
                <c:pt idx="5689">
                  <c:v>45042.744147520287</c:v>
                </c:pt>
                <c:pt idx="5690">
                  <c:v>45042.744148677695</c:v>
                </c:pt>
                <c:pt idx="5691">
                  <c:v>45042.74414984668</c:v>
                </c:pt>
                <c:pt idx="5692">
                  <c:v>45042.744151015664</c:v>
                </c:pt>
                <c:pt idx="5693">
                  <c:v>45042.744152173073</c:v>
                </c:pt>
                <c:pt idx="5694">
                  <c:v>45042.744153330481</c:v>
                </c:pt>
                <c:pt idx="5695">
                  <c:v>45042.744154487889</c:v>
                </c:pt>
                <c:pt idx="5696">
                  <c:v>45042.744155645298</c:v>
                </c:pt>
                <c:pt idx="5697">
                  <c:v>45042.744156802706</c:v>
                </c:pt>
                <c:pt idx="5698">
                  <c:v>45042.744157971691</c:v>
                </c:pt>
                <c:pt idx="5699">
                  <c:v>45042.744159129099</c:v>
                </c:pt>
                <c:pt idx="5700">
                  <c:v>45042.744160298083</c:v>
                </c:pt>
                <c:pt idx="5701">
                  <c:v>45042.744161455492</c:v>
                </c:pt>
                <c:pt idx="5702">
                  <c:v>45042.7441626129</c:v>
                </c:pt>
                <c:pt idx="5703">
                  <c:v>45042.744163781885</c:v>
                </c:pt>
                <c:pt idx="5704">
                  <c:v>45042.744164939293</c:v>
                </c:pt>
                <c:pt idx="5705">
                  <c:v>45042.744166096702</c:v>
                </c:pt>
                <c:pt idx="5706">
                  <c:v>45042.74416725411</c:v>
                </c:pt>
                <c:pt idx="5707">
                  <c:v>45042.744168411518</c:v>
                </c:pt>
                <c:pt idx="5708">
                  <c:v>45042.744169568927</c:v>
                </c:pt>
                <c:pt idx="5709">
                  <c:v>45042.744170726335</c:v>
                </c:pt>
                <c:pt idx="5710">
                  <c:v>45042.744171883744</c:v>
                </c:pt>
                <c:pt idx="5711">
                  <c:v>45042.744173041152</c:v>
                </c:pt>
                <c:pt idx="5712">
                  <c:v>45042.744174210136</c:v>
                </c:pt>
                <c:pt idx="5713">
                  <c:v>45042.744175379121</c:v>
                </c:pt>
                <c:pt idx="5714">
                  <c:v>45042.744176536529</c:v>
                </c:pt>
                <c:pt idx="5715">
                  <c:v>45042.744177705514</c:v>
                </c:pt>
                <c:pt idx="5716">
                  <c:v>45042.744178862922</c:v>
                </c:pt>
                <c:pt idx="5717">
                  <c:v>45042.744180020331</c:v>
                </c:pt>
                <c:pt idx="5718">
                  <c:v>45042.744181177739</c:v>
                </c:pt>
                <c:pt idx="5719">
                  <c:v>45042.744182335147</c:v>
                </c:pt>
                <c:pt idx="5720">
                  <c:v>45042.744183492556</c:v>
                </c:pt>
                <c:pt idx="5721">
                  <c:v>45042.744184649964</c:v>
                </c:pt>
                <c:pt idx="5722">
                  <c:v>45042.744185818949</c:v>
                </c:pt>
                <c:pt idx="5723">
                  <c:v>45042.744186976357</c:v>
                </c:pt>
                <c:pt idx="5724">
                  <c:v>45042.744188133765</c:v>
                </c:pt>
                <c:pt idx="5725">
                  <c:v>45042.744189291174</c:v>
                </c:pt>
                <c:pt idx="5726">
                  <c:v>45042.744190460158</c:v>
                </c:pt>
                <c:pt idx="5727">
                  <c:v>45042.744191617567</c:v>
                </c:pt>
                <c:pt idx="5728">
                  <c:v>45042.744192774975</c:v>
                </c:pt>
                <c:pt idx="5729">
                  <c:v>45042.74419394396</c:v>
                </c:pt>
                <c:pt idx="5730">
                  <c:v>45042.744195101368</c:v>
                </c:pt>
                <c:pt idx="5731">
                  <c:v>45042.744196258776</c:v>
                </c:pt>
                <c:pt idx="5732">
                  <c:v>45042.744197416185</c:v>
                </c:pt>
                <c:pt idx="5733">
                  <c:v>45042.744198573593</c:v>
                </c:pt>
                <c:pt idx="5734">
                  <c:v>45042.744199731002</c:v>
                </c:pt>
                <c:pt idx="5735">
                  <c:v>45042.74420088841</c:v>
                </c:pt>
                <c:pt idx="5736">
                  <c:v>45042.744202045818</c:v>
                </c:pt>
                <c:pt idx="5737">
                  <c:v>45042.744203214803</c:v>
                </c:pt>
                <c:pt idx="5738">
                  <c:v>45042.744204372211</c:v>
                </c:pt>
                <c:pt idx="5739">
                  <c:v>45042.744205541196</c:v>
                </c:pt>
                <c:pt idx="5740">
                  <c:v>45042.744206698604</c:v>
                </c:pt>
                <c:pt idx="5741">
                  <c:v>45042.744207867589</c:v>
                </c:pt>
                <c:pt idx="5742">
                  <c:v>45042.744209036573</c:v>
                </c:pt>
                <c:pt idx="5743">
                  <c:v>45042.744210193981</c:v>
                </c:pt>
                <c:pt idx="5744">
                  <c:v>45042.74421135139</c:v>
                </c:pt>
                <c:pt idx="5745">
                  <c:v>45042.744212508798</c:v>
                </c:pt>
                <c:pt idx="5746">
                  <c:v>45042.744213666207</c:v>
                </c:pt>
                <c:pt idx="5747">
                  <c:v>45042.744214823615</c:v>
                </c:pt>
                <c:pt idx="5748">
                  <c:v>45042.744215981023</c:v>
                </c:pt>
                <c:pt idx="5749">
                  <c:v>45042.744217138432</c:v>
                </c:pt>
                <c:pt idx="5750">
                  <c:v>45042.74421829584</c:v>
                </c:pt>
                <c:pt idx="5751">
                  <c:v>45042.744219464825</c:v>
                </c:pt>
                <c:pt idx="5752">
                  <c:v>45042.744220622233</c:v>
                </c:pt>
                <c:pt idx="5753">
                  <c:v>45042.744221779642</c:v>
                </c:pt>
                <c:pt idx="5754">
                  <c:v>45042.74422293705</c:v>
                </c:pt>
                <c:pt idx="5755">
                  <c:v>45042.744224094458</c:v>
                </c:pt>
                <c:pt idx="5756">
                  <c:v>45042.744225251867</c:v>
                </c:pt>
                <c:pt idx="5757">
                  <c:v>45042.744226420851</c:v>
                </c:pt>
                <c:pt idx="5758">
                  <c:v>45042.74422757826</c:v>
                </c:pt>
                <c:pt idx="5759">
                  <c:v>45042.744228735668</c:v>
                </c:pt>
                <c:pt idx="5760">
                  <c:v>45042.744229893076</c:v>
                </c:pt>
                <c:pt idx="5761">
                  <c:v>45042.744231062061</c:v>
                </c:pt>
                <c:pt idx="5762">
                  <c:v>45042.744232219469</c:v>
                </c:pt>
                <c:pt idx="5763">
                  <c:v>45042.744233376878</c:v>
                </c:pt>
                <c:pt idx="5764">
                  <c:v>45042.744234534286</c:v>
                </c:pt>
                <c:pt idx="5765">
                  <c:v>45042.744235703271</c:v>
                </c:pt>
                <c:pt idx="5766">
                  <c:v>45042.744236860679</c:v>
                </c:pt>
                <c:pt idx="5767">
                  <c:v>45042.744238018087</c:v>
                </c:pt>
                <c:pt idx="5768">
                  <c:v>45042.744239175496</c:v>
                </c:pt>
                <c:pt idx="5769">
                  <c:v>45042.744240332904</c:v>
                </c:pt>
                <c:pt idx="5770">
                  <c:v>45042.744241501889</c:v>
                </c:pt>
                <c:pt idx="5771">
                  <c:v>45042.744242659297</c:v>
                </c:pt>
                <c:pt idx="5772">
                  <c:v>45042.744243816705</c:v>
                </c:pt>
                <c:pt idx="5773">
                  <c:v>45042.744244974114</c:v>
                </c:pt>
                <c:pt idx="5774">
                  <c:v>45042.744246131522</c:v>
                </c:pt>
                <c:pt idx="5775">
                  <c:v>45042.744247288931</c:v>
                </c:pt>
                <c:pt idx="5776">
                  <c:v>45042.744248457915</c:v>
                </c:pt>
                <c:pt idx="5777">
                  <c:v>45042.7442496269</c:v>
                </c:pt>
                <c:pt idx="5778">
                  <c:v>45042.744250795884</c:v>
                </c:pt>
                <c:pt idx="5779">
                  <c:v>45042.744251953292</c:v>
                </c:pt>
                <c:pt idx="5780">
                  <c:v>45042.744253122277</c:v>
                </c:pt>
                <c:pt idx="5781">
                  <c:v>45042.744254291261</c:v>
                </c:pt>
                <c:pt idx="5782">
                  <c:v>45042.74425544867</c:v>
                </c:pt>
                <c:pt idx="5783">
                  <c:v>45042.744256606078</c:v>
                </c:pt>
                <c:pt idx="5784">
                  <c:v>45042.744257763487</c:v>
                </c:pt>
                <c:pt idx="5785">
                  <c:v>45042.744258920895</c:v>
                </c:pt>
                <c:pt idx="5786">
                  <c:v>45042.744260078303</c:v>
                </c:pt>
                <c:pt idx="5787">
                  <c:v>45042.744261235712</c:v>
                </c:pt>
                <c:pt idx="5788">
                  <c:v>45042.744262404696</c:v>
                </c:pt>
                <c:pt idx="5789">
                  <c:v>45042.744263573681</c:v>
                </c:pt>
                <c:pt idx="5790">
                  <c:v>45042.744264742665</c:v>
                </c:pt>
                <c:pt idx="5791">
                  <c:v>45042.744265900074</c:v>
                </c:pt>
                <c:pt idx="5792">
                  <c:v>45042.744267057482</c:v>
                </c:pt>
                <c:pt idx="5793">
                  <c:v>45042.74426821489</c:v>
                </c:pt>
                <c:pt idx="5794">
                  <c:v>45042.744269372299</c:v>
                </c:pt>
                <c:pt idx="5795">
                  <c:v>45042.744270529707</c:v>
                </c:pt>
                <c:pt idx="5796">
                  <c:v>45042.744271687116</c:v>
                </c:pt>
                <c:pt idx="5797">
                  <c:v>45042.744272844524</c:v>
                </c:pt>
                <c:pt idx="5798">
                  <c:v>45042.744274013508</c:v>
                </c:pt>
                <c:pt idx="5799">
                  <c:v>45042.744275170917</c:v>
                </c:pt>
                <c:pt idx="5800">
                  <c:v>45042.744276339901</c:v>
                </c:pt>
                <c:pt idx="5801">
                  <c:v>45042.74427749731</c:v>
                </c:pt>
                <c:pt idx="5802">
                  <c:v>45042.744278654718</c:v>
                </c:pt>
                <c:pt idx="5803">
                  <c:v>45042.744279823703</c:v>
                </c:pt>
                <c:pt idx="5804">
                  <c:v>45042.744280992687</c:v>
                </c:pt>
                <c:pt idx="5805">
                  <c:v>45042.744282161671</c:v>
                </c:pt>
                <c:pt idx="5806">
                  <c:v>45042.74428331908</c:v>
                </c:pt>
                <c:pt idx="5807">
                  <c:v>45042.744284488064</c:v>
                </c:pt>
                <c:pt idx="5808">
                  <c:v>45042.744285645473</c:v>
                </c:pt>
                <c:pt idx="5809">
                  <c:v>45042.744286802881</c:v>
                </c:pt>
                <c:pt idx="5810">
                  <c:v>45042.74428796029</c:v>
                </c:pt>
                <c:pt idx="5811">
                  <c:v>45042.744289140843</c:v>
                </c:pt>
                <c:pt idx="5812">
                  <c:v>45042.744290298251</c:v>
                </c:pt>
                <c:pt idx="5813">
                  <c:v>45042.744291467236</c:v>
                </c:pt>
                <c:pt idx="5814">
                  <c:v>45042.74429263622</c:v>
                </c:pt>
                <c:pt idx="5815">
                  <c:v>45042.744293793628</c:v>
                </c:pt>
                <c:pt idx="5816">
                  <c:v>45042.744294951037</c:v>
                </c:pt>
                <c:pt idx="5817">
                  <c:v>45042.744296108445</c:v>
                </c:pt>
                <c:pt idx="5818">
                  <c:v>45042.744297265854</c:v>
                </c:pt>
                <c:pt idx="5819">
                  <c:v>45042.744298423262</c:v>
                </c:pt>
                <c:pt idx="5820">
                  <c:v>45042.744299592247</c:v>
                </c:pt>
                <c:pt idx="5821">
                  <c:v>45042.744300749655</c:v>
                </c:pt>
                <c:pt idx="5822">
                  <c:v>45042.744301907063</c:v>
                </c:pt>
                <c:pt idx="5823">
                  <c:v>45042.744303064472</c:v>
                </c:pt>
                <c:pt idx="5824">
                  <c:v>45042.744304233456</c:v>
                </c:pt>
                <c:pt idx="5825">
                  <c:v>45042.744305390865</c:v>
                </c:pt>
                <c:pt idx="5826">
                  <c:v>45042.744306548273</c:v>
                </c:pt>
                <c:pt idx="5827">
                  <c:v>45042.744307705681</c:v>
                </c:pt>
                <c:pt idx="5828">
                  <c:v>45042.74430886309</c:v>
                </c:pt>
                <c:pt idx="5829">
                  <c:v>45042.744310032074</c:v>
                </c:pt>
                <c:pt idx="5830">
                  <c:v>45042.744311201059</c:v>
                </c:pt>
                <c:pt idx="5831">
                  <c:v>45042.744312358467</c:v>
                </c:pt>
                <c:pt idx="5832">
                  <c:v>45042.744313527452</c:v>
                </c:pt>
                <c:pt idx="5833">
                  <c:v>45042.744314696436</c:v>
                </c:pt>
                <c:pt idx="5834">
                  <c:v>45042.744315853844</c:v>
                </c:pt>
                <c:pt idx="5835">
                  <c:v>45042.744317011253</c:v>
                </c:pt>
                <c:pt idx="5836">
                  <c:v>45042.744318168661</c:v>
                </c:pt>
                <c:pt idx="5837">
                  <c:v>45042.74431932607</c:v>
                </c:pt>
                <c:pt idx="5838">
                  <c:v>45042.744320483478</c:v>
                </c:pt>
                <c:pt idx="5839">
                  <c:v>45042.744321652463</c:v>
                </c:pt>
                <c:pt idx="5840">
                  <c:v>45042.744322809871</c:v>
                </c:pt>
                <c:pt idx="5841">
                  <c:v>45042.744323967279</c:v>
                </c:pt>
                <c:pt idx="5842">
                  <c:v>45042.744325136264</c:v>
                </c:pt>
                <c:pt idx="5843">
                  <c:v>45042.744326305248</c:v>
                </c:pt>
                <c:pt idx="5844">
                  <c:v>45042.744327462657</c:v>
                </c:pt>
                <c:pt idx="5845">
                  <c:v>45042.744328631641</c:v>
                </c:pt>
                <c:pt idx="5846">
                  <c:v>45042.74432978905</c:v>
                </c:pt>
                <c:pt idx="5847">
                  <c:v>45042.744330946458</c:v>
                </c:pt>
                <c:pt idx="5848">
                  <c:v>45042.744332103866</c:v>
                </c:pt>
                <c:pt idx="5849">
                  <c:v>45042.744333261275</c:v>
                </c:pt>
                <c:pt idx="5850">
                  <c:v>45042.744334418683</c:v>
                </c:pt>
                <c:pt idx="5851">
                  <c:v>45042.744335587668</c:v>
                </c:pt>
                <c:pt idx="5852">
                  <c:v>45042.744336745076</c:v>
                </c:pt>
                <c:pt idx="5853">
                  <c:v>45042.744337902484</c:v>
                </c:pt>
                <c:pt idx="5854">
                  <c:v>45042.744339059893</c:v>
                </c:pt>
                <c:pt idx="5855">
                  <c:v>45042.744340228877</c:v>
                </c:pt>
                <c:pt idx="5856">
                  <c:v>45042.744341386286</c:v>
                </c:pt>
                <c:pt idx="5857">
                  <c:v>45042.744342543694</c:v>
                </c:pt>
                <c:pt idx="5858">
                  <c:v>45042.744343701102</c:v>
                </c:pt>
                <c:pt idx="5859">
                  <c:v>45042.744344858511</c:v>
                </c:pt>
                <c:pt idx="5860">
                  <c:v>45042.744346015919</c:v>
                </c:pt>
                <c:pt idx="5861">
                  <c:v>45042.744347173328</c:v>
                </c:pt>
                <c:pt idx="5862">
                  <c:v>45042.744348330736</c:v>
                </c:pt>
                <c:pt idx="5863">
                  <c:v>45042.744349488145</c:v>
                </c:pt>
                <c:pt idx="5864">
                  <c:v>45042.744350645553</c:v>
                </c:pt>
                <c:pt idx="5865">
                  <c:v>45042.744351802961</c:v>
                </c:pt>
                <c:pt idx="5866">
                  <c:v>45042.74435296037</c:v>
                </c:pt>
                <c:pt idx="5867">
                  <c:v>45042.744354117778</c:v>
                </c:pt>
                <c:pt idx="5868">
                  <c:v>45042.744355275187</c:v>
                </c:pt>
                <c:pt idx="5869">
                  <c:v>45042.744356432595</c:v>
                </c:pt>
                <c:pt idx="5870">
                  <c:v>45042.744357590003</c:v>
                </c:pt>
                <c:pt idx="5871">
                  <c:v>45042.744358747412</c:v>
                </c:pt>
                <c:pt idx="5872">
                  <c:v>45042.74435990482</c:v>
                </c:pt>
                <c:pt idx="5873">
                  <c:v>45042.744361062229</c:v>
                </c:pt>
                <c:pt idx="5874">
                  <c:v>45042.744362219637</c:v>
                </c:pt>
                <c:pt idx="5875">
                  <c:v>45042.744363377045</c:v>
                </c:pt>
                <c:pt idx="5876">
                  <c:v>45042.744364534454</c:v>
                </c:pt>
                <c:pt idx="5877">
                  <c:v>45042.744365691862</c:v>
                </c:pt>
                <c:pt idx="5878">
                  <c:v>45042.744366860847</c:v>
                </c:pt>
                <c:pt idx="5879">
                  <c:v>45042.744368018255</c:v>
                </c:pt>
                <c:pt idx="5880">
                  <c:v>45042.744369175663</c:v>
                </c:pt>
                <c:pt idx="5881">
                  <c:v>45042.744370344648</c:v>
                </c:pt>
                <c:pt idx="5882">
                  <c:v>45042.744371513632</c:v>
                </c:pt>
                <c:pt idx="5883">
                  <c:v>45042.744372671041</c:v>
                </c:pt>
                <c:pt idx="5884">
                  <c:v>45042.744373828449</c:v>
                </c:pt>
                <c:pt idx="5885">
                  <c:v>45042.744374985858</c:v>
                </c:pt>
                <c:pt idx="5886">
                  <c:v>45042.744376154842</c:v>
                </c:pt>
                <c:pt idx="5887">
                  <c:v>45042.74437731225</c:v>
                </c:pt>
                <c:pt idx="5888">
                  <c:v>45042.744378481235</c:v>
                </c:pt>
                <c:pt idx="5889">
                  <c:v>45042.744379638643</c:v>
                </c:pt>
                <c:pt idx="5890">
                  <c:v>45042.744380796052</c:v>
                </c:pt>
                <c:pt idx="5891">
                  <c:v>45042.74438195346</c:v>
                </c:pt>
                <c:pt idx="5892">
                  <c:v>45042.744383110869</c:v>
                </c:pt>
                <c:pt idx="5893">
                  <c:v>45042.744384268277</c:v>
                </c:pt>
                <c:pt idx="5894">
                  <c:v>45042.744385425685</c:v>
                </c:pt>
                <c:pt idx="5895">
                  <c:v>45042.744386583094</c:v>
                </c:pt>
                <c:pt idx="5896">
                  <c:v>45042.744387740502</c:v>
                </c:pt>
                <c:pt idx="5897">
                  <c:v>45042.744388897911</c:v>
                </c:pt>
                <c:pt idx="5898">
                  <c:v>45042.744390055319</c:v>
                </c:pt>
                <c:pt idx="5899">
                  <c:v>45042.744391224303</c:v>
                </c:pt>
                <c:pt idx="5900">
                  <c:v>45042.744392381712</c:v>
                </c:pt>
                <c:pt idx="5901">
                  <c:v>45042.74439353912</c:v>
                </c:pt>
                <c:pt idx="5902">
                  <c:v>45042.744394696529</c:v>
                </c:pt>
                <c:pt idx="5903">
                  <c:v>45042.744395865513</c:v>
                </c:pt>
                <c:pt idx="5904">
                  <c:v>45042.744397022921</c:v>
                </c:pt>
                <c:pt idx="5905">
                  <c:v>45042.74439818033</c:v>
                </c:pt>
                <c:pt idx="5906">
                  <c:v>45042.744399337738</c:v>
                </c:pt>
                <c:pt idx="5907">
                  <c:v>45042.744400506723</c:v>
                </c:pt>
                <c:pt idx="5908">
                  <c:v>45042.744401664131</c:v>
                </c:pt>
                <c:pt idx="5909">
                  <c:v>45042.74440282154</c:v>
                </c:pt>
                <c:pt idx="5910">
                  <c:v>45042.744403978948</c:v>
                </c:pt>
                <c:pt idx="5911">
                  <c:v>45042.744405136356</c:v>
                </c:pt>
                <c:pt idx="5912">
                  <c:v>45042.744406293765</c:v>
                </c:pt>
                <c:pt idx="5913">
                  <c:v>45042.744407462749</c:v>
                </c:pt>
                <c:pt idx="5914">
                  <c:v>45042.744408620158</c:v>
                </c:pt>
                <c:pt idx="5915">
                  <c:v>45042.744409777566</c:v>
                </c:pt>
                <c:pt idx="5916">
                  <c:v>45042.744410934974</c:v>
                </c:pt>
                <c:pt idx="5917">
                  <c:v>45042.744412103959</c:v>
                </c:pt>
                <c:pt idx="5918">
                  <c:v>45042.744413261367</c:v>
                </c:pt>
                <c:pt idx="5919">
                  <c:v>45042.744414418776</c:v>
                </c:pt>
                <c:pt idx="5920">
                  <c:v>45042.74441558776</c:v>
                </c:pt>
                <c:pt idx="5921">
                  <c:v>45042.744416745169</c:v>
                </c:pt>
                <c:pt idx="5922">
                  <c:v>45042.744417902577</c:v>
                </c:pt>
                <c:pt idx="5923">
                  <c:v>45042.744419071561</c:v>
                </c:pt>
                <c:pt idx="5924">
                  <c:v>45042.74442022897</c:v>
                </c:pt>
                <c:pt idx="5925">
                  <c:v>45042.744421409523</c:v>
                </c:pt>
                <c:pt idx="5926">
                  <c:v>45042.744422578508</c:v>
                </c:pt>
                <c:pt idx="5927">
                  <c:v>45042.744423735916</c:v>
                </c:pt>
                <c:pt idx="5928">
                  <c:v>45042.744424893324</c:v>
                </c:pt>
                <c:pt idx="5929">
                  <c:v>45042.744426050733</c:v>
                </c:pt>
                <c:pt idx="5930">
                  <c:v>45042.744427208141</c:v>
                </c:pt>
                <c:pt idx="5931">
                  <c:v>45042.74442836555</c:v>
                </c:pt>
                <c:pt idx="5932">
                  <c:v>45042.744429522958</c:v>
                </c:pt>
                <c:pt idx="5933">
                  <c:v>45042.744430680366</c:v>
                </c:pt>
                <c:pt idx="5934">
                  <c:v>45042.744431849351</c:v>
                </c:pt>
                <c:pt idx="5935">
                  <c:v>45042.744433006759</c:v>
                </c:pt>
                <c:pt idx="5936">
                  <c:v>45042.744434164168</c:v>
                </c:pt>
                <c:pt idx="5937">
                  <c:v>45042.744435321576</c:v>
                </c:pt>
                <c:pt idx="5938">
                  <c:v>45042.744436478984</c:v>
                </c:pt>
                <c:pt idx="5939">
                  <c:v>45042.744437636393</c:v>
                </c:pt>
                <c:pt idx="5940">
                  <c:v>45042.744438805377</c:v>
                </c:pt>
                <c:pt idx="5941">
                  <c:v>45042.744439962786</c:v>
                </c:pt>
                <c:pt idx="5942">
                  <c:v>45042.744441120194</c:v>
                </c:pt>
                <c:pt idx="5943">
                  <c:v>45042.744442277603</c:v>
                </c:pt>
                <c:pt idx="5944">
                  <c:v>45042.744443446587</c:v>
                </c:pt>
                <c:pt idx="5945">
                  <c:v>45042.744444603995</c:v>
                </c:pt>
                <c:pt idx="5946">
                  <c:v>45042.74444577298</c:v>
                </c:pt>
                <c:pt idx="5947">
                  <c:v>45042.744446941964</c:v>
                </c:pt>
                <c:pt idx="5948">
                  <c:v>45042.744448099373</c:v>
                </c:pt>
                <c:pt idx="5949">
                  <c:v>45042.744449268357</c:v>
                </c:pt>
                <c:pt idx="5950">
                  <c:v>45042.744450425766</c:v>
                </c:pt>
                <c:pt idx="5951">
                  <c:v>45042.74445159475</c:v>
                </c:pt>
                <c:pt idx="5952">
                  <c:v>45042.744452752158</c:v>
                </c:pt>
                <c:pt idx="5953">
                  <c:v>45042.744453909567</c:v>
                </c:pt>
                <c:pt idx="5954">
                  <c:v>45042.744455066975</c:v>
                </c:pt>
                <c:pt idx="5955">
                  <c:v>45042.744456224384</c:v>
                </c:pt>
                <c:pt idx="5956">
                  <c:v>45042.744457393368</c:v>
                </c:pt>
                <c:pt idx="5957">
                  <c:v>45042.744458550776</c:v>
                </c:pt>
                <c:pt idx="5958">
                  <c:v>45042.744459708185</c:v>
                </c:pt>
                <c:pt idx="5959">
                  <c:v>45042.744460877169</c:v>
                </c:pt>
                <c:pt idx="5960">
                  <c:v>45042.744462034578</c:v>
                </c:pt>
                <c:pt idx="5961">
                  <c:v>45042.744463203562</c:v>
                </c:pt>
                <c:pt idx="5962">
                  <c:v>45042.744464360971</c:v>
                </c:pt>
                <c:pt idx="5963">
                  <c:v>45042.744465518379</c:v>
                </c:pt>
                <c:pt idx="5964">
                  <c:v>45042.744466675787</c:v>
                </c:pt>
                <c:pt idx="5965">
                  <c:v>45042.744467833196</c:v>
                </c:pt>
                <c:pt idx="5966">
                  <c:v>45042.744468990604</c:v>
                </c:pt>
                <c:pt idx="5967">
                  <c:v>45042.744470148013</c:v>
                </c:pt>
                <c:pt idx="5968">
                  <c:v>45042.744471305421</c:v>
                </c:pt>
                <c:pt idx="5969">
                  <c:v>45042.744472462829</c:v>
                </c:pt>
                <c:pt idx="5970">
                  <c:v>45042.744473631814</c:v>
                </c:pt>
                <c:pt idx="5971">
                  <c:v>45042.744474800798</c:v>
                </c:pt>
                <c:pt idx="5972">
                  <c:v>45042.744475969783</c:v>
                </c:pt>
                <c:pt idx="5973">
                  <c:v>45042.744477127191</c:v>
                </c:pt>
                <c:pt idx="5974">
                  <c:v>45042.744478296176</c:v>
                </c:pt>
                <c:pt idx="5975">
                  <c:v>45042.744479453584</c:v>
                </c:pt>
                <c:pt idx="5976">
                  <c:v>45042.744480610992</c:v>
                </c:pt>
                <c:pt idx="5977">
                  <c:v>45042.744481768401</c:v>
                </c:pt>
                <c:pt idx="5978">
                  <c:v>45042.744482937385</c:v>
                </c:pt>
                <c:pt idx="5979">
                  <c:v>45042.744484094794</c:v>
                </c:pt>
                <c:pt idx="5980">
                  <c:v>45042.744485252202</c:v>
                </c:pt>
                <c:pt idx="5981">
                  <c:v>45042.744486409611</c:v>
                </c:pt>
                <c:pt idx="5982">
                  <c:v>45042.744487567019</c:v>
                </c:pt>
                <c:pt idx="5983">
                  <c:v>45042.744488724427</c:v>
                </c:pt>
                <c:pt idx="5984">
                  <c:v>45042.744489881836</c:v>
                </c:pt>
                <c:pt idx="5985">
                  <c:v>45042.744491039244</c:v>
                </c:pt>
                <c:pt idx="5986">
                  <c:v>45042.744492208229</c:v>
                </c:pt>
                <c:pt idx="5987">
                  <c:v>45042.744493377213</c:v>
                </c:pt>
                <c:pt idx="5988">
                  <c:v>45042.744494534621</c:v>
                </c:pt>
                <c:pt idx="5989">
                  <c:v>45042.74449569203</c:v>
                </c:pt>
                <c:pt idx="5990">
                  <c:v>45042.744496849438</c:v>
                </c:pt>
                <c:pt idx="5991">
                  <c:v>45042.744498006847</c:v>
                </c:pt>
                <c:pt idx="5992">
                  <c:v>45042.744499164255</c:v>
                </c:pt>
                <c:pt idx="5993">
                  <c:v>45042.744500321664</c:v>
                </c:pt>
                <c:pt idx="5994">
                  <c:v>45042.744501479072</c:v>
                </c:pt>
                <c:pt idx="5995">
                  <c:v>45042.744502648056</c:v>
                </c:pt>
                <c:pt idx="5996">
                  <c:v>45042.744503805465</c:v>
                </c:pt>
                <c:pt idx="5997">
                  <c:v>45042.744504962873</c:v>
                </c:pt>
                <c:pt idx="5998">
                  <c:v>45042.744506120282</c:v>
                </c:pt>
                <c:pt idx="5999">
                  <c:v>45042.74450727769</c:v>
                </c:pt>
                <c:pt idx="6000">
                  <c:v>45042.744508435098</c:v>
                </c:pt>
                <c:pt idx="6001">
                  <c:v>45042.744509592507</c:v>
                </c:pt>
                <c:pt idx="6002">
                  <c:v>45042.744510749915</c:v>
                </c:pt>
                <c:pt idx="6003">
                  <c:v>45042.744511907324</c:v>
                </c:pt>
                <c:pt idx="6004">
                  <c:v>45042.744513064732</c:v>
                </c:pt>
                <c:pt idx="6005">
                  <c:v>45042.744514233716</c:v>
                </c:pt>
                <c:pt idx="6006">
                  <c:v>45042.744515402701</c:v>
                </c:pt>
                <c:pt idx="6007">
                  <c:v>45042.744516560109</c:v>
                </c:pt>
                <c:pt idx="6008">
                  <c:v>45042.744517717518</c:v>
                </c:pt>
                <c:pt idx="6009">
                  <c:v>45042.744518874926</c:v>
                </c:pt>
                <c:pt idx="6010">
                  <c:v>45042.744520043911</c:v>
                </c:pt>
                <c:pt idx="6011">
                  <c:v>45042.744521201319</c:v>
                </c:pt>
                <c:pt idx="6012">
                  <c:v>45042.744522358727</c:v>
                </c:pt>
                <c:pt idx="6013">
                  <c:v>45042.744523516136</c:v>
                </c:pt>
                <c:pt idx="6014">
                  <c:v>45042.744524673544</c:v>
                </c:pt>
                <c:pt idx="6015">
                  <c:v>45042.744525830953</c:v>
                </c:pt>
                <c:pt idx="6016">
                  <c:v>45042.744526988361</c:v>
                </c:pt>
                <c:pt idx="6017">
                  <c:v>45042.744528145769</c:v>
                </c:pt>
                <c:pt idx="6018">
                  <c:v>45042.744529303178</c:v>
                </c:pt>
                <c:pt idx="6019">
                  <c:v>45042.744530460586</c:v>
                </c:pt>
                <c:pt idx="6020">
                  <c:v>45042.744531629571</c:v>
                </c:pt>
                <c:pt idx="6021">
                  <c:v>45042.744532786979</c:v>
                </c:pt>
                <c:pt idx="6022">
                  <c:v>45042.744533955964</c:v>
                </c:pt>
                <c:pt idx="6023">
                  <c:v>45042.744535124948</c:v>
                </c:pt>
                <c:pt idx="6024">
                  <c:v>45042.744536282356</c:v>
                </c:pt>
                <c:pt idx="6025">
                  <c:v>45042.744537439765</c:v>
                </c:pt>
                <c:pt idx="6026">
                  <c:v>45042.744538597173</c:v>
                </c:pt>
                <c:pt idx="6027">
                  <c:v>45042.744539766158</c:v>
                </c:pt>
                <c:pt idx="6028">
                  <c:v>45042.744540935142</c:v>
                </c:pt>
                <c:pt idx="6029">
                  <c:v>45042.744542092551</c:v>
                </c:pt>
                <c:pt idx="6030">
                  <c:v>45042.744543249959</c:v>
                </c:pt>
                <c:pt idx="6031">
                  <c:v>45042.744544407367</c:v>
                </c:pt>
                <c:pt idx="6032">
                  <c:v>45042.744545576352</c:v>
                </c:pt>
                <c:pt idx="6033">
                  <c:v>45042.744546745336</c:v>
                </c:pt>
                <c:pt idx="6034">
                  <c:v>45042.744547914321</c:v>
                </c:pt>
                <c:pt idx="6035">
                  <c:v>45042.744549071729</c:v>
                </c:pt>
                <c:pt idx="6036">
                  <c:v>45042.744550229138</c:v>
                </c:pt>
                <c:pt idx="6037">
                  <c:v>45042.744551398122</c:v>
                </c:pt>
                <c:pt idx="6038">
                  <c:v>45042.74455255553</c:v>
                </c:pt>
                <c:pt idx="6039">
                  <c:v>45042.744553712939</c:v>
                </c:pt>
                <c:pt idx="6040">
                  <c:v>45042.744554870347</c:v>
                </c:pt>
                <c:pt idx="6041">
                  <c:v>45042.744556027756</c:v>
                </c:pt>
                <c:pt idx="6042">
                  <c:v>45042.744557185164</c:v>
                </c:pt>
                <c:pt idx="6043">
                  <c:v>45042.744558354148</c:v>
                </c:pt>
                <c:pt idx="6044">
                  <c:v>45042.744559523133</c:v>
                </c:pt>
                <c:pt idx="6045">
                  <c:v>45042.744560680541</c:v>
                </c:pt>
                <c:pt idx="6046">
                  <c:v>45042.74456183795</c:v>
                </c:pt>
                <c:pt idx="6047">
                  <c:v>45042.744562995358</c:v>
                </c:pt>
                <c:pt idx="6048">
                  <c:v>45042.744564152767</c:v>
                </c:pt>
                <c:pt idx="6049">
                  <c:v>45042.744565310175</c:v>
                </c:pt>
                <c:pt idx="6050">
                  <c:v>45042.744566479159</c:v>
                </c:pt>
                <c:pt idx="6051">
                  <c:v>45042.744567648144</c:v>
                </c:pt>
                <c:pt idx="6052">
                  <c:v>45042.744568805552</c:v>
                </c:pt>
                <c:pt idx="6053">
                  <c:v>45042.744569974537</c:v>
                </c:pt>
                <c:pt idx="6054">
                  <c:v>45042.744571131945</c:v>
                </c:pt>
                <c:pt idx="6055">
                  <c:v>45042.744572289354</c:v>
                </c:pt>
                <c:pt idx="6056">
                  <c:v>45042.744573446762</c:v>
                </c:pt>
                <c:pt idx="6057">
                  <c:v>45042.74457460417</c:v>
                </c:pt>
                <c:pt idx="6058">
                  <c:v>45042.744575761579</c:v>
                </c:pt>
                <c:pt idx="6059">
                  <c:v>45042.744576918987</c:v>
                </c:pt>
                <c:pt idx="6060">
                  <c:v>45042.744578076396</c:v>
                </c:pt>
                <c:pt idx="6061">
                  <c:v>45042.744579233804</c:v>
                </c:pt>
                <c:pt idx="6062">
                  <c:v>45042.744580391212</c:v>
                </c:pt>
                <c:pt idx="6063">
                  <c:v>45042.744581548621</c:v>
                </c:pt>
                <c:pt idx="6064">
                  <c:v>45042.744582706029</c:v>
                </c:pt>
                <c:pt idx="6065">
                  <c:v>45042.744583863438</c:v>
                </c:pt>
                <c:pt idx="6066">
                  <c:v>45042.744585020846</c:v>
                </c:pt>
                <c:pt idx="6067">
                  <c:v>45042.744586178254</c:v>
                </c:pt>
                <c:pt idx="6068">
                  <c:v>45042.744587335663</c:v>
                </c:pt>
                <c:pt idx="6069">
                  <c:v>45042.744588493071</c:v>
                </c:pt>
                <c:pt idx="6070">
                  <c:v>45042.74458965048</c:v>
                </c:pt>
                <c:pt idx="6071">
                  <c:v>45042.744590819464</c:v>
                </c:pt>
                <c:pt idx="6072">
                  <c:v>45042.744591976872</c:v>
                </c:pt>
                <c:pt idx="6073">
                  <c:v>45042.744593145857</c:v>
                </c:pt>
                <c:pt idx="6074">
                  <c:v>45042.744594303265</c:v>
                </c:pt>
                <c:pt idx="6075">
                  <c:v>45042.744595460674</c:v>
                </c:pt>
                <c:pt idx="6076">
                  <c:v>45042.744596618082</c:v>
                </c:pt>
                <c:pt idx="6077">
                  <c:v>45042.744597775491</c:v>
                </c:pt>
                <c:pt idx="6078">
                  <c:v>45042.744598932899</c:v>
                </c:pt>
                <c:pt idx="6079">
                  <c:v>45042.744600090307</c:v>
                </c:pt>
                <c:pt idx="6080">
                  <c:v>45042.744601247716</c:v>
                </c:pt>
                <c:pt idx="6081">
                  <c:v>45042.744602405124</c:v>
                </c:pt>
                <c:pt idx="6082">
                  <c:v>45042.744603574109</c:v>
                </c:pt>
                <c:pt idx="6083">
                  <c:v>45042.744604743093</c:v>
                </c:pt>
                <c:pt idx="6084">
                  <c:v>45042.744605900501</c:v>
                </c:pt>
                <c:pt idx="6085">
                  <c:v>45042.74460705791</c:v>
                </c:pt>
                <c:pt idx="6086">
                  <c:v>45042.744608215318</c:v>
                </c:pt>
                <c:pt idx="6087">
                  <c:v>45042.744609372727</c:v>
                </c:pt>
                <c:pt idx="6088">
                  <c:v>45042.744610541711</c:v>
                </c:pt>
                <c:pt idx="6089">
                  <c:v>45042.74461169912</c:v>
                </c:pt>
                <c:pt idx="6090">
                  <c:v>45042.744612856528</c:v>
                </c:pt>
                <c:pt idx="6091">
                  <c:v>45042.744614013936</c:v>
                </c:pt>
                <c:pt idx="6092">
                  <c:v>45042.744615182921</c:v>
                </c:pt>
                <c:pt idx="6093">
                  <c:v>45042.744616340329</c:v>
                </c:pt>
                <c:pt idx="6094">
                  <c:v>45042.744617497738</c:v>
                </c:pt>
                <c:pt idx="6095">
                  <c:v>45042.744618655146</c:v>
                </c:pt>
                <c:pt idx="6096">
                  <c:v>45042.74461982413</c:v>
                </c:pt>
                <c:pt idx="6097">
                  <c:v>45042.744620993115</c:v>
                </c:pt>
                <c:pt idx="6098">
                  <c:v>45042.744622150523</c:v>
                </c:pt>
                <c:pt idx="6099">
                  <c:v>45042.744623307932</c:v>
                </c:pt>
                <c:pt idx="6100">
                  <c:v>45042.74462446534</c:v>
                </c:pt>
                <c:pt idx="6101">
                  <c:v>45042.744625622749</c:v>
                </c:pt>
                <c:pt idx="6102">
                  <c:v>45042.744626780157</c:v>
                </c:pt>
                <c:pt idx="6103">
                  <c:v>45042.744627949141</c:v>
                </c:pt>
                <c:pt idx="6104">
                  <c:v>45042.74462910655</c:v>
                </c:pt>
                <c:pt idx="6105">
                  <c:v>45042.744630263958</c:v>
                </c:pt>
                <c:pt idx="6106">
                  <c:v>45042.744631432943</c:v>
                </c:pt>
                <c:pt idx="6107">
                  <c:v>45042.744632590351</c:v>
                </c:pt>
                <c:pt idx="6108">
                  <c:v>45042.744633759336</c:v>
                </c:pt>
                <c:pt idx="6109">
                  <c:v>45042.744634916744</c:v>
                </c:pt>
                <c:pt idx="6110">
                  <c:v>45042.744636074152</c:v>
                </c:pt>
                <c:pt idx="6111">
                  <c:v>45042.744637243137</c:v>
                </c:pt>
                <c:pt idx="6112">
                  <c:v>45042.744638400545</c:v>
                </c:pt>
                <c:pt idx="6113">
                  <c:v>45042.74463956953</c:v>
                </c:pt>
                <c:pt idx="6114">
                  <c:v>45042.744640726938</c:v>
                </c:pt>
                <c:pt idx="6115">
                  <c:v>45042.744641884346</c:v>
                </c:pt>
                <c:pt idx="6116">
                  <c:v>45042.744643041755</c:v>
                </c:pt>
                <c:pt idx="6117">
                  <c:v>45042.744644210739</c:v>
                </c:pt>
                <c:pt idx="6118">
                  <c:v>45042.744645368148</c:v>
                </c:pt>
                <c:pt idx="6119">
                  <c:v>45042.744646525556</c:v>
                </c:pt>
                <c:pt idx="6120">
                  <c:v>45042.744647694541</c:v>
                </c:pt>
                <c:pt idx="6121">
                  <c:v>45042.744648851949</c:v>
                </c:pt>
                <c:pt idx="6122">
                  <c:v>45042.744650009357</c:v>
                </c:pt>
                <c:pt idx="6123">
                  <c:v>45042.744651166766</c:v>
                </c:pt>
                <c:pt idx="6124">
                  <c:v>45042.744652324174</c:v>
                </c:pt>
                <c:pt idx="6125">
                  <c:v>45042.744653481583</c:v>
                </c:pt>
                <c:pt idx="6126">
                  <c:v>45042.744654638991</c:v>
                </c:pt>
                <c:pt idx="6127">
                  <c:v>45042.744655796399</c:v>
                </c:pt>
                <c:pt idx="6128">
                  <c:v>45042.744656965384</c:v>
                </c:pt>
                <c:pt idx="6129">
                  <c:v>45042.744658122792</c:v>
                </c:pt>
                <c:pt idx="6130">
                  <c:v>45042.744659280201</c:v>
                </c:pt>
                <c:pt idx="6131">
                  <c:v>45042.744660437609</c:v>
                </c:pt>
                <c:pt idx="6132">
                  <c:v>45042.744661595018</c:v>
                </c:pt>
                <c:pt idx="6133">
                  <c:v>45042.744662752426</c:v>
                </c:pt>
                <c:pt idx="6134">
                  <c:v>45042.74466392141</c:v>
                </c:pt>
                <c:pt idx="6135">
                  <c:v>45042.744665078819</c:v>
                </c:pt>
                <c:pt idx="6136">
                  <c:v>45042.744666236227</c:v>
                </c:pt>
                <c:pt idx="6137">
                  <c:v>45042.744667405212</c:v>
                </c:pt>
                <c:pt idx="6138">
                  <c:v>45042.74466856262</c:v>
                </c:pt>
                <c:pt idx="6139">
                  <c:v>45042.744669720028</c:v>
                </c:pt>
                <c:pt idx="6140">
                  <c:v>45042.744670877437</c:v>
                </c:pt>
                <c:pt idx="6141">
                  <c:v>45042.744672034845</c:v>
                </c:pt>
                <c:pt idx="6142">
                  <c:v>45042.744673192254</c:v>
                </c:pt>
                <c:pt idx="6143">
                  <c:v>45042.744674349662</c:v>
                </c:pt>
                <c:pt idx="6144">
                  <c:v>45042.744675518647</c:v>
                </c:pt>
                <c:pt idx="6145">
                  <c:v>45042.744676676055</c:v>
                </c:pt>
                <c:pt idx="6146">
                  <c:v>45042.744677833463</c:v>
                </c:pt>
                <c:pt idx="6147">
                  <c:v>45042.744679002448</c:v>
                </c:pt>
                <c:pt idx="6148">
                  <c:v>45042.744680171432</c:v>
                </c:pt>
                <c:pt idx="6149">
                  <c:v>45042.744681328841</c:v>
                </c:pt>
                <c:pt idx="6150">
                  <c:v>45042.744682497825</c:v>
                </c:pt>
                <c:pt idx="6151">
                  <c:v>45042.74468366681</c:v>
                </c:pt>
                <c:pt idx="6152">
                  <c:v>45042.744684824218</c:v>
                </c:pt>
                <c:pt idx="6153">
                  <c:v>45042.744685981626</c:v>
                </c:pt>
                <c:pt idx="6154">
                  <c:v>45042.744687139035</c:v>
                </c:pt>
                <c:pt idx="6155">
                  <c:v>45042.744688308019</c:v>
                </c:pt>
                <c:pt idx="6156">
                  <c:v>45042.744689465428</c:v>
                </c:pt>
                <c:pt idx="6157">
                  <c:v>45042.744690622836</c:v>
                </c:pt>
                <c:pt idx="6158">
                  <c:v>45042.744691780244</c:v>
                </c:pt>
                <c:pt idx="6159">
                  <c:v>45042.744692949229</c:v>
                </c:pt>
                <c:pt idx="6160">
                  <c:v>45042.744694106637</c:v>
                </c:pt>
                <c:pt idx="6161">
                  <c:v>45042.744695264046</c:v>
                </c:pt>
                <c:pt idx="6162">
                  <c:v>45042.744696421454</c:v>
                </c:pt>
                <c:pt idx="6163">
                  <c:v>45042.744697578863</c:v>
                </c:pt>
                <c:pt idx="6164">
                  <c:v>45042.744698736271</c:v>
                </c:pt>
                <c:pt idx="6165">
                  <c:v>45042.744699893679</c:v>
                </c:pt>
                <c:pt idx="6166">
                  <c:v>45042.744701062664</c:v>
                </c:pt>
                <c:pt idx="6167">
                  <c:v>45042.744702220072</c:v>
                </c:pt>
                <c:pt idx="6168">
                  <c:v>45042.744703377481</c:v>
                </c:pt>
                <c:pt idx="6169">
                  <c:v>45042.744704534889</c:v>
                </c:pt>
                <c:pt idx="6170">
                  <c:v>45042.744705692297</c:v>
                </c:pt>
                <c:pt idx="6171">
                  <c:v>45042.744706849706</c:v>
                </c:pt>
                <c:pt idx="6172">
                  <c:v>45042.744708007114</c:v>
                </c:pt>
                <c:pt idx="6173">
                  <c:v>45042.744709164523</c:v>
                </c:pt>
                <c:pt idx="6174">
                  <c:v>45042.744710333507</c:v>
                </c:pt>
                <c:pt idx="6175">
                  <c:v>45042.744711490916</c:v>
                </c:pt>
                <c:pt idx="6176">
                  <c:v>45042.744712648324</c:v>
                </c:pt>
                <c:pt idx="6177">
                  <c:v>45042.744713805732</c:v>
                </c:pt>
                <c:pt idx="6178">
                  <c:v>45042.744714963141</c:v>
                </c:pt>
                <c:pt idx="6179">
                  <c:v>45042.744716120549</c:v>
                </c:pt>
                <c:pt idx="6180">
                  <c:v>45042.744717277958</c:v>
                </c:pt>
                <c:pt idx="6181">
                  <c:v>45042.744718435366</c:v>
                </c:pt>
                <c:pt idx="6182">
                  <c:v>45042.744719592774</c:v>
                </c:pt>
                <c:pt idx="6183">
                  <c:v>45042.744720750183</c:v>
                </c:pt>
                <c:pt idx="6184">
                  <c:v>45042.744721907591</c:v>
                </c:pt>
                <c:pt idx="6185">
                  <c:v>45042.744723076576</c:v>
                </c:pt>
                <c:pt idx="6186">
                  <c:v>45042.74472424556</c:v>
                </c:pt>
                <c:pt idx="6187">
                  <c:v>45042.744725402968</c:v>
                </c:pt>
                <c:pt idx="6188">
                  <c:v>45042.744726560377</c:v>
                </c:pt>
                <c:pt idx="6189">
                  <c:v>45042.744727729361</c:v>
                </c:pt>
                <c:pt idx="6190">
                  <c:v>45042.744728898346</c:v>
                </c:pt>
                <c:pt idx="6191">
                  <c:v>45042.744730078899</c:v>
                </c:pt>
                <c:pt idx="6192">
                  <c:v>45042.744731236307</c:v>
                </c:pt>
                <c:pt idx="6193">
                  <c:v>45042.744732393716</c:v>
                </c:pt>
                <c:pt idx="6194">
                  <c:v>45042.744733551124</c:v>
                </c:pt>
                <c:pt idx="6195">
                  <c:v>45042.744734708533</c:v>
                </c:pt>
                <c:pt idx="6196">
                  <c:v>45042.744735865941</c:v>
                </c:pt>
                <c:pt idx="6197">
                  <c:v>45042.744737023349</c:v>
                </c:pt>
                <c:pt idx="6198">
                  <c:v>45042.744738180758</c:v>
                </c:pt>
                <c:pt idx="6199">
                  <c:v>45042.744739338166</c:v>
                </c:pt>
                <c:pt idx="6200">
                  <c:v>45042.744740495575</c:v>
                </c:pt>
                <c:pt idx="6201">
                  <c:v>45042.744741652983</c:v>
                </c:pt>
                <c:pt idx="6202">
                  <c:v>45042.744742810391</c:v>
                </c:pt>
                <c:pt idx="6203">
                  <c:v>45042.7447439678</c:v>
                </c:pt>
                <c:pt idx="6204">
                  <c:v>45042.744745125208</c:v>
                </c:pt>
                <c:pt idx="6205">
                  <c:v>45042.744746282617</c:v>
                </c:pt>
                <c:pt idx="6206">
                  <c:v>45042.744747440025</c:v>
                </c:pt>
                <c:pt idx="6207">
                  <c:v>45042.744748597433</c:v>
                </c:pt>
                <c:pt idx="6208">
                  <c:v>45042.744749754842</c:v>
                </c:pt>
                <c:pt idx="6209">
                  <c:v>45042.74475091225</c:v>
                </c:pt>
                <c:pt idx="6210">
                  <c:v>45042.744752069659</c:v>
                </c:pt>
                <c:pt idx="6211">
                  <c:v>45042.744753227067</c:v>
                </c:pt>
                <c:pt idx="6212">
                  <c:v>45042.744754384476</c:v>
                </c:pt>
                <c:pt idx="6213">
                  <c:v>45042.744755541884</c:v>
                </c:pt>
                <c:pt idx="6214">
                  <c:v>45042.744756699292</c:v>
                </c:pt>
                <c:pt idx="6215">
                  <c:v>45042.744757856701</c:v>
                </c:pt>
                <c:pt idx="6216">
                  <c:v>45042.744759014109</c:v>
                </c:pt>
                <c:pt idx="6217">
                  <c:v>45042.744760171518</c:v>
                </c:pt>
                <c:pt idx="6218">
                  <c:v>45042.744761328926</c:v>
                </c:pt>
                <c:pt idx="6219">
                  <c:v>45042.744762486334</c:v>
                </c:pt>
                <c:pt idx="6220">
                  <c:v>45042.744763643743</c:v>
                </c:pt>
                <c:pt idx="6221">
                  <c:v>45042.744764801151</c:v>
                </c:pt>
                <c:pt idx="6222">
                  <c:v>45042.74476595856</c:v>
                </c:pt>
                <c:pt idx="6223">
                  <c:v>45042.744767115968</c:v>
                </c:pt>
                <c:pt idx="6224">
                  <c:v>45042.744768273376</c:v>
                </c:pt>
                <c:pt idx="6225">
                  <c:v>45042.744769430785</c:v>
                </c:pt>
                <c:pt idx="6226">
                  <c:v>45042.744770588193</c:v>
                </c:pt>
                <c:pt idx="6227">
                  <c:v>45042.744771745602</c:v>
                </c:pt>
                <c:pt idx="6228">
                  <c:v>45042.74477290301</c:v>
                </c:pt>
                <c:pt idx="6229">
                  <c:v>45042.744774060418</c:v>
                </c:pt>
                <c:pt idx="6230">
                  <c:v>45042.744775217827</c:v>
                </c:pt>
                <c:pt idx="6231">
                  <c:v>45042.744776375235</c:v>
                </c:pt>
                <c:pt idx="6232">
                  <c:v>45042.744777532644</c:v>
                </c:pt>
                <c:pt idx="6233">
                  <c:v>45042.744778690052</c:v>
                </c:pt>
                <c:pt idx="6234">
                  <c:v>45042.74477984746</c:v>
                </c:pt>
                <c:pt idx="6235">
                  <c:v>45042.744781004869</c:v>
                </c:pt>
                <c:pt idx="6236">
                  <c:v>45042.744782162277</c:v>
                </c:pt>
                <c:pt idx="6237">
                  <c:v>45042.744783319686</c:v>
                </c:pt>
                <c:pt idx="6238">
                  <c:v>45042.744784477094</c:v>
                </c:pt>
                <c:pt idx="6239">
                  <c:v>45042.744785646079</c:v>
                </c:pt>
                <c:pt idx="6240">
                  <c:v>45042.744786815063</c:v>
                </c:pt>
                <c:pt idx="6241">
                  <c:v>45042.744787972471</c:v>
                </c:pt>
                <c:pt idx="6242">
                  <c:v>45042.744789141456</c:v>
                </c:pt>
                <c:pt idx="6243">
                  <c:v>45042.744790298864</c:v>
                </c:pt>
                <c:pt idx="6244">
                  <c:v>45042.744791456273</c:v>
                </c:pt>
                <c:pt idx="6245">
                  <c:v>45042.744792613681</c:v>
                </c:pt>
                <c:pt idx="6246">
                  <c:v>45042.744793771089</c:v>
                </c:pt>
                <c:pt idx="6247">
                  <c:v>45042.744794940074</c:v>
                </c:pt>
                <c:pt idx="6248">
                  <c:v>45042.744796097482</c:v>
                </c:pt>
                <c:pt idx="6249">
                  <c:v>45042.744797266467</c:v>
                </c:pt>
                <c:pt idx="6250">
                  <c:v>45042.744798423875</c:v>
                </c:pt>
                <c:pt idx="6251">
                  <c:v>45042.744799581284</c:v>
                </c:pt>
                <c:pt idx="6252">
                  <c:v>45042.744800738692</c:v>
                </c:pt>
                <c:pt idx="6253">
                  <c:v>45042.7448018961</c:v>
                </c:pt>
                <c:pt idx="6254">
                  <c:v>45042.744803053509</c:v>
                </c:pt>
                <c:pt idx="6255">
                  <c:v>45042.744804222493</c:v>
                </c:pt>
                <c:pt idx="6256">
                  <c:v>45042.744805379902</c:v>
                </c:pt>
                <c:pt idx="6257">
                  <c:v>45042.744806548886</c:v>
                </c:pt>
                <c:pt idx="6258">
                  <c:v>45042.744807706295</c:v>
                </c:pt>
                <c:pt idx="6259">
                  <c:v>45042.744808863703</c:v>
                </c:pt>
                <c:pt idx="6260">
                  <c:v>45042.744810021111</c:v>
                </c:pt>
                <c:pt idx="6261">
                  <c:v>45042.744811190096</c:v>
                </c:pt>
                <c:pt idx="6262">
                  <c:v>45042.744812347504</c:v>
                </c:pt>
                <c:pt idx="6263">
                  <c:v>45042.744813504913</c:v>
                </c:pt>
                <c:pt idx="6264">
                  <c:v>45042.744814662321</c:v>
                </c:pt>
                <c:pt idx="6265">
                  <c:v>45042.744815831305</c:v>
                </c:pt>
                <c:pt idx="6266">
                  <c:v>45042.744816988714</c:v>
                </c:pt>
                <c:pt idx="6267">
                  <c:v>45042.744818146122</c:v>
                </c:pt>
                <c:pt idx="6268">
                  <c:v>45042.744819303531</c:v>
                </c:pt>
                <c:pt idx="6269">
                  <c:v>45042.744820460939</c:v>
                </c:pt>
                <c:pt idx="6270">
                  <c:v>45042.744821629924</c:v>
                </c:pt>
                <c:pt idx="6271">
                  <c:v>45042.744822798908</c:v>
                </c:pt>
                <c:pt idx="6272">
                  <c:v>45042.744823967892</c:v>
                </c:pt>
                <c:pt idx="6273">
                  <c:v>45042.744825125301</c:v>
                </c:pt>
                <c:pt idx="6274">
                  <c:v>45042.744826282709</c:v>
                </c:pt>
                <c:pt idx="6275">
                  <c:v>45042.744827451694</c:v>
                </c:pt>
                <c:pt idx="6276">
                  <c:v>45042.744828620678</c:v>
                </c:pt>
                <c:pt idx="6277">
                  <c:v>45042.744829778087</c:v>
                </c:pt>
                <c:pt idx="6278">
                  <c:v>45042.744830935495</c:v>
                </c:pt>
                <c:pt idx="6279">
                  <c:v>45042.744832092903</c:v>
                </c:pt>
                <c:pt idx="6280">
                  <c:v>45042.744833250312</c:v>
                </c:pt>
                <c:pt idx="6281">
                  <c:v>45042.74483440772</c:v>
                </c:pt>
                <c:pt idx="6282">
                  <c:v>45042.744835565129</c:v>
                </c:pt>
                <c:pt idx="6283">
                  <c:v>45042.744836722537</c:v>
                </c:pt>
                <c:pt idx="6284">
                  <c:v>45042.744837879945</c:v>
                </c:pt>
                <c:pt idx="6285">
                  <c:v>45042.74483904893</c:v>
                </c:pt>
                <c:pt idx="6286">
                  <c:v>45042.744840206338</c:v>
                </c:pt>
                <c:pt idx="6287">
                  <c:v>45042.744841363747</c:v>
                </c:pt>
                <c:pt idx="6288">
                  <c:v>45042.744842521155</c:v>
                </c:pt>
                <c:pt idx="6289">
                  <c:v>45042.74484369014</c:v>
                </c:pt>
                <c:pt idx="6290">
                  <c:v>45042.744844847548</c:v>
                </c:pt>
                <c:pt idx="6291">
                  <c:v>45042.744846004956</c:v>
                </c:pt>
                <c:pt idx="6292">
                  <c:v>45042.744847162365</c:v>
                </c:pt>
                <c:pt idx="6293">
                  <c:v>45042.744848319773</c:v>
                </c:pt>
                <c:pt idx="6294">
                  <c:v>45042.744849477182</c:v>
                </c:pt>
                <c:pt idx="6295">
                  <c:v>45042.74485063459</c:v>
                </c:pt>
                <c:pt idx="6296">
                  <c:v>45042.744851803574</c:v>
                </c:pt>
                <c:pt idx="6297">
                  <c:v>45042.744852960983</c:v>
                </c:pt>
                <c:pt idx="6298">
                  <c:v>45042.744854118391</c:v>
                </c:pt>
                <c:pt idx="6299">
                  <c:v>45042.7448552758</c:v>
                </c:pt>
                <c:pt idx="6300">
                  <c:v>45042.744856433208</c:v>
                </c:pt>
                <c:pt idx="6301">
                  <c:v>45042.744857590616</c:v>
                </c:pt>
                <c:pt idx="6302">
                  <c:v>45042.744858748025</c:v>
                </c:pt>
                <c:pt idx="6303">
                  <c:v>45042.744859905433</c:v>
                </c:pt>
                <c:pt idx="6304">
                  <c:v>45042.744861074418</c:v>
                </c:pt>
                <c:pt idx="6305">
                  <c:v>45042.744862243402</c:v>
                </c:pt>
                <c:pt idx="6306">
                  <c:v>45042.744863412387</c:v>
                </c:pt>
                <c:pt idx="6307">
                  <c:v>45042.744864569795</c:v>
                </c:pt>
                <c:pt idx="6308">
                  <c:v>45042.744865750348</c:v>
                </c:pt>
                <c:pt idx="6309">
                  <c:v>45042.744866907757</c:v>
                </c:pt>
                <c:pt idx="6310">
                  <c:v>45042.744868065165</c:v>
                </c:pt>
                <c:pt idx="6311">
                  <c:v>45042.744869222573</c:v>
                </c:pt>
                <c:pt idx="6312">
                  <c:v>45042.744870379982</c:v>
                </c:pt>
                <c:pt idx="6313">
                  <c:v>45042.744871548966</c:v>
                </c:pt>
                <c:pt idx="6314">
                  <c:v>45042.744872706375</c:v>
                </c:pt>
                <c:pt idx="6315">
                  <c:v>45042.744873875359</c:v>
                </c:pt>
                <c:pt idx="6316">
                  <c:v>45042.744875032768</c:v>
                </c:pt>
                <c:pt idx="6317">
                  <c:v>45042.744876190176</c:v>
                </c:pt>
                <c:pt idx="6318">
                  <c:v>45042.744877347584</c:v>
                </c:pt>
                <c:pt idx="6319">
                  <c:v>45042.744878504993</c:v>
                </c:pt>
                <c:pt idx="6320">
                  <c:v>45042.744879662401</c:v>
                </c:pt>
                <c:pt idx="6321">
                  <c:v>45042.744880831386</c:v>
                </c:pt>
                <c:pt idx="6322">
                  <c:v>45042.744881988794</c:v>
                </c:pt>
                <c:pt idx="6323">
                  <c:v>45042.744883146202</c:v>
                </c:pt>
                <c:pt idx="6324">
                  <c:v>45042.744884303611</c:v>
                </c:pt>
                <c:pt idx="6325">
                  <c:v>45042.744885461019</c:v>
                </c:pt>
                <c:pt idx="6326">
                  <c:v>45042.744886618428</c:v>
                </c:pt>
                <c:pt idx="6327">
                  <c:v>45042.744887775836</c:v>
                </c:pt>
                <c:pt idx="6328">
                  <c:v>45042.744888933245</c:v>
                </c:pt>
                <c:pt idx="6329">
                  <c:v>45042.744890090653</c:v>
                </c:pt>
                <c:pt idx="6330">
                  <c:v>45042.744891259637</c:v>
                </c:pt>
                <c:pt idx="6331">
                  <c:v>45042.744892417046</c:v>
                </c:pt>
                <c:pt idx="6332">
                  <c:v>45042.74489358603</c:v>
                </c:pt>
                <c:pt idx="6333">
                  <c:v>45042.744894755015</c:v>
                </c:pt>
                <c:pt idx="6334">
                  <c:v>45042.744895923999</c:v>
                </c:pt>
                <c:pt idx="6335">
                  <c:v>45042.744897081408</c:v>
                </c:pt>
                <c:pt idx="6336">
                  <c:v>45042.744898238816</c:v>
                </c:pt>
                <c:pt idx="6337">
                  <c:v>45042.744899396224</c:v>
                </c:pt>
                <c:pt idx="6338">
                  <c:v>45042.744900553633</c:v>
                </c:pt>
                <c:pt idx="6339">
                  <c:v>45042.744901711041</c:v>
                </c:pt>
                <c:pt idx="6340">
                  <c:v>45042.74490286845</c:v>
                </c:pt>
                <c:pt idx="6341">
                  <c:v>45042.744904025858</c:v>
                </c:pt>
                <c:pt idx="6342">
                  <c:v>45042.744905194842</c:v>
                </c:pt>
                <c:pt idx="6343">
                  <c:v>45042.744906363827</c:v>
                </c:pt>
                <c:pt idx="6344">
                  <c:v>45042.744907521235</c:v>
                </c:pt>
                <c:pt idx="6345">
                  <c:v>45042.744908678644</c:v>
                </c:pt>
                <c:pt idx="6346">
                  <c:v>45042.744909836052</c:v>
                </c:pt>
                <c:pt idx="6347">
                  <c:v>45042.744910993461</c:v>
                </c:pt>
                <c:pt idx="6348">
                  <c:v>45042.744912162445</c:v>
                </c:pt>
                <c:pt idx="6349">
                  <c:v>45042.744913319853</c:v>
                </c:pt>
                <c:pt idx="6350">
                  <c:v>45042.744914477262</c:v>
                </c:pt>
                <c:pt idx="6351">
                  <c:v>45042.74491563467</c:v>
                </c:pt>
                <c:pt idx="6352">
                  <c:v>45042.744916792079</c:v>
                </c:pt>
                <c:pt idx="6353">
                  <c:v>45042.744917949487</c:v>
                </c:pt>
                <c:pt idx="6354">
                  <c:v>45042.744919106895</c:v>
                </c:pt>
                <c:pt idx="6355">
                  <c:v>45042.744920264304</c:v>
                </c:pt>
                <c:pt idx="6356">
                  <c:v>45042.744921421712</c:v>
                </c:pt>
                <c:pt idx="6357">
                  <c:v>45042.744922579121</c:v>
                </c:pt>
                <c:pt idx="6358">
                  <c:v>45042.744923736529</c:v>
                </c:pt>
                <c:pt idx="6359">
                  <c:v>45042.744924917082</c:v>
                </c:pt>
                <c:pt idx="6360">
                  <c:v>45042.744926074491</c:v>
                </c:pt>
                <c:pt idx="6361">
                  <c:v>45042.744927231899</c:v>
                </c:pt>
                <c:pt idx="6362">
                  <c:v>45042.744928389307</c:v>
                </c:pt>
                <c:pt idx="6363">
                  <c:v>45042.744929546716</c:v>
                </c:pt>
                <c:pt idx="6364">
                  <c:v>45042.744930704124</c:v>
                </c:pt>
                <c:pt idx="6365">
                  <c:v>45042.744931873109</c:v>
                </c:pt>
                <c:pt idx="6366">
                  <c:v>45042.744933030517</c:v>
                </c:pt>
                <c:pt idx="6367">
                  <c:v>45042.744934187926</c:v>
                </c:pt>
                <c:pt idx="6368">
                  <c:v>45042.744935345334</c:v>
                </c:pt>
                <c:pt idx="6369">
                  <c:v>45042.744936502742</c:v>
                </c:pt>
                <c:pt idx="6370">
                  <c:v>45042.744937671727</c:v>
                </c:pt>
                <c:pt idx="6371">
                  <c:v>45042.744938840711</c:v>
                </c:pt>
                <c:pt idx="6372">
                  <c:v>45042.74493999812</c:v>
                </c:pt>
                <c:pt idx="6373">
                  <c:v>45042.744941155528</c:v>
                </c:pt>
                <c:pt idx="6374">
                  <c:v>45042.744942312936</c:v>
                </c:pt>
                <c:pt idx="6375">
                  <c:v>45042.744943470345</c:v>
                </c:pt>
                <c:pt idx="6376">
                  <c:v>45042.744944639329</c:v>
                </c:pt>
                <c:pt idx="6377">
                  <c:v>45042.744945808314</c:v>
                </c:pt>
                <c:pt idx="6378">
                  <c:v>45042.744946977298</c:v>
                </c:pt>
                <c:pt idx="6379">
                  <c:v>45042.744948134707</c:v>
                </c:pt>
                <c:pt idx="6380">
                  <c:v>45042.744949292115</c:v>
                </c:pt>
                <c:pt idx="6381">
                  <c:v>45042.744950449523</c:v>
                </c:pt>
                <c:pt idx="6382">
                  <c:v>45042.744951618508</c:v>
                </c:pt>
                <c:pt idx="6383">
                  <c:v>45042.744952775916</c:v>
                </c:pt>
                <c:pt idx="6384">
                  <c:v>45042.744953933325</c:v>
                </c:pt>
                <c:pt idx="6385">
                  <c:v>45042.744955090733</c:v>
                </c:pt>
                <c:pt idx="6386">
                  <c:v>45042.744956248142</c:v>
                </c:pt>
                <c:pt idx="6387">
                  <c:v>45042.74495740555</c:v>
                </c:pt>
                <c:pt idx="6388">
                  <c:v>45042.744958562958</c:v>
                </c:pt>
                <c:pt idx="6389">
                  <c:v>45042.744959731943</c:v>
                </c:pt>
                <c:pt idx="6390">
                  <c:v>45042.744960889351</c:v>
                </c:pt>
                <c:pt idx="6391">
                  <c:v>45042.74496204676</c:v>
                </c:pt>
                <c:pt idx="6392">
                  <c:v>45042.744963204168</c:v>
                </c:pt>
                <c:pt idx="6393">
                  <c:v>45042.744964361576</c:v>
                </c:pt>
                <c:pt idx="6394">
                  <c:v>45042.744965530561</c:v>
                </c:pt>
                <c:pt idx="6395">
                  <c:v>45042.744966687969</c:v>
                </c:pt>
                <c:pt idx="6396">
                  <c:v>45042.744967845378</c:v>
                </c:pt>
                <c:pt idx="6397">
                  <c:v>45042.744969002786</c:v>
                </c:pt>
                <c:pt idx="6398">
                  <c:v>45042.744970160194</c:v>
                </c:pt>
                <c:pt idx="6399">
                  <c:v>45042.744971329179</c:v>
                </c:pt>
                <c:pt idx="6400">
                  <c:v>45042.744972498163</c:v>
                </c:pt>
                <c:pt idx="6401">
                  <c:v>45042.744973655572</c:v>
                </c:pt>
                <c:pt idx="6402">
                  <c:v>45042.74497481298</c:v>
                </c:pt>
                <c:pt idx="6403">
                  <c:v>45042.744975970389</c:v>
                </c:pt>
                <c:pt idx="6404">
                  <c:v>45042.744977139373</c:v>
                </c:pt>
                <c:pt idx="6405">
                  <c:v>45042.744978308358</c:v>
                </c:pt>
                <c:pt idx="6406">
                  <c:v>45042.744979465766</c:v>
                </c:pt>
                <c:pt idx="6407">
                  <c:v>45042.744980623174</c:v>
                </c:pt>
                <c:pt idx="6408">
                  <c:v>45042.744981792159</c:v>
                </c:pt>
                <c:pt idx="6409">
                  <c:v>45042.744982949567</c:v>
                </c:pt>
                <c:pt idx="6410">
                  <c:v>45042.744984106976</c:v>
                </c:pt>
                <c:pt idx="6411">
                  <c:v>45042.744985264384</c:v>
                </c:pt>
                <c:pt idx="6412">
                  <c:v>45042.744986421792</c:v>
                </c:pt>
                <c:pt idx="6413">
                  <c:v>45042.744987579201</c:v>
                </c:pt>
                <c:pt idx="6414">
                  <c:v>45042.744988748185</c:v>
                </c:pt>
                <c:pt idx="6415">
                  <c:v>45042.744989905594</c:v>
                </c:pt>
                <c:pt idx="6416">
                  <c:v>45042.744991063002</c:v>
                </c:pt>
                <c:pt idx="6417">
                  <c:v>45042.74499222041</c:v>
                </c:pt>
                <c:pt idx="6418">
                  <c:v>45042.744993377819</c:v>
                </c:pt>
                <c:pt idx="6419">
                  <c:v>45042.744994535227</c:v>
                </c:pt>
                <c:pt idx="6420">
                  <c:v>45042.744995692636</c:v>
                </c:pt>
                <c:pt idx="6421">
                  <c:v>45042.744996850044</c:v>
                </c:pt>
                <c:pt idx="6422">
                  <c:v>45042.744998007453</c:v>
                </c:pt>
                <c:pt idx="6423">
                  <c:v>45042.744999164861</c:v>
                </c:pt>
                <c:pt idx="6424">
                  <c:v>45042.745000322269</c:v>
                </c:pt>
                <c:pt idx="6425">
                  <c:v>45042.745001479678</c:v>
                </c:pt>
                <c:pt idx="6426">
                  <c:v>45042.745002637086</c:v>
                </c:pt>
                <c:pt idx="6427">
                  <c:v>45042.745003794495</c:v>
                </c:pt>
                <c:pt idx="6428">
                  <c:v>45042.745004951903</c:v>
                </c:pt>
                <c:pt idx="6429">
                  <c:v>45042.745006109311</c:v>
                </c:pt>
                <c:pt idx="6430">
                  <c:v>45042.74500726672</c:v>
                </c:pt>
                <c:pt idx="6431">
                  <c:v>45042.745008435704</c:v>
                </c:pt>
                <c:pt idx="6432">
                  <c:v>45042.745009593113</c:v>
                </c:pt>
                <c:pt idx="6433">
                  <c:v>45042.745010750521</c:v>
                </c:pt>
                <c:pt idx="6434">
                  <c:v>45042.745011907929</c:v>
                </c:pt>
                <c:pt idx="6435">
                  <c:v>45042.745013076914</c:v>
                </c:pt>
                <c:pt idx="6436">
                  <c:v>45042.745014234322</c:v>
                </c:pt>
                <c:pt idx="6437">
                  <c:v>45042.745015391731</c:v>
                </c:pt>
                <c:pt idx="6438">
                  <c:v>45042.745016549139</c:v>
                </c:pt>
                <c:pt idx="6439">
                  <c:v>45042.745017718124</c:v>
                </c:pt>
                <c:pt idx="6440">
                  <c:v>45042.745018875532</c:v>
                </c:pt>
                <c:pt idx="6441">
                  <c:v>45042.74502003294</c:v>
                </c:pt>
                <c:pt idx="6442">
                  <c:v>45042.745021190349</c:v>
                </c:pt>
                <c:pt idx="6443">
                  <c:v>45042.745022347757</c:v>
                </c:pt>
                <c:pt idx="6444">
                  <c:v>45042.745023505166</c:v>
                </c:pt>
                <c:pt idx="6445">
                  <c:v>45042.745024662574</c:v>
                </c:pt>
                <c:pt idx="6446">
                  <c:v>45042.745025819982</c:v>
                </c:pt>
                <c:pt idx="6447">
                  <c:v>45042.745026988967</c:v>
                </c:pt>
                <c:pt idx="6448">
                  <c:v>45042.745028146375</c:v>
                </c:pt>
                <c:pt idx="6449">
                  <c:v>45042.745029303784</c:v>
                </c:pt>
                <c:pt idx="6450">
                  <c:v>45042.745030461192</c:v>
                </c:pt>
                <c:pt idx="6451">
                  <c:v>45042.745031630177</c:v>
                </c:pt>
                <c:pt idx="6452">
                  <c:v>45042.745032787585</c:v>
                </c:pt>
                <c:pt idx="6453">
                  <c:v>45042.745033956569</c:v>
                </c:pt>
                <c:pt idx="6454">
                  <c:v>45042.745035125554</c:v>
                </c:pt>
                <c:pt idx="6455">
                  <c:v>45042.745036282962</c:v>
                </c:pt>
                <c:pt idx="6456">
                  <c:v>45042.745037440371</c:v>
                </c:pt>
                <c:pt idx="6457">
                  <c:v>45042.745038597779</c:v>
                </c:pt>
                <c:pt idx="6458">
                  <c:v>45042.745039755187</c:v>
                </c:pt>
                <c:pt idx="6459">
                  <c:v>45042.745040924172</c:v>
                </c:pt>
                <c:pt idx="6460">
                  <c:v>45042.74504208158</c:v>
                </c:pt>
                <c:pt idx="6461">
                  <c:v>45042.745043238989</c:v>
                </c:pt>
                <c:pt idx="6462">
                  <c:v>45042.745044407973</c:v>
                </c:pt>
                <c:pt idx="6463">
                  <c:v>45042.745045565382</c:v>
                </c:pt>
                <c:pt idx="6464">
                  <c:v>45042.74504672279</c:v>
                </c:pt>
                <c:pt idx="6465">
                  <c:v>45042.745047880198</c:v>
                </c:pt>
                <c:pt idx="6466">
                  <c:v>45042.745049037607</c:v>
                </c:pt>
                <c:pt idx="6467">
                  <c:v>45042.745050195015</c:v>
                </c:pt>
                <c:pt idx="6468">
                  <c:v>45042.745051364</c:v>
                </c:pt>
                <c:pt idx="6469">
                  <c:v>45042.745052521408</c:v>
                </c:pt>
                <c:pt idx="6470">
                  <c:v>45042.745053678816</c:v>
                </c:pt>
                <c:pt idx="6471">
                  <c:v>45042.745054847801</c:v>
                </c:pt>
                <c:pt idx="6472">
                  <c:v>45042.745056016785</c:v>
                </c:pt>
                <c:pt idx="6473">
                  <c:v>45042.745057174194</c:v>
                </c:pt>
                <c:pt idx="6474">
                  <c:v>45042.745058343178</c:v>
                </c:pt>
                <c:pt idx="6475">
                  <c:v>45042.745059500587</c:v>
                </c:pt>
                <c:pt idx="6476">
                  <c:v>45042.745060657995</c:v>
                </c:pt>
                <c:pt idx="6477">
                  <c:v>45042.745061815403</c:v>
                </c:pt>
                <c:pt idx="6478">
                  <c:v>45042.745062972812</c:v>
                </c:pt>
                <c:pt idx="6479">
                  <c:v>45042.74506413022</c:v>
                </c:pt>
                <c:pt idx="6480">
                  <c:v>45042.745065287629</c:v>
                </c:pt>
                <c:pt idx="6481">
                  <c:v>45042.745066445037</c:v>
                </c:pt>
                <c:pt idx="6482">
                  <c:v>45042.745067602445</c:v>
                </c:pt>
                <c:pt idx="6483">
                  <c:v>45042.745068759854</c:v>
                </c:pt>
                <c:pt idx="6484">
                  <c:v>45042.745069917262</c:v>
                </c:pt>
                <c:pt idx="6485">
                  <c:v>45042.745071074671</c:v>
                </c:pt>
                <c:pt idx="6486">
                  <c:v>45042.745072232079</c:v>
                </c:pt>
                <c:pt idx="6487">
                  <c:v>45042.745073401064</c:v>
                </c:pt>
                <c:pt idx="6488">
                  <c:v>45042.745074558472</c:v>
                </c:pt>
                <c:pt idx="6489">
                  <c:v>45042.74507571588</c:v>
                </c:pt>
                <c:pt idx="6490">
                  <c:v>45042.745076884865</c:v>
                </c:pt>
                <c:pt idx="6491">
                  <c:v>45042.745078042273</c:v>
                </c:pt>
                <c:pt idx="6492">
                  <c:v>45042.745079199682</c:v>
                </c:pt>
                <c:pt idx="6493">
                  <c:v>45042.745080368666</c:v>
                </c:pt>
                <c:pt idx="6494">
                  <c:v>45042.745081526075</c:v>
                </c:pt>
                <c:pt idx="6495">
                  <c:v>45042.745082683483</c:v>
                </c:pt>
                <c:pt idx="6496">
                  <c:v>45042.745083840891</c:v>
                </c:pt>
                <c:pt idx="6497">
                  <c:v>45042.7450849983</c:v>
                </c:pt>
                <c:pt idx="6498">
                  <c:v>45042.745086155708</c:v>
                </c:pt>
                <c:pt idx="6499">
                  <c:v>45042.745087313117</c:v>
                </c:pt>
                <c:pt idx="6500">
                  <c:v>45042.745088482101</c:v>
                </c:pt>
                <c:pt idx="6501">
                  <c:v>45042.745089639509</c:v>
                </c:pt>
                <c:pt idx="6502">
                  <c:v>45042.745090796918</c:v>
                </c:pt>
                <c:pt idx="6503">
                  <c:v>45042.745091965902</c:v>
                </c:pt>
                <c:pt idx="6504">
                  <c:v>45042.745093123311</c:v>
                </c:pt>
                <c:pt idx="6505">
                  <c:v>45042.745094280719</c:v>
                </c:pt>
                <c:pt idx="6506">
                  <c:v>45042.745095438127</c:v>
                </c:pt>
                <c:pt idx="6507">
                  <c:v>45042.745096607112</c:v>
                </c:pt>
                <c:pt idx="6508">
                  <c:v>45042.74509776452</c:v>
                </c:pt>
                <c:pt idx="6509">
                  <c:v>45042.745098933505</c:v>
                </c:pt>
                <c:pt idx="6510">
                  <c:v>45042.745100090913</c:v>
                </c:pt>
                <c:pt idx="6511">
                  <c:v>45042.745101248322</c:v>
                </c:pt>
                <c:pt idx="6512">
                  <c:v>45042.74510240573</c:v>
                </c:pt>
                <c:pt idx="6513">
                  <c:v>45042.745103563138</c:v>
                </c:pt>
                <c:pt idx="6514">
                  <c:v>45042.745104720547</c:v>
                </c:pt>
                <c:pt idx="6515">
                  <c:v>45042.745105889531</c:v>
                </c:pt>
                <c:pt idx="6516">
                  <c:v>45042.745107058516</c:v>
                </c:pt>
                <c:pt idx="6517">
                  <c:v>45042.745108215924</c:v>
                </c:pt>
                <c:pt idx="6518">
                  <c:v>45042.745109384909</c:v>
                </c:pt>
                <c:pt idx="6519">
                  <c:v>45042.745110553893</c:v>
                </c:pt>
                <c:pt idx="6520">
                  <c:v>45042.745111711301</c:v>
                </c:pt>
                <c:pt idx="6521">
                  <c:v>45042.74511286871</c:v>
                </c:pt>
                <c:pt idx="6522">
                  <c:v>45042.745114037694</c:v>
                </c:pt>
                <c:pt idx="6523">
                  <c:v>45042.745115195103</c:v>
                </c:pt>
                <c:pt idx="6524">
                  <c:v>45042.745116352511</c:v>
                </c:pt>
                <c:pt idx="6525">
                  <c:v>45042.74511750992</c:v>
                </c:pt>
                <c:pt idx="6526">
                  <c:v>45042.745118678904</c:v>
                </c:pt>
                <c:pt idx="6527">
                  <c:v>45042.745119836312</c:v>
                </c:pt>
                <c:pt idx="6528">
                  <c:v>45042.745120993721</c:v>
                </c:pt>
                <c:pt idx="6529">
                  <c:v>45042.745122151129</c:v>
                </c:pt>
                <c:pt idx="6530">
                  <c:v>45042.745123308538</c:v>
                </c:pt>
                <c:pt idx="6531">
                  <c:v>45042.745124465946</c:v>
                </c:pt>
                <c:pt idx="6532">
                  <c:v>45042.745125623354</c:v>
                </c:pt>
                <c:pt idx="6533">
                  <c:v>45042.745126780763</c:v>
                </c:pt>
                <c:pt idx="6534">
                  <c:v>45042.745127949747</c:v>
                </c:pt>
                <c:pt idx="6535">
                  <c:v>45042.745129107156</c:v>
                </c:pt>
                <c:pt idx="6536">
                  <c:v>45042.74513027614</c:v>
                </c:pt>
                <c:pt idx="6537">
                  <c:v>45042.745131445125</c:v>
                </c:pt>
                <c:pt idx="6538">
                  <c:v>45042.745132602533</c:v>
                </c:pt>
                <c:pt idx="6539">
                  <c:v>45042.745133771517</c:v>
                </c:pt>
                <c:pt idx="6540">
                  <c:v>45042.745134940502</c:v>
                </c:pt>
                <c:pt idx="6541">
                  <c:v>45042.745136109486</c:v>
                </c:pt>
                <c:pt idx="6542">
                  <c:v>45042.745137266895</c:v>
                </c:pt>
                <c:pt idx="6543">
                  <c:v>45042.745138424303</c:v>
                </c:pt>
                <c:pt idx="6544">
                  <c:v>45042.745139593288</c:v>
                </c:pt>
                <c:pt idx="6545">
                  <c:v>45042.745140750696</c:v>
                </c:pt>
                <c:pt idx="6546">
                  <c:v>45042.745141908104</c:v>
                </c:pt>
                <c:pt idx="6547">
                  <c:v>45042.745143077089</c:v>
                </c:pt>
                <c:pt idx="6548">
                  <c:v>45042.745144234497</c:v>
                </c:pt>
                <c:pt idx="6549">
                  <c:v>45042.745145391906</c:v>
                </c:pt>
                <c:pt idx="6550">
                  <c:v>45042.745146549314</c:v>
                </c:pt>
                <c:pt idx="6551">
                  <c:v>45042.745147706722</c:v>
                </c:pt>
                <c:pt idx="6552">
                  <c:v>45042.745148864131</c:v>
                </c:pt>
                <c:pt idx="6553">
                  <c:v>45042.745150021539</c:v>
                </c:pt>
                <c:pt idx="6554">
                  <c:v>45042.745151178948</c:v>
                </c:pt>
                <c:pt idx="6555">
                  <c:v>45042.745152336356</c:v>
                </c:pt>
                <c:pt idx="6556">
                  <c:v>45042.745153493765</c:v>
                </c:pt>
                <c:pt idx="6557">
                  <c:v>45042.745154662749</c:v>
                </c:pt>
                <c:pt idx="6558">
                  <c:v>45042.745155820157</c:v>
                </c:pt>
                <c:pt idx="6559">
                  <c:v>45042.745156977566</c:v>
                </c:pt>
                <c:pt idx="6560">
                  <c:v>45042.745158134974</c:v>
                </c:pt>
                <c:pt idx="6561">
                  <c:v>45042.745159303959</c:v>
                </c:pt>
                <c:pt idx="6562">
                  <c:v>45042.745160472943</c:v>
                </c:pt>
                <c:pt idx="6563">
                  <c:v>45042.745161641928</c:v>
                </c:pt>
                <c:pt idx="6564">
                  <c:v>45042.745162799336</c:v>
                </c:pt>
                <c:pt idx="6565">
                  <c:v>45042.74516396832</c:v>
                </c:pt>
                <c:pt idx="6566">
                  <c:v>45042.745165125729</c:v>
                </c:pt>
                <c:pt idx="6567">
                  <c:v>45042.745166294713</c:v>
                </c:pt>
                <c:pt idx="6568">
                  <c:v>45042.745167463698</c:v>
                </c:pt>
                <c:pt idx="6569">
                  <c:v>45042.745168644251</c:v>
                </c:pt>
                <c:pt idx="6570">
                  <c:v>45042.745169801659</c:v>
                </c:pt>
                <c:pt idx="6571">
                  <c:v>45042.745170959068</c:v>
                </c:pt>
                <c:pt idx="6572">
                  <c:v>45042.745172116476</c:v>
                </c:pt>
                <c:pt idx="6573">
                  <c:v>45042.745173273885</c:v>
                </c:pt>
                <c:pt idx="6574">
                  <c:v>45042.745174431293</c:v>
                </c:pt>
                <c:pt idx="6575">
                  <c:v>45042.745175588701</c:v>
                </c:pt>
                <c:pt idx="6576">
                  <c:v>45042.74517674611</c:v>
                </c:pt>
                <c:pt idx="6577">
                  <c:v>45042.745177903518</c:v>
                </c:pt>
                <c:pt idx="6578">
                  <c:v>45042.745179060927</c:v>
                </c:pt>
                <c:pt idx="6579">
                  <c:v>45042.745180229911</c:v>
                </c:pt>
                <c:pt idx="6580">
                  <c:v>45042.745181387319</c:v>
                </c:pt>
                <c:pt idx="6581">
                  <c:v>45042.745182544728</c:v>
                </c:pt>
                <c:pt idx="6582">
                  <c:v>45042.745183702136</c:v>
                </c:pt>
                <c:pt idx="6583">
                  <c:v>45042.745184871121</c:v>
                </c:pt>
                <c:pt idx="6584">
                  <c:v>45042.745186040105</c:v>
                </c:pt>
                <c:pt idx="6585">
                  <c:v>45042.745187197514</c:v>
                </c:pt>
                <c:pt idx="6586">
                  <c:v>45042.745188354922</c:v>
                </c:pt>
                <c:pt idx="6587">
                  <c:v>45042.74518951233</c:v>
                </c:pt>
                <c:pt idx="6588">
                  <c:v>45042.745190681315</c:v>
                </c:pt>
                <c:pt idx="6589">
                  <c:v>45042.745191838723</c:v>
                </c:pt>
                <c:pt idx="6590">
                  <c:v>45042.745192996132</c:v>
                </c:pt>
                <c:pt idx="6591">
                  <c:v>45042.745194165116</c:v>
                </c:pt>
                <c:pt idx="6592">
                  <c:v>45042.745195322525</c:v>
                </c:pt>
                <c:pt idx="6593">
                  <c:v>45042.745196491509</c:v>
                </c:pt>
                <c:pt idx="6594">
                  <c:v>45042.745197660493</c:v>
                </c:pt>
                <c:pt idx="6595">
                  <c:v>45042.745198817902</c:v>
                </c:pt>
                <c:pt idx="6596">
                  <c:v>45042.74519997531</c:v>
                </c:pt>
                <c:pt idx="6597">
                  <c:v>45042.745201132719</c:v>
                </c:pt>
                <c:pt idx="6598">
                  <c:v>45042.745202290127</c:v>
                </c:pt>
                <c:pt idx="6599">
                  <c:v>45042.745203447535</c:v>
                </c:pt>
                <c:pt idx="6600">
                  <c:v>45042.745204604944</c:v>
                </c:pt>
                <c:pt idx="6601">
                  <c:v>45042.745205762352</c:v>
                </c:pt>
                <c:pt idx="6602">
                  <c:v>45042.745206919761</c:v>
                </c:pt>
                <c:pt idx="6603">
                  <c:v>45042.745208077169</c:v>
                </c:pt>
                <c:pt idx="6604">
                  <c:v>45042.745209246154</c:v>
                </c:pt>
                <c:pt idx="6605">
                  <c:v>45042.745210403562</c:v>
                </c:pt>
                <c:pt idx="6606">
                  <c:v>45042.74521156097</c:v>
                </c:pt>
                <c:pt idx="6607">
                  <c:v>45042.745212718379</c:v>
                </c:pt>
                <c:pt idx="6608">
                  <c:v>45042.745213875787</c:v>
                </c:pt>
                <c:pt idx="6609">
                  <c:v>45042.745215033196</c:v>
                </c:pt>
                <c:pt idx="6610">
                  <c:v>45042.745216190604</c:v>
                </c:pt>
                <c:pt idx="6611">
                  <c:v>45042.745217348012</c:v>
                </c:pt>
                <c:pt idx="6612">
                  <c:v>45042.745218505421</c:v>
                </c:pt>
                <c:pt idx="6613">
                  <c:v>45042.745219662829</c:v>
                </c:pt>
                <c:pt idx="6614">
                  <c:v>45042.745220831814</c:v>
                </c:pt>
                <c:pt idx="6615">
                  <c:v>45042.745221989222</c:v>
                </c:pt>
                <c:pt idx="6616">
                  <c:v>45042.74522314663</c:v>
                </c:pt>
                <c:pt idx="6617">
                  <c:v>45042.745224304039</c:v>
                </c:pt>
                <c:pt idx="6618">
                  <c:v>45042.745225473023</c:v>
                </c:pt>
                <c:pt idx="6619">
                  <c:v>45042.745226642008</c:v>
                </c:pt>
                <c:pt idx="6620">
                  <c:v>45042.745227799416</c:v>
                </c:pt>
                <c:pt idx="6621">
                  <c:v>45042.745228956825</c:v>
                </c:pt>
                <c:pt idx="6622">
                  <c:v>45042.745230114233</c:v>
                </c:pt>
                <c:pt idx="6623">
                  <c:v>45042.745231271641</c:v>
                </c:pt>
                <c:pt idx="6624">
                  <c:v>45042.745232440626</c:v>
                </c:pt>
                <c:pt idx="6625">
                  <c:v>45042.74523360961</c:v>
                </c:pt>
                <c:pt idx="6626">
                  <c:v>45042.745234767019</c:v>
                </c:pt>
                <c:pt idx="6627">
                  <c:v>45042.745235924427</c:v>
                </c:pt>
                <c:pt idx="6628">
                  <c:v>45042.745237093412</c:v>
                </c:pt>
                <c:pt idx="6629">
                  <c:v>45042.745238262396</c:v>
                </c:pt>
                <c:pt idx="6630">
                  <c:v>45042.74523943138</c:v>
                </c:pt>
                <c:pt idx="6631">
                  <c:v>45042.745240588789</c:v>
                </c:pt>
                <c:pt idx="6632">
                  <c:v>45042.745241746197</c:v>
                </c:pt>
                <c:pt idx="6633">
                  <c:v>45042.745242903606</c:v>
                </c:pt>
                <c:pt idx="6634">
                  <c:v>45042.745244061014</c:v>
                </c:pt>
                <c:pt idx="6635">
                  <c:v>45042.745245218422</c:v>
                </c:pt>
                <c:pt idx="6636">
                  <c:v>45042.745246387407</c:v>
                </c:pt>
                <c:pt idx="6637">
                  <c:v>45042.745247556391</c:v>
                </c:pt>
                <c:pt idx="6638">
                  <c:v>45042.745248725376</c:v>
                </c:pt>
                <c:pt idx="6639">
                  <c:v>45042.745249882784</c:v>
                </c:pt>
                <c:pt idx="6640">
                  <c:v>45042.745251040193</c:v>
                </c:pt>
                <c:pt idx="6641">
                  <c:v>45042.745252209177</c:v>
                </c:pt>
                <c:pt idx="6642">
                  <c:v>45042.745253366586</c:v>
                </c:pt>
                <c:pt idx="6643">
                  <c:v>45042.745254523994</c:v>
                </c:pt>
                <c:pt idx="6644">
                  <c:v>45042.745255681402</c:v>
                </c:pt>
                <c:pt idx="6645">
                  <c:v>45042.745256838811</c:v>
                </c:pt>
                <c:pt idx="6646">
                  <c:v>45042.745257996219</c:v>
                </c:pt>
                <c:pt idx="6647">
                  <c:v>45042.745259153628</c:v>
                </c:pt>
                <c:pt idx="6648">
                  <c:v>45042.745260322612</c:v>
                </c:pt>
                <c:pt idx="6649">
                  <c:v>45042.74526148002</c:v>
                </c:pt>
                <c:pt idx="6650">
                  <c:v>45042.745262637429</c:v>
                </c:pt>
                <c:pt idx="6651">
                  <c:v>45042.745263794837</c:v>
                </c:pt>
                <c:pt idx="6652">
                  <c:v>45042.745264963822</c:v>
                </c:pt>
                <c:pt idx="6653">
                  <c:v>45042.74526612123</c:v>
                </c:pt>
                <c:pt idx="6654">
                  <c:v>45042.745267278638</c:v>
                </c:pt>
                <c:pt idx="6655">
                  <c:v>45042.745268436047</c:v>
                </c:pt>
                <c:pt idx="6656">
                  <c:v>45042.745269605031</c:v>
                </c:pt>
                <c:pt idx="6657">
                  <c:v>45042.74527076244</c:v>
                </c:pt>
                <c:pt idx="6658">
                  <c:v>45042.745271919848</c:v>
                </c:pt>
                <c:pt idx="6659">
                  <c:v>45042.745273077257</c:v>
                </c:pt>
                <c:pt idx="6660">
                  <c:v>45042.745274234665</c:v>
                </c:pt>
                <c:pt idx="6661">
                  <c:v>45042.745275392073</c:v>
                </c:pt>
                <c:pt idx="6662">
                  <c:v>45042.745276549482</c:v>
                </c:pt>
                <c:pt idx="6663">
                  <c:v>45042.74527770689</c:v>
                </c:pt>
                <c:pt idx="6664">
                  <c:v>45042.745278875875</c:v>
                </c:pt>
                <c:pt idx="6665">
                  <c:v>45042.745280044859</c:v>
                </c:pt>
                <c:pt idx="6666">
                  <c:v>45042.745281202268</c:v>
                </c:pt>
                <c:pt idx="6667">
                  <c:v>45042.745282359676</c:v>
                </c:pt>
                <c:pt idx="6668">
                  <c:v>45042.745283517084</c:v>
                </c:pt>
                <c:pt idx="6669">
                  <c:v>45042.745284674493</c:v>
                </c:pt>
                <c:pt idx="6670">
                  <c:v>45042.745285831901</c:v>
                </c:pt>
                <c:pt idx="6671">
                  <c:v>45042.745287000886</c:v>
                </c:pt>
                <c:pt idx="6672">
                  <c:v>45042.745288158294</c:v>
                </c:pt>
                <c:pt idx="6673">
                  <c:v>45042.745289315702</c:v>
                </c:pt>
                <c:pt idx="6674">
                  <c:v>45042.745290473111</c:v>
                </c:pt>
                <c:pt idx="6675">
                  <c:v>45042.745291642095</c:v>
                </c:pt>
                <c:pt idx="6676">
                  <c:v>45042.745292799504</c:v>
                </c:pt>
                <c:pt idx="6677">
                  <c:v>45042.745293956912</c:v>
                </c:pt>
                <c:pt idx="6678">
                  <c:v>45042.74529511432</c:v>
                </c:pt>
                <c:pt idx="6679">
                  <c:v>45042.745296271729</c:v>
                </c:pt>
                <c:pt idx="6680">
                  <c:v>45042.745297440713</c:v>
                </c:pt>
                <c:pt idx="6681">
                  <c:v>45042.745298598122</c:v>
                </c:pt>
                <c:pt idx="6682">
                  <c:v>45042.74529975553</c:v>
                </c:pt>
                <c:pt idx="6683">
                  <c:v>45042.745300924515</c:v>
                </c:pt>
                <c:pt idx="6684">
                  <c:v>45042.745302093499</c:v>
                </c:pt>
                <c:pt idx="6685">
                  <c:v>45042.745303250907</c:v>
                </c:pt>
                <c:pt idx="6686">
                  <c:v>45042.745304408316</c:v>
                </c:pt>
                <c:pt idx="6687">
                  <c:v>45042.745305565724</c:v>
                </c:pt>
                <c:pt idx="6688">
                  <c:v>45042.745306723133</c:v>
                </c:pt>
                <c:pt idx="6689">
                  <c:v>45042.745307880541</c:v>
                </c:pt>
                <c:pt idx="6690">
                  <c:v>45042.745309049526</c:v>
                </c:pt>
                <c:pt idx="6691">
                  <c:v>45042.745310206934</c:v>
                </c:pt>
                <c:pt idx="6692">
                  <c:v>45042.745311364342</c:v>
                </c:pt>
                <c:pt idx="6693">
                  <c:v>45042.745312521751</c:v>
                </c:pt>
                <c:pt idx="6694">
                  <c:v>45042.745313690735</c:v>
                </c:pt>
                <c:pt idx="6695">
                  <c:v>45042.74531485972</c:v>
                </c:pt>
                <c:pt idx="6696">
                  <c:v>45042.745316017128</c:v>
                </c:pt>
                <c:pt idx="6697">
                  <c:v>45042.745317174536</c:v>
                </c:pt>
                <c:pt idx="6698">
                  <c:v>45042.745318331945</c:v>
                </c:pt>
                <c:pt idx="6699">
                  <c:v>45042.745319500929</c:v>
                </c:pt>
                <c:pt idx="6700">
                  <c:v>45042.745320669914</c:v>
                </c:pt>
                <c:pt idx="6701">
                  <c:v>45042.745321827322</c:v>
                </c:pt>
                <c:pt idx="6702">
                  <c:v>45042.745322984731</c:v>
                </c:pt>
                <c:pt idx="6703">
                  <c:v>45042.745324142139</c:v>
                </c:pt>
                <c:pt idx="6704">
                  <c:v>45042.745325299547</c:v>
                </c:pt>
                <c:pt idx="6705">
                  <c:v>45042.745326456956</c:v>
                </c:pt>
                <c:pt idx="6706">
                  <c:v>45042.745327614364</c:v>
                </c:pt>
                <c:pt idx="6707">
                  <c:v>45042.745328771773</c:v>
                </c:pt>
                <c:pt idx="6708">
                  <c:v>45042.745329929181</c:v>
                </c:pt>
                <c:pt idx="6709">
                  <c:v>45042.745331086589</c:v>
                </c:pt>
                <c:pt idx="6710">
                  <c:v>45042.745332243998</c:v>
                </c:pt>
                <c:pt idx="6711">
                  <c:v>45042.745333412982</c:v>
                </c:pt>
                <c:pt idx="6712">
                  <c:v>45042.745334581967</c:v>
                </c:pt>
                <c:pt idx="6713">
                  <c:v>45042.745335750951</c:v>
                </c:pt>
                <c:pt idx="6714">
                  <c:v>45042.745336919936</c:v>
                </c:pt>
                <c:pt idx="6715">
                  <c:v>45042.745338077344</c:v>
                </c:pt>
                <c:pt idx="6716">
                  <c:v>45042.745339234752</c:v>
                </c:pt>
                <c:pt idx="6717">
                  <c:v>45042.745340392161</c:v>
                </c:pt>
                <c:pt idx="6718">
                  <c:v>45042.745341561145</c:v>
                </c:pt>
                <c:pt idx="6719">
                  <c:v>45042.745342718554</c:v>
                </c:pt>
                <c:pt idx="6720">
                  <c:v>45042.745343875962</c:v>
                </c:pt>
                <c:pt idx="6721">
                  <c:v>45042.745345033371</c:v>
                </c:pt>
                <c:pt idx="6722">
                  <c:v>45042.745346190779</c:v>
                </c:pt>
                <c:pt idx="6723">
                  <c:v>45042.745347359763</c:v>
                </c:pt>
                <c:pt idx="6724">
                  <c:v>45042.745348517172</c:v>
                </c:pt>
                <c:pt idx="6725">
                  <c:v>45042.74534967458</c:v>
                </c:pt>
                <c:pt idx="6726">
                  <c:v>45042.745350831989</c:v>
                </c:pt>
                <c:pt idx="6727">
                  <c:v>45042.745351989397</c:v>
                </c:pt>
                <c:pt idx="6728">
                  <c:v>45042.745353146805</c:v>
                </c:pt>
                <c:pt idx="6729">
                  <c:v>45042.745354304214</c:v>
                </c:pt>
                <c:pt idx="6730">
                  <c:v>45042.745355473198</c:v>
                </c:pt>
                <c:pt idx="6731">
                  <c:v>45042.745356630607</c:v>
                </c:pt>
                <c:pt idx="6732">
                  <c:v>45042.745357799591</c:v>
                </c:pt>
                <c:pt idx="6733">
                  <c:v>45042.745358957</c:v>
                </c:pt>
                <c:pt idx="6734">
                  <c:v>45042.745360114408</c:v>
                </c:pt>
                <c:pt idx="6735">
                  <c:v>45042.745361271816</c:v>
                </c:pt>
                <c:pt idx="6736">
                  <c:v>45042.745362429225</c:v>
                </c:pt>
                <c:pt idx="6737">
                  <c:v>45042.745363586633</c:v>
                </c:pt>
                <c:pt idx="6738">
                  <c:v>45042.745364755618</c:v>
                </c:pt>
                <c:pt idx="6739">
                  <c:v>45042.745365913026</c:v>
                </c:pt>
                <c:pt idx="6740">
                  <c:v>45042.745367070434</c:v>
                </c:pt>
                <c:pt idx="6741">
                  <c:v>45042.745368227843</c:v>
                </c:pt>
                <c:pt idx="6742">
                  <c:v>45042.745369385251</c:v>
                </c:pt>
                <c:pt idx="6743">
                  <c:v>45042.74537054266</c:v>
                </c:pt>
                <c:pt idx="6744">
                  <c:v>45042.745371700068</c:v>
                </c:pt>
                <c:pt idx="6745">
                  <c:v>45042.745372869053</c:v>
                </c:pt>
                <c:pt idx="6746">
                  <c:v>45042.745374026461</c:v>
                </c:pt>
                <c:pt idx="6747">
                  <c:v>45042.745375183869</c:v>
                </c:pt>
                <c:pt idx="6748">
                  <c:v>45042.745376341278</c:v>
                </c:pt>
                <c:pt idx="6749">
                  <c:v>45042.745377498686</c:v>
                </c:pt>
                <c:pt idx="6750">
                  <c:v>45042.745378656095</c:v>
                </c:pt>
                <c:pt idx="6751">
                  <c:v>45042.745379813503</c:v>
                </c:pt>
                <c:pt idx="6752">
                  <c:v>45042.745380970911</c:v>
                </c:pt>
                <c:pt idx="6753">
                  <c:v>45042.745382139896</c:v>
                </c:pt>
                <c:pt idx="6754">
                  <c:v>45042.745383297304</c:v>
                </c:pt>
                <c:pt idx="6755">
                  <c:v>45042.745384466289</c:v>
                </c:pt>
                <c:pt idx="6756">
                  <c:v>45042.745385635273</c:v>
                </c:pt>
                <c:pt idx="6757">
                  <c:v>45042.745386792682</c:v>
                </c:pt>
                <c:pt idx="6758">
                  <c:v>45042.74538795009</c:v>
                </c:pt>
                <c:pt idx="6759">
                  <c:v>45042.745389107498</c:v>
                </c:pt>
                <c:pt idx="6760">
                  <c:v>45042.745390264907</c:v>
                </c:pt>
                <c:pt idx="6761">
                  <c:v>45042.745391433891</c:v>
                </c:pt>
                <c:pt idx="6762">
                  <c:v>45042.7453925913</c:v>
                </c:pt>
                <c:pt idx="6763">
                  <c:v>45042.745393760284</c:v>
                </c:pt>
                <c:pt idx="6764">
                  <c:v>45042.745394917692</c:v>
                </c:pt>
                <c:pt idx="6765">
                  <c:v>45042.745396075101</c:v>
                </c:pt>
                <c:pt idx="6766">
                  <c:v>45042.745397244085</c:v>
                </c:pt>
                <c:pt idx="6767">
                  <c:v>45042.745398401494</c:v>
                </c:pt>
                <c:pt idx="6768">
                  <c:v>45042.745399558902</c:v>
                </c:pt>
                <c:pt idx="6769">
                  <c:v>45042.745400716311</c:v>
                </c:pt>
                <c:pt idx="6770">
                  <c:v>45042.745401885295</c:v>
                </c:pt>
                <c:pt idx="6771">
                  <c:v>45042.745403054279</c:v>
                </c:pt>
                <c:pt idx="6772">
                  <c:v>45042.745404211688</c:v>
                </c:pt>
                <c:pt idx="6773">
                  <c:v>45042.745405369096</c:v>
                </c:pt>
                <c:pt idx="6774">
                  <c:v>45042.745406538081</c:v>
                </c:pt>
                <c:pt idx="6775">
                  <c:v>45042.745407695489</c:v>
                </c:pt>
                <c:pt idx="6776">
                  <c:v>45042.745408864474</c:v>
                </c:pt>
                <c:pt idx="6777">
                  <c:v>45042.745410021882</c:v>
                </c:pt>
                <c:pt idx="6778">
                  <c:v>45042.745411190866</c:v>
                </c:pt>
                <c:pt idx="6779">
                  <c:v>45042.745412348275</c:v>
                </c:pt>
                <c:pt idx="6780">
                  <c:v>45042.745413505683</c:v>
                </c:pt>
                <c:pt idx="6781">
                  <c:v>45042.745414663092</c:v>
                </c:pt>
                <c:pt idx="6782">
                  <c:v>45042.7454158205</c:v>
                </c:pt>
                <c:pt idx="6783">
                  <c:v>45042.745416977908</c:v>
                </c:pt>
                <c:pt idx="6784">
                  <c:v>45042.745418135317</c:v>
                </c:pt>
                <c:pt idx="6785">
                  <c:v>45042.745419292725</c:v>
                </c:pt>
                <c:pt idx="6786">
                  <c:v>45042.74542046171</c:v>
                </c:pt>
                <c:pt idx="6787">
                  <c:v>45042.745421619118</c:v>
                </c:pt>
                <c:pt idx="6788">
                  <c:v>45042.745422776527</c:v>
                </c:pt>
                <c:pt idx="6789">
                  <c:v>45042.745423933935</c:v>
                </c:pt>
                <c:pt idx="6790">
                  <c:v>45042.745425091343</c:v>
                </c:pt>
                <c:pt idx="6791">
                  <c:v>45042.745426248752</c:v>
                </c:pt>
                <c:pt idx="6792">
                  <c:v>45042.74542740616</c:v>
                </c:pt>
                <c:pt idx="6793">
                  <c:v>45042.745428563569</c:v>
                </c:pt>
                <c:pt idx="6794">
                  <c:v>45042.745429732553</c:v>
                </c:pt>
                <c:pt idx="6795">
                  <c:v>45042.745430889961</c:v>
                </c:pt>
                <c:pt idx="6796">
                  <c:v>45042.74543204737</c:v>
                </c:pt>
                <c:pt idx="6797">
                  <c:v>45042.745433204778</c:v>
                </c:pt>
                <c:pt idx="6798">
                  <c:v>45042.745434362187</c:v>
                </c:pt>
                <c:pt idx="6799">
                  <c:v>45042.745435531171</c:v>
                </c:pt>
                <c:pt idx="6800">
                  <c:v>45042.74543668858</c:v>
                </c:pt>
                <c:pt idx="6801">
                  <c:v>45042.745437857564</c:v>
                </c:pt>
                <c:pt idx="6802">
                  <c:v>45042.745439014972</c:v>
                </c:pt>
                <c:pt idx="6803">
                  <c:v>45042.745440172381</c:v>
                </c:pt>
                <c:pt idx="6804">
                  <c:v>45042.745441341365</c:v>
                </c:pt>
                <c:pt idx="6805">
                  <c:v>45042.745442498774</c:v>
                </c:pt>
                <c:pt idx="6806">
                  <c:v>45042.745443667758</c:v>
                </c:pt>
                <c:pt idx="6807">
                  <c:v>45042.745444825166</c:v>
                </c:pt>
                <c:pt idx="6808">
                  <c:v>45042.745445982575</c:v>
                </c:pt>
                <c:pt idx="6809">
                  <c:v>45042.745447139983</c:v>
                </c:pt>
                <c:pt idx="6810">
                  <c:v>45042.745448308968</c:v>
                </c:pt>
                <c:pt idx="6811">
                  <c:v>45042.745449466376</c:v>
                </c:pt>
                <c:pt idx="6812">
                  <c:v>45042.745450623785</c:v>
                </c:pt>
                <c:pt idx="6813">
                  <c:v>45042.745451781193</c:v>
                </c:pt>
                <c:pt idx="6814">
                  <c:v>45042.745452950177</c:v>
                </c:pt>
                <c:pt idx="6815">
                  <c:v>45042.745454107586</c:v>
                </c:pt>
                <c:pt idx="6816">
                  <c:v>45042.745455264994</c:v>
                </c:pt>
                <c:pt idx="6817">
                  <c:v>45042.745456422403</c:v>
                </c:pt>
                <c:pt idx="6818">
                  <c:v>45042.745457591387</c:v>
                </c:pt>
                <c:pt idx="6819">
                  <c:v>45042.745458748795</c:v>
                </c:pt>
                <c:pt idx="6820">
                  <c:v>45042.745459906204</c:v>
                </c:pt>
                <c:pt idx="6821">
                  <c:v>45042.745461063612</c:v>
                </c:pt>
                <c:pt idx="6822">
                  <c:v>45042.745462221021</c:v>
                </c:pt>
                <c:pt idx="6823">
                  <c:v>45042.745463378429</c:v>
                </c:pt>
                <c:pt idx="6824">
                  <c:v>45042.745464535838</c:v>
                </c:pt>
                <c:pt idx="6825">
                  <c:v>45042.745465693246</c:v>
                </c:pt>
                <c:pt idx="6826">
                  <c:v>45042.745466850654</c:v>
                </c:pt>
                <c:pt idx="6827">
                  <c:v>45042.745468019639</c:v>
                </c:pt>
                <c:pt idx="6828">
                  <c:v>45042.745469188623</c:v>
                </c:pt>
                <c:pt idx="6829">
                  <c:v>45042.745470346032</c:v>
                </c:pt>
                <c:pt idx="6830">
                  <c:v>45042.745471515016</c:v>
                </c:pt>
                <c:pt idx="6831">
                  <c:v>45042.745472695569</c:v>
                </c:pt>
                <c:pt idx="6832">
                  <c:v>45042.745473852978</c:v>
                </c:pt>
                <c:pt idx="6833">
                  <c:v>45042.745475021962</c:v>
                </c:pt>
                <c:pt idx="6834">
                  <c:v>45042.745476190947</c:v>
                </c:pt>
                <c:pt idx="6835">
                  <c:v>45042.745477359931</c:v>
                </c:pt>
                <c:pt idx="6836">
                  <c:v>45042.74547851734</c:v>
                </c:pt>
                <c:pt idx="6837">
                  <c:v>45042.745479674748</c:v>
                </c:pt>
                <c:pt idx="6838">
                  <c:v>45042.745480832156</c:v>
                </c:pt>
                <c:pt idx="6839">
                  <c:v>45042.745481989565</c:v>
                </c:pt>
                <c:pt idx="6840">
                  <c:v>45042.745483146973</c:v>
                </c:pt>
                <c:pt idx="6841">
                  <c:v>45042.745484304382</c:v>
                </c:pt>
                <c:pt idx="6842">
                  <c:v>45042.74548546179</c:v>
                </c:pt>
                <c:pt idx="6843">
                  <c:v>45042.745486619198</c:v>
                </c:pt>
                <c:pt idx="6844">
                  <c:v>45042.745487776607</c:v>
                </c:pt>
                <c:pt idx="6845">
                  <c:v>45042.745488934015</c:v>
                </c:pt>
                <c:pt idx="6846">
                  <c:v>45042.745490103</c:v>
                </c:pt>
                <c:pt idx="6847">
                  <c:v>45042.745491260408</c:v>
                </c:pt>
                <c:pt idx="6848">
                  <c:v>45042.745492417816</c:v>
                </c:pt>
                <c:pt idx="6849">
                  <c:v>45042.745493575225</c:v>
                </c:pt>
                <c:pt idx="6850">
                  <c:v>45042.745494732633</c:v>
                </c:pt>
                <c:pt idx="6851">
                  <c:v>45042.745495890042</c:v>
                </c:pt>
                <c:pt idx="6852">
                  <c:v>45042.74549704745</c:v>
                </c:pt>
                <c:pt idx="6853">
                  <c:v>45042.745498204858</c:v>
                </c:pt>
                <c:pt idx="6854">
                  <c:v>45042.745499362267</c:v>
                </c:pt>
                <c:pt idx="6855">
                  <c:v>45042.745500519675</c:v>
                </c:pt>
                <c:pt idx="6856">
                  <c:v>45042.745501677084</c:v>
                </c:pt>
                <c:pt idx="6857">
                  <c:v>45042.745502834492</c:v>
                </c:pt>
                <c:pt idx="6858">
                  <c:v>45042.7455039919</c:v>
                </c:pt>
                <c:pt idx="6859">
                  <c:v>45042.745505149309</c:v>
                </c:pt>
                <c:pt idx="6860">
                  <c:v>45042.745506306717</c:v>
                </c:pt>
                <c:pt idx="6861">
                  <c:v>45042.745507464126</c:v>
                </c:pt>
                <c:pt idx="6862">
                  <c:v>45042.745508621534</c:v>
                </c:pt>
                <c:pt idx="6863">
                  <c:v>45042.745509778943</c:v>
                </c:pt>
                <c:pt idx="6864">
                  <c:v>45042.745510936351</c:v>
                </c:pt>
                <c:pt idx="6865">
                  <c:v>45042.745512093759</c:v>
                </c:pt>
                <c:pt idx="6866">
                  <c:v>45042.745513251168</c:v>
                </c:pt>
                <c:pt idx="6867">
                  <c:v>45042.745514420152</c:v>
                </c:pt>
                <c:pt idx="6868">
                  <c:v>45042.745515577561</c:v>
                </c:pt>
                <c:pt idx="6869">
                  <c:v>45042.745516734969</c:v>
                </c:pt>
                <c:pt idx="6870">
                  <c:v>45042.745517892377</c:v>
                </c:pt>
                <c:pt idx="6871">
                  <c:v>45042.745519049786</c:v>
                </c:pt>
                <c:pt idx="6872">
                  <c:v>45042.745520207194</c:v>
                </c:pt>
                <c:pt idx="6873">
                  <c:v>45042.745521364603</c:v>
                </c:pt>
                <c:pt idx="6874">
                  <c:v>45042.745522522011</c:v>
                </c:pt>
                <c:pt idx="6875">
                  <c:v>45042.745523690995</c:v>
                </c:pt>
                <c:pt idx="6876">
                  <c:v>45042.74552485998</c:v>
                </c:pt>
                <c:pt idx="6877">
                  <c:v>45042.745526017388</c:v>
                </c:pt>
                <c:pt idx="6878">
                  <c:v>45042.745527174797</c:v>
                </c:pt>
                <c:pt idx="6879">
                  <c:v>45042.745528332205</c:v>
                </c:pt>
                <c:pt idx="6880">
                  <c:v>45042.745529489614</c:v>
                </c:pt>
                <c:pt idx="6881">
                  <c:v>45042.745530647022</c:v>
                </c:pt>
                <c:pt idx="6882">
                  <c:v>45042.74553180443</c:v>
                </c:pt>
                <c:pt idx="6883">
                  <c:v>45042.745532973415</c:v>
                </c:pt>
                <c:pt idx="6884">
                  <c:v>45042.745534130823</c:v>
                </c:pt>
                <c:pt idx="6885">
                  <c:v>45042.745535299808</c:v>
                </c:pt>
                <c:pt idx="6886">
                  <c:v>45042.745536457216</c:v>
                </c:pt>
                <c:pt idx="6887">
                  <c:v>45042.745537626201</c:v>
                </c:pt>
                <c:pt idx="6888">
                  <c:v>45042.745538783609</c:v>
                </c:pt>
                <c:pt idx="6889">
                  <c:v>45042.745539952593</c:v>
                </c:pt>
                <c:pt idx="6890">
                  <c:v>45042.745541110002</c:v>
                </c:pt>
                <c:pt idx="6891">
                  <c:v>45042.745542278986</c:v>
                </c:pt>
                <c:pt idx="6892">
                  <c:v>45042.745543436395</c:v>
                </c:pt>
                <c:pt idx="6893">
                  <c:v>45042.745544593803</c:v>
                </c:pt>
                <c:pt idx="6894">
                  <c:v>45042.745545762788</c:v>
                </c:pt>
                <c:pt idx="6895">
                  <c:v>45042.745546920196</c:v>
                </c:pt>
                <c:pt idx="6896">
                  <c:v>45042.74554808918</c:v>
                </c:pt>
                <c:pt idx="6897">
                  <c:v>45042.745549258165</c:v>
                </c:pt>
                <c:pt idx="6898">
                  <c:v>45042.745550415573</c:v>
                </c:pt>
                <c:pt idx="6899">
                  <c:v>45042.745551584558</c:v>
                </c:pt>
                <c:pt idx="6900">
                  <c:v>45042.745552753542</c:v>
                </c:pt>
                <c:pt idx="6901">
                  <c:v>45042.745553910951</c:v>
                </c:pt>
                <c:pt idx="6902">
                  <c:v>45042.745555068359</c:v>
                </c:pt>
                <c:pt idx="6903">
                  <c:v>45042.745556225767</c:v>
                </c:pt>
                <c:pt idx="6904">
                  <c:v>45042.745557383176</c:v>
                </c:pt>
                <c:pt idx="6905">
                  <c:v>45042.745558540584</c:v>
                </c:pt>
                <c:pt idx="6906">
                  <c:v>45042.745559697993</c:v>
                </c:pt>
                <c:pt idx="6907">
                  <c:v>45042.745560855401</c:v>
                </c:pt>
                <c:pt idx="6908">
                  <c:v>45042.745562024385</c:v>
                </c:pt>
                <c:pt idx="6909">
                  <c:v>45042.745563181794</c:v>
                </c:pt>
                <c:pt idx="6910">
                  <c:v>45042.745564339202</c:v>
                </c:pt>
                <c:pt idx="6911">
                  <c:v>45042.745565508187</c:v>
                </c:pt>
                <c:pt idx="6912">
                  <c:v>45042.745566665595</c:v>
                </c:pt>
                <c:pt idx="6913">
                  <c:v>45042.745567823004</c:v>
                </c:pt>
                <c:pt idx="6914">
                  <c:v>45042.745568991988</c:v>
                </c:pt>
                <c:pt idx="6915">
                  <c:v>45042.745570149396</c:v>
                </c:pt>
                <c:pt idx="6916">
                  <c:v>45042.745571306805</c:v>
                </c:pt>
                <c:pt idx="6917">
                  <c:v>45042.745572464213</c:v>
                </c:pt>
                <c:pt idx="6918">
                  <c:v>45042.745573621622</c:v>
                </c:pt>
                <c:pt idx="6919">
                  <c:v>45042.74557477903</c:v>
                </c:pt>
                <c:pt idx="6920">
                  <c:v>45042.745575936438</c:v>
                </c:pt>
                <c:pt idx="6921">
                  <c:v>45042.745577093847</c:v>
                </c:pt>
                <c:pt idx="6922">
                  <c:v>45042.745578251255</c:v>
                </c:pt>
                <c:pt idx="6923">
                  <c:v>45042.745579408664</c:v>
                </c:pt>
                <c:pt idx="6924">
                  <c:v>45042.745580566072</c:v>
                </c:pt>
                <c:pt idx="6925">
                  <c:v>45042.74558172348</c:v>
                </c:pt>
                <c:pt idx="6926">
                  <c:v>45042.745582892465</c:v>
                </c:pt>
                <c:pt idx="6927">
                  <c:v>45042.745584049873</c:v>
                </c:pt>
                <c:pt idx="6928">
                  <c:v>45042.745585207282</c:v>
                </c:pt>
                <c:pt idx="6929">
                  <c:v>45042.74558636469</c:v>
                </c:pt>
                <c:pt idx="6930">
                  <c:v>45042.745587522099</c:v>
                </c:pt>
                <c:pt idx="6931">
                  <c:v>45042.745588691083</c:v>
                </c:pt>
                <c:pt idx="6932">
                  <c:v>45042.745589848491</c:v>
                </c:pt>
                <c:pt idx="6933">
                  <c:v>45042.7455910059</c:v>
                </c:pt>
                <c:pt idx="6934">
                  <c:v>45042.745592163308</c:v>
                </c:pt>
                <c:pt idx="6935">
                  <c:v>45042.745593320717</c:v>
                </c:pt>
                <c:pt idx="6936">
                  <c:v>45042.745594478125</c:v>
                </c:pt>
                <c:pt idx="6937">
                  <c:v>45042.745595635533</c:v>
                </c:pt>
                <c:pt idx="6938">
                  <c:v>45042.745596804518</c:v>
                </c:pt>
                <c:pt idx="6939">
                  <c:v>45042.745597961926</c:v>
                </c:pt>
                <c:pt idx="6940">
                  <c:v>45042.745599130911</c:v>
                </c:pt>
                <c:pt idx="6941">
                  <c:v>45042.745600288319</c:v>
                </c:pt>
                <c:pt idx="6942">
                  <c:v>45042.745601457304</c:v>
                </c:pt>
                <c:pt idx="6943">
                  <c:v>45042.745602614712</c:v>
                </c:pt>
                <c:pt idx="6944">
                  <c:v>45042.74560377212</c:v>
                </c:pt>
                <c:pt idx="6945">
                  <c:v>45042.745604929529</c:v>
                </c:pt>
                <c:pt idx="6946">
                  <c:v>45042.745606086937</c:v>
                </c:pt>
                <c:pt idx="6947">
                  <c:v>45042.745607244346</c:v>
                </c:pt>
                <c:pt idx="6948">
                  <c:v>45042.745608401754</c:v>
                </c:pt>
                <c:pt idx="6949">
                  <c:v>45042.745609559162</c:v>
                </c:pt>
                <c:pt idx="6950">
                  <c:v>45042.745610716571</c:v>
                </c:pt>
                <c:pt idx="6951">
                  <c:v>45042.745611873979</c:v>
                </c:pt>
                <c:pt idx="6952">
                  <c:v>45042.745613031388</c:v>
                </c:pt>
                <c:pt idx="6953">
                  <c:v>45042.745614188796</c:v>
                </c:pt>
                <c:pt idx="6954">
                  <c:v>45042.74561535778</c:v>
                </c:pt>
                <c:pt idx="6955">
                  <c:v>45042.745616515189</c:v>
                </c:pt>
                <c:pt idx="6956">
                  <c:v>45042.745617672597</c:v>
                </c:pt>
                <c:pt idx="6957">
                  <c:v>45042.745618841582</c:v>
                </c:pt>
                <c:pt idx="6958">
                  <c:v>45042.74561999899</c:v>
                </c:pt>
                <c:pt idx="6959">
                  <c:v>45042.745621156399</c:v>
                </c:pt>
                <c:pt idx="6960">
                  <c:v>45042.745622325383</c:v>
                </c:pt>
                <c:pt idx="6961">
                  <c:v>45042.745623482791</c:v>
                </c:pt>
                <c:pt idx="6962">
                  <c:v>45042.7456246402</c:v>
                </c:pt>
                <c:pt idx="6963">
                  <c:v>45042.745625797608</c:v>
                </c:pt>
                <c:pt idx="6964">
                  <c:v>45042.745626955017</c:v>
                </c:pt>
                <c:pt idx="6965">
                  <c:v>45042.745628112425</c:v>
                </c:pt>
                <c:pt idx="6966">
                  <c:v>45042.745629269833</c:v>
                </c:pt>
                <c:pt idx="6967">
                  <c:v>45042.745630427242</c:v>
                </c:pt>
                <c:pt idx="6968">
                  <c:v>45042.745631596226</c:v>
                </c:pt>
                <c:pt idx="6969">
                  <c:v>45042.745632753635</c:v>
                </c:pt>
                <c:pt idx="6970">
                  <c:v>45042.745633922619</c:v>
                </c:pt>
                <c:pt idx="6971">
                  <c:v>45042.745635080028</c:v>
                </c:pt>
                <c:pt idx="6972">
                  <c:v>45042.745636237436</c:v>
                </c:pt>
                <c:pt idx="6973">
                  <c:v>45042.745637394844</c:v>
                </c:pt>
                <c:pt idx="6974">
                  <c:v>45042.745638552253</c:v>
                </c:pt>
                <c:pt idx="6975">
                  <c:v>45042.745639709661</c:v>
                </c:pt>
                <c:pt idx="6976">
                  <c:v>45042.74564086707</c:v>
                </c:pt>
                <c:pt idx="6977">
                  <c:v>45042.745642024478</c:v>
                </c:pt>
                <c:pt idx="6978">
                  <c:v>45042.745643181886</c:v>
                </c:pt>
                <c:pt idx="6979">
                  <c:v>45042.745644339295</c:v>
                </c:pt>
                <c:pt idx="6980">
                  <c:v>45042.745645496703</c:v>
                </c:pt>
                <c:pt idx="6981">
                  <c:v>45042.745646654112</c:v>
                </c:pt>
                <c:pt idx="6982">
                  <c:v>45042.74564781152</c:v>
                </c:pt>
                <c:pt idx="6983">
                  <c:v>45042.745648968928</c:v>
                </c:pt>
                <c:pt idx="6984">
                  <c:v>45042.745650126337</c:v>
                </c:pt>
                <c:pt idx="6985">
                  <c:v>45042.745651283745</c:v>
                </c:pt>
                <c:pt idx="6986">
                  <c:v>45042.745652441154</c:v>
                </c:pt>
                <c:pt idx="6987">
                  <c:v>45042.745653598562</c:v>
                </c:pt>
                <c:pt idx="6988">
                  <c:v>45042.745654767547</c:v>
                </c:pt>
                <c:pt idx="6989">
                  <c:v>45042.745655924955</c:v>
                </c:pt>
                <c:pt idx="6990">
                  <c:v>45042.745657105508</c:v>
                </c:pt>
                <c:pt idx="6991">
                  <c:v>45042.745658274493</c:v>
                </c:pt>
                <c:pt idx="6992">
                  <c:v>45042.745659431901</c:v>
                </c:pt>
                <c:pt idx="6993">
                  <c:v>45042.745660589309</c:v>
                </c:pt>
                <c:pt idx="6994">
                  <c:v>45042.745661746718</c:v>
                </c:pt>
                <c:pt idx="6995">
                  <c:v>45042.745662904126</c:v>
                </c:pt>
                <c:pt idx="6996">
                  <c:v>45042.745664073111</c:v>
                </c:pt>
                <c:pt idx="6997">
                  <c:v>45042.745665230519</c:v>
                </c:pt>
                <c:pt idx="6998">
                  <c:v>45042.745666387927</c:v>
                </c:pt>
                <c:pt idx="6999">
                  <c:v>45042.745667545336</c:v>
                </c:pt>
                <c:pt idx="7000">
                  <c:v>45042.74566871432</c:v>
                </c:pt>
                <c:pt idx="7001">
                  <c:v>45042.745669871729</c:v>
                </c:pt>
                <c:pt idx="7002">
                  <c:v>45042.745671029137</c:v>
                </c:pt>
                <c:pt idx="7003">
                  <c:v>45042.745672186546</c:v>
                </c:pt>
                <c:pt idx="7004">
                  <c:v>45042.745673343954</c:v>
                </c:pt>
                <c:pt idx="7005">
                  <c:v>45042.745674501362</c:v>
                </c:pt>
                <c:pt idx="7006">
                  <c:v>45042.745675658771</c:v>
                </c:pt>
                <c:pt idx="7007">
                  <c:v>45042.745676816179</c:v>
                </c:pt>
                <c:pt idx="7008">
                  <c:v>45042.745677973588</c:v>
                </c:pt>
                <c:pt idx="7009">
                  <c:v>45042.745679130996</c:v>
                </c:pt>
                <c:pt idx="7010">
                  <c:v>45042.745680288404</c:v>
                </c:pt>
                <c:pt idx="7011">
                  <c:v>45042.745681445813</c:v>
                </c:pt>
                <c:pt idx="7012">
                  <c:v>45042.745682603221</c:v>
                </c:pt>
                <c:pt idx="7013">
                  <c:v>45042.745683772206</c:v>
                </c:pt>
                <c:pt idx="7014">
                  <c:v>45042.745684929614</c:v>
                </c:pt>
                <c:pt idx="7015">
                  <c:v>45042.745686087022</c:v>
                </c:pt>
                <c:pt idx="7016">
                  <c:v>45042.745687244431</c:v>
                </c:pt>
                <c:pt idx="7017">
                  <c:v>45042.745688401839</c:v>
                </c:pt>
                <c:pt idx="7018">
                  <c:v>45042.745689559248</c:v>
                </c:pt>
                <c:pt idx="7019">
                  <c:v>45042.745690716656</c:v>
                </c:pt>
                <c:pt idx="7020">
                  <c:v>45042.745691874065</c:v>
                </c:pt>
                <c:pt idx="7021">
                  <c:v>45042.745693031473</c:v>
                </c:pt>
                <c:pt idx="7022">
                  <c:v>45042.745694188881</c:v>
                </c:pt>
                <c:pt idx="7023">
                  <c:v>45042.745695357866</c:v>
                </c:pt>
                <c:pt idx="7024">
                  <c:v>45042.745696515274</c:v>
                </c:pt>
                <c:pt idx="7025">
                  <c:v>45042.745697672683</c:v>
                </c:pt>
                <c:pt idx="7026">
                  <c:v>45042.745698830091</c:v>
                </c:pt>
                <c:pt idx="7027">
                  <c:v>45042.745699987499</c:v>
                </c:pt>
                <c:pt idx="7028">
                  <c:v>45042.745701144908</c:v>
                </c:pt>
                <c:pt idx="7029">
                  <c:v>45042.745702313892</c:v>
                </c:pt>
                <c:pt idx="7030">
                  <c:v>45042.745703471301</c:v>
                </c:pt>
                <c:pt idx="7031">
                  <c:v>45042.745704628709</c:v>
                </c:pt>
                <c:pt idx="7032">
                  <c:v>45042.745705786117</c:v>
                </c:pt>
                <c:pt idx="7033">
                  <c:v>45042.745706955102</c:v>
                </c:pt>
                <c:pt idx="7034">
                  <c:v>45042.745708124086</c:v>
                </c:pt>
                <c:pt idx="7035">
                  <c:v>45042.745709281495</c:v>
                </c:pt>
                <c:pt idx="7036">
                  <c:v>45042.745710438903</c:v>
                </c:pt>
                <c:pt idx="7037">
                  <c:v>45042.745711596312</c:v>
                </c:pt>
                <c:pt idx="7038">
                  <c:v>45042.74571275372</c:v>
                </c:pt>
                <c:pt idx="7039">
                  <c:v>45042.745713911128</c:v>
                </c:pt>
                <c:pt idx="7040">
                  <c:v>45042.745715068537</c:v>
                </c:pt>
                <c:pt idx="7041">
                  <c:v>45042.745716237521</c:v>
                </c:pt>
                <c:pt idx="7042">
                  <c:v>45042.745717406506</c:v>
                </c:pt>
                <c:pt idx="7043">
                  <c:v>45042.745718563914</c:v>
                </c:pt>
                <c:pt idx="7044">
                  <c:v>45042.745719721323</c:v>
                </c:pt>
                <c:pt idx="7045">
                  <c:v>45042.745720878731</c:v>
                </c:pt>
                <c:pt idx="7046">
                  <c:v>45042.745722036139</c:v>
                </c:pt>
                <c:pt idx="7047">
                  <c:v>45042.745723193548</c:v>
                </c:pt>
                <c:pt idx="7048">
                  <c:v>45042.745724362532</c:v>
                </c:pt>
                <c:pt idx="7049">
                  <c:v>45042.745725519941</c:v>
                </c:pt>
                <c:pt idx="7050">
                  <c:v>45042.745726688925</c:v>
                </c:pt>
                <c:pt idx="7051">
                  <c:v>45042.74572785791</c:v>
                </c:pt>
                <c:pt idx="7052">
                  <c:v>45042.745729015318</c:v>
                </c:pt>
                <c:pt idx="7053">
                  <c:v>45042.745730172726</c:v>
                </c:pt>
                <c:pt idx="7054">
                  <c:v>45042.745731341711</c:v>
                </c:pt>
                <c:pt idx="7055">
                  <c:v>45042.745732510695</c:v>
                </c:pt>
                <c:pt idx="7056">
                  <c:v>45042.745733668104</c:v>
                </c:pt>
                <c:pt idx="7057">
                  <c:v>45042.745734825512</c:v>
                </c:pt>
                <c:pt idx="7058">
                  <c:v>45042.74573598292</c:v>
                </c:pt>
                <c:pt idx="7059">
                  <c:v>45042.745737140329</c:v>
                </c:pt>
                <c:pt idx="7060">
                  <c:v>45042.745738297737</c:v>
                </c:pt>
                <c:pt idx="7061">
                  <c:v>45042.745739455146</c:v>
                </c:pt>
                <c:pt idx="7062">
                  <c:v>45042.745740612554</c:v>
                </c:pt>
                <c:pt idx="7063">
                  <c:v>45042.745741769962</c:v>
                </c:pt>
                <c:pt idx="7064">
                  <c:v>45042.745742927371</c:v>
                </c:pt>
                <c:pt idx="7065">
                  <c:v>45042.745744084779</c:v>
                </c:pt>
                <c:pt idx="7066">
                  <c:v>45042.745745242188</c:v>
                </c:pt>
                <c:pt idx="7067">
                  <c:v>45042.745746411172</c:v>
                </c:pt>
                <c:pt idx="7068">
                  <c:v>45042.745747580157</c:v>
                </c:pt>
                <c:pt idx="7069">
                  <c:v>45042.745748737565</c:v>
                </c:pt>
                <c:pt idx="7070">
                  <c:v>45042.745749894973</c:v>
                </c:pt>
                <c:pt idx="7071">
                  <c:v>45042.745751052382</c:v>
                </c:pt>
                <c:pt idx="7072">
                  <c:v>45042.745752221366</c:v>
                </c:pt>
                <c:pt idx="7073">
                  <c:v>45042.745753378775</c:v>
                </c:pt>
                <c:pt idx="7074">
                  <c:v>45042.745754547759</c:v>
                </c:pt>
                <c:pt idx="7075">
                  <c:v>45042.745755716744</c:v>
                </c:pt>
                <c:pt idx="7076">
                  <c:v>45042.745756874152</c:v>
                </c:pt>
                <c:pt idx="7077">
                  <c:v>45042.74575803156</c:v>
                </c:pt>
                <c:pt idx="7078">
                  <c:v>45042.745759188969</c:v>
                </c:pt>
                <c:pt idx="7079">
                  <c:v>45042.745760346377</c:v>
                </c:pt>
                <c:pt idx="7080">
                  <c:v>45042.745761515362</c:v>
                </c:pt>
                <c:pt idx="7081">
                  <c:v>45042.74576267277</c:v>
                </c:pt>
                <c:pt idx="7082">
                  <c:v>45042.745763830178</c:v>
                </c:pt>
                <c:pt idx="7083">
                  <c:v>45042.745764987587</c:v>
                </c:pt>
                <c:pt idx="7084">
                  <c:v>45042.745766144995</c:v>
                </c:pt>
                <c:pt idx="7085">
                  <c:v>45042.745767302404</c:v>
                </c:pt>
                <c:pt idx="7086">
                  <c:v>45042.745768459812</c:v>
                </c:pt>
                <c:pt idx="7087">
                  <c:v>45042.745769617221</c:v>
                </c:pt>
                <c:pt idx="7088">
                  <c:v>45042.745770774629</c:v>
                </c:pt>
                <c:pt idx="7089">
                  <c:v>45042.745771932037</c:v>
                </c:pt>
                <c:pt idx="7090">
                  <c:v>45042.745773089446</c:v>
                </c:pt>
                <c:pt idx="7091">
                  <c:v>45042.74577425843</c:v>
                </c:pt>
                <c:pt idx="7092">
                  <c:v>45042.745775427415</c:v>
                </c:pt>
                <c:pt idx="7093">
                  <c:v>45042.745776584823</c:v>
                </c:pt>
                <c:pt idx="7094">
                  <c:v>45042.745777742231</c:v>
                </c:pt>
                <c:pt idx="7095">
                  <c:v>45042.74577889964</c:v>
                </c:pt>
                <c:pt idx="7096">
                  <c:v>45042.745780057048</c:v>
                </c:pt>
                <c:pt idx="7097">
                  <c:v>45042.745781214457</c:v>
                </c:pt>
                <c:pt idx="7098">
                  <c:v>45042.745782371865</c:v>
                </c:pt>
                <c:pt idx="7099">
                  <c:v>45042.745783529273</c:v>
                </c:pt>
                <c:pt idx="7100">
                  <c:v>45042.745784698258</c:v>
                </c:pt>
                <c:pt idx="7101">
                  <c:v>45042.745785855666</c:v>
                </c:pt>
                <c:pt idx="7102">
                  <c:v>45042.745787013075</c:v>
                </c:pt>
                <c:pt idx="7103">
                  <c:v>45042.745788182059</c:v>
                </c:pt>
                <c:pt idx="7104">
                  <c:v>45042.745789339468</c:v>
                </c:pt>
                <c:pt idx="7105">
                  <c:v>45042.745790496876</c:v>
                </c:pt>
                <c:pt idx="7106">
                  <c:v>45042.745791654284</c:v>
                </c:pt>
                <c:pt idx="7107">
                  <c:v>45042.745792811693</c:v>
                </c:pt>
                <c:pt idx="7108">
                  <c:v>45042.745793969101</c:v>
                </c:pt>
                <c:pt idx="7109">
                  <c:v>45042.74579512651</c:v>
                </c:pt>
                <c:pt idx="7110">
                  <c:v>45042.745796295494</c:v>
                </c:pt>
                <c:pt idx="7111">
                  <c:v>45042.745797476047</c:v>
                </c:pt>
                <c:pt idx="7112">
                  <c:v>45042.745798633456</c:v>
                </c:pt>
                <c:pt idx="7113">
                  <c:v>45042.74579980244</c:v>
                </c:pt>
                <c:pt idx="7114">
                  <c:v>45042.745800959849</c:v>
                </c:pt>
                <c:pt idx="7115">
                  <c:v>45042.745802117257</c:v>
                </c:pt>
                <c:pt idx="7116">
                  <c:v>45042.745803286241</c:v>
                </c:pt>
                <c:pt idx="7117">
                  <c:v>45042.74580444365</c:v>
                </c:pt>
                <c:pt idx="7118">
                  <c:v>45042.745805612634</c:v>
                </c:pt>
                <c:pt idx="7119">
                  <c:v>45042.745806770043</c:v>
                </c:pt>
                <c:pt idx="7120">
                  <c:v>45042.745807927451</c:v>
                </c:pt>
                <c:pt idx="7121">
                  <c:v>45042.745809096436</c:v>
                </c:pt>
                <c:pt idx="7122">
                  <c:v>45042.745810253844</c:v>
                </c:pt>
                <c:pt idx="7123">
                  <c:v>45042.745811422828</c:v>
                </c:pt>
                <c:pt idx="7124">
                  <c:v>45042.745812580237</c:v>
                </c:pt>
                <c:pt idx="7125">
                  <c:v>45042.745813737645</c:v>
                </c:pt>
                <c:pt idx="7126">
                  <c:v>45042.745814895054</c:v>
                </c:pt>
                <c:pt idx="7127">
                  <c:v>45042.745816052462</c:v>
                </c:pt>
                <c:pt idx="7128">
                  <c:v>45042.745817221446</c:v>
                </c:pt>
                <c:pt idx="7129">
                  <c:v>45042.745818378855</c:v>
                </c:pt>
                <c:pt idx="7130">
                  <c:v>45042.745819547839</c:v>
                </c:pt>
                <c:pt idx="7131">
                  <c:v>45042.745820705248</c:v>
                </c:pt>
                <c:pt idx="7132">
                  <c:v>45042.745821862656</c:v>
                </c:pt>
                <c:pt idx="7133">
                  <c:v>45042.745823031641</c:v>
                </c:pt>
                <c:pt idx="7134">
                  <c:v>45042.745824189049</c:v>
                </c:pt>
                <c:pt idx="7135">
                  <c:v>45042.745825346457</c:v>
                </c:pt>
                <c:pt idx="7136">
                  <c:v>45042.745826503866</c:v>
                </c:pt>
                <c:pt idx="7137">
                  <c:v>45042.745827661274</c:v>
                </c:pt>
                <c:pt idx="7138">
                  <c:v>45042.745828818683</c:v>
                </c:pt>
                <c:pt idx="7139">
                  <c:v>45042.745829976091</c:v>
                </c:pt>
                <c:pt idx="7140">
                  <c:v>45042.745831133499</c:v>
                </c:pt>
                <c:pt idx="7141">
                  <c:v>45042.745832302484</c:v>
                </c:pt>
                <c:pt idx="7142">
                  <c:v>45042.745833459892</c:v>
                </c:pt>
                <c:pt idx="7143">
                  <c:v>45042.745834617301</c:v>
                </c:pt>
                <c:pt idx="7144">
                  <c:v>45042.745835774709</c:v>
                </c:pt>
                <c:pt idx="7145">
                  <c:v>45042.745836932118</c:v>
                </c:pt>
                <c:pt idx="7146">
                  <c:v>45042.745838101102</c:v>
                </c:pt>
                <c:pt idx="7147">
                  <c:v>45042.74583925851</c:v>
                </c:pt>
                <c:pt idx="7148">
                  <c:v>45042.745840415919</c:v>
                </c:pt>
                <c:pt idx="7149">
                  <c:v>45042.745841573327</c:v>
                </c:pt>
                <c:pt idx="7150">
                  <c:v>45042.745842730736</c:v>
                </c:pt>
                <c:pt idx="7151">
                  <c:v>45042.745843888144</c:v>
                </c:pt>
                <c:pt idx="7152">
                  <c:v>45042.745845045552</c:v>
                </c:pt>
                <c:pt idx="7153">
                  <c:v>45042.745846202961</c:v>
                </c:pt>
                <c:pt idx="7154">
                  <c:v>45042.745847360369</c:v>
                </c:pt>
                <c:pt idx="7155">
                  <c:v>45042.745848517778</c:v>
                </c:pt>
                <c:pt idx="7156">
                  <c:v>45042.745849675186</c:v>
                </c:pt>
                <c:pt idx="7157">
                  <c:v>45042.745850832594</c:v>
                </c:pt>
                <c:pt idx="7158">
                  <c:v>45042.745852001579</c:v>
                </c:pt>
                <c:pt idx="7159">
                  <c:v>45042.745853170563</c:v>
                </c:pt>
                <c:pt idx="7160">
                  <c:v>45042.745854327972</c:v>
                </c:pt>
                <c:pt idx="7161">
                  <c:v>45042.74585548538</c:v>
                </c:pt>
                <c:pt idx="7162">
                  <c:v>45042.745856642789</c:v>
                </c:pt>
                <c:pt idx="7163">
                  <c:v>45042.745857811773</c:v>
                </c:pt>
                <c:pt idx="7164">
                  <c:v>45042.745858969181</c:v>
                </c:pt>
                <c:pt idx="7165">
                  <c:v>45042.74586012659</c:v>
                </c:pt>
                <c:pt idx="7166">
                  <c:v>45042.745861295574</c:v>
                </c:pt>
                <c:pt idx="7167">
                  <c:v>45042.745862452983</c:v>
                </c:pt>
                <c:pt idx="7168">
                  <c:v>45042.745863610391</c:v>
                </c:pt>
                <c:pt idx="7169">
                  <c:v>45042.745864779376</c:v>
                </c:pt>
                <c:pt idx="7170">
                  <c:v>45042.745865936784</c:v>
                </c:pt>
                <c:pt idx="7171">
                  <c:v>45042.745867094192</c:v>
                </c:pt>
                <c:pt idx="7172">
                  <c:v>45042.745868251601</c:v>
                </c:pt>
                <c:pt idx="7173">
                  <c:v>45042.745869409009</c:v>
                </c:pt>
                <c:pt idx="7174">
                  <c:v>45042.745870566418</c:v>
                </c:pt>
                <c:pt idx="7175">
                  <c:v>45042.745871723826</c:v>
                </c:pt>
                <c:pt idx="7176">
                  <c:v>45042.74587289281</c:v>
                </c:pt>
                <c:pt idx="7177">
                  <c:v>45042.745874050219</c:v>
                </c:pt>
                <c:pt idx="7178">
                  <c:v>45042.745875207627</c:v>
                </c:pt>
                <c:pt idx="7179">
                  <c:v>45042.745876365036</c:v>
                </c:pt>
                <c:pt idx="7180">
                  <c:v>45042.745877522444</c:v>
                </c:pt>
                <c:pt idx="7181">
                  <c:v>45042.745878691429</c:v>
                </c:pt>
                <c:pt idx="7182">
                  <c:v>45042.745879848837</c:v>
                </c:pt>
                <c:pt idx="7183">
                  <c:v>45042.745881006245</c:v>
                </c:pt>
                <c:pt idx="7184">
                  <c:v>45042.74588217523</c:v>
                </c:pt>
                <c:pt idx="7185">
                  <c:v>45042.745883332638</c:v>
                </c:pt>
                <c:pt idx="7186">
                  <c:v>45042.745884513191</c:v>
                </c:pt>
                <c:pt idx="7187">
                  <c:v>45042.7458856706</c:v>
                </c:pt>
                <c:pt idx="7188">
                  <c:v>45042.745886828008</c:v>
                </c:pt>
                <c:pt idx="7189">
                  <c:v>45042.745887985417</c:v>
                </c:pt>
                <c:pt idx="7190">
                  <c:v>45042.745889154401</c:v>
                </c:pt>
                <c:pt idx="7191">
                  <c:v>45042.745890311809</c:v>
                </c:pt>
                <c:pt idx="7192">
                  <c:v>45042.745891469218</c:v>
                </c:pt>
                <c:pt idx="7193">
                  <c:v>45042.745892626626</c:v>
                </c:pt>
                <c:pt idx="7194">
                  <c:v>45042.745893784035</c:v>
                </c:pt>
                <c:pt idx="7195">
                  <c:v>45042.745894941443</c:v>
                </c:pt>
                <c:pt idx="7196">
                  <c:v>45042.745896098852</c:v>
                </c:pt>
                <c:pt idx="7197">
                  <c:v>45042.74589725626</c:v>
                </c:pt>
                <c:pt idx="7198">
                  <c:v>45042.745898413668</c:v>
                </c:pt>
                <c:pt idx="7199">
                  <c:v>45042.745899582653</c:v>
                </c:pt>
                <c:pt idx="7200">
                  <c:v>45042.745900740061</c:v>
                </c:pt>
                <c:pt idx="7201">
                  <c:v>45042.74590189747</c:v>
                </c:pt>
                <c:pt idx="7202">
                  <c:v>45042.745903054878</c:v>
                </c:pt>
                <c:pt idx="7203">
                  <c:v>45042.745904212286</c:v>
                </c:pt>
                <c:pt idx="7204">
                  <c:v>45042.745905381271</c:v>
                </c:pt>
                <c:pt idx="7205">
                  <c:v>45042.745906538679</c:v>
                </c:pt>
                <c:pt idx="7206">
                  <c:v>45042.745907696088</c:v>
                </c:pt>
                <c:pt idx="7207">
                  <c:v>45042.745908853496</c:v>
                </c:pt>
                <c:pt idx="7208">
                  <c:v>45042.745910010904</c:v>
                </c:pt>
                <c:pt idx="7209">
                  <c:v>45042.745911168313</c:v>
                </c:pt>
                <c:pt idx="7210">
                  <c:v>45042.745912325721</c:v>
                </c:pt>
                <c:pt idx="7211">
                  <c:v>45042.74591348313</c:v>
                </c:pt>
                <c:pt idx="7212">
                  <c:v>45042.745914652114</c:v>
                </c:pt>
                <c:pt idx="7213">
                  <c:v>45042.745915809523</c:v>
                </c:pt>
                <c:pt idx="7214">
                  <c:v>45042.745916978507</c:v>
                </c:pt>
                <c:pt idx="7215">
                  <c:v>45042.745918135915</c:v>
                </c:pt>
                <c:pt idx="7216">
                  <c:v>45042.745919293324</c:v>
                </c:pt>
                <c:pt idx="7217">
                  <c:v>45042.745920450732</c:v>
                </c:pt>
                <c:pt idx="7218">
                  <c:v>45042.745921608141</c:v>
                </c:pt>
                <c:pt idx="7219">
                  <c:v>45042.745922765549</c:v>
                </c:pt>
                <c:pt idx="7220">
                  <c:v>45042.745923922957</c:v>
                </c:pt>
                <c:pt idx="7221">
                  <c:v>45042.745925080366</c:v>
                </c:pt>
                <c:pt idx="7222">
                  <c:v>45042.745926237774</c:v>
                </c:pt>
                <c:pt idx="7223">
                  <c:v>45042.745927395183</c:v>
                </c:pt>
                <c:pt idx="7224">
                  <c:v>45042.745928564167</c:v>
                </c:pt>
                <c:pt idx="7225">
                  <c:v>45042.745929721576</c:v>
                </c:pt>
                <c:pt idx="7226">
                  <c:v>45042.745930878984</c:v>
                </c:pt>
                <c:pt idx="7227">
                  <c:v>45042.745932036392</c:v>
                </c:pt>
                <c:pt idx="7228">
                  <c:v>45042.745933193801</c:v>
                </c:pt>
                <c:pt idx="7229">
                  <c:v>45042.745934351209</c:v>
                </c:pt>
                <c:pt idx="7230">
                  <c:v>45042.745935508618</c:v>
                </c:pt>
                <c:pt idx="7231">
                  <c:v>45042.745936666026</c:v>
                </c:pt>
                <c:pt idx="7232">
                  <c:v>45042.745937823434</c:v>
                </c:pt>
                <c:pt idx="7233">
                  <c:v>45042.745938980843</c:v>
                </c:pt>
                <c:pt idx="7234">
                  <c:v>45042.745940138251</c:v>
                </c:pt>
                <c:pt idx="7235">
                  <c:v>45042.74594129566</c:v>
                </c:pt>
                <c:pt idx="7236">
                  <c:v>45042.745942453068</c:v>
                </c:pt>
                <c:pt idx="7237">
                  <c:v>45042.745943610476</c:v>
                </c:pt>
                <c:pt idx="7238">
                  <c:v>45042.745944767885</c:v>
                </c:pt>
                <c:pt idx="7239">
                  <c:v>45042.745945925293</c:v>
                </c:pt>
                <c:pt idx="7240">
                  <c:v>45042.745947094278</c:v>
                </c:pt>
                <c:pt idx="7241">
                  <c:v>45042.745948251686</c:v>
                </c:pt>
                <c:pt idx="7242">
                  <c:v>45042.745949420671</c:v>
                </c:pt>
                <c:pt idx="7243">
                  <c:v>45042.745950589655</c:v>
                </c:pt>
                <c:pt idx="7244">
                  <c:v>45042.745951758639</c:v>
                </c:pt>
                <c:pt idx="7245">
                  <c:v>45042.745952916048</c:v>
                </c:pt>
                <c:pt idx="7246">
                  <c:v>45042.745954073456</c:v>
                </c:pt>
                <c:pt idx="7247">
                  <c:v>45042.745955242441</c:v>
                </c:pt>
                <c:pt idx="7248">
                  <c:v>45042.745956399849</c:v>
                </c:pt>
                <c:pt idx="7249">
                  <c:v>45042.745957557257</c:v>
                </c:pt>
                <c:pt idx="7250">
                  <c:v>45042.745958714666</c:v>
                </c:pt>
                <c:pt idx="7251">
                  <c:v>45042.74595988365</c:v>
                </c:pt>
                <c:pt idx="7252">
                  <c:v>45042.745961041059</c:v>
                </c:pt>
                <c:pt idx="7253">
                  <c:v>45042.745962198467</c:v>
                </c:pt>
                <c:pt idx="7254">
                  <c:v>45042.745963355876</c:v>
                </c:pt>
                <c:pt idx="7255">
                  <c:v>45042.745964513284</c:v>
                </c:pt>
                <c:pt idx="7256">
                  <c:v>45042.745965670692</c:v>
                </c:pt>
                <c:pt idx="7257">
                  <c:v>45042.745966828101</c:v>
                </c:pt>
                <c:pt idx="7258">
                  <c:v>45042.745967997085</c:v>
                </c:pt>
                <c:pt idx="7259">
                  <c:v>45042.745969154494</c:v>
                </c:pt>
                <c:pt idx="7260">
                  <c:v>45042.745970323478</c:v>
                </c:pt>
                <c:pt idx="7261">
                  <c:v>45042.745971480887</c:v>
                </c:pt>
                <c:pt idx="7262">
                  <c:v>45042.745972638295</c:v>
                </c:pt>
                <c:pt idx="7263">
                  <c:v>45042.745973807279</c:v>
                </c:pt>
                <c:pt idx="7264">
                  <c:v>45042.745974964688</c:v>
                </c:pt>
                <c:pt idx="7265">
                  <c:v>45042.745976122096</c:v>
                </c:pt>
                <c:pt idx="7266">
                  <c:v>45042.745977279505</c:v>
                </c:pt>
                <c:pt idx="7267">
                  <c:v>45042.745978436913</c:v>
                </c:pt>
                <c:pt idx="7268">
                  <c:v>45042.745979605897</c:v>
                </c:pt>
                <c:pt idx="7269">
                  <c:v>45042.745980763306</c:v>
                </c:pt>
                <c:pt idx="7270">
                  <c:v>45042.745981920714</c:v>
                </c:pt>
                <c:pt idx="7271">
                  <c:v>45042.745983078123</c:v>
                </c:pt>
                <c:pt idx="7272">
                  <c:v>45042.745984235531</c:v>
                </c:pt>
                <c:pt idx="7273">
                  <c:v>45042.745985404516</c:v>
                </c:pt>
                <c:pt idx="7274">
                  <c:v>45042.7459865735</c:v>
                </c:pt>
                <c:pt idx="7275">
                  <c:v>45042.745987730908</c:v>
                </c:pt>
                <c:pt idx="7276">
                  <c:v>45042.745988899893</c:v>
                </c:pt>
                <c:pt idx="7277">
                  <c:v>45042.745990057301</c:v>
                </c:pt>
                <c:pt idx="7278">
                  <c:v>45042.745991226286</c:v>
                </c:pt>
                <c:pt idx="7279">
                  <c:v>45042.745992383694</c:v>
                </c:pt>
                <c:pt idx="7280">
                  <c:v>45042.745993541103</c:v>
                </c:pt>
                <c:pt idx="7281">
                  <c:v>45042.745994698511</c:v>
                </c:pt>
                <c:pt idx="7282">
                  <c:v>45042.745995855919</c:v>
                </c:pt>
                <c:pt idx="7283">
                  <c:v>45042.745997013328</c:v>
                </c:pt>
                <c:pt idx="7284">
                  <c:v>45042.745998182312</c:v>
                </c:pt>
                <c:pt idx="7285">
                  <c:v>45042.745999339721</c:v>
                </c:pt>
                <c:pt idx="7286">
                  <c:v>45042.746000508705</c:v>
                </c:pt>
                <c:pt idx="7287">
                  <c:v>45042.746001666113</c:v>
                </c:pt>
                <c:pt idx="7288">
                  <c:v>45042.746002823522</c:v>
                </c:pt>
                <c:pt idx="7289">
                  <c:v>45042.74600398093</c:v>
                </c:pt>
                <c:pt idx="7290">
                  <c:v>45042.746005138339</c:v>
                </c:pt>
                <c:pt idx="7291">
                  <c:v>45042.746006295747</c:v>
                </c:pt>
                <c:pt idx="7292">
                  <c:v>45042.746007464732</c:v>
                </c:pt>
                <c:pt idx="7293">
                  <c:v>45042.746008633716</c:v>
                </c:pt>
                <c:pt idx="7294">
                  <c:v>45042.746009814269</c:v>
                </c:pt>
                <c:pt idx="7295">
                  <c:v>45042.746010971678</c:v>
                </c:pt>
                <c:pt idx="7296">
                  <c:v>45042.746012140662</c:v>
                </c:pt>
                <c:pt idx="7297">
                  <c:v>45042.74601329807</c:v>
                </c:pt>
                <c:pt idx="7298">
                  <c:v>45042.746014455479</c:v>
                </c:pt>
                <c:pt idx="7299">
                  <c:v>45042.746015612887</c:v>
                </c:pt>
                <c:pt idx="7300">
                  <c:v>45042.746016770296</c:v>
                </c:pt>
                <c:pt idx="7301">
                  <c:v>45042.746017927704</c:v>
                </c:pt>
                <c:pt idx="7302">
                  <c:v>45042.746019085112</c:v>
                </c:pt>
                <c:pt idx="7303">
                  <c:v>45042.746020242521</c:v>
                </c:pt>
                <c:pt idx="7304">
                  <c:v>45042.746021399929</c:v>
                </c:pt>
                <c:pt idx="7305">
                  <c:v>45042.746022568914</c:v>
                </c:pt>
                <c:pt idx="7306">
                  <c:v>45042.746023726322</c:v>
                </c:pt>
                <c:pt idx="7307">
                  <c:v>45042.746024883731</c:v>
                </c:pt>
                <c:pt idx="7308">
                  <c:v>45042.746026041139</c:v>
                </c:pt>
                <c:pt idx="7309">
                  <c:v>45042.746027198547</c:v>
                </c:pt>
                <c:pt idx="7310">
                  <c:v>45042.746028355956</c:v>
                </c:pt>
                <c:pt idx="7311">
                  <c:v>45042.746029513364</c:v>
                </c:pt>
                <c:pt idx="7312">
                  <c:v>45042.746030682349</c:v>
                </c:pt>
                <c:pt idx="7313">
                  <c:v>45042.746031839757</c:v>
                </c:pt>
                <c:pt idx="7314">
                  <c:v>45042.746032997165</c:v>
                </c:pt>
                <c:pt idx="7315">
                  <c:v>45042.74603416615</c:v>
                </c:pt>
                <c:pt idx="7316">
                  <c:v>45042.746035335134</c:v>
                </c:pt>
                <c:pt idx="7317">
                  <c:v>45042.746036492543</c:v>
                </c:pt>
                <c:pt idx="7318">
                  <c:v>45042.746037661527</c:v>
                </c:pt>
                <c:pt idx="7319">
                  <c:v>45042.746038818936</c:v>
                </c:pt>
                <c:pt idx="7320">
                  <c:v>45042.74603998792</c:v>
                </c:pt>
                <c:pt idx="7321">
                  <c:v>45042.746041156905</c:v>
                </c:pt>
                <c:pt idx="7322">
                  <c:v>45042.746042325889</c:v>
                </c:pt>
                <c:pt idx="7323">
                  <c:v>45042.746043483297</c:v>
                </c:pt>
                <c:pt idx="7324">
                  <c:v>45042.746044640706</c:v>
                </c:pt>
                <c:pt idx="7325">
                  <c:v>45042.746045798114</c:v>
                </c:pt>
                <c:pt idx="7326">
                  <c:v>45042.746046955523</c:v>
                </c:pt>
                <c:pt idx="7327">
                  <c:v>45042.746048124507</c:v>
                </c:pt>
                <c:pt idx="7328">
                  <c:v>45042.746049281915</c:v>
                </c:pt>
                <c:pt idx="7329">
                  <c:v>45042.7460504509</c:v>
                </c:pt>
                <c:pt idx="7330">
                  <c:v>45042.746051608308</c:v>
                </c:pt>
                <c:pt idx="7331">
                  <c:v>45042.746052765717</c:v>
                </c:pt>
                <c:pt idx="7332">
                  <c:v>45042.746053934701</c:v>
                </c:pt>
                <c:pt idx="7333">
                  <c:v>45042.746055103686</c:v>
                </c:pt>
                <c:pt idx="7334">
                  <c:v>45042.746056261094</c:v>
                </c:pt>
                <c:pt idx="7335">
                  <c:v>45042.746057418502</c:v>
                </c:pt>
                <c:pt idx="7336">
                  <c:v>45042.746058575911</c:v>
                </c:pt>
                <c:pt idx="7337">
                  <c:v>45042.746059744895</c:v>
                </c:pt>
                <c:pt idx="7338">
                  <c:v>45042.746060902304</c:v>
                </c:pt>
                <c:pt idx="7339">
                  <c:v>45042.746062071288</c:v>
                </c:pt>
                <c:pt idx="7340">
                  <c:v>45042.746063228697</c:v>
                </c:pt>
                <c:pt idx="7341">
                  <c:v>45042.746064397681</c:v>
                </c:pt>
                <c:pt idx="7342">
                  <c:v>45042.746065555089</c:v>
                </c:pt>
                <c:pt idx="7343">
                  <c:v>45042.746066724074</c:v>
                </c:pt>
                <c:pt idx="7344">
                  <c:v>45042.746067881482</c:v>
                </c:pt>
                <c:pt idx="7345">
                  <c:v>45042.746069038891</c:v>
                </c:pt>
                <c:pt idx="7346">
                  <c:v>45042.746070196299</c:v>
                </c:pt>
                <c:pt idx="7347">
                  <c:v>45042.746071365284</c:v>
                </c:pt>
                <c:pt idx="7348">
                  <c:v>45042.746072522692</c:v>
                </c:pt>
                <c:pt idx="7349">
                  <c:v>45042.7460736801</c:v>
                </c:pt>
                <c:pt idx="7350">
                  <c:v>45042.746074837509</c:v>
                </c:pt>
                <c:pt idx="7351">
                  <c:v>45042.746076006493</c:v>
                </c:pt>
                <c:pt idx="7352">
                  <c:v>45042.746077175478</c:v>
                </c:pt>
                <c:pt idx="7353">
                  <c:v>45042.746078332886</c:v>
                </c:pt>
                <c:pt idx="7354">
                  <c:v>45042.746079490295</c:v>
                </c:pt>
                <c:pt idx="7355">
                  <c:v>45042.746080647703</c:v>
                </c:pt>
                <c:pt idx="7356">
                  <c:v>45042.746081805111</c:v>
                </c:pt>
                <c:pt idx="7357">
                  <c:v>45042.74608296252</c:v>
                </c:pt>
                <c:pt idx="7358">
                  <c:v>45042.746084119928</c:v>
                </c:pt>
                <c:pt idx="7359">
                  <c:v>45042.746085277337</c:v>
                </c:pt>
                <c:pt idx="7360">
                  <c:v>45042.746086434745</c:v>
                </c:pt>
                <c:pt idx="7361">
                  <c:v>45042.746087592153</c:v>
                </c:pt>
                <c:pt idx="7362">
                  <c:v>45042.746088761138</c:v>
                </c:pt>
                <c:pt idx="7363">
                  <c:v>45042.746089918546</c:v>
                </c:pt>
                <c:pt idx="7364">
                  <c:v>45042.746091075955</c:v>
                </c:pt>
                <c:pt idx="7365">
                  <c:v>45042.746092233363</c:v>
                </c:pt>
                <c:pt idx="7366">
                  <c:v>45042.746093390771</c:v>
                </c:pt>
                <c:pt idx="7367">
                  <c:v>45042.746094559756</c:v>
                </c:pt>
                <c:pt idx="7368">
                  <c:v>45042.746095717164</c:v>
                </c:pt>
                <c:pt idx="7369">
                  <c:v>45042.746096886149</c:v>
                </c:pt>
                <c:pt idx="7370">
                  <c:v>45042.746098055133</c:v>
                </c:pt>
                <c:pt idx="7371">
                  <c:v>45042.746099224118</c:v>
                </c:pt>
                <c:pt idx="7372">
                  <c:v>45042.746100393102</c:v>
                </c:pt>
                <c:pt idx="7373">
                  <c:v>45042.746101562087</c:v>
                </c:pt>
                <c:pt idx="7374">
                  <c:v>45042.746102731071</c:v>
                </c:pt>
                <c:pt idx="7375">
                  <c:v>45042.746103888479</c:v>
                </c:pt>
                <c:pt idx="7376">
                  <c:v>45042.746105057464</c:v>
                </c:pt>
                <c:pt idx="7377">
                  <c:v>45042.746106214872</c:v>
                </c:pt>
                <c:pt idx="7378">
                  <c:v>45042.746107383857</c:v>
                </c:pt>
                <c:pt idx="7379">
                  <c:v>45042.746108541265</c:v>
                </c:pt>
                <c:pt idx="7380">
                  <c:v>45042.746109698674</c:v>
                </c:pt>
                <c:pt idx="7381">
                  <c:v>45042.746110856082</c:v>
                </c:pt>
                <c:pt idx="7382">
                  <c:v>45042.74611201349</c:v>
                </c:pt>
                <c:pt idx="7383">
                  <c:v>45042.746113170899</c:v>
                </c:pt>
                <c:pt idx="7384">
                  <c:v>45042.746114328307</c:v>
                </c:pt>
                <c:pt idx="7385">
                  <c:v>45042.746115485716</c:v>
                </c:pt>
                <c:pt idx="7386">
                  <c:v>45042.746116643124</c:v>
                </c:pt>
                <c:pt idx="7387">
                  <c:v>45042.746117800532</c:v>
                </c:pt>
                <c:pt idx="7388">
                  <c:v>45042.746118957941</c:v>
                </c:pt>
                <c:pt idx="7389">
                  <c:v>45042.746120115349</c:v>
                </c:pt>
                <c:pt idx="7390">
                  <c:v>45042.746121272758</c:v>
                </c:pt>
                <c:pt idx="7391">
                  <c:v>45042.746122430166</c:v>
                </c:pt>
                <c:pt idx="7392">
                  <c:v>45042.74612359915</c:v>
                </c:pt>
                <c:pt idx="7393">
                  <c:v>45042.746124756559</c:v>
                </c:pt>
                <c:pt idx="7394">
                  <c:v>45042.746125913967</c:v>
                </c:pt>
                <c:pt idx="7395">
                  <c:v>45042.746127071376</c:v>
                </c:pt>
                <c:pt idx="7396">
                  <c:v>45042.74612824036</c:v>
                </c:pt>
                <c:pt idx="7397">
                  <c:v>45042.746129397769</c:v>
                </c:pt>
                <c:pt idx="7398">
                  <c:v>45042.746130555177</c:v>
                </c:pt>
                <c:pt idx="7399">
                  <c:v>45042.746131712585</c:v>
                </c:pt>
                <c:pt idx="7400">
                  <c:v>45042.746132869994</c:v>
                </c:pt>
                <c:pt idx="7401">
                  <c:v>45042.746134038978</c:v>
                </c:pt>
                <c:pt idx="7402">
                  <c:v>45042.746135196387</c:v>
                </c:pt>
                <c:pt idx="7403">
                  <c:v>45042.746136353795</c:v>
                </c:pt>
                <c:pt idx="7404">
                  <c:v>45042.746137511203</c:v>
                </c:pt>
                <c:pt idx="7405">
                  <c:v>45042.746138668612</c:v>
                </c:pt>
                <c:pt idx="7406">
                  <c:v>45042.74613982602</c:v>
                </c:pt>
                <c:pt idx="7407">
                  <c:v>45042.746140983429</c:v>
                </c:pt>
                <c:pt idx="7408">
                  <c:v>45042.746142140837</c:v>
                </c:pt>
                <c:pt idx="7409">
                  <c:v>45042.746143298245</c:v>
                </c:pt>
                <c:pt idx="7410">
                  <c:v>45042.74614446723</c:v>
                </c:pt>
                <c:pt idx="7411">
                  <c:v>45042.746145624638</c:v>
                </c:pt>
                <c:pt idx="7412">
                  <c:v>45042.746146782047</c:v>
                </c:pt>
                <c:pt idx="7413">
                  <c:v>45042.746147939455</c:v>
                </c:pt>
                <c:pt idx="7414">
                  <c:v>45042.74614910844</c:v>
                </c:pt>
                <c:pt idx="7415">
                  <c:v>45042.746150265848</c:v>
                </c:pt>
                <c:pt idx="7416">
                  <c:v>45042.746151423256</c:v>
                </c:pt>
                <c:pt idx="7417">
                  <c:v>45042.746152592241</c:v>
                </c:pt>
                <c:pt idx="7418">
                  <c:v>45042.746153761225</c:v>
                </c:pt>
                <c:pt idx="7419">
                  <c:v>45042.74615493021</c:v>
                </c:pt>
                <c:pt idx="7420">
                  <c:v>45042.746156087618</c:v>
                </c:pt>
                <c:pt idx="7421">
                  <c:v>45042.746157256603</c:v>
                </c:pt>
                <c:pt idx="7422">
                  <c:v>45042.746158414011</c:v>
                </c:pt>
                <c:pt idx="7423">
                  <c:v>45042.746159571419</c:v>
                </c:pt>
                <c:pt idx="7424">
                  <c:v>45042.746160728828</c:v>
                </c:pt>
                <c:pt idx="7425">
                  <c:v>45042.746161886236</c:v>
                </c:pt>
                <c:pt idx="7426">
                  <c:v>45042.746163043645</c:v>
                </c:pt>
                <c:pt idx="7427">
                  <c:v>45042.746164201053</c:v>
                </c:pt>
                <c:pt idx="7428">
                  <c:v>45042.746165358461</c:v>
                </c:pt>
                <c:pt idx="7429">
                  <c:v>45042.74616651587</c:v>
                </c:pt>
                <c:pt idx="7430">
                  <c:v>45042.746167673278</c:v>
                </c:pt>
                <c:pt idx="7431">
                  <c:v>45042.746168830687</c:v>
                </c:pt>
                <c:pt idx="7432">
                  <c:v>45042.746169999671</c:v>
                </c:pt>
                <c:pt idx="7433">
                  <c:v>45042.746171168656</c:v>
                </c:pt>
                <c:pt idx="7434">
                  <c:v>45042.74617233764</c:v>
                </c:pt>
                <c:pt idx="7435">
                  <c:v>45042.746173495048</c:v>
                </c:pt>
                <c:pt idx="7436">
                  <c:v>45042.746174664033</c:v>
                </c:pt>
                <c:pt idx="7437">
                  <c:v>45042.746175833017</c:v>
                </c:pt>
                <c:pt idx="7438">
                  <c:v>45042.746177002002</c:v>
                </c:pt>
                <c:pt idx="7439">
                  <c:v>45042.74617815941</c:v>
                </c:pt>
                <c:pt idx="7440">
                  <c:v>45042.746179316819</c:v>
                </c:pt>
                <c:pt idx="7441">
                  <c:v>45042.746180497372</c:v>
                </c:pt>
                <c:pt idx="7442">
                  <c:v>45042.74618165478</c:v>
                </c:pt>
                <c:pt idx="7443">
                  <c:v>45042.746182812189</c:v>
                </c:pt>
                <c:pt idx="7444">
                  <c:v>45042.746183969597</c:v>
                </c:pt>
                <c:pt idx="7445">
                  <c:v>45042.746185127005</c:v>
                </c:pt>
                <c:pt idx="7446">
                  <c:v>45042.746186284414</c:v>
                </c:pt>
                <c:pt idx="7447">
                  <c:v>45042.746187441822</c:v>
                </c:pt>
                <c:pt idx="7448">
                  <c:v>45042.746188599231</c:v>
                </c:pt>
                <c:pt idx="7449">
                  <c:v>45042.746189756639</c:v>
                </c:pt>
                <c:pt idx="7450">
                  <c:v>45042.746190914047</c:v>
                </c:pt>
                <c:pt idx="7451">
                  <c:v>45042.746192071456</c:v>
                </c:pt>
                <c:pt idx="7452">
                  <c:v>45042.746193228864</c:v>
                </c:pt>
                <c:pt idx="7453">
                  <c:v>45042.746194386273</c:v>
                </c:pt>
                <c:pt idx="7454">
                  <c:v>45042.746195543681</c:v>
                </c:pt>
                <c:pt idx="7455">
                  <c:v>45042.74619670109</c:v>
                </c:pt>
                <c:pt idx="7456">
                  <c:v>45042.746197858498</c:v>
                </c:pt>
                <c:pt idx="7457">
                  <c:v>45042.746199015906</c:v>
                </c:pt>
                <c:pt idx="7458">
                  <c:v>45042.746200184891</c:v>
                </c:pt>
                <c:pt idx="7459">
                  <c:v>45042.746201353875</c:v>
                </c:pt>
                <c:pt idx="7460">
                  <c:v>45042.74620252286</c:v>
                </c:pt>
                <c:pt idx="7461">
                  <c:v>45042.746203680268</c:v>
                </c:pt>
                <c:pt idx="7462">
                  <c:v>45042.746204849253</c:v>
                </c:pt>
                <c:pt idx="7463">
                  <c:v>45042.746206018237</c:v>
                </c:pt>
                <c:pt idx="7464">
                  <c:v>45042.746207187221</c:v>
                </c:pt>
                <c:pt idx="7465">
                  <c:v>45042.74620834463</c:v>
                </c:pt>
                <c:pt idx="7466">
                  <c:v>45042.746209502038</c:v>
                </c:pt>
                <c:pt idx="7467">
                  <c:v>45042.746210659447</c:v>
                </c:pt>
                <c:pt idx="7468">
                  <c:v>45042.746211828431</c:v>
                </c:pt>
                <c:pt idx="7469">
                  <c:v>45042.74621298584</c:v>
                </c:pt>
                <c:pt idx="7470">
                  <c:v>45042.746214154824</c:v>
                </c:pt>
                <c:pt idx="7471">
                  <c:v>45042.746215312232</c:v>
                </c:pt>
                <c:pt idx="7472">
                  <c:v>45042.746216469641</c:v>
                </c:pt>
                <c:pt idx="7473">
                  <c:v>45042.746217627049</c:v>
                </c:pt>
                <c:pt idx="7474">
                  <c:v>45042.746218784458</c:v>
                </c:pt>
                <c:pt idx="7475">
                  <c:v>45042.746219953442</c:v>
                </c:pt>
                <c:pt idx="7476">
                  <c:v>45042.74622111085</c:v>
                </c:pt>
                <c:pt idx="7477">
                  <c:v>45042.746222268259</c:v>
                </c:pt>
                <c:pt idx="7478">
                  <c:v>45042.746223425667</c:v>
                </c:pt>
                <c:pt idx="7479">
                  <c:v>45042.746224583076</c:v>
                </c:pt>
                <c:pt idx="7480">
                  <c:v>45042.74622575206</c:v>
                </c:pt>
                <c:pt idx="7481">
                  <c:v>45042.746226909469</c:v>
                </c:pt>
                <c:pt idx="7482">
                  <c:v>45042.746228066877</c:v>
                </c:pt>
                <c:pt idx="7483">
                  <c:v>45042.746229224285</c:v>
                </c:pt>
                <c:pt idx="7484">
                  <c:v>45042.746230381694</c:v>
                </c:pt>
                <c:pt idx="7485">
                  <c:v>45042.746231550678</c:v>
                </c:pt>
                <c:pt idx="7486">
                  <c:v>45042.746232708087</c:v>
                </c:pt>
                <c:pt idx="7487">
                  <c:v>45042.746233865495</c:v>
                </c:pt>
                <c:pt idx="7488">
                  <c:v>45042.746235034479</c:v>
                </c:pt>
                <c:pt idx="7489">
                  <c:v>45042.746236191888</c:v>
                </c:pt>
                <c:pt idx="7490">
                  <c:v>45042.746237349296</c:v>
                </c:pt>
                <c:pt idx="7491">
                  <c:v>45042.746238518281</c:v>
                </c:pt>
                <c:pt idx="7492">
                  <c:v>45042.746239675689</c:v>
                </c:pt>
                <c:pt idx="7493">
                  <c:v>45042.746240833098</c:v>
                </c:pt>
                <c:pt idx="7494">
                  <c:v>45042.746241990506</c:v>
                </c:pt>
                <c:pt idx="7495">
                  <c:v>45042.74624315949</c:v>
                </c:pt>
                <c:pt idx="7496">
                  <c:v>45042.746244316899</c:v>
                </c:pt>
                <c:pt idx="7497">
                  <c:v>45042.746245485883</c:v>
                </c:pt>
                <c:pt idx="7498">
                  <c:v>45042.746246643292</c:v>
                </c:pt>
                <c:pt idx="7499">
                  <c:v>45042.746247812276</c:v>
                </c:pt>
                <c:pt idx="7500">
                  <c:v>45042.746248969685</c:v>
                </c:pt>
                <c:pt idx="7501">
                  <c:v>45042.746250127093</c:v>
                </c:pt>
                <c:pt idx="7502">
                  <c:v>45042.746251284501</c:v>
                </c:pt>
                <c:pt idx="7503">
                  <c:v>45042.74625244191</c:v>
                </c:pt>
                <c:pt idx="7504">
                  <c:v>45042.746253599318</c:v>
                </c:pt>
                <c:pt idx="7505">
                  <c:v>45042.746254756727</c:v>
                </c:pt>
                <c:pt idx="7506">
                  <c:v>45042.746255914135</c:v>
                </c:pt>
                <c:pt idx="7507">
                  <c:v>45042.746257071543</c:v>
                </c:pt>
                <c:pt idx="7508">
                  <c:v>45042.746258228952</c:v>
                </c:pt>
                <c:pt idx="7509">
                  <c:v>45042.74625938636</c:v>
                </c:pt>
                <c:pt idx="7510">
                  <c:v>45042.746260543769</c:v>
                </c:pt>
                <c:pt idx="7511">
                  <c:v>45042.746261701177</c:v>
                </c:pt>
                <c:pt idx="7512">
                  <c:v>45042.746262858585</c:v>
                </c:pt>
                <c:pt idx="7513">
                  <c:v>45042.746264015994</c:v>
                </c:pt>
                <c:pt idx="7514">
                  <c:v>45042.746265173402</c:v>
                </c:pt>
                <c:pt idx="7515">
                  <c:v>45042.746266330811</c:v>
                </c:pt>
                <c:pt idx="7516">
                  <c:v>45042.746267499795</c:v>
                </c:pt>
                <c:pt idx="7517">
                  <c:v>45042.746268657203</c:v>
                </c:pt>
                <c:pt idx="7518">
                  <c:v>45042.746269814612</c:v>
                </c:pt>
                <c:pt idx="7519">
                  <c:v>45042.746270983596</c:v>
                </c:pt>
                <c:pt idx="7520">
                  <c:v>45042.746272152581</c:v>
                </c:pt>
                <c:pt idx="7521">
                  <c:v>45042.746273309989</c:v>
                </c:pt>
                <c:pt idx="7522">
                  <c:v>45042.746274467398</c:v>
                </c:pt>
                <c:pt idx="7523">
                  <c:v>45042.746275624806</c:v>
                </c:pt>
                <c:pt idx="7524">
                  <c:v>45042.746276782214</c:v>
                </c:pt>
                <c:pt idx="7525">
                  <c:v>45042.746277939623</c:v>
                </c:pt>
                <c:pt idx="7526">
                  <c:v>45042.746279097031</c:v>
                </c:pt>
                <c:pt idx="7527">
                  <c:v>45042.74628025444</c:v>
                </c:pt>
                <c:pt idx="7528">
                  <c:v>45042.746281411848</c:v>
                </c:pt>
                <c:pt idx="7529">
                  <c:v>45042.746282569256</c:v>
                </c:pt>
                <c:pt idx="7530">
                  <c:v>45042.746283726665</c:v>
                </c:pt>
                <c:pt idx="7531">
                  <c:v>45042.746284884073</c:v>
                </c:pt>
                <c:pt idx="7532">
                  <c:v>45042.746286041482</c:v>
                </c:pt>
                <c:pt idx="7533">
                  <c:v>45042.746287210466</c:v>
                </c:pt>
                <c:pt idx="7534">
                  <c:v>45042.746288379451</c:v>
                </c:pt>
                <c:pt idx="7535">
                  <c:v>45042.746289536859</c:v>
                </c:pt>
                <c:pt idx="7536">
                  <c:v>45042.746290705843</c:v>
                </c:pt>
                <c:pt idx="7537">
                  <c:v>45042.746291874828</c:v>
                </c:pt>
                <c:pt idx="7538">
                  <c:v>45042.746293043812</c:v>
                </c:pt>
                <c:pt idx="7539">
                  <c:v>45042.746294201221</c:v>
                </c:pt>
                <c:pt idx="7540">
                  <c:v>45042.746295358629</c:v>
                </c:pt>
                <c:pt idx="7541">
                  <c:v>45042.746296516038</c:v>
                </c:pt>
                <c:pt idx="7542">
                  <c:v>45042.746297673446</c:v>
                </c:pt>
                <c:pt idx="7543">
                  <c:v>45042.746298830854</c:v>
                </c:pt>
                <c:pt idx="7544">
                  <c:v>45042.746299999839</c:v>
                </c:pt>
                <c:pt idx="7545">
                  <c:v>45042.746301157247</c:v>
                </c:pt>
                <c:pt idx="7546">
                  <c:v>45042.746302314656</c:v>
                </c:pt>
                <c:pt idx="7547">
                  <c:v>45042.746303472064</c:v>
                </c:pt>
                <c:pt idx="7548">
                  <c:v>45042.746304629472</c:v>
                </c:pt>
                <c:pt idx="7549">
                  <c:v>45042.746305798457</c:v>
                </c:pt>
                <c:pt idx="7550">
                  <c:v>45042.746306955865</c:v>
                </c:pt>
                <c:pt idx="7551">
                  <c:v>45042.746308113274</c:v>
                </c:pt>
                <c:pt idx="7552">
                  <c:v>45042.746309270682</c:v>
                </c:pt>
                <c:pt idx="7553">
                  <c:v>45042.746310428091</c:v>
                </c:pt>
                <c:pt idx="7554">
                  <c:v>45042.746311597075</c:v>
                </c:pt>
                <c:pt idx="7555">
                  <c:v>45042.746312766059</c:v>
                </c:pt>
                <c:pt idx="7556">
                  <c:v>45042.746313923468</c:v>
                </c:pt>
                <c:pt idx="7557">
                  <c:v>45042.746315092452</c:v>
                </c:pt>
                <c:pt idx="7558">
                  <c:v>45042.746316249861</c:v>
                </c:pt>
                <c:pt idx="7559">
                  <c:v>45042.746317407269</c:v>
                </c:pt>
                <c:pt idx="7560">
                  <c:v>45042.746318564677</c:v>
                </c:pt>
                <c:pt idx="7561">
                  <c:v>45042.746319722086</c:v>
                </c:pt>
                <c:pt idx="7562">
                  <c:v>45042.74632089107</c:v>
                </c:pt>
                <c:pt idx="7563">
                  <c:v>45042.746322048479</c:v>
                </c:pt>
                <c:pt idx="7564">
                  <c:v>45042.746323205887</c:v>
                </c:pt>
                <c:pt idx="7565">
                  <c:v>45042.746324363296</c:v>
                </c:pt>
                <c:pt idx="7566">
                  <c:v>45042.74632553228</c:v>
                </c:pt>
                <c:pt idx="7567">
                  <c:v>45042.746326689688</c:v>
                </c:pt>
                <c:pt idx="7568">
                  <c:v>45042.746327870242</c:v>
                </c:pt>
                <c:pt idx="7569">
                  <c:v>45042.74632902765</c:v>
                </c:pt>
                <c:pt idx="7570">
                  <c:v>45042.746330185058</c:v>
                </c:pt>
                <c:pt idx="7571">
                  <c:v>45042.746331342467</c:v>
                </c:pt>
                <c:pt idx="7572">
                  <c:v>45042.746332511451</c:v>
                </c:pt>
                <c:pt idx="7573">
                  <c:v>45042.74633366886</c:v>
                </c:pt>
                <c:pt idx="7574">
                  <c:v>45042.746334826268</c:v>
                </c:pt>
                <c:pt idx="7575">
                  <c:v>45042.746335983677</c:v>
                </c:pt>
                <c:pt idx="7576">
                  <c:v>45042.746337152661</c:v>
                </c:pt>
                <c:pt idx="7577">
                  <c:v>45042.746338321645</c:v>
                </c:pt>
                <c:pt idx="7578">
                  <c:v>45042.746339479054</c:v>
                </c:pt>
                <c:pt idx="7579">
                  <c:v>45042.746340636462</c:v>
                </c:pt>
                <c:pt idx="7580">
                  <c:v>45042.746341793871</c:v>
                </c:pt>
                <c:pt idx="7581">
                  <c:v>45042.746342951279</c:v>
                </c:pt>
                <c:pt idx="7582">
                  <c:v>45042.746344108687</c:v>
                </c:pt>
                <c:pt idx="7583">
                  <c:v>45042.746345277672</c:v>
                </c:pt>
                <c:pt idx="7584">
                  <c:v>45042.74634643508</c:v>
                </c:pt>
                <c:pt idx="7585">
                  <c:v>45042.746347604065</c:v>
                </c:pt>
                <c:pt idx="7586">
                  <c:v>45042.746348761473</c:v>
                </c:pt>
                <c:pt idx="7587">
                  <c:v>45042.746349930458</c:v>
                </c:pt>
                <c:pt idx="7588">
                  <c:v>45042.746351099442</c:v>
                </c:pt>
                <c:pt idx="7589">
                  <c:v>45042.746352256851</c:v>
                </c:pt>
                <c:pt idx="7590">
                  <c:v>45042.746353414259</c:v>
                </c:pt>
                <c:pt idx="7591">
                  <c:v>45042.746354571667</c:v>
                </c:pt>
                <c:pt idx="7592">
                  <c:v>45042.746355729076</c:v>
                </c:pt>
                <c:pt idx="7593">
                  <c:v>45042.746356886484</c:v>
                </c:pt>
                <c:pt idx="7594">
                  <c:v>45042.746358055469</c:v>
                </c:pt>
                <c:pt idx="7595">
                  <c:v>45042.746359224453</c:v>
                </c:pt>
                <c:pt idx="7596">
                  <c:v>45042.746360381861</c:v>
                </c:pt>
                <c:pt idx="7597">
                  <c:v>45042.746361550846</c:v>
                </c:pt>
                <c:pt idx="7598">
                  <c:v>45042.746362708254</c:v>
                </c:pt>
                <c:pt idx="7599">
                  <c:v>45042.746363865663</c:v>
                </c:pt>
                <c:pt idx="7600">
                  <c:v>45042.746365034647</c:v>
                </c:pt>
                <c:pt idx="7601">
                  <c:v>45042.746366192056</c:v>
                </c:pt>
                <c:pt idx="7602">
                  <c:v>45042.74636736104</c:v>
                </c:pt>
                <c:pt idx="7603">
                  <c:v>45042.746368530024</c:v>
                </c:pt>
                <c:pt idx="7604">
                  <c:v>45042.746369687433</c:v>
                </c:pt>
                <c:pt idx="7605">
                  <c:v>45042.746370844841</c:v>
                </c:pt>
                <c:pt idx="7606">
                  <c:v>45042.74637200225</c:v>
                </c:pt>
                <c:pt idx="7607">
                  <c:v>45042.746373159658</c:v>
                </c:pt>
                <c:pt idx="7608">
                  <c:v>45042.746374317067</c:v>
                </c:pt>
                <c:pt idx="7609">
                  <c:v>45042.746375474475</c:v>
                </c:pt>
                <c:pt idx="7610">
                  <c:v>45042.746376643459</c:v>
                </c:pt>
                <c:pt idx="7611">
                  <c:v>45042.746377800868</c:v>
                </c:pt>
                <c:pt idx="7612">
                  <c:v>45042.746378958276</c:v>
                </c:pt>
                <c:pt idx="7613">
                  <c:v>45042.746380115685</c:v>
                </c:pt>
                <c:pt idx="7614">
                  <c:v>45042.746381273093</c:v>
                </c:pt>
                <c:pt idx="7615">
                  <c:v>45042.746382442077</c:v>
                </c:pt>
                <c:pt idx="7616">
                  <c:v>45042.746383599486</c:v>
                </c:pt>
                <c:pt idx="7617">
                  <c:v>45042.746384756894</c:v>
                </c:pt>
                <c:pt idx="7618">
                  <c:v>45042.746385925879</c:v>
                </c:pt>
                <c:pt idx="7619">
                  <c:v>45042.746387094863</c:v>
                </c:pt>
                <c:pt idx="7620">
                  <c:v>45042.746388252272</c:v>
                </c:pt>
                <c:pt idx="7621">
                  <c:v>45042.74638940968</c:v>
                </c:pt>
                <c:pt idx="7622">
                  <c:v>45042.746390578664</c:v>
                </c:pt>
                <c:pt idx="7623">
                  <c:v>45042.746391747649</c:v>
                </c:pt>
                <c:pt idx="7624">
                  <c:v>45042.746392916633</c:v>
                </c:pt>
                <c:pt idx="7625">
                  <c:v>45042.746394085618</c:v>
                </c:pt>
                <c:pt idx="7626">
                  <c:v>45042.746395243026</c:v>
                </c:pt>
                <c:pt idx="7627">
                  <c:v>45042.746396400435</c:v>
                </c:pt>
                <c:pt idx="7628">
                  <c:v>45042.746397557843</c:v>
                </c:pt>
                <c:pt idx="7629">
                  <c:v>45042.746398726827</c:v>
                </c:pt>
                <c:pt idx="7630">
                  <c:v>45042.746399884236</c:v>
                </c:pt>
                <c:pt idx="7631">
                  <c:v>45042.74640105322</c:v>
                </c:pt>
                <c:pt idx="7632">
                  <c:v>45042.746402222205</c:v>
                </c:pt>
                <c:pt idx="7633">
                  <c:v>45042.746403379613</c:v>
                </c:pt>
                <c:pt idx="7634">
                  <c:v>45042.746404548598</c:v>
                </c:pt>
                <c:pt idx="7635">
                  <c:v>45042.746405717582</c:v>
                </c:pt>
                <c:pt idx="7636">
                  <c:v>45042.746406886567</c:v>
                </c:pt>
                <c:pt idx="7637">
                  <c:v>45042.746408043975</c:v>
                </c:pt>
                <c:pt idx="7638">
                  <c:v>45042.746409212959</c:v>
                </c:pt>
                <c:pt idx="7639">
                  <c:v>45042.746410370368</c:v>
                </c:pt>
                <c:pt idx="7640">
                  <c:v>45042.746411527776</c:v>
                </c:pt>
                <c:pt idx="7641">
                  <c:v>45042.746412685185</c:v>
                </c:pt>
                <c:pt idx="7642">
                  <c:v>45042.746413842593</c:v>
                </c:pt>
                <c:pt idx="7643">
                  <c:v>45042.746415000001</c:v>
                </c:pt>
                <c:pt idx="7644">
                  <c:v>45042.74641615741</c:v>
                </c:pt>
                <c:pt idx="7645">
                  <c:v>45042.746417314818</c:v>
                </c:pt>
                <c:pt idx="7646">
                  <c:v>45042.746418472227</c:v>
                </c:pt>
                <c:pt idx="7647">
                  <c:v>45042.746419629635</c:v>
                </c:pt>
                <c:pt idx="7648">
                  <c:v>45042.746420787043</c:v>
                </c:pt>
                <c:pt idx="7649">
                  <c:v>45042.746421944452</c:v>
                </c:pt>
                <c:pt idx="7650">
                  <c:v>45042.74642310186</c:v>
                </c:pt>
                <c:pt idx="7651">
                  <c:v>45042.746424270845</c:v>
                </c:pt>
                <c:pt idx="7652">
                  <c:v>45042.746425428253</c:v>
                </c:pt>
                <c:pt idx="7653">
                  <c:v>45042.746426585662</c:v>
                </c:pt>
                <c:pt idx="7654">
                  <c:v>45042.74642774307</c:v>
                </c:pt>
                <c:pt idx="7655">
                  <c:v>45042.746428900478</c:v>
                </c:pt>
                <c:pt idx="7656">
                  <c:v>45042.746430057887</c:v>
                </c:pt>
                <c:pt idx="7657">
                  <c:v>45042.746431215295</c:v>
                </c:pt>
                <c:pt idx="7658">
                  <c:v>45042.746432372704</c:v>
                </c:pt>
                <c:pt idx="7659">
                  <c:v>45042.746433530112</c:v>
                </c:pt>
                <c:pt idx="7660">
                  <c:v>45042.74643468752</c:v>
                </c:pt>
                <c:pt idx="7661">
                  <c:v>45042.746435844929</c:v>
                </c:pt>
                <c:pt idx="7662">
                  <c:v>45042.746437013913</c:v>
                </c:pt>
                <c:pt idx="7663">
                  <c:v>45042.746438171322</c:v>
                </c:pt>
                <c:pt idx="7664">
                  <c:v>45042.74643932873</c:v>
                </c:pt>
                <c:pt idx="7665">
                  <c:v>45042.746440486138</c:v>
                </c:pt>
                <c:pt idx="7666">
                  <c:v>45042.746441643547</c:v>
                </c:pt>
                <c:pt idx="7667">
                  <c:v>45042.746442812531</c:v>
                </c:pt>
                <c:pt idx="7668">
                  <c:v>45042.74644396994</c:v>
                </c:pt>
                <c:pt idx="7669">
                  <c:v>45042.746445138924</c:v>
                </c:pt>
                <c:pt idx="7670">
                  <c:v>45042.746446296333</c:v>
                </c:pt>
                <c:pt idx="7671">
                  <c:v>45042.746447465317</c:v>
                </c:pt>
                <c:pt idx="7672">
                  <c:v>45042.746448634301</c:v>
                </c:pt>
                <c:pt idx="7673">
                  <c:v>45042.746449803286</c:v>
                </c:pt>
                <c:pt idx="7674">
                  <c:v>45042.746450960694</c:v>
                </c:pt>
                <c:pt idx="7675">
                  <c:v>45042.746452118103</c:v>
                </c:pt>
                <c:pt idx="7676">
                  <c:v>45042.746453287087</c:v>
                </c:pt>
                <c:pt idx="7677">
                  <c:v>45042.746454456072</c:v>
                </c:pt>
                <c:pt idx="7678">
                  <c:v>45042.74645561348</c:v>
                </c:pt>
                <c:pt idx="7679">
                  <c:v>45042.746456770888</c:v>
                </c:pt>
                <c:pt idx="7680">
                  <c:v>45042.746457939873</c:v>
                </c:pt>
                <c:pt idx="7681">
                  <c:v>45042.746459108857</c:v>
                </c:pt>
                <c:pt idx="7682">
                  <c:v>45042.746460266266</c:v>
                </c:pt>
                <c:pt idx="7683">
                  <c:v>45042.746461423674</c:v>
                </c:pt>
                <c:pt idx="7684">
                  <c:v>45042.746462592659</c:v>
                </c:pt>
                <c:pt idx="7685">
                  <c:v>45042.746463761643</c:v>
                </c:pt>
                <c:pt idx="7686">
                  <c:v>45042.746464919052</c:v>
                </c:pt>
                <c:pt idx="7687">
                  <c:v>45042.746466088036</c:v>
                </c:pt>
                <c:pt idx="7688">
                  <c:v>45042.746467245444</c:v>
                </c:pt>
                <c:pt idx="7689">
                  <c:v>45042.746468402853</c:v>
                </c:pt>
                <c:pt idx="7690">
                  <c:v>45042.746469571837</c:v>
                </c:pt>
                <c:pt idx="7691">
                  <c:v>45042.746470729246</c:v>
                </c:pt>
                <c:pt idx="7692">
                  <c:v>45042.746471886654</c:v>
                </c:pt>
                <c:pt idx="7693">
                  <c:v>45042.746473044062</c:v>
                </c:pt>
                <c:pt idx="7694">
                  <c:v>45042.746474201471</c:v>
                </c:pt>
                <c:pt idx="7695">
                  <c:v>45042.746475358879</c:v>
                </c:pt>
                <c:pt idx="7696">
                  <c:v>45042.746476516288</c:v>
                </c:pt>
                <c:pt idx="7697">
                  <c:v>45042.746477673696</c:v>
                </c:pt>
                <c:pt idx="7698">
                  <c:v>45042.746478831104</c:v>
                </c:pt>
                <c:pt idx="7699">
                  <c:v>45042.746479988513</c:v>
                </c:pt>
                <c:pt idx="7700">
                  <c:v>45042.746481157497</c:v>
                </c:pt>
                <c:pt idx="7701">
                  <c:v>45042.746482326482</c:v>
                </c:pt>
                <c:pt idx="7702">
                  <c:v>45042.746483495466</c:v>
                </c:pt>
                <c:pt idx="7703">
                  <c:v>45042.746484652875</c:v>
                </c:pt>
                <c:pt idx="7704">
                  <c:v>45042.746485810283</c:v>
                </c:pt>
                <c:pt idx="7705">
                  <c:v>45042.746486967691</c:v>
                </c:pt>
                <c:pt idx="7706">
                  <c:v>45042.7464881251</c:v>
                </c:pt>
                <c:pt idx="7707">
                  <c:v>45042.746489282508</c:v>
                </c:pt>
                <c:pt idx="7708">
                  <c:v>45042.746490451493</c:v>
                </c:pt>
                <c:pt idx="7709">
                  <c:v>45042.746491620477</c:v>
                </c:pt>
                <c:pt idx="7710">
                  <c:v>45042.746492777886</c:v>
                </c:pt>
                <c:pt idx="7711">
                  <c:v>45042.746493935294</c:v>
                </c:pt>
                <c:pt idx="7712">
                  <c:v>45042.746495092702</c:v>
                </c:pt>
                <c:pt idx="7713">
                  <c:v>45042.746496250111</c:v>
                </c:pt>
                <c:pt idx="7714">
                  <c:v>45042.746497407519</c:v>
                </c:pt>
                <c:pt idx="7715">
                  <c:v>45042.746498564928</c:v>
                </c:pt>
                <c:pt idx="7716">
                  <c:v>45042.746499733912</c:v>
                </c:pt>
                <c:pt idx="7717">
                  <c:v>45042.74650089132</c:v>
                </c:pt>
                <c:pt idx="7718">
                  <c:v>45042.746502048729</c:v>
                </c:pt>
                <c:pt idx="7719">
                  <c:v>45042.746503217713</c:v>
                </c:pt>
                <c:pt idx="7720">
                  <c:v>45042.746504386698</c:v>
                </c:pt>
                <c:pt idx="7721">
                  <c:v>45042.746505555682</c:v>
                </c:pt>
                <c:pt idx="7722">
                  <c:v>45042.746506713091</c:v>
                </c:pt>
                <c:pt idx="7723">
                  <c:v>45042.746507870499</c:v>
                </c:pt>
                <c:pt idx="7724">
                  <c:v>45042.746509027907</c:v>
                </c:pt>
                <c:pt idx="7725">
                  <c:v>45042.746510185316</c:v>
                </c:pt>
                <c:pt idx="7726">
                  <c:v>45042.746511342724</c:v>
                </c:pt>
                <c:pt idx="7727">
                  <c:v>45042.746512500133</c:v>
                </c:pt>
                <c:pt idx="7728">
                  <c:v>45042.746513657541</c:v>
                </c:pt>
                <c:pt idx="7729">
                  <c:v>45042.746514814949</c:v>
                </c:pt>
                <c:pt idx="7730">
                  <c:v>45042.746515972358</c:v>
                </c:pt>
                <c:pt idx="7731">
                  <c:v>45042.746517129766</c:v>
                </c:pt>
                <c:pt idx="7732">
                  <c:v>45042.746518298751</c:v>
                </c:pt>
                <c:pt idx="7733">
                  <c:v>45042.746519456159</c:v>
                </c:pt>
                <c:pt idx="7734">
                  <c:v>45042.746520625144</c:v>
                </c:pt>
                <c:pt idx="7735">
                  <c:v>45042.746521782552</c:v>
                </c:pt>
                <c:pt idx="7736">
                  <c:v>45042.746522951536</c:v>
                </c:pt>
                <c:pt idx="7737">
                  <c:v>45042.746524108945</c:v>
                </c:pt>
                <c:pt idx="7738">
                  <c:v>45042.746525266353</c:v>
                </c:pt>
                <c:pt idx="7739">
                  <c:v>45042.746526423762</c:v>
                </c:pt>
                <c:pt idx="7740">
                  <c:v>45042.74652758117</c:v>
                </c:pt>
                <c:pt idx="7741">
                  <c:v>45042.746528738578</c:v>
                </c:pt>
                <c:pt idx="7742">
                  <c:v>45042.746529895987</c:v>
                </c:pt>
                <c:pt idx="7743">
                  <c:v>45042.746531053395</c:v>
                </c:pt>
                <c:pt idx="7744">
                  <c:v>45042.746532210804</c:v>
                </c:pt>
                <c:pt idx="7745">
                  <c:v>45042.746533368212</c:v>
                </c:pt>
                <c:pt idx="7746">
                  <c:v>45042.746534525621</c:v>
                </c:pt>
                <c:pt idx="7747">
                  <c:v>45042.746535694605</c:v>
                </c:pt>
                <c:pt idx="7748">
                  <c:v>45042.746536852013</c:v>
                </c:pt>
                <c:pt idx="7749">
                  <c:v>45042.746538009422</c:v>
                </c:pt>
                <c:pt idx="7750">
                  <c:v>45042.74653916683</c:v>
                </c:pt>
                <c:pt idx="7751">
                  <c:v>45042.746540324239</c:v>
                </c:pt>
                <c:pt idx="7752">
                  <c:v>45042.746541481647</c:v>
                </c:pt>
                <c:pt idx="7753">
                  <c:v>45042.746542639055</c:v>
                </c:pt>
                <c:pt idx="7754">
                  <c:v>45042.746543796464</c:v>
                </c:pt>
                <c:pt idx="7755">
                  <c:v>45042.746544953872</c:v>
                </c:pt>
                <c:pt idx="7756">
                  <c:v>45042.746546111281</c:v>
                </c:pt>
                <c:pt idx="7757">
                  <c:v>45042.746547268689</c:v>
                </c:pt>
                <c:pt idx="7758">
                  <c:v>45042.746548426097</c:v>
                </c:pt>
                <c:pt idx="7759">
                  <c:v>45042.746549595082</c:v>
                </c:pt>
                <c:pt idx="7760">
                  <c:v>45042.74655075249</c:v>
                </c:pt>
                <c:pt idx="7761">
                  <c:v>45042.746551909899</c:v>
                </c:pt>
                <c:pt idx="7762">
                  <c:v>45042.746553067307</c:v>
                </c:pt>
                <c:pt idx="7763">
                  <c:v>45042.746554236292</c:v>
                </c:pt>
                <c:pt idx="7764">
                  <c:v>45042.7465553937</c:v>
                </c:pt>
                <c:pt idx="7765">
                  <c:v>45042.746556562684</c:v>
                </c:pt>
                <c:pt idx="7766">
                  <c:v>45042.746557731669</c:v>
                </c:pt>
                <c:pt idx="7767">
                  <c:v>45042.746558900653</c:v>
                </c:pt>
                <c:pt idx="7768">
                  <c:v>45042.746560058062</c:v>
                </c:pt>
                <c:pt idx="7769">
                  <c:v>45042.74656121547</c:v>
                </c:pt>
                <c:pt idx="7770">
                  <c:v>45042.746562372879</c:v>
                </c:pt>
                <c:pt idx="7771">
                  <c:v>45042.746563530287</c:v>
                </c:pt>
                <c:pt idx="7772">
                  <c:v>45042.746564687695</c:v>
                </c:pt>
                <c:pt idx="7773">
                  <c:v>45042.746565845104</c:v>
                </c:pt>
                <c:pt idx="7774">
                  <c:v>45042.746567014088</c:v>
                </c:pt>
                <c:pt idx="7775">
                  <c:v>45042.746568171497</c:v>
                </c:pt>
                <c:pt idx="7776">
                  <c:v>45042.746569328905</c:v>
                </c:pt>
                <c:pt idx="7777">
                  <c:v>45042.746570497889</c:v>
                </c:pt>
                <c:pt idx="7778">
                  <c:v>45042.746571655298</c:v>
                </c:pt>
                <c:pt idx="7779">
                  <c:v>45042.746572824282</c:v>
                </c:pt>
                <c:pt idx="7780">
                  <c:v>45042.746573981691</c:v>
                </c:pt>
                <c:pt idx="7781">
                  <c:v>45042.746575139099</c:v>
                </c:pt>
                <c:pt idx="7782">
                  <c:v>45042.746576308084</c:v>
                </c:pt>
                <c:pt idx="7783">
                  <c:v>45042.746577465492</c:v>
                </c:pt>
                <c:pt idx="7784">
                  <c:v>45042.746578646045</c:v>
                </c:pt>
                <c:pt idx="7785">
                  <c:v>45042.746579803454</c:v>
                </c:pt>
                <c:pt idx="7786">
                  <c:v>45042.746580960862</c:v>
                </c:pt>
                <c:pt idx="7787">
                  <c:v>45042.74658211827</c:v>
                </c:pt>
                <c:pt idx="7788">
                  <c:v>45042.746583287255</c:v>
                </c:pt>
                <c:pt idx="7789">
                  <c:v>45042.746584444663</c:v>
                </c:pt>
                <c:pt idx="7790">
                  <c:v>45042.746585602072</c:v>
                </c:pt>
                <c:pt idx="7791">
                  <c:v>45042.74658675948</c:v>
                </c:pt>
                <c:pt idx="7792">
                  <c:v>45042.746587928465</c:v>
                </c:pt>
                <c:pt idx="7793">
                  <c:v>45042.746589097449</c:v>
                </c:pt>
                <c:pt idx="7794">
                  <c:v>45042.746590266433</c:v>
                </c:pt>
                <c:pt idx="7795">
                  <c:v>45042.746591423842</c:v>
                </c:pt>
                <c:pt idx="7796">
                  <c:v>45042.746592592826</c:v>
                </c:pt>
                <c:pt idx="7797">
                  <c:v>45042.746593750235</c:v>
                </c:pt>
                <c:pt idx="7798">
                  <c:v>45042.746594919219</c:v>
                </c:pt>
                <c:pt idx="7799">
                  <c:v>45042.746596088204</c:v>
                </c:pt>
                <c:pt idx="7800">
                  <c:v>45042.746597257188</c:v>
                </c:pt>
                <c:pt idx="7801">
                  <c:v>45042.746598414597</c:v>
                </c:pt>
                <c:pt idx="7802">
                  <c:v>45042.746599583581</c:v>
                </c:pt>
                <c:pt idx="7803">
                  <c:v>45042.746600740989</c:v>
                </c:pt>
                <c:pt idx="7804">
                  <c:v>45042.746601898398</c:v>
                </c:pt>
                <c:pt idx="7805">
                  <c:v>45042.746603055806</c:v>
                </c:pt>
                <c:pt idx="7806">
                  <c:v>45042.746604213215</c:v>
                </c:pt>
                <c:pt idx="7807">
                  <c:v>45042.746605370623</c:v>
                </c:pt>
                <c:pt idx="7808">
                  <c:v>45042.746606539607</c:v>
                </c:pt>
                <c:pt idx="7809">
                  <c:v>45042.746607708592</c:v>
                </c:pt>
                <c:pt idx="7810">
                  <c:v>45042.746608877576</c:v>
                </c:pt>
                <c:pt idx="7811">
                  <c:v>45042.746610034985</c:v>
                </c:pt>
                <c:pt idx="7812">
                  <c:v>45042.746611192393</c:v>
                </c:pt>
                <c:pt idx="7813">
                  <c:v>45042.746612349802</c:v>
                </c:pt>
                <c:pt idx="7814">
                  <c:v>45042.74661350721</c:v>
                </c:pt>
                <c:pt idx="7815">
                  <c:v>45042.746614676194</c:v>
                </c:pt>
                <c:pt idx="7816">
                  <c:v>45042.746615845179</c:v>
                </c:pt>
                <c:pt idx="7817">
                  <c:v>45042.746617014163</c:v>
                </c:pt>
                <c:pt idx="7818">
                  <c:v>45042.746618171572</c:v>
                </c:pt>
                <c:pt idx="7819">
                  <c:v>45042.74661932898</c:v>
                </c:pt>
                <c:pt idx="7820">
                  <c:v>45042.746620486389</c:v>
                </c:pt>
                <c:pt idx="7821">
                  <c:v>45042.746621643797</c:v>
                </c:pt>
                <c:pt idx="7822">
                  <c:v>45042.746622801205</c:v>
                </c:pt>
                <c:pt idx="7823">
                  <c:v>45042.746623958614</c:v>
                </c:pt>
                <c:pt idx="7824">
                  <c:v>45042.746625116022</c:v>
                </c:pt>
                <c:pt idx="7825">
                  <c:v>45042.746626273431</c:v>
                </c:pt>
                <c:pt idx="7826">
                  <c:v>45042.746627442415</c:v>
                </c:pt>
                <c:pt idx="7827">
                  <c:v>45042.746628599823</c:v>
                </c:pt>
                <c:pt idx="7828">
                  <c:v>45042.746629757232</c:v>
                </c:pt>
                <c:pt idx="7829">
                  <c:v>45042.74663091464</c:v>
                </c:pt>
                <c:pt idx="7830">
                  <c:v>45042.746632072049</c:v>
                </c:pt>
                <c:pt idx="7831">
                  <c:v>45042.746633229457</c:v>
                </c:pt>
                <c:pt idx="7832">
                  <c:v>45042.746634386865</c:v>
                </c:pt>
                <c:pt idx="7833">
                  <c:v>45042.746635544274</c:v>
                </c:pt>
                <c:pt idx="7834">
                  <c:v>45042.746636701682</c:v>
                </c:pt>
                <c:pt idx="7835">
                  <c:v>45042.746637859091</c:v>
                </c:pt>
                <c:pt idx="7836">
                  <c:v>45042.746639016499</c:v>
                </c:pt>
                <c:pt idx="7837">
                  <c:v>45042.746640173908</c:v>
                </c:pt>
                <c:pt idx="7838">
                  <c:v>45042.746641331316</c:v>
                </c:pt>
                <c:pt idx="7839">
                  <c:v>45042.746642488724</c:v>
                </c:pt>
                <c:pt idx="7840">
                  <c:v>45042.746643646133</c:v>
                </c:pt>
                <c:pt idx="7841">
                  <c:v>45042.746644803541</c:v>
                </c:pt>
                <c:pt idx="7842">
                  <c:v>45042.74664596095</c:v>
                </c:pt>
                <c:pt idx="7843">
                  <c:v>45042.746647118358</c:v>
                </c:pt>
                <c:pt idx="7844">
                  <c:v>45042.746648287342</c:v>
                </c:pt>
                <c:pt idx="7845">
                  <c:v>45042.746649444751</c:v>
                </c:pt>
                <c:pt idx="7846">
                  <c:v>45042.746650602159</c:v>
                </c:pt>
                <c:pt idx="7847">
                  <c:v>45042.746651759568</c:v>
                </c:pt>
                <c:pt idx="7848">
                  <c:v>45042.746652928552</c:v>
                </c:pt>
                <c:pt idx="7849">
                  <c:v>45042.74665408596</c:v>
                </c:pt>
                <c:pt idx="7850">
                  <c:v>45042.746655243369</c:v>
                </c:pt>
                <c:pt idx="7851">
                  <c:v>45042.746656412353</c:v>
                </c:pt>
                <c:pt idx="7852">
                  <c:v>45042.746657569762</c:v>
                </c:pt>
                <c:pt idx="7853">
                  <c:v>45042.74665872717</c:v>
                </c:pt>
                <c:pt idx="7854">
                  <c:v>45042.746659896155</c:v>
                </c:pt>
                <c:pt idx="7855">
                  <c:v>45042.746661053563</c:v>
                </c:pt>
                <c:pt idx="7856">
                  <c:v>45042.746662210971</c:v>
                </c:pt>
                <c:pt idx="7857">
                  <c:v>45042.74666336838</c:v>
                </c:pt>
                <c:pt idx="7858">
                  <c:v>45042.746664537364</c:v>
                </c:pt>
                <c:pt idx="7859">
                  <c:v>45042.746665694773</c:v>
                </c:pt>
                <c:pt idx="7860">
                  <c:v>45042.746666852181</c:v>
                </c:pt>
                <c:pt idx="7861">
                  <c:v>45042.746668021166</c:v>
                </c:pt>
                <c:pt idx="7862">
                  <c:v>45042.746669178574</c:v>
                </c:pt>
                <c:pt idx="7863">
                  <c:v>45042.746670335982</c:v>
                </c:pt>
                <c:pt idx="7864">
                  <c:v>45042.746671504967</c:v>
                </c:pt>
                <c:pt idx="7865">
                  <c:v>45042.746672662375</c:v>
                </c:pt>
                <c:pt idx="7866">
                  <c:v>45042.74667383136</c:v>
                </c:pt>
                <c:pt idx="7867">
                  <c:v>45042.746674988768</c:v>
                </c:pt>
                <c:pt idx="7868">
                  <c:v>45042.746676157753</c:v>
                </c:pt>
                <c:pt idx="7869">
                  <c:v>45042.746677315161</c:v>
                </c:pt>
                <c:pt idx="7870">
                  <c:v>45042.746678472569</c:v>
                </c:pt>
                <c:pt idx="7871">
                  <c:v>45042.746679629978</c:v>
                </c:pt>
                <c:pt idx="7872">
                  <c:v>45042.746680787386</c:v>
                </c:pt>
                <c:pt idx="7873">
                  <c:v>45042.746681944795</c:v>
                </c:pt>
                <c:pt idx="7874">
                  <c:v>45042.746683102203</c:v>
                </c:pt>
                <c:pt idx="7875">
                  <c:v>45042.746684271187</c:v>
                </c:pt>
                <c:pt idx="7876">
                  <c:v>45042.746685440172</c:v>
                </c:pt>
                <c:pt idx="7877">
                  <c:v>45042.74668659758</c:v>
                </c:pt>
                <c:pt idx="7878">
                  <c:v>45042.746687766565</c:v>
                </c:pt>
                <c:pt idx="7879">
                  <c:v>45042.746688923973</c:v>
                </c:pt>
                <c:pt idx="7880">
                  <c:v>45042.746690081382</c:v>
                </c:pt>
                <c:pt idx="7881">
                  <c:v>45042.74669123879</c:v>
                </c:pt>
                <c:pt idx="7882">
                  <c:v>45042.746692396198</c:v>
                </c:pt>
                <c:pt idx="7883">
                  <c:v>45042.746693565183</c:v>
                </c:pt>
                <c:pt idx="7884">
                  <c:v>45042.746694734167</c:v>
                </c:pt>
                <c:pt idx="7885">
                  <c:v>45042.746695903152</c:v>
                </c:pt>
                <c:pt idx="7886">
                  <c:v>45042.74669706056</c:v>
                </c:pt>
                <c:pt idx="7887">
                  <c:v>45042.746698217969</c:v>
                </c:pt>
                <c:pt idx="7888">
                  <c:v>45042.746699386953</c:v>
                </c:pt>
                <c:pt idx="7889">
                  <c:v>45042.746700544361</c:v>
                </c:pt>
                <c:pt idx="7890">
                  <c:v>45042.74670170177</c:v>
                </c:pt>
                <c:pt idx="7891">
                  <c:v>45042.746702859178</c:v>
                </c:pt>
                <c:pt idx="7892">
                  <c:v>45042.746704016587</c:v>
                </c:pt>
                <c:pt idx="7893">
                  <c:v>45042.746705185571</c:v>
                </c:pt>
                <c:pt idx="7894">
                  <c:v>45042.746706342979</c:v>
                </c:pt>
                <c:pt idx="7895">
                  <c:v>45042.746707511964</c:v>
                </c:pt>
                <c:pt idx="7896">
                  <c:v>45042.746708680948</c:v>
                </c:pt>
                <c:pt idx="7897">
                  <c:v>45042.746709838357</c:v>
                </c:pt>
                <c:pt idx="7898">
                  <c:v>45042.746711007341</c:v>
                </c:pt>
                <c:pt idx="7899">
                  <c:v>45042.746712176326</c:v>
                </c:pt>
                <c:pt idx="7900">
                  <c:v>45042.746713333734</c:v>
                </c:pt>
                <c:pt idx="7901">
                  <c:v>45042.746714491142</c:v>
                </c:pt>
                <c:pt idx="7902">
                  <c:v>45042.746715648551</c:v>
                </c:pt>
                <c:pt idx="7903">
                  <c:v>45042.746716805959</c:v>
                </c:pt>
                <c:pt idx="7904">
                  <c:v>45042.746717974944</c:v>
                </c:pt>
                <c:pt idx="7905">
                  <c:v>45042.746719132352</c:v>
                </c:pt>
                <c:pt idx="7906">
                  <c:v>45042.746720289761</c:v>
                </c:pt>
                <c:pt idx="7907">
                  <c:v>45042.746721458745</c:v>
                </c:pt>
                <c:pt idx="7908">
                  <c:v>45042.746722627729</c:v>
                </c:pt>
                <c:pt idx="7909">
                  <c:v>45042.746723796714</c:v>
                </c:pt>
                <c:pt idx="7910">
                  <c:v>45042.746724954122</c:v>
                </c:pt>
                <c:pt idx="7911">
                  <c:v>45042.746726111531</c:v>
                </c:pt>
                <c:pt idx="7912">
                  <c:v>45042.746727280515</c:v>
                </c:pt>
                <c:pt idx="7913">
                  <c:v>45042.746728437924</c:v>
                </c:pt>
                <c:pt idx="7914">
                  <c:v>45042.746729595332</c:v>
                </c:pt>
                <c:pt idx="7915">
                  <c:v>45042.746730764316</c:v>
                </c:pt>
                <c:pt idx="7916">
                  <c:v>45042.746731921725</c:v>
                </c:pt>
                <c:pt idx="7917">
                  <c:v>45042.746733079133</c:v>
                </c:pt>
                <c:pt idx="7918">
                  <c:v>45042.746734236542</c:v>
                </c:pt>
                <c:pt idx="7919">
                  <c:v>45042.746735405526</c:v>
                </c:pt>
                <c:pt idx="7920">
                  <c:v>45042.746736574511</c:v>
                </c:pt>
                <c:pt idx="7921">
                  <c:v>45042.746737743495</c:v>
                </c:pt>
                <c:pt idx="7922">
                  <c:v>45042.746738900903</c:v>
                </c:pt>
                <c:pt idx="7923">
                  <c:v>45042.746740058312</c:v>
                </c:pt>
                <c:pt idx="7924">
                  <c:v>45042.74674121572</c:v>
                </c:pt>
                <c:pt idx="7925">
                  <c:v>45042.746742373129</c:v>
                </c:pt>
                <c:pt idx="7926">
                  <c:v>45042.746743530537</c:v>
                </c:pt>
                <c:pt idx="7927">
                  <c:v>45042.746744687945</c:v>
                </c:pt>
                <c:pt idx="7928">
                  <c:v>45042.746745845354</c:v>
                </c:pt>
                <c:pt idx="7929">
                  <c:v>45042.746747002762</c:v>
                </c:pt>
                <c:pt idx="7930">
                  <c:v>45042.746748160171</c:v>
                </c:pt>
                <c:pt idx="7931">
                  <c:v>45042.746749317579</c:v>
                </c:pt>
                <c:pt idx="7932">
                  <c:v>45042.746750474987</c:v>
                </c:pt>
                <c:pt idx="7933">
                  <c:v>45042.746751632396</c:v>
                </c:pt>
                <c:pt idx="7934">
                  <c:v>45042.746752789804</c:v>
                </c:pt>
                <c:pt idx="7935">
                  <c:v>45042.746753947213</c:v>
                </c:pt>
                <c:pt idx="7936">
                  <c:v>45042.746755104621</c:v>
                </c:pt>
                <c:pt idx="7937">
                  <c:v>45042.74675626203</c:v>
                </c:pt>
                <c:pt idx="7938">
                  <c:v>45042.746757419438</c:v>
                </c:pt>
                <c:pt idx="7939">
                  <c:v>45042.746758576846</c:v>
                </c:pt>
                <c:pt idx="7940">
                  <c:v>45042.746759734255</c:v>
                </c:pt>
                <c:pt idx="7941">
                  <c:v>45042.746760891663</c:v>
                </c:pt>
                <c:pt idx="7942">
                  <c:v>45042.746762049072</c:v>
                </c:pt>
                <c:pt idx="7943">
                  <c:v>45042.746763218056</c:v>
                </c:pt>
                <c:pt idx="7944">
                  <c:v>45042.74676438704</c:v>
                </c:pt>
                <c:pt idx="7945">
                  <c:v>45042.746765544449</c:v>
                </c:pt>
                <c:pt idx="7946">
                  <c:v>45042.746766701857</c:v>
                </c:pt>
                <c:pt idx="7947">
                  <c:v>45042.746767870842</c:v>
                </c:pt>
                <c:pt idx="7948">
                  <c:v>45042.74676902825</c:v>
                </c:pt>
                <c:pt idx="7949">
                  <c:v>45042.746770185659</c:v>
                </c:pt>
                <c:pt idx="7950">
                  <c:v>45042.746771343067</c:v>
                </c:pt>
                <c:pt idx="7951">
                  <c:v>45042.746772500475</c:v>
                </c:pt>
                <c:pt idx="7952">
                  <c:v>45042.74677366946</c:v>
                </c:pt>
                <c:pt idx="7953">
                  <c:v>45042.746774826868</c:v>
                </c:pt>
                <c:pt idx="7954">
                  <c:v>45042.746775984277</c:v>
                </c:pt>
                <c:pt idx="7955">
                  <c:v>45042.746777153261</c:v>
                </c:pt>
                <c:pt idx="7956">
                  <c:v>45042.746778310669</c:v>
                </c:pt>
                <c:pt idx="7957">
                  <c:v>45042.746779468078</c:v>
                </c:pt>
                <c:pt idx="7958">
                  <c:v>45042.746780625486</c:v>
                </c:pt>
                <c:pt idx="7959">
                  <c:v>45042.746781794471</c:v>
                </c:pt>
                <c:pt idx="7960">
                  <c:v>45042.746782963455</c:v>
                </c:pt>
                <c:pt idx="7961">
                  <c:v>45042.746784120864</c:v>
                </c:pt>
                <c:pt idx="7962">
                  <c:v>45042.746785289848</c:v>
                </c:pt>
                <c:pt idx="7963">
                  <c:v>45042.746786447256</c:v>
                </c:pt>
                <c:pt idx="7964">
                  <c:v>45042.746787604665</c:v>
                </c:pt>
                <c:pt idx="7965">
                  <c:v>45042.746788762073</c:v>
                </c:pt>
                <c:pt idx="7966">
                  <c:v>45042.746789919482</c:v>
                </c:pt>
                <c:pt idx="7967">
                  <c:v>45042.746791088466</c:v>
                </c:pt>
                <c:pt idx="7968">
                  <c:v>45042.746792257451</c:v>
                </c:pt>
                <c:pt idx="7969">
                  <c:v>45042.746793426435</c:v>
                </c:pt>
                <c:pt idx="7970">
                  <c:v>45042.746794595419</c:v>
                </c:pt>
                <c:pt idx="7971">
                  <c:v>45042.746795764404</c:v>
                </c:pt>
                <c:pt idx="7972">
                  <c:v>45042.746796921812</c:v>
                </c:pt>
                <c:pt idx="7973">
                  <c:v>45042.746798079221</c:v>
                </c:pt>
                <c:pt idx="7974">
                  <c:v>45042.746799236629</c:v>
                </c:pt>
                <c:pt idx="7975">
                  <c:v>45042.746800394038</c:v>
                </c:pt>
                <c:pt idx="7976">
                  <c:v>45042.746801551446</c:v>
                </c:pt>
                <c:pt idx="7977">
                  <c:v>45042.746802708854</c:v>
                </c:pt>
                <c:pt idx="7978">
                  <c:v>45042.746803866263</c:v>
                </c:pt>
                <c:pt idx="7979">
                  <c:v>45042.746805035247</c:v>
                </c:pt>
                <c:pt idx="7980">
                  <c:v>45042.746806192656</c:v>
                </c:pt>
                <c:pt idx="7981">
                  <c:v>45042.746807350064</c:v>
                </c:pt>
                <c:pt idx="7982">
                  <c:v>45042.746808507472</c:v>
                </c:pt>
                <c:pt idx="7983">
                  <c:v>45042.746809688026</c:v>
                </c:pt>
                <c:pt idx="7984">
                  <c:v>45042.746810845434</c:v>
                </c:pt>
                <c:pt idx="7985">
                  <c:v>45042.746812002842</c:v>
                </c:pt>
                <c:pt idx="7986">
                  <c:v>45042.746813160251</c:v>
                </c:pt>
                <c:pt idx="7987">
                  <c:v>45042.746814317659</c:v>
                </c:pt>
                <c:pt idx="7988">
                  <c:v>45042.746815475068</c:v>
                </c:pt>
                <c:pt idx="7989">
                  <c:v>45042.746816632476</c:v>
                </c:pt>
                <c:pt idx="7990">
                  <c:v>45042.746817789885</c:v>
                </c:pt>
                <c:pt idx="7991">
                  <c:v>45042.746818947293</c:v>
                </c:pt>
                <c:pt idx="7992">
                  <c:v>45042.746820104701</c:v>
                </c:pt>
                <c:pt idx="7993">
                  <c:v>45042.74682126211</c:v>
                </c:pt>
                <c:pt idx="7994">
                  <c:v>45042.746822419518</c:v>
                </c:pt>
                <c:pt idx="7995">
                  <c:v>45042.746823576927</c:v>
                </c:pt>
                <c:pt idx="7996">
                  <c:v>45042.746824734335</c:v>
                </c:pt>
                <c:pt idx="7997">
                  <c:v>45042.746825891743</c:v>
                </c:pt>
                <c:pt idx="7998">
                  <c:v>45042.746827049152</c:v>
                </c:pt>
                <c:pt idx="7999">
                  <c:v>45042.746828218136</c:v>
                </c:pt>
                <c:pt idx="8000">
                  <c:v>45042.746829375545</c:v>
                </c:pt>
                <c:pt idx="8001">
                  <c:v>45042.746830544529</c:v>
                </c:pt>
                <c:pt idx="8002">
                  <c:v>45042.746831701937</c:v>
                </c:pt>
                <c:pt idx="8003">
                  <c:v>45042.746832859346</c:v>
                </c:pt>
                <c:pt idx="8004">
                  <c:v>45042.746834016754</c:v>
                </c:pt>
                <c:pt idx="8005">
                  <c:v>45042.746835174163</c:v>
                </c:pt>
                <c:pt idx="8006">
                  <c:v>45042.746836343147</c:v>
                </c:pt>
                <c:pt idx="8007">
                  <c:v>45042.746837500556</c:v>
                </c:pt>
                <c:pt idx="8008">
                  <c:v>45042.74683866954</c:v>
                </c:pt>
                <c:pt idx="8009">
                  <c:v>45042.746839826948</c:v>
                </c:pt>
                <c:pt idx="8010">
                  <c:v>45042.746840984357</c:v>
                </c:pt>
                <c:pt idx="8011">
                  <c:v>45042.746842141765</c:v>
                </c:pt>
                <c:pt idx="8012">
                  <c:v>45042.746843299174</c:v>
                </c:pt>
                <c:pt idx="8013">
                  <c:v>45042.746844456582</c:v>
                </c:pt>
                <c:pt idx="8014">
                  <c:v>45042.74684561399</c:v>
                </c:pt>
                <c:pt idx="8015">
                  <c:v>45042.746846771399</c:v>
                </c:pt>
                <c:pt idx="8016">
                  <c:v>45042.746847928807</c:v>
                </c:pt>
                <c:pt idx="8017">
                  <c:v>45042.746849086216</c:v>
                </c:pt>
                <c:pt idx="8018">
                  <c:v>45042.746850243624</c:v>
                </c:pt>
                <c:pt idx="8019">
                  <c:v>45042.746851401032</c:v>
                </c:pt>
                <c:pt idx="8020">
                  <c:v>45042.746852558441</c:v>
                </c:pt>
                <c:pt idx="8021">
                  <c:v>45042.746853715849</c:v>
                </c:pt>
                <c:pt idx="8022">
                  <c:v>45042.746854873258</c:v>
                </c:pt>
                <c:pt idx="8023">
                  <c:v>45042.746856030666</c:v>
                </c:pt>
                <c:pt idx="8024">
                  <c:v>45042.746857188075</c:v>
                </c:pt>
                <c:pt idx="8025">
                  <c:v>45042.746858345483</c:v>
                </c:pt>
                <c:pt idx="8026">
                  <c:v>45042.746859502891</c:v>
                </c:pt>
                <c:pt idx="8027">
                  <c:v>45042.7468606603</c:v>
                </c:pt>
                <c:pt idx="8028">
                  <c:v>45042.746861829284</c:v>
                </c:pt>
                <c:pt idx="8029">
                  <c:v>45042.746862986693</c:v>
                </c:pt>
                <c:pt idx="8030">
                  <c:v>45042.746864144101</c:v>
                </c:pt>
                <c:pt idx="8031">
                  <c:v>45042.746865313085</c:v>
                </c:pt>
                <c:pt idx="8032">
                  <c:v>45042.74686648207</c:v>
                </c:pt>
                <c:pt idx="8033">
                  <c:v>45042.746867651054</c:v>
                </c:pt>
                <c:pt idx="8034">
                  <c:v>45042.746868820039</c:v>
                </c:pt>
                <c:pt idx="8035">
                  <c:v>45042.746869977447</c:v>
                </c:pt>
                <c:pt idx="8036">
                  <c:v>45042.746871146432</c:v>
                </c:pt>
                <c:pt idx="8037">
                  <c:v>45042.746872315416</c:v>
                </c:pt>
                <c:pt idx="8038">
                  <c:v>45042.746873472825</c:v>
                </c:pt>
                <c:pt idx="8039">
                  <c:v>45042.746874630233</c:v>
                </c:pt>
                <c:pt idx="8040">
                  <c:v>45042.746875787641</c:v>
                </c:pt>
                <c:pt idx="8041">
                  <c:v>45042.746876956626</c:v>
                </c:pt>
                <c:pt idx="8042">
                  <c:v>45042.746878114034</c:v>
                </c:pt>
                <c:pt idx="8043">
                  <c:v>45042.746879283019</c:v>
                </c:pt>
                <c:pt idx="8044">
                  <c:v>45042.746880452003</c:v>
                </c:pt>
                <c:pt idx="8045">
                  <c:v>45042.746881620988</c:v>
                </c:pt>
                <c:pt idx="8046">
                  <c:v>45042.746882778396</c:v>
                </c:pt>
                <c:pt idx="8047">
                  <c:v>45042.74688394738</c:v>
                </c:pt>
                <c:pt idx="8048">
                  <c:v>45042.746885104789</c:v>
                </c:pt>
                <c:pt idx="8049">
                  <c:v>45042.746886262197</c:v>
                </c:pt>
                <c:pt idx="8050">
                  <c:v>45042.746887419606</c:v>
                </c:pt>
                <c:pt idx="8051">
                  <c:v>45042.746888577014</c:v>
                </c:pt>
                <c:pt idx="8052">
                  <c:v>45042.746889745998</c:v>
                </c:pt>
                <c:pt idx="8053">
                  <c:v>45042.746890903407</c:v>
                </c:pt>
                <c:pt idx="8054">
                  <c:v>45042.746892072391</c:v>
                </c:pt>
                <c:pt idx="8055">
                  <c:v>45042.746893241376</c:v>
                </c:pt>
                <c:pt idx="8056">
                  <c:v>45042.74689441036</c:v>
                </c:pt>
                <c:pt idx="8057">
                  <c:v>45042.746895567769</c:v>
                </c:pt>
                <c:pt idx="8058">
                  <c:v>45042.746896725177</c:v>
                </c:pt>
                <c:pt idx="8059">
                  <c:v>45042.746897882585</c:v>
                </c:pt>
                <c:pt idx="8060">
                  <c:v>45042.746899039994</c:v>
                </c:pt>
                <c:pt idx="8061">
                  <c:v>45042.746900197402</c:v>
                </c:pt>
                <c:pt idx="8062">
                  <c:v>45042.746901354811</c:v>
                </c:pt>
                <c:pt idx="8063">
                  <c:v>45042.746902512219</c:v>
                </c:pt>
                <c:pt idx="8064">
                  <c:v>45042.746903669627</c:v>
                </c:pt>
                <c:pt idx="8065">
                  <c:v>45042.746904827036</c:v>
                </c:pt>
                <c:pt idx="8066">
                  <c:v>45042.746905984444</c:v>
                </c:pt>
                <c:pt idx="8067">
                  <c:v>45042.746907141853</c:v>
                </c:pt>
                <c:pt idx="8068">
                  <c:v>45042.746908299261</c:v>
                </c:pt>
                <c:pt idx="8069">
                  <c:v>45042.74690945667</c:v>
                </c:pt>
                <c:pt idx="8070">
                  <c:v>45042.746910614078</c:v>
                </c:pt>
                <c:pt idx="8071">
                  <c:v>45042.746911771486</c:v>
                </c:pt>
                <c:pt idx="8072">
                  <c:v>45042.746912928895</c:v>
                </c:pt>
                <c:pt idx="8073">
                  <c:v>45042.746914097879</c:v>
                </c:pt>
                <c:pt idx="8074">
                  <c:v>45042.746915266864</c:v>
                </c:pt>
                <c:pt idx="8075">
                  <c:v>45042.746916435848</c:v>
                </c:pt>
                <c:pt idx="8076">
                  <c:v>45042.746917593257</c:v>
                </c:pt>
                <c:pt idx="8077">
                  <c:v>45042.746918762241</c:v>
                </c:pt>
                <c:pt idx="8078">
                  <c:v>45042.746919919649</c:v>
                </c:pt>
                <c:pt idx="8079">
                  <c:v>45042.746921077058</c:v>
                </c:pt>
                <c:pt idx="8080">
                  <c:v>45042.746922234466</c:v>
                </c:pt>
                <c:pt idx="8081">
                  <c:v>45042.746923391875</c:v>
                </c:pt>
                <c:pt idx="8082">
                  <c:v>45042.746924549283</c:v>
                </c:pt>
                <c:pt idx="8083">
                  <c:v>45042.746925706691</c:v>
                </c:pt>
                <c:pt idx="8084">
                  <c:v>45042.7469268641</c:v>
                </c:pt>
                <c:pt idx="8085">
                  <c:v>45042.746928021508</c:v>
                </c:pt>
                <c:pt idx="8086">
                  <c:v>45042.746929178917</c:v>
                </c:pt>
                <c:pt idx="8087">
                  <c:v>45042.746930347901</c:v>
                </c:pt>
                <c:pt idx="8088">
                  <c:v>45042.746931516886</c:v>
                </c:pt>
                <c:pt idx="8089">
                  <c:v>45042.746932674294</c:v>
                </c:pt>
                <c:pt idx="8090">
                  <c:v>45042.746933831702</c:v>
                </c:pt>
                <c:pt idx="8091">
                  <c:v>45042.746934989111</c:v>
                </c:pt>
                <c:pt idx="8092">
                  <c:v>45042.746936146519</c:v>
                </c:pt>
                <c:pt idx="8093">
                  <c:v>45042.746937303928</c:v>
                </c:pt>
                <c:pt idx="8094">
                  <c:v>45042.746938461336</c:v>
                </c:pt>
                <c:pt idx="8095">
                  <c:v>45042.746939618744</c:v>
                </c:pt>
                <c:pt idx="8096">
                  <c:v>45042.746940787729</c:v>
                </c:pt>
                <c:pt idx="8097">
                  <c:v>45042.746941945137</c:v>
                </c:pt>
                <c:pt idx="8098">
                  <c:v>45042.746943102546</c:v>
                </c:pt>
                <c:pt idx="8099">
                  <c:v>45042.746944259954</c:v>
                </c:pt>
                <c:pt idx="8100">
                  <c:v>45042.746945428938</c:v>
                </c:pt>
                <c:pt idx="8101">
                  <c:v>45042.746946586347</c:v>
                </c:pt>
                <c:pt idx="8102">
                  <c:v>45042.746947755331</c:v>
                </c:pt>
                <c:pt idx="8103">
                  <c:v>45042.74694891274</c:v>
                </c:pt>
                <c:pt idx="8104">
                  <c:v>45042.746950070148</c:v>
                </c:pt>
                <c:pt idx="8105">
                  <c:v>45042.746951227557</c:v>
                </c:pt>
                <c:pt idx="8106">
                  <c:v>45042.746952396541</c:v>
                </c:pt>
                <c:pt idx="8107">
                  <c:v>45042.746953553949</c:v>
                </c:pt>
                <c:pt idx="8108">
                  <c:v>45042.746954711358</c:v>
                </c:pt>
                <c:pt idx="8109">
                  <c:v>45042.746955868766</c:v>
                </c:pt>
                <c:pt idx="8110">
                  <c:v>45042.746957037751</c:v>
                </c:pt>
                <c:pt idx="8111">
                  <c:v>45042.746958206735</c:v>
                </c:pt>
                <c:pt idx="8112">
                  <c:v>45042.746959364144</c:v>
                </c:pt>
                <c:pt idx="8113">
                  <c:v>45042.746960521552</c:v>
                </c:pt>
                <c:pt idx="8114">
                  <c:v>45042.74696167896</c:v>
                </c:pt>
                <c:pt idx="8115">
                  <c:v>45042.746962836369</c:v>
                </c:pt>
                <c:pt idx="8116">
                  <c:v>45042.746963993777</c:v>
                </c:pt>
                <c:pt idx="8117">
                  <c:v>45042.746965162762</c:v>
                </c:pt>
                <c:pt idx="8118">
                  <c:v>45042.74696632017</c:v>
                </c:pt>
                <c:pt idx="8119">
                  <c:v>45042.746967489154</c:v>
                </c:pt>
                <c:pt idx="8120">
                  <c:v>45042.746968669708</c:v>
                </c:pt>
                <c:pt idx="8121">
                  <c:v>45042.746969838692</c:v>
                </c:pt>
                <c:pt idx="8122">
                  <c:v>45042.746970996101</c:v>
                </c:pt>
                <c:pt idx="8123">
                  <c:v>45042.746972153509</c:v>
                </c:pt>
                <c:pt idx="8124">
                  <c:v>45042.746973310917</c:v>
                </c:pt>
                <c:pt idx="8125">
                  <c:v>45042.746974468326</c:v>
                </c:pt>
                <c:pt idx="8126">
                  <c:v>45042.746975625734</c:v>
                </c:pt>
                <c:pt idx="8127">
                  <c:v>45042.746976783143</c:v>
                </c:pt>
                <c:pt idx="8128">
                  <c:v>45042.746977940551</c:v>
                </c:pt>
                <c:pt idx="8129">
                  <c:v>45042.746979097959</c:v>
                </c:pt>
                <c:pt idx="8130">
                  <c:v>45042.746980255368</c:v>
                </c:pt>
                <c:pt idx="8131">
                  <c:v>45042.746981412776</c:v>
                </c:pt>
                <c:pt idx="8132">
                  <c:v>45042.746982570185</c:v>
                </c:pt>
                <c:pt idx="8133">
                  <c:v>45042.746983739169</c:v>
                </c:pt>
                <c:pt idx="8134">
                  <c:v>45042.746984908154</c:v>
                </c:pt>
                <c:pt idx="8135">
                  <c:v>45042.746986065562</c:v>
                </c:pt>
                <c:pt idx="8136">
                  <c:v>45042.746987234546</c:v>
                </c:pt>
                <c:pt idx="8137">
                  <c:v>45042.746988391955</c:v>
                </c:pt>
                <c:pt idx="8138">
                  <c:v>45042.746989549363</c:v>
                </c:pt>
                <c:pt idx="8139">
                  <c:v>45042.746990706772</c:v>
                </c:pt>
                <c:pt idx="8140">
                  <c:v>45042.74699186418</c:v>
                </c:pt>
                <c:pt idx="8141">
                  <c:v>45042.746993021588</c:v>
                </c:pt>
                <c:pt idx="8142">
                  <c:v>45042.746994190573</c:v>
                </c:pt>
                <c:pt idx="8143">
                  <c:v>45042.746995359557</c:v>
                </c:pt>
                <c:pt idx="8144">
                  <c:v>45042.746996540111</c:v>
                </c:pt>
                <c:pt idx="8145">
                  <c:v>45042.746997697519</c:v>
                </c:pt>
                <c:pt idx="8146">
                  <c:v>45042.746998854927</c:v>
                </c:pt>
                <c:pt idx="8147">
                  <c:v>45042.747000012336</c:v>
                </c:pt>
                <c:pt idx="8148">
                  <c:v>45042.747001192889</c:v>
                </c:pt>
                <c:pt idx="8149">
                  <c:v>45042.747002350297</c:v>
                </c:pt>
                <c:pt idx="8150">
                  <c:v>45042.747003507706</c:v>
                </c:pt>
                <c:pt idx="8151">
                  <c:v>45042.747004665114</c:v>
                </c:pt>
                <c:pt idx="8152">
                  <c:v>45042.747005834099</c:v>
                </c:pt>
                <c:pt idx="8153">
                  <c:v>45042.747006991507</c:v>
                </c:pt>
                <c:pt idx="8154">
                  <c:v>45042.747008148915</c:v>
                </c:pt>
                <c:pt idx="8155">
                  <c:v>45042.747009306324</c:v>
                </c:pt>
                <c:pt idx="8156">
                  <c:v>45042.747010463732</c:v>
                </c:pt>
                <c:pt idx="8157">
                  <c:v>45042.747011621141</c:v>
                </c:pt>
                <c:pt idx="8158">
                  <c:v>45042.747012778549</c:v>
                </c:pt>
                <c:pt idx="8159">
                  <c:v>45042.747013935958</c:v>
                </c:pt>
                <c:pt idx="8160">
                  <c:v>45042.747015093366</c:v>
                </c:pt>
                <c:pt idx="8161">
                  <c:v>45042.74701626235</c:v>
                </c:pt>
                <c:pt idx="8162">
                  <c:v>45042.747017431335</c:v>
                </c:pt>
                <c:pt idx="8163">
                  <c:v>45042.747018600319</c:v>
                </c:pt>
                <c:pt idx="8164">
                  <c:v>45042.747019769304</c:v>
                </c:pt>
                <c:pt idx="8165">
                  <c:v>45042.747020938288</c:v>
                </c:pt>
                <c:pt idx="8166">
                  <c:v>45042.747022095697</c:v>
                </c:pt>
                <c:pt idx="8167">
                  <c:v>45042.747023253105</c:v>
                </c:pt>
                <c:pt idx="8168">
                  <c:v>45042.747024410513</c:v>
                </c:pt>
                <c:pt idx="8169">
                  <c:v>45042.747025567922</c:v>
                </c:pt>
                <c:pt idx="8170">
                  <c:v>45042.74702672533</c:v>
                </c:pt>
                <c:pt idx="8171">
                  <c:v>45042.747027882739</c:v>
                </c:pt>
                <c:pt idx="8172">
                  <c:v>45042.747029051723</c:v>
                </c:pt>
                <c:pt idx="8173">
                  <c:v>45042.747030209131</c:v>
                </c:pt>
                <c:pt idx="8174">
                  <c:v>45042.74703136654</c:v>
                </c:pt>
                <c:pt idx="8175">
                  <c:v>45042.747032523948</c:v>
                </c:pt>
                <c:pt idx="8176">
                  <c:v>45042.747033681357</c:v>
                </c:pt>
                <c:pt idx="8177">
                  <c:v>45042.747034838765</c:v>
                </c:pt>
                <c:pt idx="8178">
                  <c:v>45042.747035996174</c:v>
                </c:pt>
                <c:pt idx="8179">
                  <c:v>45042.747037165158</c:v>
                </c:pt>
                <c:pt idx="8180">
                  <c:v>45042.747038334142</c:v>
                </c:pt>
                <c:pt idx="8181">
                  <c:v>45042.747039503127</c:v>
                </c:pt>
                <c:pt idx="8182">
                  <c:v>45042.747040660535</c:v>
                </c:pt>
                <c:pt idx="8183">
                  <c:v>45042.747041817944</c:v>
                </c:pt>
                <c:pt idx="8184">
                  <c:v>45042.747042975352</c:v>
                </c:pt>
                <c:pt idx="8185">
                  <c:v>45042.74704413276</c:v>
                </c:pt>
                <c:pt idx="8186">
                  <c:v>45042.747045290169</c:v>
                </c:pt>
                <c:pt idx="8187">
                  <c:v>45042.747046447577</c:v>
                </c:pt>
                <c:pt idx="8188">
                  <c:v>45042.747047604986</c:v>
                </c:pt>
                <c:pt idx="8189">
                  <c:v>45042.747048762394</c:v>
                </c:pt>
                <c:pt idx="8190">
                  <c:v>45042.747049919803</c:v>
                </c:pt>
                <c:pt idx="8191">
                  <c:v>45042.747051077211</c:v>
                </c:pt>
                <c:pt idx="8192">
                  <c:v>45042.747052246195</c:v>
                </c:pt>
                <c:pt idx="8193">
                  <c:v>45042.747053426749</c:v>
                </c:pt>
                <c:pt idx="8194">
                  <c:v>45042.747054584157</c:v>
                </c:pt>
                <c:pt idx="8195">
                  <c:v>45042.747055741565</c:v>
                </c:pt>
                <c:pt idx="8196">
                  <c:v>45042.74705691055</c:v>
                </c:pt>
                <c:pt idx="8197">
                  <c:v>45042.747058079534</c:v>
                </c:pt>
                <c:pt idx="8198">
                  <c:v>45042.747059248519</c:v>
                </c:pt>
                <c:pt idx="8199">
                  <c:v>45042.747060405927</c:v>
                </c:pt>
                <c:pt idx="8200">
                  <c:v>45042.747061574912</c:v>
                </c:pt>
                <c:pt idx="8201">
                  <c:v>45042.74706273232</c:v>
                </c:pt>
                <c:pt idx="8202">
                  <c:v>45042.747063889728</c:v>
                </c:pt>
                <c:pt idx="8203">
                  <c:v>45042.747065047137</c:v>
                </c:pt>
                <c:pt idx="8204">
                  <c:v>45042.747066204545</c:v>
                </c:pt>
                <c:pt idx="8205">
                  <c:v>45042.747067361954</c:v>
                </c:pt>
                <c:pt idx="8206">
                  <c:v>45042.747068519362</c:v>
                </c:pt>
                <c:pt idx="8207">
                  <c:v>45042.74706967677</c:v>
                </c:pt>
                <c:pt idx="8208">
                  <c:v>45042.747070834179</c:v>
                </c:pt>
                <c:pt idx="8209">
                  <c:v>45042.747071991587</c:v>
                </c:pt>
                <c:pt idx="8210">
                  <c:v>45042.747073160572</c:v>
                </c:pt>
                <c:pt idx="8211">
                  <c:v>45042.74707431798</c:v>
                </c:pt>
                <c:pt idx="8212">
                  <c:v>45042.747075475389</c:v>
                </c:pt>
                <c:pt idx="8213">
                  <c:v>45042.747076644373</c:v>
                </c:pt>
                <c:pt idx="8214">
                  <c:v>45042.747077813357</c:v>
                </c:pt>
                <c:pt idx="8215">
                  <c:v>45042.747078970766</c:v>
                </c:pt>
                <c:pt idx="8216">
                  <c:v>45042.747080128174</c:v>
                </c:pt>
                <c:pt idx="8217">
                  <c:v>45042.747081285583</c:v>
                </c:pt>
                <c:pt idx="8218">
                  <c:v>45042.747082454567</c:v>
                </c:pt>
                <c:pt idx="8219">
                  <c:v>45042.747083611976</c:v>
                </c:pt>
                <c:pt idx="8220">
                  <c:v>45042.747084769384</c:v>
                </c:pt>
                <c:pt idx="8221">
                  <c:v>45042.747085926792</c:v>
                </c:pt>
                <c:pt idx="8222">
                  <c:v>45042.747087084201</c:v>
                </c:pt>
                <c:pt idx="8223">
                  <c:v>45042.747088241609</c:v>
                </c:pt>
                <c:pt idx="8224">
                  <c:v>45042.747089410594</c:v>
                </c:pt>
                <c:pt idx="8225">
                  <c:v>45042.747090568002</c:v>
                </c:pt>
                <c:pt idx="8226">
                  <c:v>45042.747091736986</c:v>
                </c:pt>
                <c:pt idx="8227">
                  <c:v>45042.747092894395</c:v>
                </c:pt>
                <c:pt idx="8228">
                  <c:v>45042.747094051803</c:v>
                </c:pt>
                <c:pt idx="8229">
                  <c:v>45042.747095220788</c:v>
                </c:pt>
                <c:pt idx="8230">
                  <c:v>45042.747096378196</c:v>
                </c:pt>
                <c:pt idx="8231">
                  <c:v>45042.747097535605</c:v>
                </c:pt>
                <c:pt idx="8232">
                  <c:v>45042.747098693013</c:v>
                </c:pt>
                <c:pt idx="8233">
                  <c:v>45042.747099850421</c:v>
                </c:pt>
                <c:pt idx="8234">
                  <c:v>45042.747101019406</c:v>
                </c:pt>
                <c:pt idx="8235">
                  <c:v>45042.74710218839</c:v>
                </c:pt>
                <c:pt idx="8236">
                  <c:v>45042.747103345799</c:v>
                </c:pt>
                <c:pt idx="8237">
                  <c:v>45042.747104503207</c:v>
                </c:pt>
                <c:pt idx="8238">
                  <c:v>45042.747105660615</c:v>
                </c:pt>
                <c:pt idx="8239">
                  <c:v>45042.747106818024</c:v>
                </c:pt>
                <c:pt idx="8240">
                  <c:v>45042.747107975432</c:v>
                </c:pt>
                <c:pt idx="8241">
                  <c:v>45042.747109132841</c:v>
                </c:pt>
                <c:pt idx="8242">
                  <c:v>45042.747110290249</c:v>
                </c:pt>
                <c:pt idx="8243">
                  <c:v>45042.747111459234</c:v>
                </c:pt>
                <c:pt idx="8244">
                  <c:v>45042.747112616642</c:v>
                </c:pt>
                <c:pt idx="8245">
                  <c:v>45042.74711377405</c:v>
                </c:pt>
                <c:pt idx="8246">
                  <c:v>45042.747114931459</c:v>
                </c:pt>
                <c:pt idx="8247">
                  <c:v>45042.747116088867</c:v>
                </c:pt>
                <c:pt idx="8248">
                  <c:v>45042.747117257852</c:v>
                </c:pt>
                <c:pt idx="8249">
                  <c:v>45042.74711841526</c:v>
                </c:pt>
                <c:pt idx="8250">
                  <c:v>45042.747119584245</c:v>
                </c:pt>
                <c:pt idx="8251">
                  <c:v>45042.747120753229</c:v>
                </c:pt>
                <c:pt idx="8252">
                  <c:v>45042.747121910637</c:v>
                </c:pt>
                <c:pt idx="8253">
                  <c:v>45042.747123091191</c:v>
                </c:pt>
                <c:pt idx="8254">
                  <c:v>45042.747124248599</c:v>
                </c:pt>
                <c:pt idx="8255">
                  <c:v>45042.747125406007</c:v>
                </c:pt>
                <c:pt idx="8256">
                  <c:v>45042.747126574992</c:v>
                </c:pt>
                <c:pt idx="8257">
                  <c:v>45042.7471277324</c:v>
                </c:pt>
                <c:pt idx="8258">
                  <c:v>45042.747128901385</c:v>
                </c:pt>
                <c:pt idx="8259">
                  <c:v>45042.747130058793</c:v>
                </c:pt>
                <c:pt idx="8260">
                  <c:v>45042.747131216202</c:v>
                </c:pt>
                <c:pt idx="8261">
                  <c:v>45042.74713237361</c:v>
                </c:pt>
                <c:pt idx="8262">
                  <c:v>45042.747133531018</c:v>
                </c:pt>
                <c:pt idx="8263">
                  <c:v>45042.747134688427</c:v>
                </c:pt>
                <c:pt idx="8264">
                  <c:v>45042.747135845835</c:v>
                </c:pt>
                <c:pt idx="8265">
                  <c:v>45042.747137003244</c:v>
                </c:pt>
                <c:pt idx="8266">
                  <c:v>45042.747138160652</c:v>
                </c:pt>
                <c:pt idx="8267">
                  <c:v>45042.74713931806</c:v>
                </c:pt>
                <c:pt idx="8268">
                  <c:v>45042.747140475469</c:v>
                </c:pt>
                <c:pt idx="8269">
                  <c:v>45042.747141632877</c:v>
                </c:pt>
                <c:pt idx="8270">
                  <c:v>45042.747142801862</c:v>
                </c:pt>
                <c:pt idx="8271">
                  <c:v>45042.747143970846</c:v>
                </c:pt>
                <c:pt idx="8272">
                  <c:v>45042.747145128254</c:v>
                </c:pt>
                <c:pt idx="8273">
                  <c:v>45042.747146285663</c:v>
                </c:pt>
                <c:pt idx="8274">
                  <c:v>45042.747147443071</c:v>
                </c:pt>
                <c:pt idx="8275">
                  <c:v>45042.74714860048</c:v>
                </c:pt>
                <c:pt idx="8276">
                  <c:v>45042.747149757888</c:v>
                </c:pt>
                <c:pt idx="8277">
                  <c:v>45042.747150926873</c:v>
                </c:pt>
                <c:pt idx="8278">
                  <c:v>45042.747152084281</c:v>
                </c:pt>
                <c:pt idx="8279">
                  <c:v>45042.747153241689</c:v>
                </c:pt>
                <c:pt idx="8280">
                  <c:v>45042.747154410674</c:v>
                </c:pt>
                <c:pt idx="8281">
                  <c:v>45042.747155568082</c:v>
                </c:pt>
                <c:pt idx="8282">
                  <c:v>45042.747156737067</c:v>
                </c:pt>
                <c:pt idx="8283">
                  <c:v>45042.747157894475</c:v>
                </c:pt>
                <c:pt idx="8284">
                  <c:v>45042.74715906346</c:v>
                </c:pt>
                <c:pt idx="8285">
                  <c:v>45042.747160220868</c:v>
                </c:pt>
                <c:pt idx="8286">
                  <c:v>45042.747161389852</c:v>
                </c:pt>
                <c:pt idx="8287">
                  <c:v>45042.747162547261</c:v>
                </c:pt>
                <c:pt idx="8288">
                  <c:v>45042.747163704669</c:v>
                </c:pt>
                <c:pt idx="8289">
                  <c:v>45042.747164862078</c:v>
                </c:pt>
                <c:pt idx="8290">
                  <c:v>45042.747166019486</c:v>
                </c:pt>
                <c:pt idx="8291">
                  <c:v>45042.747167176894</c:v>
                </c:pt>
                <c:pt idx="8292">
                  <c:v>45042.747168345879</c:v>
                </c:pt>
                <c:pt idx="8293">
                  <c:v>45042.747169503287</c:v>
                </c:pt>
                <c:pt idx="8294">
                  <c:v>45042.747170660696</c:v>
                </c:pt>
                <c:pt idx="8295">
                  <c:v>45042.747171818104</c:v>
                </c:pt>
                <c:pt idx="8296">
                  <c:v>45042.747172987089</c:v>
                </c:pt>
                <c:pt idx="8297">
                  <c:v>45042.747174144497</c:v>
                </c:pt>
                <c:pt idx="8298">
                  <c:v>45042.747175301905</c:v>
                </c:pt>
                <c:pt idx="8299">
                  <c:v>45042.747176459314</c:v>
                </c:pt>
                <c:pt idx="8300">
                  <c:v>45042.747177616722</c:v>
                </c:pt>
                <c:pt idx="8301">
                  <c:v>45042.747178774131</c:v>
                </c:pt>
                <c:pt idx="8302">
                  <c:v>45042.747179931539</c:v>
                </c:pt>
                <c:pt idx="8303">
                  <c:v>45042.747181100523</c:v>
                </c:pt>
                <c:pt idx="8304">
                  <c:v>45042.747182257932</c:v>
                </c:pt>
                <c:pt idx="8305">
                  <c:v>45042.74718341534</c:v>
                </c:pt>
                <c:pt idx="8306">
                  <c:v>45042.747184584325</c:v>
                </c:pt>
                <c:pt idx="8307">
                  <c:v>45042.747185753309</c:v>
                </c:pt>
                <c:pt idx="8308">
                  <c:v>45042.747186910718</c:v>
                </c:pt>
                <c:pt idx="8309">
                  <c:v>45042.747188079702</c:v>
                </c:pt>
                <c:pt idx="8310">
                  <c:v>45042.74718923711</c:v>
                </c:pt>
                <c:pt idx="8311">
                  <c:v>45042.747190394519</c:v>
                </c:pt>
                <c:pt idx="8312">
                  <c:v>45042.747191563503</c:v>
                </c:pt>
                <c:pt idx="8313">
                  <c:v>45042.747192720912</c:v>
                </c:pt>
                <c:pt idx="8314">
                  <c:v>45042.74719387832</c:v>
                </c:pt>
                <c:pt idx="8315">
                  <c:v>45042.747195035729</c:v>
                </c:pt>
                <c:pt idx="8316">
                  <c:v>45042.747196193137</c:v>
                </c:pt>
                <c:pt idx="8317">
                  <c:v>45042.747197350545</c:v>
                </c:pt>
                <c:pt idx="8318">
                  <c:v>45042.74719851953</c:v>
                </c:pt>
                <c:pt idx="8319">
                  <c:v>45042.747199676938</c:v>
                </c:pt>
                <c:pt idx="8320">
                  <c:v>45042.747200834347</c:v>
                </c:pt>
                <c:pt idx="8321">
                  <c:v>45042.747201991755</c:v>
                </c:pt>
                <c:pt idx="8322">
                  <c:v>45042.747203149163</c:v>
                </c:pt>
                <c:pt idx="8323">
                  <c:v>45042.747204306572</c:v>
                </c:pt>
                <c:pt idx="8324">
                  <c:v>45042.74720546398</c:v>
                </c:pt>
                <c:pt idx="8325">
                  <c:v>45042.747206621389</c:v>
                </c:pt>
                <c:pt idx="8326">
                  <c:v>45042.747207790373</c:v>
                </c:pt>
                <c:pt idx="8327">
                  <c:v>45042.747208947781</c:v>
                </c:pt>
                <c:pt idx="8328">
                  <c:v>45042.74721010519</c:v>
                </c:pt>
                <c:pt idx="8329">
                  <c:v>45042.747211262598</c:v>
                </c:pt>
                <c:pt idx="8330">
                  <c:v>45042.747212420007</c:v>
                </c:pt>
                <c:pt idx="8331">
                  <c:v>45042.747213577415</c:v>
                </c:pt>
                <c:pt idx="8332">
                  <c:v>45042.747214734824</c:v>
                </c:pt>
                <c:pt idx="8333">
                  <c:v>45042.747215892232</c:v>
                </c:pt>
                <c:pt idx="8334">
                  <c:v>45042.74721704964</c:v>
                </c:pt>
                <c:pt idx="8335">
                  <c:v>45042.747218207049</c:v>
                </c:pt>
                <c:pt idx="8336">
                  <c:v>45042.747219364457</c:v>
                </c:pt>
                <c:pt idx="8337">
                  <c:v>45042.747220521866</c:v>
                </c:pt>
                <c:pt idx="8338">
                  <c:v>45042.747221679274</c:v>
                </c:pt>
                <c:pt idx="8339">
                  <c:v>45042.747222836682</c:v>
                </c:pt>
                <c:pt idx="8340">
                  <c:v>45042.747223994091</c:v>
                </c:pt>
                <c:pt idx="8341">
                  <c:v>45042.747225163075</c:v>
                </c:pt>
                <c:pt idx="8342">
                  <c:v>45042.747226320484</c:v>
                </c:pt>
                <c:pt idx="8343">
                  <c:v>45042.747227477892</c:v>
                </c:pt>
                <c:pt idx="8344">
                  <c:v>45042.7472286353</c:v>
                </c:pt>
                <c:pt idx="8345">
                  <c:v>45042.747229792709</c:v>
                </c:pt>
                <c:pt idx="8346">
                  <c:v>45042.747230950117</c:v>
                </c:pt>
                <c:pt idx="8347">
                  <c:v>45042.747232107526</c:v>
                </c:pt>
                <c:pt idx="8348">
                  <c:v>45042.747233264934</c:v>
                </c:pt>
                <c:pt idx="8349">
                  <c:v>45042.747234422342</c:v>
                </c:pt>
                <c:pt idx="8350">
                  <c:v>45042.747235579751</c:v>
                </c:pt>
                <c:pt idx="8351">
                  <c:v>45042.747236737159</c:v>
                </c:pt>
                <c:pt idx="8352">
                  <c:v>45042.747237906144</c:v>
                </c:pt>
                <c:pt idx="8353">
                  <c:v>45042.747239063552</c:v>
                </c:pt>
                <c:pt idx="8354">
                  <c:v>45042.747240220961</c:v>
                </c:pt>
                <c:pt idx="8355">
                  <c:v>45042.747241378369</c:v>
                </c:pt>
                <c:pt idx="8356">
                  <c:v>45042.747242535777</c:v>
                </c:pt>
                <c:pt idx="8357">
                  <c:v>45042.747243704762</c:v>
                </c:pt>
                <c:pt idx="8358">
                  <c:v>45042.74724486217</c:v>
                </c:pt>
                <c:pt idx="8359">
                  <c:v>45042.747246019579</c:v>
                </c:pt>
                <c:pt idx="8360">
                  <c:v>45042.747247176987</c:v>
                </c:pt>
                <c:pt idx="8361">
                  <c:v>45042.747248334395</c:v>
                </c:pt>
                <c:pt idx="8362">
                  <c:v>45042.747249491804</c:v>
                </c:pt>
                <c:pt idx="8363">
                  <c:v>45042.747250649212</c:v>
                </c:pt>
                <c:pt idx="8364">
                  <c:v>45042.747251818197</c:v>
                </c:pt>
                <c:pt idx="8365">
                  <c:v>45042.747252987181</c:v>
                </c:pt>
                <c:pt idx="8366">
                  <c:v>45042.747254156166</c:v>
                </c:pt>
                <c:pt idx="8367">
                  <c:v>45042.747255313574</c:v>
                </c:pt>
                <c:pt idx="8368">
                  <c:v>45042.747256470982</c:v>
                </c:pt>
                <c:pt idx="8369">
                  <c:v>45042.747257628391</c:v>
                </c:pt>
                <c:pt idx="8370">
                  <c:v>45042.747258785799</c:v>
                </c:pt>
                <c:pt idx="8371">
                  <c:v>45042.747259954784</c:v>
                </c:pt>
                <c:pt idx="8372">
                  <c:v>45042.747261123768</c:v>
                </c:pt>
                <c:pt idx="8373">
                  <c:v>45042.747262281177</c:v>
                </c:pt>
                <c:pt idx="8374">
                  <c:v>45042.747263450161</c:v>
                </c:pt>
                <c:pt idx="8375">
                  <c:v>45042.747264607569</c:v>
                </c:pt>
                <c:pt idx="8376">
                  <c:v>45042.747265776554</c:v>
                </c:pt>
                <c:pt idx="8377">
                  <c:v>45042.747266945538</c:v>
                </c:pt>
                <c:pt idx="8378">
                  <c:v>45042.747268102947</c:v>
                </c:pt>
                <c:pt idx="8379">
                  <c:v>45042.747269260355</c:v>
                </c:pt>
                <c:pt idx="8380">
                  <c:v>45042.74727042934</c:v>
                </c:pt>
                <c:pt idx="8381">
                  <c:v>45042.747271586748</c:v>
                </c:pt>
                <c:pt idx="8382">
                  <c:v>45042.747272755732</c:v>
                </c:pt>
                <c:pt idx="8383">
                  <c:v>45042.747273924717</c:v>
                </c:pt>
                <c:pt idx="8384">
                  <c:v>45042.747275082125</c:v>
                </c:pt>
                <c:pt idx="8385">
                  <c:v>45042.74727625111</c:v>
                </c:pt>
                <c:pt idx="8386">
                  <c:v>45042.747277408518</c:v>
                </c:pt>
                <c:pt idx="8387">
                  <c:v>45042.747278565927</c:v>
                </c:pt>
                <c:pt idx="8388">
                  <c:v>45042.747279723335</c:v>
                </c:pt>
                <c:pt idx="8389">
                  <c:v>45042.747280880743</c:v>
                </c:pt>
                <c:pt idx="8390">
                  <c:v>45042.747282049728</c:v>
                </c:pt>
                <c:pt idx="8391">
                  <c:v>45042.747283207136</c:v>
                </c:pt>
                <c:pt idx="8392">
                  <c:v>45042.747284364545</c:v>
                </c:pt>
                <c:pt idx="8393">
                  <c:v>45042.747285521953</c:v>
                </c:pt>
                <c:pt idx="8394">
                  <c:v>45042.747286690937</c:v>
                </c:pt>
                <c:pt idx="8395">
                  <c:v>45042.747287848346</c:v>
                </c:pt>
                <c:pt idx="8396">
                  <c:v>45042.747289005754</c:v>
                </c:pt>
                <c:pt idx="8397">
                  <c:v>45042.747290163163</c:v>
                </c:pt>
                <c:pt idx="8398">
                  <c:v>45042.747291320571</c:v>
                </c:pt>
                <c:pt idx="8399">
                  <c:v>45042.747292477979</c:v>
                </c:pt>
                <c:pt idx="8400">
                  <c:v>45042.747293646964</c:v>
                </c:pt>
                <c:pt idx="8401">
                  <c:v>45042.747294804372</c:v>
                </c:pt>
                <c:pt idx="8402">
                  <c:v>45042.747295961781</c:v>
                </c:pt>
                <c:pt idx="8403">
                  <c:v>45042.747297142334</c:v>
                </c:pt>
                <c:pt idx="8404">
                  <c:v>45042.747298299742</c:v>
                </c:pt>
                <c:pt idx="8405">
                  <c:v>45042.747299457151</c:v>
                </c:pt>
                <c:pt idx="8406">
                  <c:v>45042.747300626135</c:v>
                </c:pt>
                <c:pt idx="8407">
                  <c:v>45042.747301783544</c:v>
                </c:pt>
                <c:pt idx="8408">
                  <c:v>45042.747302940952</c:v>
                </c:pt>
                <c:pt idx="8409">
                  <c:v>45042.74730409836</c:v>
                </c:pt>
                <c:pt idx="8410">
                  <c:v>45042.747305255769</c:v>
                </c:pt>
                <c:pt idx="8411">
                  <c:v>45042.747306413177</c:v>
                </c:pt>
                <c:pt idx="8412">
                  <c:v>45042.747307570586</c:v>
                </c:pt>
                <c:pt idx="8413">
                  <c:v>45042.747308727994</c:v>
                </c:pt>
                <c:pt idx="8414">
                  <c:v>45042.747309896979</c:v>
                </c:pt>
                <c:pt idx="8415">
                  <c:v>45042.747311054387</c:v>
                </c:pt>
                <c:pt idx="8416">
                  <c:v>45042.747312211795</c:v>
                </c:pt>
                <c:pt idx="8417">
                  <c:v>45042.74731338078</c:v>
                </c:pt>
                <c:pt idx="8418">
                  <c:v>45042.747314538188</c:v>
                </c:pt>
                <c:pt idx="8419">
                  <c:v>45042.747315695597</c:v>
                </c:pt>
                <c:pt idx="8420">
                  <c:v>45042.747316853005</c:v>
                </c:pt>
                <c:pt idx="8421">
                  <c:v>45042.747318010413</c:v>
                </c:pt>
                <c:pt idx="8422">
                  <c:v>45042.747319167822</c:v>
                </c:pt>
                <c:pt idx="8423">
                  <c:v>45042.747320336806</c:v>
                </c:pt>
                <c:pt idx="8424">
                  <c:v>45042.747321494215</c:v>
                </c:pt>
                <c:pt idx="8425">
                  <c:v>45042.747322651623</c:v>
                </c:pt>
                <c:pt idx="8426">
                  <c:v>45042.747323809032</c:v>
                </c:pt>
                <c:pt idx="8427">
                  <c:v>45042.74732496644</c:v>
                </c:pt>
                <c:pt idx="8428">
                  <c:v>45042.747326123848</c:v>
                </c:pt>
                <c:pt idx="8429">
                  <c:v>45042.747327281257</c:v>
                </c:pt>
                <c:pt idx="8430">
                  <c:v>45042.747328450241</c:v>
                </c:pt>
                <c:pt idx="8431">
                  <c:v>45042.74732960765</c:v>
                </c:pt>
                <c:pt idx="8432">
                  <c:v>45042.747330765058</c:v>
                </c:pt>
                <c:pt idx="8433">
                  <c:v>45042.747331922466</c:v>
                </c:pt>
                <c:pt idx="8434">
                  <c:v>45042.747333079875</c:v>
                </c:pt>
                <c:pt idx="8435">
                  <c:v>45042.747334248859</c:v>
                </c:pt>
                <c:pt idx="8436">
                  <c:v>45042.747335406268</c:v>
                </c:pt>
                <c:pt idx="8437">
                  <c:v>45042.747336575252</c:v>
                </c:pt>
                <c:pt idx="8438">
                  <c:v>45042.747337744237</c:v>
                </c:pt>
                <c:pt idx="8439">
                  <c:v>45042.747338901645</c:v>
                </c:pt>
                <c:pt idx="8440">
                  <c:v>45042.747340059053</c:v>
                </c:pt>
                <c:pt idx="8441">
                  <c:v>45042.747341216462</c:v>
                </c:pt>
                <c:pt idx="8442">
                  <c:v>45042.74734237387</c:v>
                </c:pt>
                <c:pt idx="8443">
                  <c:v>45042.747343542855</c:v>
                </c:pt>
                <c:pt idx="8444">
                  <c:v>45042.747344711839</c:v>
                </c:pt>
                <c:pt idx="8445">
                  <c:v>45042.747345869248</c:v>
                </c:pt>
                <c:pt idx="8446">
                  <c:v>45042.747347038232</c:v>
                </c:pt>
                <c:pt idx="8447">
                  <c:v>45042.74734819564</c:v>
                </c:pt>
                <c:pt idx="8448">
                  <c:v>45042.747349353049</c:v>
                </c:pt>
                <c:pt idx="8449">
                  <c:v>45042.747350510457</c:v>
                </c:pt>
                <c:pt idx="8450">
                  <c:v>45042.747351667866</c:v>
                </c:pt>
                <c:pt idx="8451">
                  <c:v>45042.747352825274</c:v>
                </c:pt>
                <c:pt idx="8452">
                  <c:v>45042.747353994258</c:v>
                </c:pt>
                <c:pt idx="8453">
                  <c:v>45042.747355151667</c:v>
                </c:pt>
                <c:pt idx="8454">
                  <c:v>45042.747356320651</c:v>
                </c:pt>
                <c:pt idx="8455">
                  <c:v>45042.74735747806</c:v>
                </c:pt>
                <c:pt idx="8456">
                  <c:v>45042.747358635468</c:v>
                </c:pt>
                <c:pt idx="8457">
                  <c:v>45042.747359792877</c:v>
                </c:pt>
                <c:pt idx="8458">
                  <c:v>45042.747360961861</c:v>
                </c:pt>
                <c:pt idx="8459">
                  <c:v>45042.747362119269</c:v>
                </c:pt>
                <c:pt idx="8460">
                  <c:v>45042.747363288254</c:v>
                </c:pt>
                <c:pt idx="8461">
                  <c:v>45042.747364445662</c:v>
                </c:pt>
                <c:pt idx="8462">
                  <c:v>45042.747365603071</c:v>
                </c:pt>
                <c:pt idx="8463">
                  <c:v>45042.747366772055</c:v>
                </c:pt>
                <c:pt idx="8464">
                  <c:v>45042.747367929464</c:v>
                </c:pt>
                <c:pt idx="8465">
                  <c:v>45042.747369098448</c:v>
                </c:pt>
                <c:pt idx="8466">
                  <c:v>45042.747370255856</c:v>
                </c:pt>
                <c:pt idx="8467">
                  <c:v>45042.747371413265</c:v>
                </c:pt>
                <c:pt idx="8468">
                  <c:v>45042.747372570673</c:v>
                </c:pt>
                <c:pt idx="8469">
                  <c:v>45042.747373739658</c:v>
                </c:pt>
                <c:pt idx="8470">
                  <c:v>45042.747374908642</c:v>
                </c:pt>
                <c:pt idx="8471">
                  <c:v>45042.74737606605</c:v>
                </c:pt>
                <c:pt idx="8472">
                  <c:v>45042.747377235035</c:v>
                </c:pt>
                <c:pt idx="8473">
                  <c:v>45042.747378392443</c:v>
                </c:pt>
                <c:pt idx="8474">
                  <c:v>45042.747379549852</c:v>
                </c:pt>
                <c:pt idx="8475">
                  <c:v>45042.74738070726</c:v>
                </c:pt>
                <c:pt idx="8476">
                  <c:v>45042.747381864669</c:v>
                </c:pt>
                <c:pt idx="8477">
                  <c:v>45042.747383022077</c:v>
                </c:pt>
                <c:pt idx="8478">
                  <c:v>45042.747384179485</c:v>
                </c:pt>
                <c:pt idx="8479">
                  <c:v>45042.747385336894</c:v>
                </c:pt>
                <c:pt idx="8480">
                  <c:v>45042.747386494302</c:v>
                </c:pt>
                <c:pt idx="8481">
                  <c:v>45042.747387663287</c:v>
                </c:pt>
                <c:pt idx="8482">
                  <c:v>45042.747388820695</c:v>
                </c:pt>
                <c:pt idx="8483">
                  <c:v>45042.747389978103</c:v>
                </c:pt>
                <c:pt idx="8484">
                  <c:v>45042.747391147088</c:v>
                </c:pt>
                <c:pt idx="8485">
                  <c:v>45042.747392304496</c:v>
                </c:pt>
                <c:pt idx="8486">
                  <c:v>45042.747393461905</c:v>
                </c:pt>
                <c:pt idx="8487">
                  <c:v>45042.747394619313</c:v>
                </c:pt>
                <c:pt idx="8488">
                  <c:v>45042.747395776722</c:v>
                </c:pt>
                <c:pt idx="8489">
                  <c:v>45042.74739693413</c:v>
                </c:pt>
                <c:pt idx="8490">
                  <c:v>45042.747398103114</c:v>
                </c:pt>
                <c:pt idx="8491">
                  <c:v>45042.747399272099</c:v>
                </c:pt>
                <c:pt idx="8492">
                  <c:v>45042.747400429507</c:v>
                </c:pt>
                <c:pt idx="8493">
                  <c:v>45042.747401598492</c:v>
                </c:pt>
                <c:pt idx="8494">
                  <c:v>45042.7474027559</c:v>
                </c:pt>
                <c:pt idx="8495">
                  <c:v>45042.747403924885</c:v>
                </c:pt>
                <c:pt idx="8496">
                  <c:v>45042.747405093869</c:v>
                </c:pt>
                <c:pt idx="8497">
                  <c:v>45042.747406262853</c:v>
                </c:pt>
                <c:pt idx="8498">
                  <c:v>45042.747407420262</c:v>
                </c:pt>
                <c:pt idx="8499">
                  <c:v>45042.74740857767</c:v>
                </c:pt>
                <c:pt idx="8500">
                  <c:v>45042.747409735079</c:v>
                </c:pt>
                <c:pt idx="8501">
                  <c:v>45042.747410904063</c:v>
                </c:pt>
                <c:pt idx="8502">
                  <c:v>45042.747412073048</c:v>
                </c:pt>
                <c:pt idx="8503">
                  <c:v>45042.747413230456</c:v>
                </c:pt>
                <c:pt idx="8504">
                  <c:v>45042.747414387864</c:v>
                </c:pt>
                <c:pt idx="8505">
                  <c:v>45042.747415556849</c:v>
                </c:pt>
                <c:pt idx="8506">
                  <c:v>45042.747416714257</c:v>
                </c:pt>
                <c:pt idx="8507">
                  <c:v>45042.747417871666</c:v>
                </c:pt>
                <c:pt idx="8508">
                  <c:v>45042.747419029074</c:v>
                </c:pt>
                <c:pt idx="8509">
                  <c:v>45042.747420186482</c:v>
                </c:pt>
                <c:pt idx="8510">
                  <c:v>45042.747421355467</c:v>
                </c:pt>
                <c:pt idx="8511">
                  <c:v>45042.747422512875</c:v>
                </c:pt>
                <c:pt idx="8512">
                  <c:v>45042.747423670284</c:v>
                </c:pt>
                <c:pt idx="8513">
                  <c:v>45042.747424827692</c:v>
                </c:pt>
                <c:pt idx="8514">
                  <c:v>45042.747425985101</c:v>
                </c:pt>
                <c:pt idx="8515">
                  <c:v>45042.747427142509</c:v>
                </c:pt>
                <c:pt idx="8516">
                  <c:v>45042.747428299917</c:v>
                </c:pt>
                <c:pt idx="8517">
                  <c:v>45042.747429480471</c:v>
                </c:pt>
                <c:pt idx="8518">
                  <c:v>45042.747430649455</c:v>
                </c:pt>
                <c:pt idx="8519">
                  <c:v>45042.747431806863</c:v>
                </c:pt>
                <c:pt idx="8520">
                  <c:v>45042.747432964272</c:v>
                </c:pt>
                <c:pt idx="8521">
                  <c:v>45042.74743412168</c:v>
                </c:pt>
                <c:pt idx="8522">
                  <c:v>45042.747435290665</c:v>
                </c:pt>
                <c:pt idx="8523">
                  <c:v>45042.747436471218</c:v>
                </c:pt>
                <c:pt idx="8524">
                  <c:v>45042.747437628626</c:v>
                </c:pt>
                <c:pt idx="8525">
                  <c:v>45042.747438786035</c:v>
                </c:pt>
                <c:pt idx="8526">
                  <c:v>45042.747439943443</c:v>
                </c:pt>
                <c:pt idx="8527">
                  <c:v>45042.747441100852</c:v>
                </c:pt>
                <c:pt idx="8528">
                  <c:v>45042.747442269836</c:v>
                </c:pt>
                <c:pt idx="8529">
                  <c:v>45042.747443427244</c:v>
                </c:pt>
                <c:pt idx="8530">
                  <c:v>45042.747444584653</c:v>
                </c:pt>
                <c:pt idx="8531">
                  <c:v>45042.747445742061</c:v>
                </c:pt>
                <c:pt idx="8532">
                  <c:v>45042.74744689947</c:v>
                </c:pt>
                <c:pt idx="8533">
                  <c:v>45042.747448056878</c:v>
                </c:pt>
                <c:pt idx="8534">
                  <c:v>45042.747449225863</c:v>
                </c:pt>
                <c:pt idx="8535">
                  <c:v>45042.747450394847</c:v>
                </c:pt>
                <c:pt idx="8536">
                  <c:v>45042.747451552255</c:v>
                </c:pt>
                <c:pt idx="8537">
                  <c:v>45042.747452709664</c:v>
                </c:pt>
                <c:pt idx="8538">
                  <c:v>45042.747453867072</c:v>
                </c:pt>
                <c:pt idx="8539">
                  <c:v>45042.747455036057</c:v>
                </c:pt>
                <c:pt idx="8540">
                  <c:v>45042.747456193465</c:v>
                </c:pt>
                <c:pt idx="8541">
                  <c:v>45042.747457350873</c:v>
                </c:pt>
                <c:pt idx="8542">
                  <c:v>45042.747458508282</c:v>
                </c:pt>
                <c:pt idx="8543">
                  <c:v>45042.747459677266</c:v>
                </c:pt>
                <c:pt idx="8544">
                  <c:v>45042.747460846251</c:v>
                </c:pt>
                <c:pt idx="8545">
                  <c:v>45042.747462015235</c:v>
                </c:pt>
                <c:pt idx="8546">
                  <c:v>45042.747463172644</c:v>
                </c:pt>
                <c:pt idx="8547">
                  <c:v>45042.747464330052</c:v>
                </c:pt>
                <c:pt idx="8548">
                  <c:v>45042.74746548746</c:v>
                </c:pt>
                <c:pt idx="8549">
                  <c:v>45042.747466644869</c:v>
                </c:pt>
                <c:pt idx="8550">
                  <c:v>45042.747467802277</c:v>
                </c:pt>
                <c:pt idx="8551">
                  <c:v>45042.747468959686</c:v>
                </c:pt>
                <c:pt idx="8552">
                  <c:v>45042.747470117094</c:v>
                </c:pt>
                <c:pt idx="8553">
                  <c:v>45042.747471286079</c:v>
                </c:pt>
                <c:pt idx="8554">
                  <c:v>45042.747472455063</c:v>
                </c:pt>
                <c:pt idx="8555">
                  <c:v>45042.747473612471</c:v>
                </c:pt>
                <c:pt idx="8556">
                  <c:v>45042.74747476988</c:v>
                </c:pt>
                <c:pt idx="8557">
                  <c:v>45042.747475927288</c:v>
                </c:pt>
                <c:pt idx="8558">
                  <c:v>45042.747477084697</c:v>
                </c:pt>
                <c:pt idx="8559">
                  <c:v>45042.747478242105</c:v>
                </c:pt>
                <c:pt idx="8560">
                  <c:v>45042.747479411089</c:v>
                </c:pt>
                <c:pt idx="8561">
                  <c:v>45042.747480568498</c:v>
                </c:pt>
                <c:pt idx="8562">
                  <c:v>45042.747481737482</c:v>
                </c:pt>
                <c:pt idx="8563">
                  <c:v>45042.747482894891</c:v>
                </c:pt>
                <c:pt idx="8564">
                  <c:v>45042.747484052299</c:v>
                </c:pt>
                <c:pt idx="8565">
                  <c:v>45042.747485209708</c:v>
                </c:pt>
                <c:pt idx="8566">
                  <c:v>45042.747486367116</c:v>
                </c:pt>
                <c:pt idx="8567">
                  <c:v>45042.7474875361</c:v>
                </c:pt>
                <c:pt idx="8568">
                  <c:v>45042.747488705085</c:v>
                </c:pt>
                <c:pt idx="8569">
                  <c:v>45042.747489874069</c:v>
                </c:pt>
                <c:pt idx="8570">
                  <c:v>45042.747491031478</c:v>
                </c:pt>
                <c:pt idx="8571">
                  <c:v>45042.747492188886</c:v>
                </c:pt>
                <c:pt idx="8572">
                  <c:v>45042.747493346295</c:v>
                </c:pt>
                <c:pt idx="8573">
                  <c:v>45042.747494503703</c:v>
                </c:pt>
                <c:pt idx="8574">
                  <c:v>45042.747495672687</c:v>
                </c:pt>
                <c:pt idx="8575">
                  <c:v>45042.747496841672</c:v>
                </c:pt>
                <c:pt idx="8576">
                  <c:v>45042.74749799908</c:v>
                </c:pt>
                <c:pt idx="8577">
                  <c:v>45042.747499156489</c:v>
                </c:pt>
                <c:pt idx="8578">
                  <c:v>45042.747500313897</c:v>
                </c:pt>
                <c:pt idx="8579">
                  <c:v>45042.747501471305</c:v>
                </c:pt>
                <c:pt idx="8580">
                  <c:v>45042.747502628714</c:v>
                </c:pt>
                <c:pt idx="8581">
                  <c:v>45042.747503786122</c:v>
                </c:pt>
                <c:pt idx="8582">
                  <c:v>45042.747504943531</c:v>
                </c:pt>
                <c:pt idx="8583">
                  <c:v>45042.747506100939</c:v>
                </c:pt>
                <c:pt idx="8584">
                  <c:v>45042.747507258347</c:v>
                </c:pt>
                <c:pt idx="8585">
                  <c:v>45042.747508415756</c:v>
                </c:pt>
                <c:pt idx="8586">
                  <c:v>45042.747509573164</c:v>
                </c:pt>
                <c:pt idx="8587">
                  <c:v>45042.747510730573</c:v>
                </c:pt>
                <c:pt idx="8588">
                  <c:v>45042.747511899557</c:v>
                </c:pt>
                <c:pt idx="8589">
                  <c:v>45042.747513056966</c:v>
                </c:pt>
                <c:pt idx="8590">
                  <c:v>45042.74751422595</c:v>
                </c:pt>
                <c:pt idx="8591">
                  <c:v>45042.747515394934</c:v>
                </c:pt>
                <c:pt idx="8592">
                  <c:v>45042.747516552343</c:v>
                </c:pt>
                <c:pt idx="8593">
                  <c:v>45042.747517721327</c:v>
                </c:pt>
                <c:pt idx="8594">
                  <c:v>45042.747518878736</c:v>
                </c:pt>
                <c:pt idx="8595">
                  <c:v>45042.747520036144</c:v>
                </c:pt>
                <c:pt idx="8596">
                  <c:v>45042.747521193553</c:v>
                </c:pt>
                <c:pt idx="8597">
                  <c:v>45042.747522350961</c:v>
                </c:pt>
                <c:pt idx="8598">
                  <c:v>45042.747523519945</c:v>
                </c:pt>
                <c:pt idx="8599">
                  <c:v>45042.747524677354</c:v>
                </c:pt>
                <c:pt idx="8600">
                  <c:v>45042.747525834762</c:v>
                </c:pt>
                <c:pt idx="8601">
                  <c:v>45042.747526992171</c:v>
                </c:pt>
                <c:pt idx="8602">
                  <c:v>45042.747528149579</c:v>
                </c:pt>
                <c:pt idx="8603">
                  <c:v>45042.747529318563</c:v>
                </c:pt>
                <c:pt idx="8604">
                  <c:v>45042.747530475972</c:v>
                </c:pt>
                <c:pt idx="8605">
                  <c:v>45042.74753163338</c:v>
                </c:pt>
                <c:pt idx="8606">
                  <c:v>45042.747532790789</c:v>
                </c:pt>
                <c:pt idx="8607">
                  <c:v>45042.747533948197</c:v>
                </c:pt>
                <c:pt idx="8608">
                  <c:v>45042.747535105605</c:v>
                </c:pt>
                <c:pt idx="8609">
                  <c:v>45042.747536263014</c:v>
                </c:pt>
                <c:pt idx="8610">
                  <c:v>45042.747537420422</c:v>
                </c:pt>
                <c:pt idx="8611">
                  <c:v>45042.747538600976</c:v>
                </c:pt>
                <c:pt idx="8612">
                  <c:v>45042.747539758384</c:v>
                </c:pt>
                <c:pt idx="8613">
                  <c:v>45042.747540915792</c:v>
                </c:pt>
                <c:pt idx="8614">
                  <c:v>45042.747542073201</c:v>
                </c:pt>
                <c:pt idx="8615">
                  <c:v>45042.747543242185</c:v>
                </c:pt>
                <c:pt idx="8616">
                  <c:v>45042.74754441117</c:v>
                </c:pt>
                <c:pt idx="8617">
                  <c:v>45042.747545568578</c:v>
                </c:pt>
                <c:pt idx="8618">
                  <c:v>45042.747546725986</c:v>
                </c:pt>
                <c:pt idx="8619">
                  <c:v>45042.747547883395</c:v>
                </c:pt>
                <c:pt idx="8620">
                  <c:v>45042.747549040803</c:v>
                </c:pt>
                <c:pt idx="8621">
                  <c:v>45042.747550198212</c:v>
                </c:pt>
                <c:pt idx="8622">
                  <c:v>45042.747551367196</c:v>
                </c:pt>
                <c:pt idx="8623">
                  <c:v>45042.747552524605</c:v>
                </c:pt>
                <c:pt idx="8624">
                  <c:v>45042.747553682013</c:v>
                </c:pt>
                <c:pt idx="8625">
                  <c:v>45042.747554839421</c:v>
                </c:pt>
                <c:pt idx="8626">
                  <c:v>45042.74755599683</c:v>
                </c:pt>
                <c:pt idx="8627">
                  <c:v>45042.747557154238</c:v>
                </c:pt>
                <c:pt idx="8628">
                  <c:v>45042.747558323223</c:v>
                </c:pt>
                <c:pt idx="8629">
                  <c:v>45042.747559480631</c:v>
                </c:pt>
                <c:pt idx="8630">
                  <c:v>45042.747560649615</c:v>
                </c:pt>
                <c:pt idx="8631">
                  <c:v>45042.747561807024</c:v>
                </c:pt>
                <c:pt idx="8632">
                  <c:v>45042.747562976008</c:v>
                </c:pt>
                <c:pt idx="8633">
                  <c:v>45042.747564133417</c:v>
                </c:pt>
                <c:pt idx="8634">
                  <c:v>45042.747565290825</c:v>
                </c:pt>
                <c:pt idx="8635">
                  <c:v>45042.747566448234</c:v>
                </c:pt>
                <c:pt idx="8636">
                  <c:v>45042.747567617218</c:v>
                </c:pt>
                <c:pt idx="8637">
                  <c:v>45042.747568774626</c:v>
                </c:pt>
                <c:pt idx="8638">
                  <c:v>45042.747569932035</c:v>
                </c:pt>
                <c:pt idx="8639">
                  <c:v>45042.747571089443</c:v>
                </c:pt>
                <c:pt idx="8640">
                  <c:v>45042.747572246852</c:v>
                </c:pt>
                <c:pt idx="8641">
                  <c:v>45042.74757340426</c:v>
                </c:pt>
                <c:pt idx="8642">
                  <c:v>45042.747574561668</c:v>
                </c:pt>
                <c:pt idx="8643">
                  <c:v>45042.747575719077</c:v>
                </c:pt>
                <c:pt idx="8644">
                  <c:v>45042.747576876485</c:v>
                </c:pt>
                <c:pt idx="8645">
                  <c:v>45042.74757804547</c:v>
                </c:pt>
                <c:pt idx="8646">
                  <c:v>45042.747579214454</c:v>
                </c:pt>
                <c:pt idx="8647">
                  <c:v>45042.747580371863</c:v>
                </c:pt>
                <c:pt idx="8648">
                  <c:v>45042.747581529271</c:v>
                </c:pt>
                <c:pt idx="8649">
                  <c:v>45042.747582686679</c:v>
                </c:pt>
                <c:pt idx="8650">
                  <c:v>45042.747583855664</c:v>
                </c:pt>
                <c:pt idx="8651">
                  <c:v>45042.747585013072</c:v>
                </c:pt>
                <c:pt idx="8652">
                  <c:v>45042.747586170481</c:v>
                </c:pt>
                <c:pt idx="8653">
                  <c:v>45042.747587339465</c:v>
                </c:pt>
                <c:pt idx="8654">
                  <c:v>45042.747588496874</c:v>
                </c:pt>
                <c:pt idx="8655">
                  <c:v>45042.747589654282</c:v>
                </c:pt>
                <c:pt idx="8656">
                  <c:v>45042.74759081169</c:v>
                </c:pt>
                <c:pt idx="8657">
                  <c:v>45042.747591980675</c:v>
                </c:pt>
                <c:pt idx="8658">
                  <c:v>45042.747593149659</c:v>
                </c:pt>
                <c:pt idx="8659">
                  <c:v>45042.747594318644</c:v>
                </c:pt>
                <c:pt idx="8660">
                  <c:v>45042.747595476052</c:v>
                </c:pt>
                <c:pt idx="8661">
                  <c:v>45042.74759663346</c:v>
                </c:pt>
                <c:pt idx="8662">
                  <c:v>45042.747597790869</c:v>
                </c:pt>
                <c:pt idx="8663">
                  <c:v>45042.747598959853</c:v>
                </c:pt>
                <c:pt idx="8664">
                  <c:v>45042.747600117262</c:v>
                </c:pt>
                <c:pt idx="8665">
                  <c:v>45042.747601286246</c:v>
                </c:pt>
                <c:pt idx="8666">
                  <c:v>45042.747602443655</c:v>
                </c:pt>
                <c:pt idx="8667">
                  <c:v>45042.747603601063</c:v>
                </c:pt>
                <c:pt idx="8668">
                  <c:v>45042.747604758471</c:v>
                </c:pt>
                <c:pt idx="8669">
                  <c:v>45042.74760591588</c:v>
                </c:pt>
                <c:pt idx="8670">
                  <c:v>45042.747607084864</c:v>
                </c:pt>
                <c:pt idx="8671">
                  <c:v>45042.747608253849</c:v>
                </c:pt>
                <c:pt idx="8672">
                  <c:v>45042.747609411257</c:v>
                </c:pt>
                <c:pt idx="8673">
                  <c:v>45042.747610580242</c:v>
                </c:pt>
                <c:pt idx="8674">
                  <c:v>45042.747611749226</c:v>
                </c:pt>
                <c:pt idx="8675">
                  <c:v>45042.747612906634</c:v>
                </c:pt>
                <c:pt idx="8676">
                  <c:v>45042.747614064043</c:v>
                </c:pt>
                <c:pt idx="8677">
                  <c:v>45042.747615221451</c:v>
                </c:pt>
                <c:pt idx="8678">
                  <c:v>45042.74761637886</c:v>
                </c:pt>
                <c:pt idx="8679">
                  <c:v>45042.747617536268</c:v>
                </c:pt>
                <c:pt idx="8680">
                  <c:v>45042.747618693676</c:v>
                </c:pt>
                <c:pt idx="8681">
                  <c:v>45042.747619851085</c:v>
                </c:pt>
                <c:pt idx="8682">
                  <c:v>45042.747621008493</c:v>
                </c:pt>
                <c:pt idx="8683">
                  <c:v>45042.747622165902</c:v>
                </c:pt>
                <c:pt idx="8684">
                  <c:v>45042.74762332331</c:v>
                </c:pt>
                <c:pt idx="8685">
                  <c:v>45042.747624492295</c:v>
                </c:pt>
                <c:pt idx="8686">
                  <c:v>45042.747625649703</c:v>
                </c:pt>
                <c:pt idx="8687">
                  <c:v>45042.747626807111</c:v>
                </c:pt>
                <c:pt idx="8688">
                  <c:v>45042.74762796452</c:v>
                </c:pt>
                <c:pt idx="8689">
                  <c:v>45042.747629121928</c:v>
                </c:pt>
                <c:pt idx="8690">
                  <c:v>45042.747630279337</c:v>
                </c:pt>
                <c:pt idx="8691">
                  <c:v>45042.747631448321</c:v>
                </c:pt>
                <c:pt idx="8692">
                  <c:v>45042.747632605729</c:v>
                </c:pt>
                <c:pt idx="8693">
                  <c:v>45042.747633763138</c:v>
                </c:pt>
                <c:pt idx="8694">
                  <c:v>45042.747634920546</c:v>
                </c:pt>
                <c:pt idx="8695">
                  <c:v>45042.747636077955</c:v>
                </c:pt>
                <c:pt idx="8696">
                  <c:v>45042.747637235363</c:v>
                </c:pt>
                <c:pt idx="8697">
                  <c:v>45042.747638392771</c:v>
                </c:pt>
                <c:pt idx="8698">
                  <c:v>45042.74763955018</c:v>
                </c:pt>
                <c:pt idx="8699">
                  <c:v>45042.747640707588</c:v>
                </c:pt>
                <c:pt idx="8700">
                  <c:v>45042.747641864997</c:v>
                </c:pt>
                <c:pt idx="8701">
                  <c:v>45042.747643022405</c:v>
                </c:pt>
                <c:pt idx="8702">
                  <c:v>45042.747644179814</c:v>
                </c:pt>
                <c:pt idx="8703">
                  <c:v>45042.747645348798</c:v>
                </c:pt>
                <c:pt idx="8704">
                  <c:v>45042.747646506206</c:v>
                </c:pt>
                <c:pt idx="8705">
                  <c:v>45042.747647663615</c:v>
                </c:pt>
                <c:pt idx="8706">
                  <c:v>45042.747648821023</c:v>
                </c:pt>
                <c:pt idx="8707">
                  <c:v>45042.747649978432</c:v>
                </c:pt>
                <c:pt idx="8708">
                  <c:v>45042.74765113584</c:v>
                </c:pt>
                <c:pt idx="8709">
                  <c:v>45042.747652304824</c:v>
                </c:pt>
                <c:pt idx="8710">
                  <c:v>45042.747653462233</c:v>
                </c:pt>
                <c:pt idx="8711">
                  <c:v>45042.747654619641</c:v>
                </c:pt>
                <c:pt idx="8712">
                  <c:v>45042.74765577705</c:v>
                </c:pt>
                <c:pt idx="8713">
                  <c:v>45042.747656934458</c:v>
                </c:pt>
                <c:pt idx="8714">
                  <c:v>45042.747658091866</c:v>
                </c:pt>
                <c:pt idx="8715">
                  <c:v>45042.747659249275</c:v>
                </c:pt>
                <c:pt idx="8716">
                  <c:v>45042.747660406683</c:v>
                </c:pt>
                <c:pt idx="8717">
                  <c:v>45042.747661564092</c:v>
                </c:pt>
                <c:pt idx="8718">
                  <c:v>45042.7476627215</c:v>
                </c:pt>
                <c:pt idx="8719">
                  <c:v>45042.747663878908</c:v>
                </c:pt>
                <c:pt idx="8720">
                  <c:v>45042.747665047893</c:v>
                </c:pt>
                <c:pt idx="8721">
                  <c:v>45042.747666205301</c:v>
                </c:pt>
                <c:pt idx="8722">
                  <c:v>45042.74766736271</c:v>
                </c:pt>
                <c:pt idx="8723">
                  <c:v>45042.747668520118</c:v>
                </c:pt>
                <c:pt idx="8724">
                  <c:v>45042.747669677527</c:v>
                </c:pt>
                <c:pt idx="8725">
                  <c:v>45042.747670834935</c:v>
                </c:pt>
                <c:pt idx="8726">
                  <c:v>45042.747671992343</c:v>
                </c:pt>
                <c:pt idx="8727">
                  <c:v>45042.747673149752</c:v>
                </c:pt>
                <c:pt idx="8728">
                  <c:v>45042.74767430716</c:v>
                </c:pt>
                <c:pt idx="8729">
                  <c:v>45042.747675476145</c:v>
                </c:pt>
                <c:pt idx="8730">
                  <c:v>45042.747676633553</c:v>
                </c:pt>
                <c:pt idx="8731">
                  <c:v>45042.747677790961</c:v>
                </c:pt>
                <c:pt idx="8732">
                  <c:v>45042.74767894837</c:v>
                </c:pt>
                <c:pt idx="8733">
                  <c:v>45042.747680105778</c:v>
                </c:pt>
                <c:pt idx="8734">
                  <c:v>45042.747681263187</c:v>
                </c:pt>
                <c:pt idx="8735">
                  <c:v>45042.747682420595</c:v>
                </c:pt>
                <c:pt idx="8736">
                  <c:v>45042.74768358958</c:v>
                </c:pt>
                <c:pt idx="8737">
                  <c:v>45042.747684746988</c:v>
                </c:pt>
                <c:pt idx="8738">
                  <c:v>45042.747685904396</c:v>
                </c:pt>
                <c:pt idx="8739">
                  <c:v>45042.747687061805</c:v>
                </c:pt>
                <c:pt idx="8740">
                  <c:v>45042.747688219213</c:v>
                </c:pt>
                <c:pt idx="8741">
                  <c:v>45042.747689388198</c:v>
                </c:pt>
                <c:pt idx="8742">
                  <c:v>45042.747690545606</c:v>
                </c:pt>
                <c:pt idx="8743">
                  <c:v>45042.747691703014</c:v>
                </c:pt>
                <c:pt idx="8744">
                  <c:v>45042.747692860423</c:v>
                </c:pt>
                <c:pt idx="8745">
                  <c:v>45042.747694029407</c:v>
                </c:pt>
                <c:pt idx="8746">
                  <c:v>45042.747695186816</c:v>
                </c:pt>
                <c:pt idx="8747">
                  <c:v>45042.747696344224</c:v>
                </c:pt>
                <c:pt idx="8748">
                  <c:v>45042.747697501633</c:v>
                </c:pt>
                <c:pt idx="8749">
                  <c:v>45042.747698670617</c:v>
                </c:pt>
                <c:pt idx="8750">
                  <c:v>45042.747699839601</c:v>
                </c:pt>
                <c:pt idx="8751">
                  <c:v>45042.74770099701</c:v>
                </c:pt>
                <c:pt idx="8752">
                  <c:v>45042.747702154418</c:v>
                </c:pt>
                <c:pt idx="8753">
                  <c:v>45042.747703311827</c:v>
                </c:pt>
                <c:pt idx="8754">
                  <c:v>45042.747704469235</c:v>
                </c:pt>
                <c:pt idx="8755">
                  <c:v>45042.747705638219</c:v>
                </c:pt>
                <c:pt idx="8756">
                  <c:v>45042.747706795628</c:v>
                </c:pt>
                <c:pt idx="8757">
                  <c:v>45042.747707953036</c:v>
                </c:pt>
                <c:pt idx="8758">
                  <c:v>45042.747709110445</c:v>
                </c:pt>
                <c:pt idx="8759">
                  <c:v>45042.747710279429</c:v>
                </c:pt>
                <c:pt idx="8760">
                  <c:v>45042.747711448414</c:v>
                </c:pt>
                <c:pt idx="8761">
                  <c:v>45042.747712605822</c:v>
                </c:pt>
                <c:pt idx="8762">
                  <c:v>45042.747713774806</c:v>
                </c:pt>
                <c:pt idx="8763">
                  <c:v>45042.747714932215</c:v>
                </c:pt>
                <c:pt idx="8764">
                  <c:v>45042.747716101199</c:v>
                </c:pt>
                <c:pt idx="8765">
                  <c:v>45042.747717270184</c:v>
                </c:pt>
                <c:pt idx="8766">
                  <c:v>45042.747718439168</c:v>
                </c:pt>
                <c:pt idx="8767">
                  <c:v>45042.747719596577</c:v>
                </c:pt>
                <c:pt idx="8768">
                  <c:v>45042.747720753985</c:v>
                </c:pt>
                <c:pt idx="8769">
                  <c:v>45042.74772192297</c:v>
                </c:pt>
                <c:pt idx="8770">
                  <c:v>45042.747723080378</c:v>
                </c:pt>
                <c:pt idx="8771">
                  <c:v>45042.747724249362</c:v>
                </c:pt>
                <c:pt idx="8772">
                  <c:v>45042.747725406771</c:v>
                </c:pt>
                <c:pt idx="8773">
                  <c:v>45042.747726564179</c:v>
                </c:pt>
                <c:pt idx="8774">
                  <c:v>45042.747727721588</c:v>
                </c:pt>
                <c:pt idx="8775">
                  <c:v>45042.747728890572</c:v>
                </c:pt>
                <c:pt idx="8776">
                  <c:v>45042.74773004798</c:v>
                </c:pt>
                <c:pt idx="8777">
                  <c:v>45042.747731216965</c:v>
                </c:pt>
                <c:pt idx="8778">
                  <c:v>45042.747732374373</c:v>
                </c:pt>
                <c:pt idx="8779">
                  <c:v>45042.747733531782</c:v>
                </c:pt>
                <c:pt idx="8780">
                  <c:v>45042.74773468919</c:v>
                </c:pt>
                <c:pt idx="8781">
                  <c:v>45042.747735846599</c:v>
                </c:pt>
                <c:pt idx="8782">
                  <c:v>45042.747737004007</c:v>
                </c:pt>
                <c:pt idx="8783">
                  <c:v>45042.747738161415</c:v>
                </c:pt>
                <c:pt idx="8784">
                  <c:v>45042.747739318824</c:v>
                </c:pt>
                <c:pt idx="8785">
                  <c:v>45042.747740487808</c:v>
                </c:pt>
                <c:pt idx="8786">
                  <c:v>45042.747741645217</c:v>
                </c:pt>
                <c:pt idx="8787">
                  <c:v>45042.747742802625</c:v>
                </c:pt>
                <c:pt idx="8788">
                  <c:v>45042.747743960033</c:v>
                </c:pt>
                <c:pt idx="8789">
                  <c:v>45042.747745117442</c:v>
                </c:pt>
                <c:pt idx="8790">
                  <c:v>45042.74774627485</c:v>
                </c:pt>
                <c:pt idx="8791">
                  <c:v>45042.747747432259</c:v>
                </c:pt>
                <c:pt idx="8792">
                  <c:v>45042.747748589667</c:v>
                </c:pt>
                <c:pt idx="8793">
                  <c:v>45042.747749747075</c:v>
                </c:pt>
                <c:pt idx="8794">
                  <c:v>45042.747750904484</c:v>
                </c:pt>
                <c:pt idx="8795">
                  <c:v>45042.747752061892</c:v>
                </c:pt>
                <c:pt idx="8796">
                  <c:v>45042.747753219301</c:v>
                </c:pt>
                <c:pt idx="8797">
                  <c:v>45042.747754376709</c:v>
                </c:pt>
                <c:pt idx="8798">
                  <c:v>45042.747755545694</c:v>
                </c:pt>
                <c:pt idx="8799">
                  <c:v>45042.747756703102</c:v>
                </c:pt>
                <c:pt idx="8800">
                  <c:v>45042.74775786051</c:v>
                </c:pt>
                <c:pt idx="8801">
                  <c:v>45042.747759029495</c:v>
                </c:pt>
                <c:pt idx="8802">
                  <c:v>45042.747760186903</c:v>
                </c:pt>
                <c:pt idx="8803">
                  <c:v>45042.747761344312</c:v>
                </c:pt>
                <c:pt idx="8804">
                  <c:v>45042.747762513296</c:v>
                </c:pt>
                <c:pt idx="8805">
                  <c:v>45042.747763670704</c:v>
                </c:pt>
                <c:pt idx="8806">
                  <c:v>45042.747764828113</c:v>
                </c:pt>
                <c:pt idx="8807">
                  <c:v>45042.747765985521</c:v>
                </c:pt>
                <c:pt idx="8808">
                  <c:v>45042.74776714293</c:v>
                </c:pt>
                <c:pt idx="8809">
                  <c:v>45042.747768300338</c:v>
                </c:pt>
                <c:pt idx="8810">
                  <c:v>45042.747769469323</c:v>
                </c:pt>
                <c:pt idx="8811">
                  <c:v>45042.747770626731</c:v>
                </c:pt>
                <c:pt idx="8812">
                  <c:v>45042.747771784139</c:v>
                </c:pt>
                <c:pt idx="8813">
                  <c:v>45042.747772941548</c:v>
                </c:pt>
                <c:pt idx="8814">
                  <c:v>45042.747774110532</c:v>
                </c:pt>
                <c:pt idx="8815">
                  <c:v>45042.747775279517</c:v>
                </c:pt>
                <c:pt idx="8816">
                  <c:v>45042.747776436925</c:v>
                </c:pt>
                <c:pt idx="8817">
                  <c:v>45042.747777594333</c:v>
                </c:pt>
                <c:pt idx="8818">
                  <c:v>45042.747778751742</c:v>
                </c:pt>
                <c:pt idx="8819">
                  <c:v>45042.74777990915</c:v>
                </c:pt>
                <c:pt idx="8820">
                  <c:v>45042.747781078135</c:v>
                </c:pt>
                <c:pt idx="8821">
                  <c:v>45042.747782247119</c:v>
                </c:pt>
                <c:pt idx="8822">
                  <c:v>45042.747783404528</c:v>
                </c:pt>
                <c:pt idx="8823">
                  <c:v>45042.747784561936</c:v>
                </c:pt>
                <c:pt idx="8824">
                  <c:v>45042.747785719344</c:v>
                </c:pt>
                <c:pt idx="8825">
                  <c:v>45042.747786888329</c:v>
                </c:pt>
                <c:pt idx="8826">
                  <c:v>45042.747788045737</c:v>
                </c:pt>
                <c:pt idx="8827">
                  <c:v>45042.747789203146</c:v>
                </c:pt>
                <c:pt idx="8828">
                  <c:v>45042.747790360554</c:v>
                </c:pt>
                <c:pt idx="8829">
                  <c:v>45042.747791517962</c:v>
                </c:pt>
                <c:pt idx="8830">
                  <c:v>45042.747792675371</c:v>
                </c:pt>
                <c:pt idx="8831">
                  <c:v>45042.747793844355</c:v>
                </c:pt>
                <c:pt idx="8832">
                  <c:v>45042.747795001764</c:v>
                </c:pt>
                <c:pt idx="8833">
                  <c:v>45042.747796159172</c:v>
                </c:pt>
                <c:pt idx="8834">
                  <c:v>45042.747797316581</c:v>
                </c:pt>
                <c:pt idx="8835">
                  <c:v>45042.747798473989</c:v>
                </c:pt>
                <c:pt idx="8836">
                  <c:v>45042.747799631397</c:v>
                </c:pt>
                <c:pt idx="8837">
                  <c:v>45042.747800800382</c:v>
                </c:pt>
                <c:pt idx="8838">
                  <c:v>45042.74780195779</c:v>
                </c:pt>
                <c:pt idx="8839">
                  <c:v>45042.747803115199</c:v>
                </c:pt>
                <c:pt idx="8840">
                  <c:v>45042.747804284183</c:v>
                </c:pt>
                <c:pt idx="8841">
                  <c:v>45042.747805453168</c:v>
                </c:pt>
                <c:pt idx="8842">
                  <c:v>45042.747806610576</c:v>
                </c:pt>
                <c:pt idx="8843">
                  <c:v>45042.747807767984</c:v>
                </c:pt>
                <c:pt idx="8844">
                  <c:v>45042.747808925393</c:v>
                </c:pt>
                <c:pt idx="8845">
                  <c:v>45042.747810094377</c:v>
                </c:pt>
                <c:pt idx="8846">
                  <c:v>45042.747811251786</c:v>
                </c:pt>
                <c:pt idx="8847">
                  <c:v>45042.747812409194</c:v>
                </c:pt>
                <c:pt idx="8848">
                  <c:v>45042.747813566602</c:v>
                </c:pt>
                <c:pt idx="8849">
                  <c:v>45042.747814724011</c:v>
                </c:pt>
                <c:pt idx="8850">
                  <c:v>45042.747815881419</c:v>
                </c:pt>
                <c:pt idx="8851">
                  <c:v>45042.747817050404</c:v>
                </c:pt>
                <c:pt idx="8852">
                  <c:v>45042.747818207812</c:v>
                </c:pt>
                <c:pt idx="8853">
                  <c:v>45042.74781936522</c:v>
                </c:pt>
                <c:pt idx="8854">
                  <c:v>45042.747820522629</c:v>
                </c:pt>
                <c:pt idx="8855">
                  <c:v>45042.747821680037</c:v>
                </c:pt>
                <c:pt idx="8856">
                  <c:v>45042.747822837446</c:v>
                </c:pt>
                <c:pt idx="8857">
                  <c:v>45042.747823994854</c:v>
                </c:pt>
                <c:pt idx="8858">
                  <c:v>45042.747825152263</c:v>
                </c:pt>
                <c:pt idx="8859">
                  <c:v>45042.747826309671</c:v>
                </c:pt>
                <c:pt idx="8860">
                  <c:v>45042.747827467079</c:v>
                </c:pt>
                <c:pt idx="8861">
                  <c:v>45042.747828624488</c:v>
                </c:pt>
                <c:pt idx="8862">
                  <c:v>45042.747829781896</c:v>
                </c:pt>
                <c:pt idx="8863">
                  <c:v>45042.747830939305</c:v>
                </c:pt>
                <c:pt idx="8864">
                  <c:v>45042.747832096713</c:v>
                </c:pt>
                <c:pt idx="8865">
                  <c:v>45042.747833254121</c:v>
                </c:pt>
                <c:pt idx="8866">
                  <c:v>45042.74783441153</c:v>
                </c:pt>
                <c:pt idx="8867">
                  <c:v>45042.747835568938</c:v>
                </c:pt>
                <c:pt idx="8868">
                  <c:v>45042.747836737923</c:v>
                </c:pt>
                <c:pt idx="8869">
                  <c:v>45042.747837895331</c:v>
                </c:pt>
                <c:pt idx="8870">
                  <c:v>45042.747839052739</c:v>
                </c:pt>
                <c:pt idx="8871">
                  <c:v>45042.747840233293</c:v>
                </c:pt>
                <c:pt idx="8872">
                  <c:v>45042.747841390701</c:v>
                </c:pt>
                <c:pt idx="8873">
                  <c:v>45042.747842559686</c:v>
                </c:pt>
                <c:pt idx="8874">
                  <c:v>45042.747843717094</c:v>
                </c:pt>
                <c:pt idx="8875">
                  <c:v>45042.747844874502</c:v>
                </c:pt>
                <c:pt idx="8876">
                  <c:v>45042.747846043487</c:v>
                </c:pt>
                <c:pt idx="8877">
                  <c:v>45042.747847200895</c:v>
                </c:pt>
                <c:pt idx="8878">
                  <c:v>45042.74784836988</c:v>
                </c:pt>
                <c:pt idx="8879">
                  <c:v>45042.747849527288</c:v>
                </c:pt>
                <c:pt idx="8880">
                  <c:v>45042.747850696273</c:v>
                </c:pt>
                <c:pt idx="8881">
                  <c:v>45042.747851853681</c:v>
                </c:pt>
                <c:pt idx="8882">
                  <c:v>45042.747853011089</c:v>
                </c:pt>
                <c:pt idx="8883">
                  <c:v>45042.747854168498</c:v>
                </c:pt>
                <c:pt idx="8884">
                  <c:v>45042.747855337482</c:v>
                </c:pt>
                <c:pt idx="8885">
                  <c:v>45042.747856494891</c:v>
                </c:pt>
                <c:pt idx="8886">
                  <c:v>45042.747857652299</c:v>
                </c:pt>
                <c:pt idx="8887">
                  <c:v>45042.747858809707</c:v>
                </c:pt>
                <c:pt idx="8888">
                  <c:v>45042.747859967116</c:v>
                </c:pt>
                <c:pt idx="8889">
                  <c:v>45042.747861124524</c:v>
                </c:pt>
                <c:pt idx="8890">
                  <c:v>45042.747862293509</c:v>
                </c:pt>
                <c:pt idx="8891">
                  <c:v>45042.747863462493</c:v>
                </c:pt>
                <c:pt idx="8892">
                  <c:v>45042.747864619902</c:v>
                </c:pt>
                <c:pt idx="8893">
                  <c:v>45042.74786577731</c:v>
                </c:pt>
                <c:pt idx="8894">
                  <c:v>45042.747866934718</c:v>
                </c:pt>
                <c:pt idx="8895">
                  <c:v>45042.747868092127</c:v>
                </c:pt>
                <c:pt idx="8896">
                  <c:v>45042.747869249535</c:v>
                </c:pt>
                <c:pt idx="8897">
                  <c:v>45042.747870406944</c:v>
                </c:pt>
                <c:pt idx="8898">
                  <c:v>45042.747871564352</c:v>
                </c:pt>
                <c:pt idx="8899">
                  <c:v>45042.74787272176</c:v>
                </c:pt>
                <c:pt idx="8900">
                  <c:v>45042.747873879169</c:v>
                </c:pt>
                <c:pt idx="8901">
                  <c:v>45042.747875048153</c:v>
                </c:pt>
                <c:pt idx="8902">
                  <c:v>45042.747876205562</c:v>
                </c:pt>
                <c:pt idx="8903">
                  <c:v>45042.74787736297</c:v>
                </c:pt>
                <c:pt idx="8904">
                  <c:v>45042.747878520378</c:v>
                </c:pt>
                <c:pt idx="8905">
                  <c:v>45042.747879677787</c:v>
                </c:pt>
                <c:pt idx="8906">
                  <c:v>45042.747880835195</c:v>
                </c:pt>
                <c:pt idx="8907">
                  <c:v>45042.747881992604</c:v>
                </c:pt>
                <c:pt idx="8908">
                  <c:v>45042.747883150012</c:v>
                </c:pt>
                <c:pt idx="8909">
                  <c:v>45042.747884318997</c:v>
                </c:pt>
                <c:pt idx="8910">
                  <c:v>45042.747885487981</c:v>
                </c:pt>
                <c:pt idx="8911">
                  <c:v>45042.747886645389</c:v>
                </c:pt>
                <c:pt idx="8912">
                  <c:v>45042.747887814374</c:v>
                </c:pt>
                <c:pt idx="8913">
                  <c:v>45042.747888971782</c:v>
                </c:pt>
                <c:pt idx="8914">
                  <c:v>45042.747890140767</c:v>
                </c:pt>
                <c:pt idx="8915">
                  <c:v>45042.747891309751</c:v>
                </c:pt>
                <c:pt idx="8916">
                  <c:v>45042.747892478736</c:v>
                </c:pt>
                <c:pt idx="8917">
                  <c:v>45042.747893636144</c:v>
                </c:pt>
                <c:pt idx="8918">
                  <c:v>45042.747894793552</c:v>
                </c:pt>
                <c:pt idx="8919">
                  <c:v>45042.747895950961</c:v>
                </c:pt>
                <c:pt idx="8920">
                  <c:v>45042.747897119945</c:v>
                </c:pt>
                <c:pt idx="8921">
                  <c:v>45042.747898277354</c:v>
                </c:pt>
                <c:pt idx="8922">
                  <c:v>45042.747899434762</c:v>
                </c:pt>
                <c:pt idx="8923">
                  <c:v>45042.74790059217</c:v>
                </c:pt>
                <c:pt idx="8924">
                  <c:v>45042.747901761155</c:v>
                </c:pt>
                <c:pt idx="8925">
                  <c:v>45042.747902918563</c:v>
                </c:pt>
                <c:pt idx="8926">
                  <c:v>45042.747904087548</c:v>
                </c:pt>
                <c:pt idx="8927">
                  <c:v>45042.747905256532</c:v>
                </c:pt>
                <c:pt idx="8928">
                  <c:v>45042.747906425517</c:v>
                </c:pt>
                <c:pt idx="8929">
                  <c:v>45042.747907582925</c:v>
                </c:pt>
                <c:pt idx="8930">
                  <c:v>45042.747908740334</c:v>
                </c:pt>
                <c:pt idx="8931">
                  <c:v>45042.747909909318</c:v>
                </c:pt>
                <c:pt idx="8932">
                  <c:v>45042.747911066726</c:v>
                </c:pt>
                <c:pt idx="8933">
                  <c:v>45042.747912224135</c:v>
                </c:pt>
                <c:pt idx="8934">
                  <c:v>45042.747913381543</c:v>
                </c:pt>
                <c:pt idx="8935">
                  <c:v>45042.747914550528</c:v>
                </c:pt>
                <c:pt idx="8936">
                  <c:v>45042.747915707936</c:v>
                </c:pt>
                <c:pt idx="8937">
                  <c:v>45042.74791687692</c:v>
                </c:pt>
                <c:pt idx="8938">
                  <c:v>45042.747918034329</c:v>
                </c:pt>
                <c:pt idx="8939">
                  <c:v>45042.747919191737</c:v>
                </c:pt>
                <c:pt idx="8940">
                  <c:v>45042.747920349146</c:v>
                </c:pt>
                <c:pt idx="8941">
                  <c:v>45042.74792151813</c:v>
                </c:pt>
                <c:pt idx="8942">
                  <c:v>45042.747922675539</c:v>
                </c:pt>
                <c:pt idx="8943">
                  <c:v>45042.747923844523</c:v>
                </c:pt>
                <c:pt idx="8944">
                  <c:v>45042.747925001931</c:v>
                </c:pt>
                <c:pt idx="8945">
                  <c:v>45042.74792615934</c:v>
                </c:pt>
                <c:pt idx="8946">
                  <c:v>45042.747927316748</c:v>
                </c:pt>
                <c:pt idx="8947">
                  <c:v>45042.747928474157</c:v>
                </c:pt>
                <c:pt idx="8948">
                  <c:v>45042.747929643141</c:v>
                </c:pt>
                <c:pt idx="8949">
                  <c:v>45042.74793080055</c:v>
                </c:pt>
                <c:pt idx="8950">
                  <c:v>45042.747931969534</c:v>
                </c:pt>
                <c:pt idx="8951">
                  <c:v>45042.747933126942</c:v>
                </c:pt>
                <c:pt idx="8952">
                  <c:v>45042.747934284351</c:v>
                </c:pt>
                <c:pt idx="8953">
                  <c:v>45042.747935441759</c:v>
                </c:pt>
                <c:pt idx="8954">
                  <c:v>45042.747936599168</c:v>
                </c:pt>
                <c:pt idx="8955">
                  <c:v>45042.747937756576</c:v>
                </c:pt>
                <c:pt idx="8956">
                  <c:v>45042.74793892556</c:v>
                </c:pt>
                <c:pt idx="8957">
                  <c:v>45042.747940082969</c:v>
                </c:pt>
                <c:pt idx="8958">
                  <c:v>45042.747941240377</c:v>
                </c:pt>
                <c:pt idx="8959">
                  <c:v>45042.747942397786</c:v>
                </c:pt>
                <c:pt idx="8960">
                  <c:v>45042.74794356677</c:v>
                </c:pt>
                <c:pt idx="8961">
                  <c:v>45042.747944724179</c:v>
                </c:pt>
                <c:pt idx="8962">
                  <c:v>45042.747945893163</c:v>
                </c:pt>
                <c:pt idx="8963">
                  <c:v>45042.747947050571</c:v>
                </c:pt>
                <c:pt idx="8964">
                  <c:v>45042.74794820798</c:v>
                </c:pt>
                <c:pt idx="8965">
                  <c:v>45042.747949365388</c:v>
                </c:pt>
                <c:pt idx="8966">
                  <c:v>45042.747950522797</c:v>
                </c:pt>
                <c:pt idx="8967">
                  <c:v>45042.747951680205</c:v>
                </c:pt>
                <c:pt idx="8968">
                  <c:v>45042.747952837613</c:v>
                </c:pt>
                <c:pt idx="8969">
                  <c:v>45042.747953995022</c:v>
                </c:pt>
                <c:pt idx="8970">
                  <c:v>45042.747955164006</c:v>
                </c:pt>
                <c:pt idx="8971">
                  <c:v>45042.747956321415</c:v>
                </c:pt>
                <c:pt idx="8972">
                  <c:v>45042.747957478823</c:v>
                </c:pt>
                <c:pt idx="8973">
                  <c:v>45042.747958636231</c:v>
                </c:pt>
                <c:pt idx="8974">
                  <c:v>45042.74795979364</c:v>
                </c:pt>
                <c:pt idx="8975">
                  <c:v>45042.747960951048</c:v>
                </c:pt>
                <c:pt idx="8976">
                  <c:v>45042.747962108457</c:v>
                </c:pt>
                <c:pt idx="8977">
                  <c:v>45042.747963265865</c:v>
                </c:pt>
                <c:pt idx="8978">
                  <c:v>45042.747964423274</c:v>
                </c:pt>
                <c:pt idx="8979">
                  <c:v>45042.747965580682</c:v>
                </c:pt>
                <c:pt idx="8980">
                  <c:v>45042.74796673809</c:v>
                </c:pt>
                <c:pt idx="8981">
                  <c:v>45042.747967895499</c:v>
                </c:pt>
                <c:pt idx="8982">
                  <c:v>45042.747969064483</c:v>
                </c:pt>
                <c:pt idx="8983">
                  <c:v>45042.747970233468</c:v>
                </c:pt>
                <c:pt idx="8984">
                  <c:v>45042.747971402452</c:v>
                </c:pt>
                <c:pt idx="8985">
                  <c:v>45042.747972571437</c:v>
                </c:pt>
                <c:pt idx="8986">
                  <c:v>45042.747973728845</c:v>
                </c:pt>
                <c:pt idx="8987">
                  <c:v>45042.747974897829</c:v>
                </c:pt>
                <c:pt idx="8988">
                  <c:v>45042.747976055238</c:v>
                </c:pt>
                <c:pt idx="8989">
                  <c:v>45042.747977224222</c:v>
                </c:pt>
                <c:pt idx="8990">
                  <c:v>45042.747978381631</c:v>
                </c:pt>
                <c:pt idx="8991">
                  <c:v>45042.747979539039</c:v>
                </c:pt>
                <c:pt idx="8992">
                  <c:v>45042.747980696447</c:v>
                </c:pt>
                <c:pt idx="8993">
                  <c:v>45042.747981853856</c:v>
                </c:pt>
                <c:pt idx="8994">
                  <c:v>45042.74798302284</c:v>
                </c:pt>
                <c:pt idx="8995">
                  <c:v>45042.747984191825</c:v>
                </c:pt>
                <c:pt idx="8996">
                  <c:v>45042.747985349233</c:v>
                </c:pt>
                <c:pt idx="8997">
                  <c:v>45042.747986518218</c:v>
                </c:pt>
                <c:pt idx="8998">
                  <c:v>45042.747987675626</c:v>
                </c:pt>
                <c:pt idx="8999">
                  <c:v>45042.747988833034</c:v>
                </c:pt>
                <c:pt idx="9000">
                  <c:v>45042.747989990443</c:v>
                </c:pt>
                <c:pt idx="9001">
                  <c:v>45042.747991159427</c:v>
                </c:pt>
                <c:pt idx="9002">
                  <c:v>45042.747992328412</c:v>
                </c:pt>
                <c:pt idx="9003">
                  <c:v>45042.747993497396</c:v>
                </c:pt>
                <c:pt idx="9004">
                  <c:v>45042.747994654805</c:v>
                </c:pt>
                <c:pt idx="9005">
                  <c:v>45042.747995812213</c:v>
                </c:pt>
                <c:pt idx="9006">
                  <c:v>45042.747996969621</c:v>
                </c:pt>
                <c:pt idx="9007">
                  <c:v>45042.74799812703</c:v>
                </c:pt>
                <c:pt idx="9008">
                  <c:v>45042.747999284438</c:v>
                </c:pt>
                <c:pt idx="9009">
                  <c:v>45042.748000453423</c:v>
                </c:pt>
                <c:pt idx="9010">
                  <c:v>45042.748001610831</c:v>
                </c:pt>
                <c:pt idx="9011">
                  <c:v>45042.74800276824</c:v>
                </c:pt>
                <c:pt idx="9012">
                  <c:v>45042.748003937224</c:v>
                </c:pt>
                <c:pt idx="9013">
                  <c:v>45042.748005106208</c:v>
                </c:pt>
                <c:pt idx="9014">
                  <c:v>45042.748006275193</c:v>
                </c:pt>
                <c:pt idx="9015">
                  <c:v>45042.748007444177</c:v>
                </c:pt>
                <c:pt idx="9016">
                  <c:v>45042.748008601586</c:v>
                </c:pt>
                <c:pt idx="9017">
                  <c:v>45042.748009758994</c:v>
                </c:pt>
                <c:pt idx="9018">
                  <c:v>45042.748010916403</c:v>
                </c:pt>
                <c:pt idx="9019">
                  <c:v>45042.748012073811</c:v>
                </c:pt>
                <c:pt idx="9020">
                  <c:v>45042.748013231219</c:v>
                </c:pt>
                <c:pt idx="9021">
                  <c:v>45042.748014400204</c:v>
                </c:pt>
                <c:pt idx="9022">
                  <c:v>45042.748015557612</c:v>
                </c:pt>
                <c:pt idx="9023">
                  <c:v>45042.748016715021</c:v>
                </c:pt>
                <c:pt idx="9024">
                  <c:v>45042.748017872429</c:v>
                </c:pt>
                <c:pt idx="9025">
                  <c:v>45042.748019029837</c:v>
                </c:pt>
                <c:pt idx="9026">
                  <c:v>45042.748020187246</c:v>
                </c:pt>
                <c:pt idx="9027">
                  <c:v>45042.748021344654</c:v>
                </c:pt>
                <c:pt idx="9028">
                  <c:v>45042.748022502063</c:v>
                </c:pt>
                <c:pt idx="9029">
                  <c:v>45042.748023659471</c:v>
                </c:pt>
                <c:pt idx="9030">
                  <c:v>45042.748024828456</c:v>
                </c:pt>
                <c:pt idx="9031">
                  <c:v>45042.74802599744</c:v>
                </c:pt>
                <c:pt idx="9032">
                  <c:v>45042.748027154848</c:v>
                </c:pt>
                <c:pt idx="9033">
                  <c:v>45042.748028312257</c:v>
                </c:pt>
                <c:pt idx="9034">
                  <c:v>45042.748029469665</c:v>
                </c:pt>
                <c:pt idx="9035">
                  <c:v>45042.74803063865</c:v>
                </c:pt>
                <c:pt idx="9036">
                  <c:v>45042.748031807634</c:v>
                </c:pt>
                <c:pt idx="9037">
                  <c:v>45042.748032965043</c:v>
                </c:pt>
                <c:pt idx="9038">
                  <c:v>45042.748034122451</c:v>
                </c:pt>
                <c:pt idx="9039">
                  <c:v>45042.748035279859</c:v>
                </c:pt>
                <c:pt idx="9040">
                  <c:v>45042.748036448844</c:v>
                </c:pt>
                <c:pt idx="9041">
                  <c:v>45042.748037606252</c:v>
                </c:pt>
                <c:pt idx="9042">
                  <c:v>45042.748038763661</c:v>
                </c:pt>
                <c:pt idx="9043">
                  <c:v>45042.748039932645</c:v>
                </c:pt>
                <c:pt idx="9044">
                  <c:v>45042.748041090053</c:v>
                </c:pt>
                <c:pt idx="9045">
                  <c:v>45042.748042247462</c:v>
                </c:pt>
                <c:pt idx="9046">
                  <c:v>45042.74804340487</c:v>
                </c:pt>
                <c:pt idx="9047">
                  <c:v>45042.748044562279</c:v>
                </c:pt>
                <c:pt idx="9048">
                  <c:v>45042.748045719687</c:v>
                </c:pt>
                <c:pt idx="9049">
                  <c:v>45042.748046888672</c:v>
                </c:pt>
                <c:pt idx="9050">
                  <c:v>45042.74804804608</c:v>
                </c:pt>
                <c:pt idx="9051">
                  <c:v>45042.748049203488</c:v>
                </c:pt>
                <c:pt idx="9052">
                  <c:v>45042.748050360897</c:v>
                </c:pt>
                <c:pt idx="9053">
                  <c:v>45042.748051518305</c:v>
                </c:pt>
                <c:pt idx="9054">
                  <c:v>45042.74805268729</c:v>
                </c:pt>
                <c:pt idx="9055">
                  <c:v>45042.748053856274</c:v>
                </c:pt>
                <c:pt idx="9056">
                  <c:v>45042.748055025259</c:v>
                </c:pt>
                <c:pt idx="9057">
                  <c:v>45042.748056194243</c:v>
                </c:pt>
                <c:pt idx="9058">
                  <c:v>45042.748057351651</c:v>
                </c:pt>
                <c:pt idx="9059">
                  <c:v>45042.74805850906</c:v>
                </c:pt>
                <c:pt idx="9060">
                  <c:v>45042.748059666468</c:v>
                </c:pt>
                <c:pt idx="9061">
                  <c:v>45042.748060823877</c:v>
                </c:pt>
                <c:pt idx="9062">
                  <c:v>45042.748061992861</c:v>
                </c:pt>
                <c:pt idx="9063">
                  <c:v>45042.748063150269</c:v>
                </c:pt>
                <c:pt idx="9064">
                  <c:v>45042.748064307678</c:v>
                </c:pt>
                <c:pt idx="9065">
                  <c:v>45042.748065465086</c:v>
                </c:pt>
                <c:pt idx="9066">
                  <c:v>45042.748066634071</c:v>
                </c:pt>
                <c:pt idx="9067">
                  <c:v>45042.748067803055</c:v>
                </c:pt>
                <c:pt idx="9068">
                  <c:v>45042.748068960464</c:v>
                </c:pt>
                <c:pt idx="9069">
                  <c:v>45042.748070117872</c:v>
                </c:pt>
                <c:pt idx="9070">
                  <c:v>45042.74807127528</c:v>
                </c:pt>
                <c:pt idx="9071">
                  <c:v>45042.748072432689</c:v>
                </c:pt>
                <c:pt idx="9072">
                  <c:v>45042.748073590097</c:v>
                </c:pt>
                <c:pt idx="9073">
                  <c:v>45042.748074747506</c:v>
                </c:pt>
                <c:pt idx="9074">
                  <c:v>45042.74807591649</c:v>
                </c:pt>
                <c:pt idx="9075">
                  <c:v>45042.748077073898</c:v>
                </c:pt>
                <c:pt idx="9076">
                  <c:v>45042.748078231307</c:v>
                </c:pt>
                <c:pt idx="9077">
                  <c:v>45042.748079388715</c:v>
                </c:pt>
                <c:pt idx="9078">
                  <c:v>45042.748080546124</c:v>
                </c:pt>
                <c:pt idx="9079">
                  <c:v>45042.748081703532</c:v>
                </c:pt>
                <c:pt idx="9080">
                  <c:v>45042.74808286094</c:v>
                </c:pt>
                <c:pt idx="9081">
                  <c:v>45042.748084018349</c:v>
                </c:pt>
                <c:pt idx="9082">
                  <c:v>45042.748085175757</c:v>
                </c:pt>
                <c:pt idx="9083">
                  <c:v>45042.748086333166</c:v>
                </c:pt>
                <c:pt idx="9084">
                  <c:v>45042.748087490574</c:v>
                </c:pt>
                <c:pt idx="9085">
                  <c:v>45042.748088647983</c:v>
                </c:pt>
                <c:pt idx="9086">
                  <c:v>45042.748089805391</c:v>
                </c:pt>
                <c:pt idx="9087">
                  <c:v>45042.748090962799</c:v>
                </c:pt>
                <c:pt idx="9088">
                  <c:v>45042.748092120208</c:v>
                </c:pt>
                <c:pt idx="9089">
                  <c:v>45042.748093289192</c:v>
                </c:pt>
                <c:pt idx="9090">
                  <c:v>45042.748094446601</c:v>
                </c:pt>
                <c:pt idx="9091">
                  <c:v>45042.748095604009</c:v>
                </c:pt>
                <c:pt idx="9092">
                  <c:v>45042.748096761417</c:v>
                </c:pt>
                <c:pt idx="9093">
                  <c:v>45042.748097918826</c:v>
                </c:pt>
                <c:pt idx="9094">
                  <c:v>45042.748099076234</c:v>
                </c:pt>
                <c:pt idx="9095">
                  <c:v>45042.748100233643</c:v>
                </c:pt>
                <c:pt idx="9096">
                  <c:v>45042.748101391051</c:v>
                </c:pt>
                <c:pt idx="9097">
                  <c:v>45042.748102548459</c:v>
                </c:pt>
                <c:pt idx="9098">
                  <c:v>45042.748103705868</c:v>
                </c:pt>
                <c:pt idx="9099">
                  <c:v>45042.748104863276</c:v>
                </c:pt>
                <c:pt idx="9100">
                  <c:v>45042.748106020685</c:v>
                </c:pt>
                <c:pt idx="9101">
                  <c:v>45042.748107178093</c:v>
                </c:pt>
                <c:pt idx="9102">
                  <c:v>45042.748108335501</c:v>
                </c:pt>
                <c:pt idx="9103">
                  <c:v>45042.74810949291</c:v>
                </c:pt>
                <c:pt idx="9104">
                  <c:v>45042.748110650318</c:v>
                </c:pt>
                <c:pt idx="9105">
                  <c:v>45042.748111819303</c:v>
                </c:pt>
                <c:pt idx="9106">
                  <c:v>45042.748112976711</c:v>
                </c:pt>
                <c:pt idx="9107">
                  <c:v>45042.74811413412</c:v>
                </c:pt>
                <c:pt idx="9108">
                  <c:v>45042.748115303104</c:v>
                </c:pt>
                <c:pt idx="9109">
                  <c:v>45042.748116472088</c:v>
                </c:pt>
                <c:pt idx="9110">
                  <c:v>45042.748117629497</c:v>
                </c:pt>
                <c:pt idx="9111">
                  <c:v>45042.748118786905</c:v>
                </c:pt>
                <c:pt idx="9112">
                  <c:v>45042.748119944314</c:v>
                </c:pt>
                <c:pt idx="9113">
                  <c:v>45042.748121101722</c:v>
                </c:pt>
                <c:pt idx="9114">
                  <c:v>45042.74812225913</c:v>
                </c:pt>
                <c:pt idx="9115">
                  <c:v>45042.748123428115</c:v>
                </c:pt>
                <c:pt idx="9116">
                  <c:v>45042.748124585523</c:v>
                </c:pt>
                <c:pt idx="9117">
                  <c:v>45042.748125742932</c:v>
                </c:pt>
                <c:pt idx="9118">
                  <c:v>45042.74812690034</c:v>
                </c:pt>
                <c:pt idx="9119">
                  <c:v>45042.748128057749</c:v>
                </c:pt>
                <c:pt idx="9120">
                  <c:v>45042.748129215157</c:v>
                </c:pt>
                <c:pt idx="9121">
                  <c:v>45042.748130372565</c:v>
                </c:pt>
                <c:pt idx="9122">
                  <c:v>45042.74813154155</c:v>
                </c:pt>
                <c:pt idx="9123">
                  <c:v>45042.748132698958</c:v>
                </c:pt>
                <c:pt idx="9124">
                  <c:v>45042.748133856367</c:v>
                </c:pt>
                <c:pt idx="9125">
                  <c:v>45042.748135013775</c:v>
                </c:pt>
                <c:pt idx="9126">
                  <c:v>45042.748136182759</c:v>
                </c:pt>
                <c:pt idx="9127">
                  <c:v>45042.748137340168</c:v>
                </c:pt>
                <c:pt idx="9128">
                  <c:v>45042.748138497576</c:v>
                </c:pt>
                <c:pt idx="9129">
                  <c:v>45042.748139654985</c:v>
                </c:pt>
                <c:pt idx="9130">
                  <c:v>45042.748140812393</c:v>
                </c:pt>
                <c:pt idx="9131">
                  <c:v>45042.748141969802</c:v>
                </c:pt>
                <c:pt idx="9132">
                  <c:v>45042.748143138786</c:v>
                </c:pt>
                <c:pt idx="9133">
                  <c:v>45042.748144296194</c:v>
                </c:pt>
                <c:pt idx="9134">
                  <c:v>45042.748145453603</c:v>
                </c:pt>
                <c:pt idx="9135">
                  <c:v>45042.748146611011</c:v>
                </c:pt>
                <c:pt idx="9136">
                  <c:v>45042.748147791564</c:v>
                </c:pt>
                <c:pt idx="9137">
                  <c:v>45042.748148948973</c:v>
                </c:pt>
                <c:pt idx="9138">
                  <c:v>45042.748150106381</c:v>
                </c:pt>
                <c:pt idx="9139">
                  <c:v>45042.74815126379</c:v>
                </c:pt>
                <c:pt idx="9140">
                  <c:v>45042.748152432774</c:v>
                </c:pt>
                <c:pt idx="9141">
                  <c:v>45042.748153601759</c:v>
                </c:pt>
                <c:pt idx="9142">
                  <c:v>45042.748154759167</c:v>
                </c:pt>
                <c:pt idx="9143">
                  <c:v>45042.748155916575</c:v>
                </c:pt>
                <c:pt idx="9144">
                  <c:v>45042.74815708556</c:v>
                </c:pt>
                <c:pt idx="9145">
                  <c:v>45042.748158242968</c:v>
                </c:pt>
                <c:pt idx="9146">
                  <c:v>45042.748159400377</c:v>
                </c:pt>
                <c:pt idx="9147">
                  <c:v>45042.748160569361</c:v>
                </c:pt>
                <c:pt idx="9148">
                  <c:v>45042.748161726769</c:v>
                </c:pt>
                <c:pt idx="9149">
                  <c:v>45042.748162895754</c:v>
                </c:pt>
                <c:pt idx="9150">
                  <c:v>45042.748164064738</c:v>
                </c:pt>
                <c:pt idx="9151">
                  <c:v>45042.748165233723</c:v>
                </c:pt>
                <c:pt idx="9152">
                  <c:v>45042.748166391131</c:v>
                </c:pt>
                <c:pt idx="9153">
                  <c:v>45042.74816754854</c:v>
                </c:pt>
                <c:pt idx="9154">
                  <c:v>45042.748168705948</c:v>
                </c:pt>
                <c:pt idx="9155">
                  <c:v>45042.748169863356</c:v>
                </c:pt>
                <c:pt idx="9156">
                  <c:v>45042.748171020765</c:v>
                </c:pt>
                <c:pt idx="9157">
                  <c:v>45042.748172178173</c:v>
                </c:pt>
                <c:pt idx="9158">
                  <c:v>45042.748173335582</c:v>
                </c:pt>
                <c:pt idx="9159">
                  <c:v>45042.74817449299</c:v>
                </c:pt>
                <c:pt idx="9160">
                  <c:v>45042.748175650398</c:v>
                </c:pt>
                <c:pt idx="9161">
                  <c:v>45042.748176807807</c:v>
                </c:pt>
                <c:pt idx="9162">
                  <c:v>45042.748177965215</c:v>
                </c:pt>
                <c:pt idx="9163">
                  <c:v>45042.748179122624</c:v>
                </c:pt>
                <c:pt idx="9164">
                  <c:v>45042.748180280032</c:v>
                </c:pt>
                <c:pt idx="9165">
                  <c:v>45042.748181437441</c:v>
                </c:pt>
                <c:pt idx="9166">
                  <c:v>45042.748182606425</c:v>
                </c:pt>
                <c:pt idx="9167">
                  <c:v>45042.748183763833</c:v>
                </c:pt>
                <c:pt idx="9168">
                  <c:v>45042.748184921242</c:v>
                </c:pt>
                <c:pt idx="9169">
                  <c:v>45042.748186090226</c:v>
                </c:pt>
                <c:pt idx="9170">
                  <c:v>45042.748187247635</c:v>
                </c:pt>
                <c:pt idx="9171">
                  <c:v>45042.748188405043</c:v>
                </c:pt>
                <c:pt idx="9172">
                  <c:v>45042.748189562451</c:v>
                </c:pt>
                <c:pt idx="9173">
                  <c:v>45042.748190731436</c:v>
                </c:pt>
                <c:pt idx="9174">
                  <c:v>45042.748191888844</c:v>
                </c:pt>
                <c:pt idx="9175">
                  <c:v>45042.748193057829</c:v>
                </c:pt>
                <c:pt idx="9176">
                  <c:v>45042.748194215237</c:v>
                </c:pt>
                <c:pt idx="9177">
                  <c:v>45042.748195384222</c:v>
                </c:pt>
                <c:pt idx="9178">
                  <c:v>45042.748196553206</c:v>
                </c:pt>
                <c:pt idx="9179">
                  <c:v>45042.748197710614</c:v>
                </c:pt>
                <c:pt idx="9180">
                  <c:v>45042.748198879599</c:v>
                </c:pt>
                <c:pt idx="9181">
                  <c:v>45042.748200048583</c:v>
                </c:pt>
                <c:pt idx="9182">
                  <c:v>45042.748201205992</c:v>
                </c:pt>
                <c:pt idx="9183">
                  <c:v>45042.7482023634</c:v>
                </c:pt>
                <c:pt idx="9184">
                  <c:v>45042.748203520809</c:v>
                </c:pt>
                <c:pt idx="9185">
                  <c:v>45042.748204678217</c:v>
                </c:pt>
                <c:pt idx="9186">
                  <c:v>45042.748205835625</c:v>
                </c:pt>
                <c:pt idx="9187">
                  <c:v>45042.748206993034</c:v>
                </c:pt>
                <c:pt idx="9188">
                  <c:v>45042.748208150442</c:v>
                </c:pt>
                <c:pt idx="9189">
                  <c:v>45042.748209307851</c:v>
                </c:pt>
                <c:pt idx="9190">
                  <c:v>45042.748210476835</c:v>
                </c:pt>
                <c:pt idx="9191">
                  <c:v>45042.748211634243</c:v>
                </c:pt>
                <c:pt idx="9192">
                  <c:v>45042.748212803228</c:v>
                </c:pt>
                <c:pt idx="9193">
                  <c:v>45042.748213972212</c:v>
                </c:pt>
                <c:pt idx="9194">
                  <c:v>45042.748215129621</c:v>
                </c:pt>
                <c:pt idx="9195">
                  <c:v>45042.748216287029</c:v>
                </c:pt>
                <c:pt idx="9196">
                  <c:v>45042.748217456014</c:v>
                </c:pt>
                <c:pt idx="9197">
                  <c:v>45042.748218613422</c:v>
                </c:pt>
                <c:pt idx="9198">
                  <c:v>45042.74821977083</c:v>
                </c:pt>
                <c:pt idx="9199">
                  <c:v>45042.748220928239</c:v>
                </c:pt>
                <c:pt idx="9200">
                  <c:v>45042.748222085647</c:v>
                </c:pt>
                <c:pt idx="9201">
                  <c:v>45042.748223243056</c:v>
                </c:pt>
                <c:pt idx="9202">
                  <c:v>45042.748224400464</c:v>
                </c:pt>
                <c:pt idx="9203">
                  <c:v>45042.748225557873</c:v>
                </c:pt>
                <c:pt idx="9204">
                  <c:v>45042.748226715281</c:v>
                </c:pt>
                <c:pt idx="9205">
                  <c:v>45042.748227884265</c:v>
                </c:pt>
                <c:pt idx="9206">
                  <c:v>45042.748229041674</c:v>
                </c:pt>
                <c:pt idx="9207">
                  <c:v>45042.748230210658</c:v>
                </c:pt>
                <c:pt idx="9208">
                  <c:v>45042.748231368067</c:v>
                </c:pt>
                <c:pt idx="9209">
                  <c:v>45042.748232525475</c:v>
                </c:pt>
                <c:pt idx="9210">
                  <c:v>45042.748233682883</c:v>
                </c:pt>
                <c:pt idx="9211">
                  <c:v>45042.748234851868</c:v>
                </c:pt>
                <c:pt idx="9212">
                  <c:v>45042.748236009276</c:v>
                </c:pt>
                <c:pt idx="9213">
                  <c:v>45042.748237166685</c:v>
                </c:pt>
                <c:pt idx="9214">
                  <c:v>45042.748238324093</c:v>
                </c:pt>
                <c:pt idx="9215">
                  <c:v>45042.748239493078</c:v>
                </c:pt>
                <c:pt idx="9216">
                  <c:v>45042.748240650486</c:v>
                </c:pt>
                <c:pt idx="9217">
                  <c:v>45042.748241807894</c:v>
                </c:pt>
                <c:pt idx="9218">
                  <c:v>45042.748242965303</c:v>
                </c:pt>
                <c:pt idx="9219">
                  <c:v>45042.748244122711</c:v>
                </c:pt>
                <c:pt idx="9220">
                  <c:v>45042.748245291696</c:v>
                </c:pt>
                <c:pt idx="9221">
                  <c:v>45042.748246449104</c:v>
                </c:pt>
                <c:pt idx="9222">
                  <c:v>45042.748247606512</c:v>
                </c:pt>
                <c:pt idx="9223">
                  <c:v>45042.748248763921</c:v>
                </c:pt>
                <c:pt idx="9224">
                  <c:v>45042.748249921329</c:v>
                </c:pt>
                <c:pt idx="9225">
                  <c:v>45042.748251078738</c:v>
                </c:pt>
                <c:pt idx="9226">
                  <c:v>45042.748252247722</c:v>
                </c:pt>
                <c:pt idx="9227">
                  <c:v>45042.748253416707</c:v>
                </c:pt>
                <c:pt idx="9228">
                  <c:v>45042.748254574115</c:v>
                </c:pt>
                <c:pt idx="9229">
                  <c:v>45042.748255743099</c:v>
                </c:pt>
                <c:pt idx="9230">
                  <c:v>45042.748256900508</c:v>
                </c:pt>
                <c:pt idx="9231">
                  <c:v>45042.748258069492</c:v>
                </c:pt>
                <c:pt idx="9232">
                  <c:v>45042.748259226901</c:v>
                </c:pt>
                <c:pt idx="9233">
                  <c:v>45042.748260384309</c:v>
                </c:pt>
                <c:pt idx="9234">
                  <c:v>45042.748261541718</c:v>
                </c:pt>
                <c:pt idx="9235">
                  <c:v>45042.748262699126</c:v>
                </c:pt>
                <c:pt idx="9236">
                  <c:v>45042.748263856534</c:v>
                </c:pt>
                <c:pt idx="9237">
                  <c:v>45042.748265013943</c:v>
                </c:pt>
                <c:pt idx="9238">
                  <c:v>45042.748266171351</c:v>
                </c:pt>
                <c:pt idx="9239">
                  <c:v>45042.748267340336</c:v>
                </c:pt>
                <c:pt idx="9240">
                  <c:v>45042.748268497744</c:v>
                </c:pt>
                <c:pt idx="9241">
                  <c:v>45042.748269666728</c:v>
                </c:pt>
                <c:pt idx="9242">
                  <c:v>45042.748270824137</c:v>
                </c:pt>
                <c:pt idx="9243">
                  <c:v>45042.748271981545</c:v>
                </c:pt>
                <c:pt idx="9244">
                  <c:v>45042.748273138954</c:v>
                </c:pt>
                <c:pt idx="9245">
                  <c:v>45042.748274296362</c:v>
                </c:pt>
                <c:pt idx="9246">
                  <c:v>45042.748275465347</c:v>
                </c:pt>
                <c:pt idx="9247">
                  <c:v>45042.748276622755</c:v>
                </c:pt>
                <c:pt idx="9248">
                  <c:v>45042.748277791739</c:v>
                </c:pt>
                <c:pt idx="9249">
                  <c:v>45042.748278960724</c:v>
                </c:pt>
                <c:pt idx="9250">
                  <c:v>45042.748280118132</c:v>
                </c:pt>
                <c:pt idx="9251">
                  <c:v>45042.748281275541</c:v>
                </c:pt>
                <c:pt idx="9252">
                  <c:v>45042.748282432949</c:v>
                </c:pt>
                <c:pt idx="9253">
                  <c:v>45042.748283601934</c:v>
                </c:pt>
                <c:pt idx="9254">
                  <c:v>45042.748284759342</c:v>
                </c:pt>
                <c:pt idx="9255">
                  <c:v>45042.748285928326</c:v>
                </c:pt>
                <c:pt idx="9256">
                  <c:v>45042.748287085735</c:v>
                </c:pt>
                <c:pt idx="9257">
                  <c:v>45042.748288254719</c:v>
                </c:pt>
                <c:pt idx="9258">
                  <c:v>45042.748289412128</c:v>
                </c:pt>
                <c:pt idx="9259">
                  <c:v>45042.748290569536</c:v>
                </c:pt>
                <c:pt idx="9260">
                  <c:v>45042.748291726944</c:v>
                </c:pt>
                <c:pt idx="9261">
                  <c:v>45042.748292884353</c:v>
                </c:pt>
                <c:pt idx="9262">
                  <c:v>45042.748294053337</c:v>
                </c:pt>
                <c:pt idx="9263">
                  <c:v>45042.748295222322</c:v>
                </c:pt>
                <c:pt idx="9264">
                  <c:v>45042.74829637973</c:v>
                </c:pt>
                <c:pt idx="9265">
                  <c:v>45042.748297548715</c:v>
                </c:pt>
                <c:pt idx="9266">
                  <c:v>45042.748298717699</c:v>
                </c:pt>
                <c:pt idx="9267">
                  <c:v>45042.748299886684</c:v>
                </c:pt>
                <c:pt idx="9268">
                  <c:v>45042.748301044092</c:v>
                </c:pt>
                <c:pt idx="9269">
                  <c:v>45042.7483022015</c:v>
                </c:pt>
                <c:pt idx="9270">
                  <c:v>45042.748303358909</c:v>
                </c:pt>
                <c:pt idx="9271">
                  <c:v>45042.748304516317</c:v>
                </c:pt>
                <c:pt idx="9272">
                  <c:v>45042.748305673726</c:v>
                </c:pt>
                <c:pt idx="9273">
                  <c:v>45042.748306831134</c:v>
                </c:pt>
                <c:pt idx="9274">
                  <c:v>45042.748307988542</c:v>
                </c:pt>
                <c:pt idx="9275">
                  <c:v>45042.748309145951</c:v>
                </c:pt>
                <c:pt idx="9276">
                  <c:v>45042.748310303359</c:v>
                </c:pt>
                <c:pt idx="9277">
                  <c:v>45042.748311460768</c:v>
                </c:pt>
                <c:pt idx="9278">
                  <c:v>45042.748312618176</c:v>
                </c:pt>
                <c:pt idx="9279">
                  <c:v>45042.748313775584</c:v>
                </c:pt>
                <c:pt idx="9280">
                  <c:v>45042.748314932993</c:v>
                </c:pt>
                <c:pt idx="9281">
                  <c:v>45042.748316090401</c:v>
                </c:pt>
                <c:pt idx="9282">
                  <c:v>45042.74831724781</c:v>
                </c:pt>
                <c:pt idx="9283">
                  <c:v>45042.748318405218</c:v>
                </c:pt>
                <c:pt idx="9284">
                  <c:v>45042.748319562626</c:v>
                </c:pt>
                <c:pt idx="9285">
                  <c:v>45042.748320720035</c:v>
                </c:pt>
                <c:pt idx="9286">
                  <c:v>45042.748321889019</c:v>
                </c:pt>
                <c:pt idx="9287">
                  <c:v>45042.748323046428</c:v>
                </c:pt>
                <c:pt idx="9288">
                  <c:v>45042.748324203836</c:v>
                </c:pt>
                <c:pt idx="9289">
                  <c:v>45042.748325361244</c:v>
                </c:pt>
                <c:pt idx="9290">
                  <c:v>45042.748326518653</c:v>
                </c:pt>
                <c:pt idx="9291">
                  <c:v>45042.748327676061</c:v>
                </c:pt>
                <c:pt idx="9292">
                  <c:v>45042.74832883347</c:v>
                </c:pt>
                <c:pt idx="9293">
                  <c:v>45042.748330002454</c:v>
                </c:pt>
                <c:pt idx="9294">
                  <c:v>45042.748331159863</c:v>
                </c:pt>
                <c:pt idx="9295">
                  <c:v>45042.748332328847</c:v>
                </c:pt>
                <c:pt idx="9296">
                  <c:v>45042.748333486255</c:v>
                </c:pt>
                <c:pt idx="9297">
                  <c:v>45042.748334643664</c:v>
                </c:pt>
                <c:pt idx="9298">
                  <c:v>45042.748335801072</c:v>
                </c:pt>
                <c:pt idx="9299">
                  <c:v>45042.748336970057</c:v>
                </c:pt>
                <c:pt idx="9300">
                  <c:v>45042.748338127465</c:v>
                </c:pt>
                <c:pt idx="9301">
                  <c:v>45042.748339284874</c:v>
                </c:pt>
                <c:pt idx="9302">
                  <c:v>45042.748340442282</c:v>
                </c:pt>
                <c:pt idx="9303">
                  <c:v>45042.74834159969</c:v>
                </c:pt>
                <c:pt idx="9304">
                  <c:v>45042.748342757099</c:v>
                </c:pt>
                <c:pt idx="9305">
                  <c:v>45042.748343926083</c:v>
                </c:pt>
                <c:pt idx="9306">
                  <c:v>45042.748345083492</c:v>
                </c:pt>
                <c:pt idx="9307">
                  <c:v>45042.7483462409</c:v>
                </c:pt>
                <c:pt idx="9308">
                  <c:v>45042.748347398308</c:v>
                </c:pt>
                <c:pt idx="9309">
                  <c:v>45042.748348555717</c:v>
                </c:pt>
                <c:pt idx="9310">
                  <c:v>45042.748349713125</c:v>
                </c:pt>
                <c:pt idx="9311">
                  <c:v>45042.74835088211</c:v>
                </c:pt>
                <c:pt idx="9312">
                  <c:v>45042.748352039518</c:v>
                </c:pt>
                <c:pt idx="9313">
                  <c:v>45042.748353196926</c:v>
                </c:pt>
                <c:pt idx="9314">
                  <c:v>45042.748354354335</c:v>
                </c:pt>
                <c:pt idx="9315">
                  <c:v>45042.748355511743</c:v>
                </c:pt>
                <c:pt idx="9316">
                  <c:v>45042.748356669152</c:v>
                </c:pt>
                <c:pt idx="9317">
                  <c:v>45042.74835782656</c:v>
                </c:pt>
                <c:pt idx="9318">
                  <c:v>45042.748358983969</c:v>
                </c:pt>
                <c:pt idx="9319">
                  <c:v>45042.748360141377</c:v>
                </c:pt>
                <c:pt idx="9320">
                  <c:v>45042.748361298785</c:v>
                </c:pt>
                <c:pt idx="9321">
                  <c:v>45042.748362456194</c:v>
                </c:pt>
                <c:pt idx="9322">
                  <c:v>45042.748363613602</c:v>
                </c:pt>
                <c:pt idx="9323">
                  <c:v>45042.748364782587</c:v>
                </c:pt>
                <c:pt idx="9324">
                  <c:v>45042.748365939995</c:v>
                </c:pt>
                <c:pt idx="9325">
                  <c:v>45042.748367097403</c:v>
                </c:pt>
                <c:pt idx="9326">
                  <c:v>45042.748368254812</c:v>
                </c:pt>
                <c:pt idx="9327">
                  <c:v>45042.748369423796</c:v>
                </c:pt>
                <c:pt idx="9328">
                  <c:v>45042.748370581205</c:v>
                </c:pt>
                <c:pt idx="9329">
                  <c:v>45042.748371738613</c:v>
                </c:pt>
                <c:pt idx="9330">
                  <c:v>45042.748372896021</c:v>
                </c:pt>
                <c:pt idx="9331">
                  <c:v>45042.748374065006</c:v>
                </c:pt>
                <c:pt idx="9332">
                  <c:v>45042.748375222414</c:v>
                </c:pt>
                <c:pt idx="9333">
                  <c:v>45042.748376379823</c:v>
                </c:pt>
                <c:pt idx="9334">
                  <c:v>45042.748377537231</c:v>
                </c:pt>
                <c:pt idx="9335">
                  <c:v>45042.74837869464</c:v>
                </c:pt>
                <c:pt idx="9336">
                  <c:v>45042.748379852048</c:v>
                </c:pt>
                <c:pt idx="9337">
                  <c:v>45042.748381009456</c:v>
                </c:pt>
                <c:pt idx="9338">
                  <c:v>45042.748382166865</c:v>
                </c:pt>
                <c:pt idx="9339">
                  <c:v>45042.748383335849</c:v>
                </c:pt>
                <c:pt idx="9340">
                  <c:v>45042.748384493258</c:v>
                </c:pt>
                <c:pt idx="9341">
                  <c:v>45042.748385650666</c:v>
                </c:pt>
                <c:pt idx="9342">
                  <c:v>45042.74838681965</c:v>
                </c:pt>
                <c:pt idx="9343">
                  <c:v>45042.748387977059</c:v>
                </c:pt>
                <c:pt idx="9344">
                  <c:v>45042.748389146043</c:v>
                </c:pt>
                <c:pt idx="9345">
                  <c:v>45042.748390315028</c:v>
                </c:pt>
                <c:pt idx="9346">
                  <c:v>45042.748391472436</c:v>
                </c:pt>
                <c:pt idx="9347">
                  <c:v>45042.748392629845</c:v>
                </c:pt>
                <c:pt idx="9348">
                  <c:v>45042.748393787253</c:v>
                </c:pt>
                <c:pt idx="9349">
                  <c:v>45042.748394944661</c:v>
                </c:pt>
                <c:pt idx="9350">
                  <c:v>45042.748396113646</c:v>
                </c:pt>
                <c:pt idx="9351">
                  <c:v>45042.74839728263</c:v>
                </c:pt>
                <c:pt idx="9352">
                  <c:v>45042.748398440039</c:v>
                </c:pt>
                <c:pt idx="9353">
                  <c:v>45042.748399609023</c:v>
                </c:pt>
                <c:pt idx="9354">
                  <c:v>45042.748400766432</c:v>
                </c:pt>
                <c:pt idx="9355">
                  <c:v>45042.74840192384</c:v>
                </c:pt>
                <c:pt idx="9356">
                  <c:v>45042.748403092824</c:v>
                </c:pt>
                <c:pt idx="9357">
                  <c:v>45042.748404250233</c:v>
                </c:pt>
                <c:pt idx="9358">
                  <c:v>45042.748405407641</c:v>
                </c:pt>
                <c:pt idx="9359">
                  <c:v>45042.74840656505</c:v>
                </c:pt>
                <c:pt idx="9360">
                  <c:v>45042.748407734034</c:v>
                </c:pt>
                <c:pt idx="9361">
                  <c:v>45042.748408891443</c:v>
                </c:pt>
                <c:pt idx="9362">
                  <c:v>45042.748410060427</c:v>
                </c:pt>
                <c:pt idx="9363">
                  <c:v>45042.748411217835</c:v>
                </c:pt>
                <c:pt idx="9364">
                  <c:v>45042.748412375244</c:v>
                </c:pt>
                <c:pt idx="9365">
                  <c:v>45042.748413532652</c:v>
                </c:pt>
                <c:pt idx="9366">
                  <c:v>45042.748414701637</c:v>
                </c:pt>
                <c:pt idx="9367">
                  <c:v>45042.748415859045</c:v>
                </c:pt>
                <c:pt idx="9368">
                  <c:v>45042.74841702803</c:v>
                </c:pt>
                <c:pt idx="9369">
                  <c:v>45042.748418185438</c:v>
                </c:pt>
                <c:pt idx="9370">
                  <c:v>45042.748419342846</c:v>
                </c:pt>
                <c:pt idx="9371">
                  <c:v>45042.748420511831</c:v>
                </c:pt>
                <c:pt idx="9372">
                  <c:v>45042.748421669239</c:v>
                </c:pt>
                <c:pt idx="9373">
                  <c:v>45042.748422826648</c:v>
                </c:pt>
                <c:pt idx="9374">
                  <c:v>45042.748423984056</c:v>
                </c:pt>
                <c:pt idx="9375">
                  <c:v>45042.748425141464</c:v>
                </c:pt>
                <c:pt idx="9376">
                  <c:v>45042.748426310449</c:v>
                </c:pt>
                <c:pt idx="9377">
                  <c:v>45042.748427467857</c:v>
                </c:pt>
                <c:pt idx="9378">
                  <c:v>45042.748428625266</c:v>
                </c:pt>
                <c:pt idx="9379">
                  <c:v>45042.748429782674</c:v>
                </c:pt>
                <c:pt idx="9380">
                  <c:v>45042.748430940082</c:v>
                </c:pt>
                <c:pt idx="9381">
                  <c:v>45042.748432097491</c:v>
                </c:pt>
                <c:pt idx="9382">
                  <c:v>45042.748433254899</c:v>
                </c:pt>
                <c:pt idx="9383">
                  <c:v>45042.748434423884</c:v>
                </c:pt>
                <c:pt idx="9384">
                  <c:v>45042.748435581292</c:v>
                </c:pt>
                <c:pt idx="9385">
                  <c:v>45042.748436750277</c:v>
                </c:pt>
                <c:pt idx="9386">
                  <c:v>45042.748437907685</c:v>
                </c:pt>
                <c:pt idx="9387">
                  <c:v>45042.748439065093</c:v>
                </c:pt>
                <c:pt idx="9388">
                  <c:v>45042.748440222502</c:v>
                </c:pt>
                <c:pt idx="9389">
                  <c:v>45042.74844137991</c:v>
                </c:pt>
                <c:pt idx="9390">
                  <c:v>45042.748442537319</c:v>
                </c:pt>
                <c:pt idx="9391">
                  <c:v>45042.748443706303</c:v>
                </c:pt>
                <c:pt idx="9392">
                  <c:v>45042.748444863711</c:v>
                </c:pt>
                <c:pt idx="9393">
                  <c:v>45042.74844602112</c:v>
                </c:pt>
                <c:pt idx="9394">
                  <c:v>45042.748447178528</c:v>
                </c:pt>
                <c:pt idx="9395">
                  <c:v>45042.748448347513</c:v>
                </c:pt>
                <c:pt idx="9396">
                  <c:v>45042.748449504921</c:v>
                </c:pt>
                <c:pt idx="9397">
                  <c:v>45042.748450673906</c:v>
                </c:pt>
                <c:pt idx="9398">
                  <c:v>45042.748451831314</c:v>
                </c:pt>
                <c:pt idx="9399">
                  <c:v>45042.748453000298</c:v>
                </c:pt>
                <c:pt idx="9400">
                  <c:v>45042.748454169283</c:v>
                </c:pt>
                <c:pt idx="9401">
                  <c:v>45042.748455326691</c:v>
                </c:pt>
                <c:pt idx="9402">
                  <c:v>45042.748456495676</c:v>
                </c:pt>
                <c:pt idx="9403">
                  <c:v>45042.74845766466</c:v>
                </c:pt>
                <c:pt idx="9404">
                  <c:v>45042.748458833645</c:v>
                </c:pt>
                <c:pt idx="9405">
                  <c:v>45042.748459991053</c:v>
                </c:pt>
                <c:pt idx="9406">
                  <c:v>45042.748461148462</c:v>
                </c:pt>
                <c:pt idx="9407">
                  <c:v>45042.74846230587</c:v>
                </c:pt>
                <c:pt idx="9408">
                  <c:v>45042.748463463278</c:v>
                </c:pt>
                <c:pt idx="9409">
                  <c:v>45042.748464620687</c:v>
                </c:pt>
                <c:pt idx="9410">
                  <c:v>45042.748465778095</c:v>
                </c:pt>
                <c:pt idx="9411">
                  <c:v>45042.748466935504</c:v>
                </c:pt>
                <c:pt idx="9412">
                  <c:v>45042.748468092912</c:v>
                </c:pt>
                <c:pt idx="9413">
                  <c:v>45042.74846925032</c:v>
                </c:pt>
                <c:pt idx="9414">
                  <c:v>45042.748470407729</c:v>
                </c:pt>
                <c:pt idx="9415">
                  <c:v>45042.748471565137</c:v>
                </c:pt>
                <c:pt idx="9416">
                  <c:v>45042.748472722546</c:v>
                </c:pt>
                <c:pt idx="9417">
                  <c:v>45042.748473879954</c:v>
                </c:pt>
                <c:pt idx="9418">
                  <c:v>45042.748475037362</c:v>
                </c:pt>
                <c:pt idx="9419">
                  <c:v>45042.748476194771</c:v>
                </c:pt>
                <c:pt idx="9420">
                  <c:v>45042.748477352179</c:v>
                </c:pt>
                <c:pt idx="9421">
                  <c:v>45042.748478509588</c:v>
                </c:pt>
                <c:pt idx="9422">
                  <c:v>45042.748479666996</c:v>
                </c:pt>
                <c:pt idx="9423">
                  <c:v>45042.748480824404</c:v>
                </c:pt>
                <c:pt idx="9424">
                  <c:v>45042.748481981813</c:v>
                </c:pt>
                <c:pt idx="9425">
                  <c:v>45042.748483139221</c:v>
                </c:pt>
                <c:pt idx="9426">
                  <c:v>45042.74848429663</c:v>
                </c:pt>
                <c:pt idx="9427">
                  <c:v>45042.748485465614</c:v>
                </c:pt>
                <c:pt idx="9428">
                  <c:v>45042.748486623022</c:v>
                </c:pt>
                <c:pt idx="9429">
                  <c:v>45042.748487792007</c:v>
                </c:pt>
                <c:pt idx="9430">
                  <c:v>45042.748488949415</c:v>
                </c:pt>
                <c:pt idx="9431">
                  <c:v>45042.748490106824</c:v>
                </c:pt>
                <c:pt idx="9432">
                  <c:v>45042.748491275808</c:v>
                </c:pt>
                <c:pt idx="9433">
                  <c:v>45042.748492433217</c:v>
                </c:pt>
                <c:pt idx="9434">
                  <c:v>45042.748493590625</c:v>
                </c:pt>
                <c:pt idx="9435">
                  <c:v>45042.748494748033</c:v>
                </c:pt>
                <c:pt idx="9436">
                  <c:v>45042.748495905442</c:v>
                </c:pt>
                <c:pt idx="9437">
                  <c:v>45042.74849706285</c:v>
                </c:pt>
                <c:pt idx="9438">
                  <c:v>45042.748498220259</c:v>
                </c:pt>
                <c:pt idx="9439">
                  <c:v>45042.748499377667</c:v>
                </c:pt>
                <c:pt idx="9440">
                  <c:v>45042.748500535075</c:v>
                </c:pt>
                <c:pt idx="9441">
                  <c:v>45042.748501692484</c:v>
                </c:pt>
                <c:pt idx="9442">
                  <c:v>45042.748502849892</c:v>
                </c:pt>
                <c:pt idx="9443">
                  <c:v>45042.748504007301</c:v>
                </c:pt>
                <c:pt idx="9444">
                  <c:v>45042.748505164709</c:v>
                </c:pt>
                <c:pt idx="9445">
                  <c:v>45042.748506322117</c:v>
                </c:pt>
                <c:pt idx="9446">
                  <c:v>45042.748507479526</c:v>
                </c:pt>
                <c:pt idx="9447">
                  <c:v>45042.748508636934</c:v>
                </c:pt>
                <c:pt idx="9448">
                  <c:v>45042.748509794343</c:v>
                </c:pt>
                <c:pt idx="9449">
                  <c:v>45042.748510951751</c:v>
                </c:pt>
                <c:pt idx="9450">
                  <c:v>45042.748512120736</c:v>
                </c:pt>
                <c:pt idx="9451">
                  <c:v>45042.748513278144</c:v>
                </c:pt>
                <c:pt idx="9452">
                  <c:v>45042.748514435552</c:v>
                </c:pt>
                <c:pt idx="9453">
                  <c:v>45042.748515604537</c:v>
                </c:pt>
                <c:pt idx="9454">
                  <c:v>45042.748516761945</c:v>
                </c:pt>
                <c:pt idx="9455">
                  <c:v>45042.748517919354</c:v>
                </c:pt>
                <c:pt idx="9456">
                  <c:v>45042.748519076762</c:v>
                </c:pt>
                <c:pt idx="9457">
                  <c:v>45042.748520245746</c:v>
                </c:pt>
                <c:pt idx="9458">
                  <c:v>45042.748521403155</c:v>
                </c:pt>
                <c:pt idx="9459">
                  <c:v>45042.748522572139</c:v>
                </c:pt>
                <c:pt idx="9460">
                  <c:v>45042.748523729548</c:v>
                </c:pt>
                <c:pt idx="9461">
                  <c:v>45042.748524886956</c:v>
                </c:pt>
                <c:pt idx="9462">
                  <c:v>45042.748526055941</c:v>
                </c:pt>
                <c:pt idx="9463">
                  <c:v>45042.748527213349</c:v>
                </c:pt>
                <c:pt idx="9464">
                  <c:v>45042.748528370757</c:v>
                </c:pt>
                <c:pt idx="9465">
                  <c:v>45042.748529528166</c:v>
                </c:pt>
                <c:pt idx="9466">
                  <c:v>45042.74853069715</c:v>
                </c:pt>
                <c:pt idx="9467">
                  <c:v>45042.748531866135</c:v>
                </c:pt>
                <c:pt idx="9468">
                  <c:v>45042.748533023543</c:v>
                </c:pt>
                <c:pt idx="9469">
                  <c:v>45042.748534180952</c:v>
                </c:pt>
                <c:pt idx="9470">
                  <c:v>45042.748535349936</c:v>
                </c:pt>
                <c:pt idx="9471">
                  <c:v>45042.748536507344</c:v>
                </c:pt>
                <c:pt idx="9472">
                  <c:v>45042.748537664753</c:v>
                </c:pt>
                <c:pt idx="9473">
                  <c:v>45042.748538822161</c:v>
                </c:pt>
                <c:pt idx="9474">
                  <c:v>45042.74853997957</c:v>
                </c:pt>
                <c:pt idx="9475">
                  <c:v>45042.748541136978</c:v>
                </c:pt>
                <c:pt idx="9476">
                  <c:v>45042.748542294386</c:v>
                </c:pt>
                <c:pt idx="9477">
                  <c:v>45042.748543451795</c:v>
                </c:pt>
                <c:pt idx="9478">
                  <c:v>45042.748544620779</c:v>
                </c:pt>
                <c:pt idx="9479">
                  <c:v>45042.748545778188</c:v>
                </c:pt>
                <c:pt idx="9480">
                  <c:v>45042.748546935596</c:v>
                </c:pt>
                <c:pt idx="9481">
                  <c:v>45042.748548093005</c:v>
                </c:pt>
                <c:pt idx="9482">
                  <c:v>45042.748549273558</c:v>
                </c:pt>
                <c:pt idx="9483">
                  <c:v>45042.748550430966</c:v>
                </c:pt>
                <c:pt idx="9484">
                  <c:v>45042.748551599951</c:v>
                </c:pt>
                <c:pt idx="9485">
                  <c:v>45042.748552757359</c:v>
                </c:pt>
                <c:pt idx="9486">
                  <c:v>45042.748553914767</c:v>
                </c:pt>
                <c:pt idx="9487">
                  <c:v>45042.748555072176</c:v>
                </c:pt>
                <c:pt idx="9488">
                  <c:v>45042.748556229584</c:v>
                </c:pt>
                <c:pt idx="9489">
                  <c:v>45042.748557386993</c:v>
                </c:pt>
                <c:pt idx="9490">
                  <c:v>45042.748558544401</c:v>
                </c:pt>
                <c:pt idx="9491">
                  <c:v>45042.748559701809</c:v>
                </c:pt>
                <c:pt idx="9492">
                  <c:v>45042.748560859218</c:v>
                </c:pt>
                <c:pt idx="9493">
                  <c:v>45042.748562016626</c:v>
                </c:pt>
                <c:pt idx="9494">
                  <c:v>45042.748563174035</c:v>
                </c:pt>
                <c:pt idx="9495">
                  <c:v>45042.748564331443</c:v>
                </c:pt>
                <c:pt idx="9496">
                  <c:v>45042.748565488851</c:v>
                </c:pt>
                <c:pt idx="9497">
                  <c:v>45042.74856664626</c:v>
                </c:pt>
                <c:pt idx="9498">
                  <c:v>45042.748567803668</c:v>
                </c:pt>
                <c:pt idx="9499">
                  <c:v>45042.748568961077</c:v>
                </c:pt>
                <c:pt idx="9500">
                  <c:v>45042.748570130061</c:v>
                </c:pt>
                <c:pt idx="9501">
                  <c:v>45042.748571299046</c:v>
                </c:pt>
                <c:pt idx="9502">
                  <c:v>45042.748572456454</c:v>
                </c:pt>
                <c:pt idx="9503">
                  <c:v>45042.748573613862</c:v>
                </c:pt>
                <c:pt idx="9504">
                  <c:v>45042.748574771271</c:v>
                </c:pt>
                <c:pt idx="9505">
                  <c:v>45042.748575928679</c:v>
                </c:pt>
                <c:pt idx="9506">
                  <c:v>45042.748577086088</c:v>
                </c:pt>
                <c:pt idx="9507">
                  <c:v>45042.748578243496</c:v>
                </c:pt>
                <c:pt idx="9508">
                  <c:v>45042.74857941248</c:v>
                </c:pt>
                <c:pt idx="9509">
                  <c:v>45042.748580569889</c:v>
                </c:pt>
                <c:pt idx="9510">
                  <c:v>45042.748581738873</c:v>
                </c:pt>
                <c:pt idx="9511">
                  <c:v>45042.748582896282</c:v>
                </c:pt>
                <c:pt idx="9512">
                  <c:v>45042.74858405369</c:v>
                </c:pt>
                <c:pt idx="9513">
                  <c:v>45042.748585211099</c:v>
                </c:pt>
                <c:pt idx="9514">
                  <c:v>45042.748586368507</c:v>
                </c:pt>
                <c:pt idx="9515">
                  <c:v>45042.748587525915</c:v>
                </c:pt>
                <c:pt idx="9516">
                  <c:v>45042.748588683324</c:v>
                </c:pt>
                <c:pt idx="9517">
                  <c:v>45042.748589840732</c:v>
                </c:pt>
                <c:pt idx="9518">
                  <c:v>45042.748591009717</c:v>
                </c:pt>
                <c:pt idx="9519">
                  <c:v>45042.748592178701</c:v>
                </c:pt>
                <c:pt idx="9520">
                  <c:v>45042.748593347686</c:v>
                </c:pt>
                <c:pt idx="9521">
                  <c:v>45042.748594505094</c:v>
                </c:pt>
                <c:pt idx="9522">
                  <c:v>45042.748595662502</c:v>
                </c:pt>
                <c:pt idx="9523">
                  <c:v>45042.748596819911</c:v>
                </c:pt>
                <c:pt idx="9524">
                  <c:v>45042.748597977319</c:v>
                </c:pt>
                <c:pt idx="9525">
                  <c:v>45042.748599134728</c:v>
                </c:pt>
                <c:pt idx="9526">
                  <c:v>45042.748600292136</c:v>
                </c:pt>
                <c:pt idx="9527">
                  <c:v>45042.748601449544</c:v>
                </c:pt>
                <c:pt idx="9528">
                  <c:v>45042.748602618529</c:v>
                </c:pt>
                <c:pt idx="9529">
                  <c:v>45042.748603775937</c:v>
                </c:pt>
                <c:pt idx="9530">
                  <c:v>45042.748604933346</c:v>
                </c:pt>
                <c:pt idx="9531">
                  <c:v>45042.748606090754</c:v>
                </c:pt>
                <c:pt idx="9532">
                  <c:v>45042.748607248162</c:v>
                </c:pt>
                <c:pt idx="9533">
                  <c:v>45042.748608417147</c:v>
                </c:pt>
                <c:pt idx="9534">
                  <c:v>45042.748609574555</c:v>
                </c:pt>
                <c:pt idx="9535">
                  <c:v>45042.74861074354</c:v>
                </c:pt>
                <c:pt idx="9536">
                  <c:v>45042.748611900948</c:v>
                </c:pt>
                <c:pt idx="9537">
                  <c:v>45042.748613069933</c:v>
                </c:pt>
                <c:pt idx="9538">
                  <c:v>45042.748614227341</c:v>
                </c:pt>
                <c:pt idx="9539">
                  <c:v>45042.748615396325</c:v>
                </c:pt>
                <c:pt idx="9540">
                  <c:v>45042.748616553734</c:v>
                </c:pt>
                <c:pt idx="9541">
                  <c:v>45042.748617711142</c:v>
                </c:pt>
                <c:pt idx="9542">
                  <c:v>45042.748618880127</c:v>
                </c:pt>
                <c:pt idx="9543">
                  <c:v>45042.748620037535</c:v>
                </c:pt>
                <c:pt idx="9544">
                  <c:v>45042.748621194944</c:v>
                </c:pt>
                <c:pt idx="9545">
                  <c:v>45042.748622352352</c:v>
                </c:pt>
                <c:pt idx="9546">
                  <c:v>45042.74862350976</c:v>
                </c:pt>
                <c:pt idx="9547">
                  <c:v>45042.748624667169</c:v>
                </c:pt>
                <c:pt idx="9548">
                  <c:v>45042.748625824577</c:v>
                </c:pt>
                <c:pt idx="9549">
                  <c:v>45042.748626981986</c:v>
                </c:pt>
                <c:pt idx="9550">
                  <c:v>45042.748628139394</c:v>
                </c:pt>
                <c:pt idx="9551">
                  <c:v>45042.748629296802</c:v>
                </c:pt>
                <c:pt idx="9552">
                  <c:v>45042.748630454211</c:v>
                </c:pt>
                <c:pt idx="9553">
                  <c:v>45042.748631623195</c:v>
                </c:pt>
                <c:pt idx="9554">
                  <c:v>45042.748632780604</c:v>
                </c:pt>
                <c:pt idx="9555">
                  <c:v>45042.748633938012</c:v>
                </c:pt>
                <c:pt idx="9556">
                  <c:v>45042.748635106997</c:v>
                </c:pt>
                <c:pt idx="9557">
                  <c:v>45042.748636264405</c:v>
                </c:pt>
                <c:pt idx="9558">
                  <c:v>45042.748637421813</c:v>
                </c:pt>
                <c:pt idx="9559">
                  <c:v>45042.748638579222</c:v>
                </c:pt>
                <c:pt idx="9560">
                  <c:v>45042.748639748206</c:v>
                </c:pt>
                <c:pt idx="9561">
                  <c:v>45042.748640917191</c:v>
                </c:pt>
                <c:pt idx="9562">
                  <c:v>45042.748642074599</c:v>
                </c:pt>
                <c:pt idx="9563">
                  <c:v>45042.748643232007</c:v>
                </c:pt>
                <c:pt idx="9564">
                  <c:v>45042.748644389416</c:v>
                </c:pt>
                <c:pt idx="9565">
                  <c:v>45042.748645546824</c:v>
                </c:pt>
                <c:pt idx="9566">
                  <c:v>45042.748646715809</c:v>
                </c:pt>
                <c:pt idx="9567">
                  <c:v>45042.748647873217</c:v>
                </c:pt>
                <c:pt idx="9568">
                  <c:v>45042.748649030626</c:v>
                </c:pt>
                <c:pt idx="9569">
                  <c:v>45042.748650188034</c:v>
                </c:pt>
                <c:pt idx="9570">
                  <c:v>45042.748651345442</c:v>
                </c:pt>
                <c:pt idx="9571">
                  <c:v>45042.748652514427</c:v>
                </c:pt>
                <c:pt idx="9572">
                  <c:v>45042.748653671835</c:v>
                </c:pt>
                <c:pt idx="9573">
                  <c:v>45042.748654829244</c:v>
                </c:pt>
                <c:pt idx="9574">
                  <c:v>45042.748655986652</c:v>
                </c:pt>
                <c:pt idx="9575">
                  <c:v>45042.74865714406</c:v>
                </c:pt>
                <c:pt idx="9576">
                  <c:v>45042.748658301469</c:v>
                </c:pt>
                <c:pt idx="9577">
                  <c:v>45042.748659458877</c:v>
                </c:pt>
                <c:pt idx="9578">
                  <c:v>45042.748660616286</c:v>
                </c:pt>
                <c:pt idx="9579">
                  <c:v>45042.748661773694</c:v>
                </c:pt>
                <c:pt idx="9580">
                  <c:v>45042.748662931102</c:v>
                </c:pt>
                <c:pt idx="9581">
                  <c:v>45042.748664088511</c:v>
                </c:pt>
                <c:pt idx="9582">
                  <c:v>45042.748665257495</c:v>
                </c:pt>
                <c:pt idx="9583">
                  <c:v>45042.74866642648</c:v>
                </c:pt>
                <c:pt idx="9584">
                  <c:v>45042.748667583888</c:v>
                </c:pt>
                <c:pt idx="9585">
                  <c:v>45042.748668741297</c:v>
                </c:pt>
                <c:pt idx="9586">
                  <c:v>45042.748669898705</c:v>
                </c:pt>
                <c:pt idx="9587">
                  <c:v>45042.748671067689</c:v>
                </c:pt>
                <c:pt idx="9588">
                  <c:v>45042.748672225098</c:v>
                </c:pt>
                <c:pt idx="9589">
                  <c:v>45042.748673382506</c:v>
                </c:pt>
                <c:pt idx="9590">
                  <c:v>45042.748674539915</c:v>
                </c:pt>
                <c:pt idx="9591">
                  <c:v>45042.748675708899</c:v>
                </c:pt>
                <c:pt idx="9592">
                  <c:v>45042.748676877884</c:v>
                </c:pt>
                <c:pt idx="9593">
                  <c:v>45042.748678035292</c:v>
                </c:pt>
                <c:pt idx="9594">
                  <c:v>45042.748679204276</c:v>
                </c:pt>
                <c:pt idx="9595">
                  <c:v>45042.748680361685</c:v>
                </c:pt>
                <c:pt idx="9596">
                  <c:v>45042.748681530669</c:v>
                </c:pt>
                <c:pt idx="9597">
                  <c:v>45042.748682699654</c:v>
                </c:pt>
                <c:pt idx="9598">
                  <c:v>45042.748683857062</c:v>
                </c:pt>
                <c:pt idx="9599">
                  <c:v>45042.748685014471</c:v>
                </c:pt>
                <c:pt idx="9600">
                  <c:v>45042.748686171879</c:v>
                </c:pt>
                <c:pt idx="9601">
                  <c:v>45042.748687329287</c:v>
                </c:pt>
                <c:pt idx="9602">
                  <c:v>45042.748688486696</c:v>
                </c:pt>
                <c:pt idx="9603">
                  <c:v>45042.748689644104</c:v>
                </c:pt>
                <c:pt idx="9604">
                  <c:v>45042.748690801513</c:v>
                </c:pt>
                <c:pt idx="9605">
                  <c:v>45042.748691958921</c:v>
                </c:pt>
                <c:pt idx="9606">
                  <c:v>45042.748693116329</c:v>
                </c:pt>
                <c:pt idx="9607">
                  <c:v>45042.748694273738</c:v>
                </c:pt>
                <c:pt idx="9608">
                  <c:v>45042.748695431146</c:v>
                </c:pt>
                <c:pt idx="9609">
                  <c:v>45042.748696588555</c:v>
                </c:pt>
                <c:pt idx="9610">
                  <c:v>45042.748697757539</c:v>
                </c:pt>
                <c:pt idx="9611">
                  <c:v>45042.748698926524</c:v>
                </c:pt>
                <c:pt idx="9612">
                  <c:v>45042.748700095508</c:v>
                </c:pt>
                <c:pt idx="9613">
                  <c:v>45042.748701264492</c:v>
                </c:pt>
                <c:pt idx="9614">
                  <c:v>45042.748702433477</c:v>
                </c:pt>
                <c:pt idx="9615">
                  <c:v>45042.748703602461</c:v>
                </c:pt>
                <c:pt idx="9616">
                  <c:v>45042.748704771446</c:v>
                </c:pt>
                <c:pt idx="9617">
                  <c:v>45042.748705928854</c:v>
                </c:pt>
                <c:pt idx="9618">
                  <c:v>45042.748707086263</c:v>
                </c:pt>
                <c:pt idx="9619">
                  <c:v>45042.748708243671</c:v>
                </c:pt>
                <c:pt idx="9620">
                  <c:v>45042.748709401079</c:v>
                </c:pt>
                <c:pt idx="9621">
                  <c:v>45042.748710558488</c:v>
                </c:pt>
                <c:pt idx="9622">
                  <c:v>45042.748711727472</c:v>
                </c:pt>
                <c:pt idx="9623">
                  <c:v>45042.748712884881</c:v>
                </c:pt>
                <c:pt idx="9624">
                  <c:v>45042.748714053865</c:v>
                </c:pt>
                <c:pt idx="9625">
                  <c:v>45042.748715211274</c:v>
                </c:pt>
                <c:pt idx="9626">
                  <c:v>45042.748716368682</c:v>
                </c:pt>
                <c:pt idx="9627">
                  <c:v>45042.748717537666</c:v>
                </c:pt>
                <c:pt idx="9628">
                  <c:v>45042.748718695075</c:v>
                </c:pt>
                <c:pt idx="9629">
                  <c:v>45042.748719852483</c:v>
                </c:pt>
                <c:pt idx="9630">
                  <c:v>45042.748721009892</c:v>
                </c:pt>
                <c:pt idx="9631">
                  <c:v>45042.7487221673</c:v>
                </c:pt>
                <c:pt idx="9632">
                  <c:v>45042.748723336284</c:v>
                </c:pt>
                <c:pt idx="9633">
                  <c:v>45042.748724493693</c:v>
                </c:pt>
                <c:pt idx="9634">
                  <c:v>45042.748725651101</c:v>
                </c:pt>
                <c:pt idx="9635">
                  <c:v>45042.74872680851</c:v>
                </c:pt>
                <c:pt idx="9636">
                  <c:v>45042.748727965918</c:v>
                </c:pt>
                <c:pt idx="9637">
                  <c:v>45042.748729123326</c:v>
                </c:pt>
                <c:pt idx="9638">
                  <c:v>45042.748730292311</c:v>
                </c:pt>
                <c:pt idx="9639">
                  <c:v>45042.748731449719</c:v>
                </c:pt>
                <c:pt idx="9640">
                  <c:v>45042.748732607128</c:v>
                </c:pt>
                <c:pt idx="9641">
                  <c:v>45042.748733764536</c:v>
                </c:pt>
                <c:pt idx="9642">
                  <c:v>45042.748734933521</c:v>
                </c:pt>
                <c:pt idx="9643">
                  <c:v>45042.748736090929</c:v>
                </c:pt>
                <c:pt idx="9644">
                  <c:v>45042.748737259913</c:v>
                </c:pt>
                <c:pt idx="9645">
                  <c:v>45042.748738417322</c:v>
                </c:pt>
                <c:pt idx="9646">
                  <c:v>45042.74873957473</c:v>
                </c:pt>
                <c:pt idx="9647">
                  <c:v>45042.748740743715</c:v>
                </c:pt>
                <c:pt idx="9648">
                  <c:v>45042.748741912699</c:v>
                </c:pt>
                <c:pt idx="9649">
                  <c:v>45042.748743070108</c:v>
                </c:pt>
                <c:pt idx="9650">
                  <c:v>45042.748744239092</c:v>
                </c:pt>
                <c:pt idx="9651">
                  <c:v>45042.7487453965</c:v>
                </c:pt>
                <c:pt idx="9652">
                  <c:v>45042.748746565485</c:v>
                </c:pt>
                <c:pt idx="9653">
                  <c:v>45042.748747722893</c:v>
                </c:pt>
                <c:pt idx="9654">
                  <c:v>45042.748748880302</c:v>
                </c:pt>
                <c:pt idx="9655">
                  <c:v>45042.748750049286</c:v>
                </c:pt>
                <c:pt idx="9656">
                  <c:v>45042.748751206695</c:v>
                </c:pt>
                <c:pt idx="9657">
                  <c:v>45042.748752364103</c:v>
                </c:pt>
                <c:pt idx="9658">
                  <c:v>45042.748753521511</c:v>
                </c:pt>
                <c:pt idx="9659">
                  <c:v>45042.74875467892</c:v>
                </c:pt>
                <c:pt idx="9660">
                  <c:v>45042.748755836328</c:v>
                </c:pt>
                <c:pt idx="9661">
                  <c:v>45042.748756993737</c:v>
                </c:pt>
                <c:pt idx="9662">
                  <c:v>45042.748758151145</c:v>
                </c:pt>
                <c:pt idx="9663">
                  <c:v>45042.748759308553</c:v>
                </c:pt>
                <c:pt idx="9664">
                  <c:v>45042.748760477538</c:v>
                </c:pt>
                <c:pt idx="9665">
                  <c:v>45042.748761634946</c:v>
                </c:pt>
                <c:pt idx="9666">
                  <c:v>45042.748762803931</c:v>
                </c:pt>
                <c:pt idx="9667">
                  <c:v>45042.748763961339</c:v>
                </c:pt>
                <c:pt idx="9668">
                  <c:v>45042.748765118748</c:v>
                </c:pt>
                <c:pt idx="9669">
                  <c:v>45042.748766287732</c:v>
                </c:pt>
                <c:pt idx="9670">
                  <c:v>45042.74876744514</c:v>
                </c:pt>
                <c:pt idx="9671">
                  <c:v>45042.748768602549</c:v>
                </c:pt>
                <c:pt idx="9672">
                  <c:v>45042.748769759957</c:v>
                </c:pt>
                <c:pt idx="9673">
                  <c:v>45042.748770917366</c:v>
                </c:pt>
                <c:pt idx="9674">
                  <c:v>45042.74877208635</c:v>
                </c:pt>
                <c:pt idx="9675">
                  <c:v>45042.748773255335</c:v>
                </c:pt>
                <c:pt idx="9676">
                  <c:v>45042.748774412743</c:v>
                </c:pt>
                <c:pt idx="9677">
                  <c:v>45042.748775581727</c:v>
                </c:pt>
                <c:pt idx="9678">
                  <c:v>45042.748776739136</c:v>
                </c:pt>
                <c:pt idx="9679">
                  <c:v>45042.748777896544</c:v>
                </c:pt>
                <c:pt idx="9680">
                  <c:v>45042.748779053953</c:v>
                </c:pt>
                <c:pt idx="9681">
                  <c:v>45042.748780211361</c:v>
                </c:pt>
                <c:pt idx="9682">
                  <c:v>45042.748781368769</c:v>
                </c:pt>
                <c:pt idx="9683">
                  <c:v>45042.748782526178</c:v>
                </c:pt>
                <c:pt idx="9684">
                  <c:v>45042.748783683586</c:v>
                </c:pt>
                <c:pt idx="9685">
                  <c:v>45042.748784840995</c:v>
                </c:pt>
                <c:pt idx="9686">
                  <c:v>45042.748785998403</c:v>
                </c:pt>
                <c:pt idx="9687">
                  <c:v>45042.748787155811</c:v>
                </c:pt>
                <c:pt idx="9688">
                  <c:v>45042.74878831322</c:v>
                </c:pt>
                <c:pt idx="9689">
                  <c:v>45042.748789470628</c:v>
                </c:pt>
                <c:pt idx="9690">
                  <c:v>45042.748790628037</c:v>
                </c:pt>
                <c:pt idx="9691">
                  <c:v>45042.748791785445</c:v>
                </c:pt>
                <c:pt idx="9692">
                  <c:v>45042.74879295443</c:v>
                </c:pt>
                <c:pt idx="9693">
                  <c:v>45042.748794111838</c:v>
                </c:pt>
                <c:pt idx="9694">
                  <c:v>45042.748795269246</c:v>
                </c:pt>
                <c:pt idx="9695">
                  <c:v>45042.748796426655</c:v>
                </c:pt>
                <c:pt idx="9696">
                  <c:v>45042.748797584063</c:v>
                </c:pt>
                <c:pt idx="9697">
                  <c:v>45042.748798741472</c:v>
                </c:pt>
                <c:pt idx="9698">
                  <c:v>45042.74879989888</c:v>
                </c:pt>
                <c:pt idx="9699">
                  <c:v>45042.748801056288</c:v>
                </c:pt>
                <c:pt idx="9700">
                  <c:v>45042.748802213697</c:v>
                </c:pt>
                <c:pt idx="9701">
                  <c:v>45042.748803371105</c:v>
                </c:pt>
                <c:pt idx="9702">
                  <c:v>45042.748804528514</c:v>
                </c:pt>
                <c:pt idx="9703">
                  <c:v>45042.748805685922</c:v>
                </c:pt>
                <c:pt idx="9704">
                  <c:v>45042.74880684333</c:v>
                </c:pt>
                <c:pt idx="9705">
                  <c:v>45042.748808000739</c:v>
                </c:pt>
                <c:pt idx="9706">
                  <c:v>45042.748809158147</c:v>
                </c:pt>
                <c:pt idx="9707">
                  <c:v>45042.748810327132</c:v>
                </c:pt>
                <c:pt idx="9708">
                  <c:v>45042.74881148454</c:v>
                </c:pt>
                <c:pt idx="9709">
                  <c:v>45042.748812653525</c:v>
                </c:pt>
                <c:pt idx="9710">
                  <c:v>45042.748813810933</c:v>
                </c:pt>
                <c:pt idx="9711">
                  <c:v>45042.748814968341</c:v>
                </c:pt>
                <c:pt idx="9712">
                  <c:v>45042.74881612575</c:v>
                </c:pt>
                <c:pt idx="9713">
                  <c:v>45042.748817283158</c:v>
                </c:pt>
                <c:pt idx="9714">
                  <c:v>45042.748818440567</c:v>
                </c:pt>
                <c:pt idx="9715">
                  <c:v>45042.748819597975</c:v>
                </c:pt>
                <c:pt idx="9716">
                  <c:v>45042.748820766959</c:v>
                </c:pt>
                <c:pt idx="9717">
                  <c:v>45042.748821935944</c:v>
                </c:pt>
                <c:pt idx="9718">
                  <c:v>45042.748823093352</c:v>
                </c:pt>
                <c:pt idx="9719">
                  <c:v>45042.748824262337</c:v>
                </c:pt>
                <c:pt idx="9720">
                  <c:v>45042.748825419745</c:v>
                </c:pt>
                <c:pt idx="9721">
                  <c:v>45042.748826577154</c:v>
                </c:pt>
                <c:pt idx="9722">
                  <c:v>45042.748827734562</c:v>
                </c:pt>
                <c:pt idx="9723">
                  <c:v>45042.748828903546</c:v>
                </c:pt>
                <c:pt idx="9724">
                  <c:v>45042.748830060955</c:v>
                </c:pt>
                <c:pt idx="9725">
                  <c:v>45042.748831229939</c:v>
                </c:pt>
                <c:pt idx="9726">
                  <c:v>45042.748832398924</c:v>
                </c:pt>
                <c:pt idx="9727">
                  <c:v>45042.748833567908</c:v>
                </c:pt>
                <c:pt idx="9728">
                  <c:v>45042.748834725317</c:v>
                </c:pt>
                <c:pt idx="9729">
                  <c:v>45042.748835882725</c:v>
                </c:pt>
                <c:pt idx="9730">
                  <c:v>45042.748837051709</c:v>
                </c:pt>
                <c:pt idx="9731">
                  <c:v>45042.748838209118</c:v>
                </c:pt>
                <c:pt idx="9732">
                  <c:v>45042.748839366526</c:v>
                </c:pt>
                <c:pt idx="9733">
                  <c:v>45042.748840523935</c:v>
                </c:pt>
                <c:pt idx="9734">
                  <c:v>45042.748841681343</c:v>
                </c:pt>
                <c:pt idx="9735">
                  <c:v>45042.748842838751</c:v>
                </c:pt>
                <c:pt idx="9736">
                  <c:v>45042.74884399616</c:v>
                </c:pt>
                <c:pt idx="9737">
                  <c:v>45042.748845153568</c:v>
                </c:pt>
                <c:pt idx="9738">
                  <c:v>45042.748846310977</c:v>
                </c:pt>
                <c:pt idx="9739">
                  <c:v>45042.748847479961</c:v>
                </c:pt>
                <c:pt idx="9740">
                  <c:v>45042.74884863737</c:v>
                </c:pt>
                <c:pt idx="9741">
                  <c:v>45042.748849806354</c:v>
                </c:pt>
                <c:pt idx="9742">
                  <c:v>45042.748850975338</c:v>
                </c:pt>
                <c:pt idx="9743">
                  <c:v>45042.748852144323</c:v>
                </c:pt>
                <c:pt idx="9744">
                  <c:v>45042.748853301731</c:v>
                </c:pt>
                <c:pt idx="9745">
                  <c:v>45042.74885445914</c:v>
                </c:pt>
                <c:pt idx="9746">
                  <c:v>45042.748855616548</c:v>
                </c:pt>
                <c:pt idx="9747">
                  <c:v>45042.748856773957</c:v>
                </c:pt>
                <c:pt idx="9748">
                  <c:v>45042.748857931365</c:v>
                </c:pt>
                <c:pt idx="9749">
                  <c:v>45042.748859088773</c:v>
                </c:pt>
                <c:pt idx="9750">
                  <c:v>45042.748860246182</c:v>
                </c:pt>
                <c:pt idx="9751">
                  <c:v>45042.748861415166</c:v>
                </c:pt>
                <c:pt idx="9752">
                  <c:v>45042.748862584151</c:v>
                </c:pt>
                <c:pt idx="9753">
                  <c:v>45042.748863741559</c:v>
                </c:pt>
                <c:pt idx="9754">
                  <c:v>45042.748864898967</c:v>
                </c:pt>
                <c:pt idx="9755">
                  <c:v>45042.748866067952</c:v>
                </c:pt>
                <c:pt idx="9756">
                  <c:v>45042.74886722536</c:v>
                </c:pt>
                <c:pt idx="9757">
                  <c:v>45042.748868382769</c:v>
                </c:pt>
                <c:pt idx="9758">
                  <c:v>45042.748869540177</c:v>
                </c:pt>
                <c:pt idx="9759">
                  <c:v>45042.748870709162</c:v>
                </c:pt>
                <c:pt idx="9760">
                  <c:v>45042.74887186657</c:v>
                </c:pt>
                <c:pt idx="9761">
                  <c:v>45042.748873023978</c:v>
                </c:pt>
                <c:pt idx="9762">
                  <c:v>45042.748874181387</c:v>
                </c:pt>
                <c:pt idx="9763">
                  <c:v>45042.748875350371</c:v>
                </c:pt>
                <c:pt idx="9764">
                  <c:v>45042.74887650778</c:v>
                </c:pt>
                <c:pt idx="9765">
                  <c:v>45042.748877676764</c:v>
                </c:pt>
                <c:pt idx="9766">
                  <c:v>45042.748878834173</c:v>
                </c:pt>
                <c:pt idx="9767">
                  <c:v>45042.748879991581</c:v>
                </c:pt>
                <c:pt idx="9768">
                  <c:v>45042.748881148989</c:v>
                </c:pt>
                <c:pt idx="9769">
                  <c:v>45042.748882306398</c:v>
                </c:pt>
                <c:pt idx="9770">
                  <c:v>45042.748883463806</c:v>
                </c:pt>
                <c:pt idx="9771">
                  <c:v>45042.748884621215</c:v>
                </c:pt>
                <c:pt idx="9772">
                  <c:v>45042.748885778623</c:v>
                </c:pt>
                <c:pt idx="9773">
                  <c:v>45042.748886947607</c:v>
                </c:pt>
                <c:pt idx="9774">
                  <c:v>45042.748888105016</c:v>
                </c:pt>
                <c:pt idx="9775">
                  <c:v>45042.748889262424</c:v>
                </c:pt>
                <c:pt idx="9776">
                  <c:v>45042.748890431409</c:v>
                </c:pt>
                <c:pt idx="9777">
                  <c:v>45042.748891600393</c:v>
                </c:pt>
                <c:pt idx="9778">
                  <c:v>45042.748892757802</c:v>
                </c:pt>
                <c:pt idx="9779">
                  <c:v>45042.74889391521</c:v>
                </c:pt>
                <c:pt idx="9780">
                  <c:v>45042.748895072618</c:v>
                </c:pt>
                <c:pt idx="9781">
                  <c:v>45042.748896230027</c:v>
                </c:pt>
                <c:pt idx="9782">
                  <c:v>45042.748897387435</c:v>
                </c:pt>
                <c:pt idx="9783">
                  <c:v>45042.748898544844</c:v>
                </c:pt>
                <c:pt idx="9784">
                  <c:v>45042.748899713828</c:v>
                </c:pt>
                <c:pt idx="9785">
                  <c:v>45042.748900882812</c:v>
                </c:pt>
                <c:pt idx="9786">
                  <c:v>45042.748902040221</c:v>
                </c:pt>
                <c:pt idx="9787">
                  <c:v>45042.748903197629</c:v>
                </c:pt>
                <c:pt idx="9788">
                  <c:v>45042.748904355038</c:v>
                </c:pt>
                <c:pt idx="9789">
                  <c:v>45042.748905524022</c:v>
                </c:pt>
                <c:pt idx="9790">
                  <c:v>45042.748906681431</c:v>
                </c:pt>
                <c:pt idx="9791">
                  <c:v>45042.748907838839</c:v>
                </c:pt>
                <c:pt idx="9792">
                  <c:v>45042.748909007823</c:v>
                </c:pt>
                <c:pt idx="9793">
                  <c:v>45042.748910165232</c:v>
                </c:pt>
                <c:pt idx="9794">
                  <c:v>45042.74891132264</c:v>
                </c:pt>
                <c:pt idx="9795">
                  <c:v>45042.748912480049</c:v>
                </c:pt>
                <c:pt idx="9796">
                  <c:v>45042.748913637457</c:v>
                </c:pt>
                <c:pt idx="9797">
                  <c:v>45042.748914806441</c:v>
                </c:pt>
                <c:pt idx="9798">
                  <c:v>45042.74891596385</c:v>
                </c:pt>
                <c:pt idx="9799">
                  <c:v>45042.748917121258</c:v>
                </c:pt>
                <c:pt idx="9800">
                  <c:v>45042.748918278667</c:v>
                </c:pt>
                <c:pt idx="9801">
                  <c:v>45042.748919436075</c:v>
                </c:pt>
                <c:pt idx="9802">
                  <c:v>45042.74892060506</c:v>
                </c:pt>
                <c:pt idx="9803">
                  <c:v>45042.748921762468</c:v>
                </c:pt>
                <c:pt idx="9804">
                  <c:v>45042.748922931452</c:v>
                </c:pt>
                <c:pt idx="9805">
                  <c:v>45042.748924088861</c:v>
                </c:pt>
                <c:pt idx="9806">
                  <c:v>45042.748925269414</c:v>
                </c:pt>
                <c:pt idx="9807">
                  <c:v>45042.748926438398</c:v>
                </c:pt>
                <c:pt idx="9808">
                  <c:v>45042.748927595807</c:v>
                </c:pt>
                <c:pt idx="9809">
                  <c:v>45042.748928753215</c:v>
                </c:pt>
                <c:pt idx="9810">
                  <c:v>45042.7489299222</c:v>
                </c:pt>
                <c:pt idx="9811">
                  <c:v>45042.748931079608</c:v>
                </c:pt>
                <c:pt idx="9812">
                  <c:v>45042.748932237017</c:v>
                </c:pt>
                <c:pt idx="9813">
                  <c:v>45042.748933406001</c:v>
                </c:pt>
                <c:pt idx="9814">
                  <c:v>45042.748934563409</c:v>
                </c:pt>
                <c:pt idx="9815">
                  <c:v>45042.748935720818</c:v>
                </c:pt>
                <c:pt idx="9816">
                  <c:v>45042.748936878226</c:v>
                </c:pt>
                <c:pt idx="9817">
                  <c:v>45042.748938047211</c:v>
                </c:pt>
                <c:pt idx="9818">
                  <c:v>45042.748939216195</c:v>
                </c:pt>
                <c:pt idx="9819">
                  <c:v>45042.748940373604</c:v>
                </c:pt>
                <c:pt idx="9820">
                  <c:v>45042.748941531012</c:v>
                </c:pt>
                <c:pt idx="9821">
                  <c:v>45042.74894268842</c:v>
                </c:pt>
                <c:pt idx="9822">
                  <c:v>45042.748943845829</c:v>
                </c:pt>
                <c:pt idx="9823">
                  <c:v>45042.748945003237</c:v>
                </c:pt>
                <c:pt idx="9824">
                  <c:v>45042.748946160646</c:v>
                </c:pt>
                <c:pt idx="9825">
                  <c:v>45042.748947318054</c:v>
                </c:pt>
                <c:pt idx="9826">
                  <c:v>45042.748948475462</c:v>
                </c:pt>
                <c:pt idx="9827">
                  <c:v>45042.748949644447</c:v>
                </c:pt>
                <c:pt idx="9828">
                  <c:v>45042.748950801855</c:v>
                </c:pt>
                <c:pt idx="9829">
                  <c:v>45042.748951959264</c:v>
                </c:pt>
                <c:pt idx="9830">
                  <c:v>45042.748953116672</c:v>
                </c:pt>
                <c:pt idx="9831">
                  <c:v>45042.74895427408</c:v>
                </c:pt>
                <c:pt idx="9832">
                  <c:v>45042.748955443065</c:v>
                </c:pt>
                <c:pt idx="9833">
                  <c:v>45042.748956612049</c:v>
                </c:pt>
                <c:pt idx="9834">
                  <c:v>45042.748957769458</c:v>
                </c:pt>
                <c:pt idx="9835">
                  <c:v>45042.748958938442</c:v>
                </c:pt>
                <c:pt idx="9836">
                  <c:v>45042.748960095851</c:v>
                </c:pt>
                <c:pt idx="9837">
                  <c:v>45042.748961253259</c:v>
                </c:pt>
                <c:pt idx="9838">
                  <c:v>45042.748962410667</c:v>
                </c:pt>
                <c:pt idx="9839">
                  <c:v>45042.748963568076</c:v>
                </c:pt>
                <c:pt idx="9840">
                  <c:v>45042.748964725484</c:v>
                </c:pt>
                <c:pt idx="9841">
                  <c:v>45042.748965882893</c:v>
                </c:pt>
                <c:pt idx="9842">
                  <c:v>45042.748967040301</c:v>
                </c:pt>
                <c:pt idx="9843">
                  <c:v>45042.748968197709</c:v>
                </c:pt>
                <c:pt idx="9844">
                  <c:v>45042.748969355118</c:v>
                </c:pt>
                <c:pt idx="9845">
                  <c:v>45042.748970512526</c:v>
                </c:pt>
                <c:pt idx="9846">
                  <c:v>45042.748971669935</c:v>
                </c:pt>
                <c:pt idx="9847">
                  <c:v>45042.748972827343</c:v>
                </c:pt>
                <c:pt idx="9848">
                  <c:v>45042.748973984752</c:v>
                </c:pt>
                <c:pt idx="9849">
                  <c:v>45042.748975153736</c:v>
                </c:pt>
                <c:pt idx="9850">
                  <c:v>45042.74897632272</c:v>
                </c:pt>
                <c:pt idx="9851">
                  <c:v>45042.748977480129</c:v>
                </c:pt>
                <c:pt idx="9852">
                  <c:v>45042.748978637537</c:v>
                </c:pt>
                <c:pt idx="9853">
                  <c:v>45042.748979794946</c:v>
                </c:pt>
                <c:pt idx="9854">
                  <c:v>45042.74898096393</c:v>
                </c:pt>
                <c:pt idx="9855">
                  <c:v>45042.748982121338</c:v>
                </c:pt>
                <c:pt idx="9856">
                  <c:v>45042.748983278747</c:v>
                </c:pt>
                <c:pt idx="9857">
                  <c:v>45042.748984436155</c:v>
                </c:pt>
                <c:pt idx="9858">
                  <c:v>45042.74898560514</c:v>
                </c:pt>
                <c:pt idx="9859">
                  <c:v>45042.748986762548</c:v>
                </c:pt>
                <c:pt idx="9860">
                  <c:v>45042.748987919957</c:v>
                </c:pt>
                <c:pt idx="9861">
                  <c:v>45042.748989077365</c:v>
                </c:pt>
                <c:pt idx="9862">
                  <c:v>45042.748990246349</c:v>
                </c:pt>
                <c:pt idx="9863">
                  <c:v>45042.748991403758</c:v>
                </c:pt>
                <c:pt idx="9864">
                  <c:v>45042.748992572742</c:v>
                </c:pt>
                <c:pt idx="9865">
                  <c:v>45042.748993730151</c:v>
                </c:pt>
                <c:pt idx="9866">
                  <c:v>45042.748994887559</c:v>
                </c:pt>
                <c:pt idx="9867">
                  <c:v>45042.748996044967</c:v>
                </c:pt>
                <c:pt idx="9868">
                  <c:v>45042.748997202376</c:v>
                </c:pt>
                <c:pt idx="9869">
                  <c:v>45042.748998359784</c:v>
                </c:pt>
                <c:pt idx="9870">
                  <c:v>45042.748999517193</c:v>
                </c:pt>
                <c:pt idx="9871">
                  <c:v>45042.749000686177</c:v>
                </c:pt>
                <c:pt idx="9872">
                  <c:v>45042.749001843586</c:v>
                </c:pt>
                <c:pt idx="9873">
                  <c:v>45042.749003000994</c:v>
                </c:pt>
                <c:pt idx="9874">
                  <c:v>45042.749004169978</c:v>
                </c:pt>
                <c:pt idx="9875">
                  <c:v>45042.749005327387</c:v>
                </c:pt>
                <c:pt idx="9876">
                  <c:v>45042.749006496371</c:v>
                </c:pt>
                <c:pt idx="9877">
                  <c:v>45042.74900765378</c:v>
                </c:pt>
                <c:pt idx="9878">
                  <c:v>45042.749008822764</c:v>
                </c:pt>
                <c:pt idx="9879">
                  <c:v>45042.749009980173</c:v>
                </c:pt>
                <c:pt idx="9880">
                  <c:v>45042.749011149157</c:v>
                </c:pt>
                <c:pt idx="9881">
                  <c:v>45042.749012306565</c:v>
                </c:pt>
                <c:pt idx="9882">
                  <c:v>45042.749013463974</c:v>
                </c:pt>
                <c:pt idx="9883">
                  <c:v>45042.749014621382</c:v>
                </c:pt>
                <c:pt idx="9884">
                  <c:v>45042.749015790367</c:v>
                </c:pt>
                <c:pt idx="9885">
                  <c:v>45042.749016959351</c:v>
                </c:pt>
                <c:pt idx="9886">
                  <c:v>45042.74901811676</c:v>
                </c:pt>
                <c:pt idx="9887">
                  <c:v>45042.749019274168</c:v>
                </c:pt>
                <c:pt idx="9888">
                  <c:v>45042.749020443152</c:v>
                </c:pt>
                <c:pt idx="9889">
                  <c:v>45042.749021600561</c:v>
                </c:pt>
                <c:pt idx="9890">
                  <c:v>45042.749022757969</c:v>
                </c:pt>
                <c:pt idx="9891">
                  <c:v>45042.749023926954</c:v>
                </c:pt>
                <c:pt idx="9892">
                  <c:v>45042.749025084362</c:v>
                </c:pt>
                <c:pt idx="9893">
                  <c:v>45042.74902624177</c:v>
                </c:pt>
                <c:pt idx="9894">
                  <c:v>45042.749027399179</c:v>
                </c:pt>
                <c:pt idx="9895">
                  <c:v>45042.749028556587</c:v>
                </c:pt>
                <c:pt idx="9896">
                  <c:v>45042.749029713996</c:v>
                </c:pt>
                <c:pt idx="9897">
                  <c:v>45042.74903088298</c:v>
                </c:pt>
                <c:pt idx="9898">
                  <c:v>45042.749032040389</c:v>
                </c:pt>
                <c:pt idx="9899">
                  <c:v>45042.749033197797</c:v>
                </c:pt>
                <c:pt idx="9900">
                  <c:v>45042.749034366781</c:v>
                </c:pt>
                <c:pt idx="9901">
                  <c:v>45042.749035535766</c:v>
                </c:pt>
                <c:pt idx="9902">
                  <c:v>45042.749036693174</c:v>
                </c:pt>
                <c:pt idx="9903">
                  <c:v>45042.749037850583</c:v>
                </c:pt>
                <c:pt idx="9904">
                  <c:v>45042.749039007991</c:v>
                </c:pt>
                <c:pt idx="9905">
                  <c:v>45042.749040165399</c:v>
                </c:pt>
                <c:pt idx="9906">
                  <c:v>45042.749041322808</c:v>
                </c:pt>
                <c:pt idx="9907">
                  <c:v>45042.749042480216</c:v>
                </c:pt>
                <c:pt idx="9908">
                  <c:v>45042.749043637625</c:v>
                </c:pt>
                <c:pt idx="9909">
                  <c:v>45042.749044795033</c:v>
                </c:pt>
                <c:pt idx="9910">
                  <c:v>45042.749045952442</c:v>
                </c:pt>
                <c:pt idx="9911">
                  <c:v>45042.749047121426</c:v>
                </c:pt>
                <c:pt idx="9912">
                  <c:v>45042.749048278834</c:v>
                </c:pt>
                <c:pt idx="9913">
                  <c:v>45042.749049436243</c:v>
                </c:pt>
                <c:pt idx="9914">
                  <c:v>45042.749050593651</c:v>
                </c:pt>
                <c:pt idx="9915">
                  <c:v>45042.74905175106</c:v>
                </c:pt>
                <c:pt idx="9916">
                  <c:v>45042.749052908468</c:v>
                </c:pt>
                <c:pt idx="9917">
                  <c:v>45042.749054065876</c:v>
                </c:pt>
                <c:pt idx="9918">
                  <c:v>45042.749055234861</c:v>
                </c:pt>
                <c:pt idx="9919">
                  <c:v>45042.749056392269</c:v>
                </c:pt>
                <c:pt idx="9920">
                  <c:v>45042.749057549678</c:v>
                </c:pt>
                <c:pt idx="9921">
                  <c:v>45042.749058707086</c:v>
                </c:pt>
                <c:pt idx="9922">
                  <c:v>45042.749059864494</c:v>
                </c:pt>
                <c:pt idx="9923">
                  <c:v>45042.749061021903</c:v>
                </c:pt>
                <c:pt idx="9924">
                  <c:v>45042.749062190887</c:v>
                </c:pt>
                <c:pt idx="9925">
                  <c:v>45042.749063348296</c:v>
                </c:pt>
                <c:pt idx="9926">
                  <c:v>45042.749064505704</c:v>
                </c:pt>
                <c:pt idx="9927">
                  <c:v>45042.749065663113</c:v>
                </c:pt>
                <c:pt idx="9928">
                  <c:v>45042.749066820521</c:v>
                </c:pt>
                <c:pt idx="9929">
                  <c:v>45042.749067977929</c:v>
                </c:pt>
                <c:pt idx="9930">
                  <c:v>45042.749069135338</c:v>
                </c:pt>
                <c:pt idx="9931">
                  <c:v>45042.749070304322</c:v>
                </c:pt>
                <c:pt idx="9932">
                  <c:v>45042.749071461731</c:v>
                </c:pt>
                <c:pt idx="9933">
                  <c:v>45042.749072630715</c:v>
                </c:pt>
                <c:pt idx="9934">
                  <c:v>45042.749073788123</c:v>
                </c:pt>
                <c:pt idx="9935">
                  <c:v>45042.749074945532</c:v>
                </c:pt>
                <c:pt idx="9936">
                  <c:v>45042.74907610294</c:v>
                </c:pt>
                <c:pt idx="9937">
                  <c:v>45042.749077271925</c:v>
                </c:pt>
                <c:pt idx="9938">
                  <c:v>45042.749078429333</c:v>
                </c:pt>
                <c:pt idx="9939">
                  <c:v>45042.749079586742</c:v>
                </c:pt>
                <c:pt idx="9940">
                  <c:v>45042.74908074415</c:v>
                </c:pt>
                <c:pt idx="9941">
                  <c:v>45042.749081901558</c:v>
                </c:pt>
                <c:pt idx="9942">
                  <c:v>45042.749083070543</c:v>
                </c:pt>
                <c:pt idx="9943">
                  <c:v>45042.749084227951</c:v>
                </c:pt>
                <c:pt idx="9944">
                  <c:v>45042.74908538536</c:v>
                </c:pt>
                <c:pt idx="9945">
                  <c:v>45042.749086554344</c:v>
                </c:pt>
                <c:pt idx="9946">
                  <c:v>45042.749087723329</c:v>
                </c:pt>
                <c:pt idx="9947">
                  <c:v>45042.749088880737</c:v>
                </c:pt>
                <c:pt idx="9948">
                  <c:v>45042.749090038145</c:v>
                </c:pt>
                <c:pt idx="9949">
                  <c:v>45042.749091195554</c:v>
                </c:pt>
                <c:pt idx="9950">
                  <c:v>45042.749092352962</c:v>
                </c:pt>
                <c:pt idx="9951">
                  <c:v>45042.749093510371</c:v>
                </c:pt>
                <c:pt idx="9952">
                  <c:v>45042.749094667779</c:v>
                </c:pt>
                <c:pt idx="9953">
                  <c:v>45042.749095836763</c:v>
                </c:pt>
                <c:pt idx="9954">
                  <c:v>45042.749096994172</c:v>
                </c:pt>
                <c:pt idx="9955">
                  <c:v>45042.74909815158</c:v>
                </c:pt>
                <c:pt idx="9956">
                  <c:v>45042.749099320565</c:v>
                </c:pt>
                <c:pt idx="9957">
                  <c:v>45042.749100489549</c:v>
                </c:pt>
                <c:pt idx="9958">
                  <c:v>45042.749101658534</c:v>
                </c:pt>
                <c:pt idx="9959">
                  <c:v>45042.749102815942</c:v>
                </c:pt>
                <c:pt idx="9960">
                  <c:v>45042.74910397335</c:v>
                </c:pt>
                <c:pt idx="9961">
                  <c:v>45042.749105130759</c:v>
                </c:pt>
                <c:pt idx="9962">
                  <c:v>45042.749106299743</c:v>
                </c:pt>
                <c:pt idx="9963">
                  <c:v>45042.749107457152</c:v>
                </c:pt>
                <c:pt idx="9964">
                  <c:v>45042.74910861456</c:v>
                </c:pt>
                <c:pt idx="9965">
                  <c:v>45042.749109771969</c:v>
                </c:pt>
                <c:pt idx="9966">
                  <c:v>45042.749110940953</c:v>
                </c:pt>
                <c:pt idx="9967">
                  <c:v>45042.749112109937</c:v>
                </c:pt>
                <c:pt idx="9968">
                  <c:v>45042.749113278922</c:v>
                </c:pt>
                <c:pt idx="9969">
                  <c:v>45042.74911443633</c:v>
                </c:pt>
                <c:pt idx="9970">
                  <c:v>45042.749115593739</c:v>
                </c:pt>
                <c:pt idx="9971">
                  <c:v>45042.749116762723</c:v>
                </c:pt>
                <c:pt idx="9972">
                  <c:v>45042.749117931708</c:v>
                </c:pt>
                <c:pt idx="9973">
                  <c:v>45042.749119089116</c:v>
                </c:pt>
                <c:pt idx="9974">
                  <c:v>45042.749120246524</c:v>
                </c:pt>
                <c:pt idx="9975">
                  <c:v>45042.749121403933</c:v>
                </c:pt>
                <c:pt idx="9976">
                  <c:v>45042.749122572917</c:v>
                </c:pt>
                <c:pt idx="9977">
                  <c:v>45042.749123741902</c:v>
                </c:pt>
                <c:pt idx="9978">
                  <c:v>45042.749124910886</c:v>
                </c:pt>
                <c:pt idx="9979">
                  <c:v>45042.749126068295</c:v>
                </c:pt>
                <c:pt idx="9980">
                  <c:v>45042.749127225703</c:v>
                </c:pt>
                <c:pt idx="9981">
                  <c:v>45042.749128383111</c:v>
                </c:pt>
                <c:pt idx="9982">
                  <c:v>45042.74912954052</c:v>
                </c:pt>
                <c:pt idx="9983">
                  <c:v>45042.749130709504</c:v>
                </c:pt>
                <c:pt idx="9984">
                  <c:v>45042.749131866913</c:v>
                </c:pt>
                <c:pt idx="9985">
                  <c:v>45042.749133035897</c:v>
                </c:pt>
                <c:pt idx="9986">
                  <c:v>45042.749134193306</c:v>
                </c:pt>
                <c:pt idx="9987">
                  <c:v>45042.749135350714</c:v>
                </c:pt>
                <c:pt idx="9988">
                  <c:v>45042.749136519698</c:v>
                </c:pt>
                <c:pt idx="9989">
                  <c:v>45042.749137677107</c:v>
                </c:pt>
                <c:pt idx="9990">
                  <c:v>45042.749138834515</c:v>
                </c:pt>
                <c:pt idx="9991">
                  <c:v>45042.749139991924</c:v>
                </c:pt>
                <c:pt idx="9992">
                  <c:v>45042.749141160908</c:v>
                </c:pt>
                <c:pt idx="9993">
                  <c:v>45042.749142318316</c:v>
                </c:pt>
                <c:pt idx="9994">
                  <c:v>45042.749143475725</c:v>
                </c:pt>
                <c:pt idx="9995">
                  <c:v>45042.749144633133</c:v>
                </c:pt>
                <c:pt idx="9996">
                  <c:v>45042.749145790542</c:v>
                </c:pt>
                <c:pt idx="9997">
                  <c:v>45042.74914694795</c:v>
                </c:pt>
                <c:pt idx="9998">
                  <c:v>45042.749148105358</c:v>
                </c:pt>
                <c:pt idx="9999">
                  <c:v>45042.749149262767</c:v>
                </c:pt>
                <c:pt idx="10000">
                  <c:v>45042.749150431751</c:v>
                </c:pt>
                <c:pt idx="10001">
                  <c:v>45042.74915158916</c:v>
                </c:pt>
                <c:pt idx="10002">
                  <c:v>45042.749152746568</c:v>
                </c:pt>
                <c:pt idx="10003">
                  <c:v>45042.749153915553</c:v>
                </c:pt>
                <c:pt idx="10004">
                  <c:v>45042.749155072961</c:v>
                </c:pt>
                <c:pt idx="10005">
                  <c:v>45042.749156230369</c:v>
                </c:pt>
                <c:pt idx="10006">
                  <c:v>45042.749157399354</c:v>
                </c:pt>
                <c:pt idx="10007">
                  <c:v>45042.749158568338</c:v>
                </c:pt>
                <c:pt idx="10008">
                  <c:v>45042.749159725747</c:v>
                </c:pt>
                <c:pt idx="10009">
                  <c:v>45042.749160894731</c:v>
                </c:pt>
                <c:pt idx="10010">
                  <c:v>45042.74916205214</c:v>
                </c:pt>
                <c:pt idx="10011">
                  <c:v>45042.749163209548</c:v>
                </c:pt>
                <c:pt idx="10012">
                  <c:v>45042.749164366956</c:v>
                </c:pt>
                <c:pt idx="10013">
                  <c:v>45042.749165524365</c:v>
                </c:pt>
                <c:pt idx="10014">
                  <c:v>45042.749166693349</c:v>
                </c:pt>
                <c:pt idx="10015">
                  <c:v>45042.749167850758</c:v>
                </c:pt>
                <c:pt idx="10016">
                  <c:v>45042.749169019742</c:v>
                </c:pt>
                <c:pt idx="10017">
                  <c:v>45042.749170188727</c:v>
                </c:pt>
                <c:pt idx="10018">
                  <c:v>45042.749171346135</c:v>
                </c:pt>
                <c:pt idx="10019">
                  <c:v>45042.749172515119</c:v>
                </c:pt>
                <c:pt idx="10020">
                  <c:v>45042.749173672528</c:v>
                </c:pt>
                <c:pt idx="10021">
                  <c:v>45042.749174841512</c:v>
                </c:pt>
                <c:pt idx="10022">
                  <c:v>45042.749175998921</c:v>
                </c:pt>
                <c:pt idx="10023">
                  <c:v>45042.749177167905</c:v>
                </c:pt>
                <c:pt idx="10024">
                  <c:v>45042.749178325314</c:v>
                </c:pt>
                <c:pt idx="10025">
                  <c:v>45042.749179482722</c:v>
                </c:pt>
                <c:pt idx="10026">
                  <c:v>45042.749180663275</c:v>
                </c:pt>
                <c:pt idx="10027">
                  <c:v>45042.749181820684</c:v>
                </c:pt>
                <c:pt idx="10028">
                  <c:v>45042.749182978092</c:v>
                </c:pt>
                <c:pt idx="10029">
                  <c:v>45042.749184147076</c:v>
                </c:pt>
                <c:pt idx="10030">
                  <c:v>45042.749185316061</c:v>
                </c:pt>
                <c:pt idx="10031">
                  <c:v>45042.749186473469</c:v>
                </c:pt>
                <c:pt idx="10032">
                  <c:v>45042.749187630878</c:v>
                </c:pt>
                <c:pt idx="10033">
                  <c:v>45042.749188799862</c:v>
                </c:pt>
                <c:pt idx="10034">
                  <c:v>45042.749189957271</c:v>
                </c:pt>
                <c:pt idx="10035">
                  <c:v>45042.749191126255</c:v>
                </c:pt>
                <c:pt idx="10036">
                  <c:v>45042.749192283663</c:v>
                </c:pt>
                <c:pt idx="10037">
                  <c:v>45042.749193441072</c:v>
                </c:pt>
                <c:pt idx="10038">
                  <c:v>45042.749194610056</c:v>
                </c:pt>
                <c:pt idx="10039">
                  <c:v>45042.749195767465</c:v>
                </c:pt>
                <c:pt idx="10040">
                  <c:v>45042.749196924873</c:v>
                </c:pt>
                <c:pt idx="10041">
                  <c:v>45042.749198082282</c:v>
                </c:pt>
                <c:pt idx="10042">
                  <c:v>45042.74919923969</c:v>
                </c:pt>
                <c:pt idx="10043">
                  <c:v>45042.749200408674</c:v>
                </c:pt>
                <c:pt idx="10044">
                  <c:v>45042.749201577659</c:v>
                </c:pt>
                <c:pt idx="10045">
                  <c:v>45042.749202735067</c:v>
                </c:pt>
                <c:pt idx="10046">
                  <c:v>45042.749203904052</c:v>
                </c:pt>
                <c:pt idx="10047">
                  <c:v>45042.74920506146</c:v>
                </c:pt>
                <c:pt idx="10048">
                  <c:v>45042.749206218868</c:v>
                </c:pt>
                <c:pt idx="10049">
                  <c:v>45042.749207376277</c:v>
                </c:pt>
                <c:pt idx="10050">
                  <c:v>45042.749208533685</c:v>
                </c:pt>
                <c:pt idx="10051">
                  <c:v>45042.749209691094</c:v>
                </c:pt>
                <c:pt idx="10052">
                  <c:v>45042.749210848502</c:v>
                </c:pt>
                <c:pt idx="10053">
                  <c:v>45042.749212017487</c:v>
                </c:pt>
                <c:pt idx="10054">
                  <c:v>45042.749213174895</c:v>
                </c:pt>
                <c:pt idx="10055">
                  <c:v>45042.749214343879</c:v>
                </c:pt>
                <c:pt idx="10056">
                  <c:v>45042.749215501288</c:v>
                </c:pt>
                <c:pt idx="10057">
                  <c:v>45042.749216658696</c:v>
                </c:pt>
                <c:pt idx="10058">
                  <c:v>45042.749217827681</c:v>
                </c:pt>
                <c:pt idx="10059">
                  <c:v>45042.749218996665</c:v>
                </c:pt>
                <c:pt idx="10060">
                  <c:v>45042.74922016565</c:v>
                </c:pt>
                <c:pt idx="10061">
                  <c:v>45042.749221323058</c:v>
                </c:pt>
                <c:pt idx="10062">
                  <c:v>45042.749222480466</c:v>
                </c:pt>
                <c:pt idx="10063">
                  <c:v>45042.749223649451</c:v>
                </c:pt>
                <c:pt idx="10064">
                  <c:v>45042.749224806859</c:v>
                </c:pt>
                <c:pt idx="10065">
                  <c:v>45042.749225964268</c:v>
                </c:pt>
                <c:pt idx="10066">
                  <c:v>45042.749227121676</c:v>
                </c:pt>
                <c:pt idx="10067">
                  <c:v>45042.749228290661</c:v>
                </c:pt>
                <c:pt idx="10068">
                  <c:v>45042.749229448069</c:v>
                </c:pt>
                <c:pt idx="10069">
                  <c:v>45042.749230605477</c:v>
                </c:pt>
                <c:pt idx="10070">
                  <c:v>45042.749231762886</c:v>
                </c:pt>
                <c:pt idx="10071">
                  <c:v>45042.74923293187</c:v>
                </c:pt>
                <c:pt idx="10072">
                  <c:v>45042.749234089279</c:v>
                </c:pt>
                <c:pt idx="10073">
                  <c:v>45042.749235258263</c:v>
                </c:pt>
                <c:pt idx="10074">
                  <c:v>45042.749236415671</c:v>
                </c:pt>
                <c:pt idx="10075">
                  <c:v>45042.74923757308</c:v>
                </c:pt>
                <c:pt idx="10076">
                  <c:v>45042.749238730488</c:v>
                </c:pt>
                <c:pt idx="10077">
                  <c:v>45042.749239887897</c:v>
                </c:pt>
                <c:pt idx="10078">
                  <c:v>45042.749241056881</c:v>
                </c:pt>
                <c:pt idx="10079">
                  <c:v>45042.74924221429</c:v>
                </c:pt>
                <c:pt idx="10080">
                  <c:v>45042.749243371698</c:v>
                </c:pt>
                <c:pt idx="10081">
                  <c:v>45042.749244529106</c:v>
                </c:pt>
                <c:pt idx="10082">
                  <c:v>45042.749245686515</c:v>
                </c:pt>
                <c:pt idx="10083">
                  <c:v>45042.749246843923</c:v>
                </c:pt>
                <c:pt idx="10084">
                  <c:v>45042.749248001332</c:v>
                </c:pt>
                <c:pt idx="10085">
                  <c:v>45042.749249170316</c:v>
                </c:pt>
                <c:pt idx="10086">
                  <c:v>45042.749250327724</c:v>
                </c:pt>
                <c:pt idx="10087">
                  <c:v>45042.749251485133</c:v>
                </c:pt>
                <c:pt idx="10088">
                  <c:v>45042.749252642541</c:v>
                </c:pt>
                <c:pt idx="10089">
                  <c:v>45042.74925379995</c:v>
                </c:pt>
                <c:pt idx="10090">
                  <c:v>45042.749254957358</c:v>
                </c:pt>
                <c:pt idx="10091">
                  <c:v>45042.749256114766</c:v>
                </c:pt>
                <c:pt idx="10092">
                  <c:v>45042.749257283751</c:v>
                </c:pt>
                <c:pt idx="10093">
                  <c:v>45042.749258441159</c:v>
                </c:pt>
                <c:pt idx="10094">
                  <c:v>45042.749259598568</c:v>
                </c:pt>
                <c:pt idx="10095">
                  <c:v>45042.749260755976</c:v>
                </c:pt>
                <c:pt idx="10096">
                  <c:v>45042.749261913385</c:v>
                </c:pt>
                <c:pt idx="10097">
                  <c:v>45042.749263070793</c:v>
                </c:pt>
                <c:pt idx="10098">
                  <c:v>45042.749264228201</c:v>
                </c:pt>
                <c:pt idx="10099">
                  <c:v>45042.749265397186</c:v>
                </c:pt>
                <c:pt idx="10100">
                  <c:v>45042.749266554594</c:v>
                </c:pt>
                <c:pt idx="10101">
                  <c:v>45042.749267723579</c:v>
                </c:pt>
                <c:pt idx="10102">
                  <c:v>45042.749268880987</c:v>
                </c:pt>
                <c:pt idx="10103">
                  <c:v>45042.749270038395</c:v>
                </c:pt>
                <c:pt idx="10104">
                  <c:v>45042.749271195804</c:v>
                </c:pt>
                <c:pt idx="10105">
                  <c:v>45042.749272353212</c:v>
                </c:pt>
                <c:pt idx="10106">
                  <c:v>45042.749273510621</c:v>
                </c:pt>
                <c:pt idx="10107">
                  <c:v>45042.749274668029</c:v>
                </c:pt>
                <c:pt idx="10108">
                  <c:v>45042.749275825438</c:v>
                </c:pt>
                <c:pt idx="10109">
                  <c:v>45042.749276994422</c:v>
                </c:pt>
                <c:pt idx="10110">
                  <c:v>45042.749278163406</c:v>
                </c:pt>
                <c:pt idx="10111">
                  <c:v>45042.749279332391</c:v>
                </c:pt>
                <c:pt idx="10112">
                  <c:v>45042.749280489799</c:v>
                </c:pt>
                <c:pt idx="10113">
                  <c:v>45042.749281658784</c:v>
                </c:pt>
                <c:pt idx="10114">
                  <c:v>45042.749282816192</c:v>
                </c:pt>
                <c:pt idx="10115">
                  <c:v>45042.749283973601</c:v>
                </c:pt>
                <c:pt idx="10116">
                  <c:v>45042.749285131009</c:v>
                </c:pt>
                <c:pt idx="10117">
                  <c:v>45042.749286288417</c:v>
                </c:pt>
                <c:pt idx="10118">
                  <c:v>45042.749287457402</c:v>
                </c:pt>
                <c:pt idx="10119">
                  <c:v>45042.74928861481</c:v>
                </c:pt>
                <c:pt idx="10120">
                  <c:v>45042.749289783795</c:v>
                </c:pt>
                <c:pt idx="10121">
                  <c:v>45042.749290941203</c:v>
                </c:pt>
                <c:pt idx="10122">
                  <c:v>45042.749292110188</c:v>
                </c:pt>
                <c:pt idx="10123">
                  <c:v>45042.749293279172</c:v>
                </c:pt>
                <c:pt idx="10124">
                  <c:v>45042.749294448156</c:v>
                </c:pt>
                <c:pt idx="10125">
                  <c:v>45042.749295605565</c:v>
                </c:pt>
                <c:pt idx="10126">
                  <c:v>45042.749296762973</c:v>
                </c:pt>
                <c:pt idx="10127">
                  <c:v>45042.749297931958</c:v>
                </c:pt>
                <c:pt idx="10128">
                  <c:v>45042.749299089366</c:v>
                </c:pt>
                <c:pt idx="10129">
                  <c:v>45042.749300258351</c:v>
                </c:pt>
                <c:pt idx="10130">
                  <c:v>45042.749301415759</c:v>
                </c:pt>
                <c:pt idx="10131">
                  <c:v>45042.749302573167</c:v>
                </c:pt>
                <c:pt idx="10132">
                  <c:v>45042.749303730576</c:v>
                </c:pt>
                <c:pt idx="10133">
                  <c:v>45042.749304887984</c:v>
                </c:pt>
                <c:pt idx="10134">
                  <c:v>45042.749306045393</c:v>
                </c:pt>
                <c:pt idx="10135">
                  <c:v>45042.749307202801</c:v>
                </c:pt>
                <c:pt idx="10136">
                  <c:v>45042.749308360209</c:v>
                </c:pt>
                <c:pt idx="10137">
                  <c:v>45042.749309517618</c:v>
                </c:pt>
                <c:pt idx="10138">
                  <c:v>45042.749310675026</c:v>
                </c:pt>
                <c:pt idx="10139">
                  <c:v>45042.749311844011</c:v>
                </c:pt>
                <c:pt idx="10140">
                  <c:v>45042.749313001419</c:v>
                </c:pt>
                <c:pt idx="10141">
                  <c:v>45042.749314170404</c:v>
                </c:pt>
                <c:pt idx="10142">
                  <c:v>45042.749315327812</c:v>
                </c:pt>
                <c:pt idx="10143">
                  <c:v>45042.749316496796</c:v>
                </c:pt>
                <c:pt idx="10144">
                  <c:v>45042.749317665781</c:v>
                </c:pt>
                <c:pt idx="10145">
                  <c:v>45042.749318823189</c:v>
                </c:pt>
                <c:pt idx="10146">
                  <c:v>45042.749319980598</c:v>
                </c:pt>
                <c:pt idx="10147">
                  <c:v>45042.749321138006</c:v>
                </c:pt>
                <c:pt idx="10148">
                  <c:v>45042.749322295414</c:v>
                </c:pt>
                <c:pt idx="10149">
                  <c:v>45042.749323452823</c:v>
                </c:pt>
                <c:pt idx="10150">
                  <c:v>45042.749324621807</c:v>
                </c:pt>
                <c:pt idx="10151">
                  <c:v>45042.749325779216</c:v>
                </c:pt>
                <c:pt idx="10152">
                  <c:v>45042.7493269482</c:v>
                </c:pt>
                <c:pt idx="10153">
                  <c:v>45042.749328105609</c:v>
                </c:pt>
                <c:pt idx="10154">
                  <c:v>45042.749329263017</c:v>
                </c:pt>
                <c:pt idx="10155">
                  <c:v>45042.749330420425</c:v>
                </c:pt>
                <c:pt idx="10156">
                  <c:v>45042.74933158941</c:v>
                </c:pt>
                <c:pt idx="10157">
                  <c:v>45042.749332758394</c:v>
                </c:pt>
                <c:pt idx="10158">
                  <c:v>45042.749333915803</c:v>
                </c:pt>
                <c:pt idx="10159">
                  <c:v>45042.749335073211</c:v>
                </c:pt>
                <c:pt idx="10160">
                  <c:v>45042.74933623062</c:v>
                </c:pt>
                <c:pt idx="10161">
                  <c:v>45042.749337388028</c:v>
                </c:pt>
                <c:pt idx="10162">
                  <c:v>45042.749338545436</c:v>
                </c:pt>
                <c:pt idx="10163">
                  <c:v>45042.749339702845</c:v>
                </c:pt>
                <c:pt idx="10164">
                  <c:v>45042.749340860253</c:v>
                </c:pt>
                <c:pt idx="10165">
                  <c:v>45042.749342017662</c:v>
                </c:pt>
                <c:pt idx="10166">
                  <c:v>45042.749343186646</c:v>
                </c:pt>
                <c:pt idx="10167">
                  <c:v>45042.749344344054</c:v>
                </c:pt>
                <c:pt idx="10168">
                  <c:v>45042.749345513039</c:v>
                </c:pt>
                <c:pt idx="10169">
                  <c:v>45042.749346670447</c:v>
                </c:pt>
                <c:pt idx="10170">
                  <c:v>45042.749347827856</c:v>
                </c:pt>
                <c:pt idx="10171">
                  <c:v>45042.749348985264</c:v>
                </c:pt>
                <c:pt idx="10172">
                  <c:v>45042.749350165817</c:v>
                </c:pt>
                <c:pt idx="10173">
                  <c:v>45042.749351323226</c:v>
                </c:pt>
                <c:pt idx="10174">
                  <c:v>45042.74935249221</c:v>
                </c:pt>
                <c:pt idx="10175">
                  <c:v>45042.749353661195</c:v>
                </c:pt>
                <c:pt idx="10176">
                  <c:v>45042.749354818603</c:v>
                </c:pt>
                <c:pt idx="10177">
                  <c:v>45042.749355976011</c:v>
                </c:pt>
                <c:pt idx="10178">
                  <c:v>45042.74935713342</c:v>
                </c:pt>
                <c:pt idx="10179">
                  <c:v>45042.749358302404</c:v>
                </c:pt>
                <c:pt idx="10180">
                  <c:v>45042.749359459813</c:v>
                </c:pt>
                <c:pt idx="10181">
                  <c:v>45042.749360617221</c:v>
                </c:pt>
                <c:pt idx="10182">
                  <c:v>45042.749361786206</c:v>
                </c:pt>
                <c:pt idx="10183">
                  <c:v>45042.749362943614</c:v>
                </c:pt>
                <c:pt idx="10184">
                  <c:v>45042.749364101022</c:v>
                </c:pt>
                <c:pt idx="10185">
                  <c:v>45042.749365258431</c:v>
                </c:pt>
                <c:pt idx="10186">
                  <c:v>45042.749366415839</c:v>
                </c:pt>
                <c:pt idx="10187">
                  <c:v>45042.749367573248</c:v>
                </c:pt>
                <c:pt idx="10188">
                  <c:v>45042.749368730656</c:v>
                </c:pt>
                <c:pt idx="10189">
                  <c:v>45042.749369888064</c:v>
                </c:pt>
                <c:pt idx="10190">
                  <c:v>45042.749371045473</c:v>
                </c:pt>
                <c:pt idx="10191">
                  <c:v>45042.749372202881</c:v>
                </c:pt>
                <c:pt idx="10192">
                  <c:v>45042.749373371866</c:v>
                </c:pt>
                <c:pt idx="10193">
                  <c:v>45042.749374529274</c:v>
                </c:pt>
                <c:pt idx="10194">
                  <c:v>45042.749375686682</c:v>
                </c:pt>
                <c:pt idx="10195">
                  <c:v>45042.749376844091</c:v>
                </c:pt>
                <c:pt idx="10196">
                  <c:v>45042.749378001499</c:v>
                </c:pt>
                <c:pt idx="10197">
                  <c:v>45042.749379158908</c:v>
                </c:pt>
                <c:pt idx="10198">
                  <c:v>45042.749380316316</c:v>
                </c:pt>
                <c:pt idx="10199">
                  <c:v>45042.749381473724</c:v>
                </c:pt>
                <c:pt idx="10200">
                  <c:v>45042.749382631133</c:v>
                </c:pt>
                <c:pt idx="10201">
                  <c:v>45042.749383788541</c:v>
                </c:pt>
                <c:pt idx="10202">
                  <c:v>45042.74938494595</c:v>
                </c:pt>
                <c:pt idx="10203">
                  <c:v>45042.749386103358</c:v>
                </c:pt>
                <c:pt idx="10204">
                  <c:v>45042.749387260767</c:v>
                </c:pt>
                <c:pt idx="10205">
                  <c:v>45042.749388418175</c:v>
                </c:pt>
                <c:pt idx="10206">
                  <c:v>45042.749389575583</c:v>
                </c:pt>
                <c:pt idx="10207">
                  <c:v>45042.749390732992</c:v>
                </c:pt>
                <c:pt idx="10208">
                  <c:v>45042.7493918904</c:v>
                </c:pt>
                <c:pt idx="10209">
                  <c:v>45042.749393047809</c:v>
                </c:pt>
                <c:pt idx="10210">
                  <c:v>45042.749394205217</c:v>
                </c:pt>
                <c:pt idx="10211">
                  <c:v>45042.749395362625</c:v>
                </c:pt>
                <c:pt idx="10212">
                  <c:v>45042.749396520034</c:v>
                </c:pt>
                <c:pt idx="10213">
                  <c:v>45042.749397677442</c:v>
                </c:pt>
                <c:pt idx="10214">
                  <c:v>45042.749398834851</c:v>
                </c:pt>
                <c:pt idx="10215">
                  <c:v>45042.749399992259</c:v>
                </c:pt>
                <c:pt idx="10216">
                  <c:v>45042.749401149667</c:v>
                </c:pt>
                <c:pt idx="10217">
                  <c:v>45042.749402307076</c:v>
                </c:pt>
                <c:pt idx="10218">
                  <c:v>45042.749403464484</c:v>
                </c:pt>
                <c:pt idx="10219">
                  <c:v>45042.749404621893</c:v>
                </c:pt>
                <c:pt idx="10220">
                  <c:v>45042.749405779301</c:v>
                </c:pt>
                <c:pt idx="10221">
                  <c:v>45042.749406936709</c:v>
                </c:pt>
                <c:pt idx="10222">
                  <c:v>45042.749408094118</c:v>
                </c:pt>
                <c:pt idx="10223">
                  <c:v>45042.749409251526</c:v>
                </c:pt>
                <c:pt idx="10224">
                  <c:v>45042.749410408935</c:v>
                </c:pt>
                <c:pt idx="10225">
                  <c:v>45042.749411566343</c:v>
                </c:pt>
                <c:pt idx="10226">
                  <c:v>45042.749412723751</c:v>
                </c:pt>
                <c:pt idx="10227">
                  <c:v>45042.74941388116</c:v>
                </c:pt>
                <c:pt idx="10228">
                  <c:v>45042.749415038568</c:v>
                </c:pt>
                <c:pt idx="10229">
                  <c:v>45042.749416195977</c:v>
                </c:pt>
                <c:pt idx="10230">
                  <c:v>45042.749417353385</c:v>
                </c:pt>
                <c:pt idx="10231">
                  <c:v>45042.749418510793</c:v>
                </c:pt>
                <c:pt idx="10232">
                  <c:v>45042.749419668202</c:v>
                </c:pt>
                <c:pt idx="10233">
                  <c:v>45042.74942082561</c:v>
                </c:pt>
                <c:pt idx="10234">
                  <c:v>45042.749421994595</c:v>
                </c:pt>
                <c:pt idx="10235">
                  <c:v>45042.749423152003</c:v>
                </c:pt>
                <c:pt idx="10236">
                  <c:v>45042.749424320988</c:v>
                </c:pt>
                <c:pt idx="10237">
                  <c:v>45042.749425478396</c:v>
                </c:pt>
                <c:pt idx="10238">
                  <c:v>45042.749426635804</c:v>
                </c:pt>
                <c:pt idx="10239">
                  <c:v>45042.749427793213</c:v>
                </c:pt>
                <c:pt idx="10240">
                  <c:v>45042.749428950621</c:v>
                </c:pt>
                <c:pt idx="10241">
                  <c:v>45042.74943010803</c:v>
                </c:pt>
                <c:pt idx="10242">
                  <c:v>45042.749431265438</c:v>
                </c:pt>
                <c:pt idx="10243">
                  <c:v>45042.749432422846</c:v>
                </c:pt>
                <c:pt idx="10244">
                  <c:v>45042.749433580255</c:v>
                </c:pt>
                <c:pt idx="10245">
                  <c:v>45042.749434737663</c:v>
                </c:pt>
                <c:pt idx="10246">
                  <c:v>45042.749435895072</c:v>
                </c:pt>
                <c:pt idx="10247">
                  <c:v>45042.74943705248</c:v>
                </c:pt>
                <c:pt idx="10248">
                  <c:v>45042.749438209888</c:v>
                </c:pt>
                <c:pt idx="10249">
                  <c:v>45042.749439367297</c:v>
                </c:pt>
                <c:pt idx="10250">
                  <c:v>45042.749440524705</c:v>
                </c:pt>
                <c:pt idx="10251">
                  <c:v>45042.749441682114</c:v>
                </c:pt>
                <c:pt idx="10252">
                  <c:v>45042.749442839522</c:v>
                </c:pt>
                <c:pt idx="10253">
                  <c:v>45042.74944399693</c:v>
                </c:pt>
                <c:pt idx="10254">
                  <c:v>45042.749445165915</c:v>
                </c:pt>
                <c:pt idx="10255">
                  <c:v>45042.749446323323</c:v>
                </c:pt>
                <c:pt idx="10256">
                  <c:v>45042.749447480732</c:v>
                </c:pt>
                <c:pt idx="10257">
                  <c:v>45042.74944863814</c:v>
                </c:pt>
                <c:pt idx="10258">
                  <c:v>45042.749449795549</c:v>
                </c:pt>
                <c:pt idx="10259">
                  <c:v>45042.749450952957</c:v>
                </c:pt>
                <c:pt idx="10260">
                  <c:v>45042.749452110365</c:v>
                </c:pt>
                <c:pt idx="10261">
                  <c:v>45042.74945327935</c:v>
                </c:pt>
                <c:pt idx="10262">
                  <c:v>45042.749454448334</c:v>
                </c:pt>
                <c:pt idx="10263">
                  <c:v>45042.749455617319</c:v>
                </c:pt>
                <c:pt idx="10264">
                  <c:v>45042.749456774727</c:v>
                </c:pt>
                <c:pt idx="10265">
                  <c:v>45042.749457943712</c:v>
                </c:pt>
                <c:pt idx="10266">
                  <c:v>45042.74945910112</c:v>
                </c:pt>
                <c:pt idx="10267">
                  <c:v>45042.749460270104</c:v>
                </c:pt>
                <c:pt idx="10268">
                  <c:v>45042.749461427513</c:v>
                </c:pt>
                <c:pt idx="10269">
                  <c:v>45042.749462596497</c:v>
                </c:pt>
                <c:pt idx="10270">
                  <c:v>45042.749463753906</c:v>
                </c:pt>
                <c:pt idx="10271">
                  <c:v>45042.74946492289</c:v>
                </c:pt>
                <c:pt idx="10272">
                  <c:v>45042.749466091875</c:v>
                </c:pt>
                <c:pt idx="10273">
                  <c:v>45042.749467249283</c:v>
                </c:pt>
                <c:pt idx="10274">
                  <c:v>45042.749468406691</c:v>
                </c:pt>
                <c:pt idx="10275">
                  <c:v>45042.7494695641</c:v>
                </c:pt>
                <c:pt idx="10276">
                  <c:v>45042.749470721508</c:v>
                </c:pt>
                <c:pt idx="10277">
                  <c:v>45042.749471890493</c:v>
                </c:pt>
                <c:pt idx="10278">
                  <c:v>45042.749473047901</c:v>
                </c:pt>
                <c:pt idx="10279">
                  <c:v>45042.74947420531</c:v>
                </c:pt>
                <c:pt idx="10280">
                  <c:v>45042.749475374294</c:v>
                </c:pt>
                <c:pt idx="10281">
                  <c:v>45042.749476543278</c:v>
                </c:pt>
                <c:pt idx="10282">
                  <c:v>45042.749477700687</c:v>
                </c:pt>
                <c:pt idx="10283">
                  <c:v>45042.749478869671</c:v>
                </c:pt>
                <c:pt idx="10284">
                  <c:v>45042.74948002708</c:v>
                </c:pt>
                <c:pt idx="10285">
                  <c:v>45042.749481196064</c:v>
                </c:pt>
                <c:pt idx="10286">
                  <c:v>45042.749482365049</c:v>
                </c:pt>
                <c:pt idx="10287">
                  <c:v>45042.749483522457</c:v>
                </c:pt>
                <c:pt idx="10288">
                  <c:v>45042.749484691441</c:v>
                </c:pt>
                <c:pt idx="10289">
                  <c:v>45042.74948584885</c:v>
                </c:pt>
                <c:pt idx="10290">
                  <c:v>45042.749487006258</c:v>
                </c:pt>
                <c:pt idx="10291">
                  <c:v>45042.749488163667</c:v>
                </c:pt>
                <c:pt idx="10292">
                  <c:v>45042.749489332651</c:v>
                </c:pt>
                <c:pt idx="10293">
                  <c:v>45042.74949049006</c:v>
                </c:pt>
                <c:pt idx="10294">
                  <c:v>45042.749491647468</c:v>
                </c:pt>
                <c:pt idx="10295">
                  <c:v>45042.749492804876</c:v>
                </c:pt>
                <c:pt idx="10296">
                  <c:v>45042.749493962285</c:v>
                </c:pt>
                <c:pt idx="10297">
                  <c:v>45042.749495119693</c:v>
                </c:pt>
                <c:pt idx="10298">
                  <c:v>45042.749496288678</c:v>
                </c:pt>
                <c:pt idx="10299">
                  <c:v>45042.749497446086</c:v>
                </c:pt>
                <c:pt idx="10300">
                  <c:v>45042.749498603494</c:v>
                </c:pt>
                <c:pt idx="10301">
                  <c:v>45042.749499760903</c:v>
                </c:pt>
                <c:pt idx="10302">
                  <c:v>45042.749500929887</c:v>
                </c:pt>
                <c:pt idx="10303">
                  <c:v>45042.749502087296</c:v>
                </c:pt>
                <c:pt idx="10304">
                  <c:v>45042.749503244704</c:v>
                </c:pt>
                <c:pt idx="10305">
                  <c:v>45042.749504413689</c:v>
                </c:pt>
                <c:pt idx="10306">
                  <c:v>45042.749505582673</c:v>
                </c:pt>
                <c:pt idx="10307">
                  <c:v>45042.749506740081</c:v>
                </c:pt>
                <c:pt idx="10308">
                  <c:v>45042.749507909066</c:v>
                </c:pt>
                <c:pt idx="10309">
                  <c:v>45042.749509066474</c:v>
                </c:pt>
                <c:pt idx="10310">
                  <c:v>45042.749510223883</c:v>
                </c:pt>
                <c:pt idx="10311">
                  <c:v>45042.749511392867</c:v>
                </c:pt>
                <c:pt idx="10312">
                  <c:v>45042.749512550276</c:v>
                </c:pt>
                <c:pt idx="10313">
                  <c:v>45042.749513707684</c:v>
                </c:pt>
                <c:pt idx="10314">
                  <c:v>45042.749514865092</c:v>
                </c:pt>
                <c:pt idx="10315">
                  <c:v>45042.749516022501</c:v>
                </c:pt>
                <c:pt idx="10316">
                  <c:v>45042.749517179909</c:v>
                </c:pt>
                <c:pt idx="10317">
                  <c:v>45042.749518337318</c:v>
                </c:pt>
                <c:pt idx="10318">
                  <c:v>45042.749519506302</c:v>
                </c:pt>
                <c:pt idx="10319">
                  <c:v>45042.74952066371</c:v>
                </c:pt>
                <c:pt idx="10320">
                  <c:v>45042.749521821119</c:v>
                </c:pt>
                <c:pt idx="10321">
                  <c:v>45042.749522978527</c:v>
                </c:pt>
                <c:pt idx="10322">
                  <c:v>45042.749524135936</c:v>
                </c:pt>
                <c:pt idx="10323">
                  <c:v>45042.749525293344</c:v>
                </c:pt>
                <c:pt idx="10324">
                  <c:v>45042.749526450752</c:v>
                </c:pt>
              </c:numCache>
            </c:numRef>
          </c:xVal>
          <c:yVal>
            <c:numRef>
              <c:f>'7-9 AMMS flip'!$C$3:$C$10327</c:f>
              <c:numCache>
                <c:formatCode>0.00E+00</c:formatCode>
                <c:ptCount val="10325"/>
                <c:pt idx="0">
                  <c:v>-83.954681395999998</c:v>
                </c:pt>
                <c:pt idx="1">
                  <c:v>-83.008888244999994</c:v>
                </c:pt>
                <c:pt idx="2">
                  <c:v>-83.829147339000002</c:v>
                </c:pt>
                <c:pt idx="3">
                  <c:v>-85.725440978999998</c:v>
                </c:pt>
                <c:pt idx="4">
                  <c:v>-85.725440978999998</c:v>
                </c:pt>
                <c:pt idx="5">
                  <c:v>-86.416893005000006</c:v>
                </c:pt>
                <c:pt idx="6">
                  <c:v>-85.451316833000007</c:v>
                </c:pt>
                <c:pt idx="7">
                  <c:v>-85.723754882999998</c:v>
                </c:pt>
                <c:pt idx="8">
                  <c:v>-85.723754882999998</c:v>
                </c:pt>
                <c:pt idx="9">
                  <c:v>-85.686203003000003</c:v>
                </c:pt>
                <c:pt idx="10">
                  <c:v>-85.85874939</c:v>
                </c:pt>
                <c:pt idx="11">
                  <c:v>-85.85874939</c:v>
                </c:pt>
                <c:pt idx="12">
                  <c:v>-88.563598632999998</c:v>
                </c:pt>
                <c:pt idx="13">
                  <c:v>-85.133720397999994</c:v>
                </c:pt>
                <c:pt idx="14">
                  <c:v>-87.279609679999993</c:v>
                </c:pt>
                <c:pt idx="15">
                  <c:v>-87.279609679999993</c:v>
                </c:pt>
                <c:pt idx="16">
                  <c:v>-86.318191528</c:v>
                </c:pt>
                <c:pt idx="17">
                  <c:v>-86.067756653000004</c:v>
                </c:pt>
                <c:pt idx="18">
                  <c:v>-87.040840149000005</c:v>
                </c:pt>
                <c:pt idx="19">
                  <c:v>-87.040840149000005</c:v>
                </c:pt>
                <c:pt idx="20">
                  <c:v>-85.582481384000005</c:v>
                </c:pt>
                <c:pt idx="21">
                  <c:v>-86.149192810000002</c:v>
                </c:pt>
                <c:pt idx="22">
                  <c:v>-86.149192810000002</c:v>
                </c:pt>
                <c:pt idx="23">
                  <c:v>-86.235633849999999</c:v>
                </c:pt>
                <c:pt idx="24">
                  <c:v>-84.929458617999998</c:v>
                </c:pt>
                <c:pt idx="25">
                  <c:v>-85.815307617000002</c:v>
                </c:pt>
                <c:pt idx="26">
                  <c:v>-85.815307617000002</c:v>
                </c:pt>
                <c:pt idx="27">
                  <c:v>-87.365013122999997</c:v>
                </c:pt>
                <c:pt idx="28">
                  <c:v>-82.033874511999997</c:v>
                </c:pt>
                <c:pt idx="29">
                  <c:v>-85.959213257000002</c:v>
                </c:pt>
                <c:pt idx="30">
                  <c:v>-85.959213257000002</c:v>
                </c:pt>
                <c:pt idx="31">
                  <c:v>-85.942962645999998</c:v>
                </c:pt>
                <c:pt idx="32">
                  <c:v>-85.036407471000004</c:v>
                </c:pt>
                <c:pt idx="33">
                  <c:v>-85.036407471000004</c:v>
                </c:pt>
                <c:pt idx="34">
                  <c:v>-90.641288756999998</c:v>
                </c:pt>
                <c:pt idx="35">
                  <c:v>-85.549682617000002</c:v>
                </c:pt>
                <c:pt idx="36">
                  <c:v>-83.415794372999997</c:v>
                </c:pt>
                <c:pt idx="37">
                  <c:v>-83.415794372999997</c:v>
                </c:pt>
                <c:pt idx="38">
                  <c:v>-89.870552063000005</c:v>
                </c:pt>
                <c:pt idx="39">
                  <c:v>-84.520431518999999</c:v>
                </c:pt>
                <c:pt idx="40">
                  <c:v>-84.520431518999999</c:v>
                </c:pt>
                <c:pt idx="41">
                  <c:v>-82.748908997000001</c:v>
                </c:pt>
                <c:pt idx="42">
                  <c:v>-84.900573730000005</c:v>
                </c:pt>
                <c:pt idx="43">
                  <c:v>-81.397483825999998</c:v>
                </c:pt>
                <c:pt idx="44">
                  <c:v>-81.397483825999998</c:v>
                </c:pt>
                <c:pt idx="45">
                  <c:v>-88.108047485</c:v>
                </c:pt>
                <c:pt idx="46">
                  <c:v>-82.935356139999996</c:v>
                </c:pt>
                <c:pt idx="47">
                  <c:v>-87.172752380000006</c:v>
                </c:pt>
                <c:pt idx="48">
                  <c:v>-87.172752380000006</c:v>
                </c:pt>
                <c:pt idx="49">
                  <c:v>-82.778045653999996</c:v>
                </c:pt>
                <c:pt idx="50">
                  <c:v>-85.647598267000006</c:v>
                </c:pt>
                <c:pt idx="51">
                  <c:v>-85.647598267000006</c:v>
                </c:pt>
                <c:pt idx="52">
                  <c:v>-86.861045837000006</c:v>
                </c:pt>
                <c:pt idx="53">
                  <c:v>-88.354667664000004</c:v>
                </c:pt>
                <c:pt idx="54">
                  <c:v>-86.242988585999996</c:v>
                </c:pt>
                <c:pt idx="55">
                  <c:v>-86.242988585999996</c:v>
                </c:pt>
                <c:pt idx="56">
                  <c:v>-84.342483521000005</c:v>
                </c:pt>
                <c:pt idx="57">
                  <c:v>-84.776161193999997</c:v>
                </c:pt>
                <c:pt idx="58">
                  <c:v>-83.298988342000001</c:v>
                </c:pt>
                <c:pt idx="59">
                  <c:v>-83.298988342000001</c:v>
                </c:pt>
                <c:pt idx="60">
                  <c:v>-84.865798949999999</c:v>
                </c:pt>
                <c:pt idx="61">
                  <c:v>-83.324638367000006</c:v>
                </c:pt>
                <c:pt idx="62">
                  <c:v>-83.324638367000006</c:v>
                </c:pt>
                <c:pt idx="63">
                  <c:v>-83.584472656000003</c:v>
                </c:pt>
                <c:pt idx="64">
                  <c:v>-87.585029602000006</c:v>
                </c:pt>
                <c:pt idx="65">
                  <c:v>-83.559852599999999</c:v>
                </c:pt>
                <c:pt idx="66">
                  <c:v>-83.559852599999999</c:v>
                </c:pt>
                <c:pt idx="67">
                  <c:v>-83.779769896999994</c:v>
                </c:pt>
                <c:pt idx="68">
                  <c:v>-86.921707153</c:v>
                </c:pt>
                <c:pt idx="69">
                  <c:v>-87.821586608999993</c:v>
                </c:pt>
                <c:pt idx="70">
                  <c:v>-87.821586608999993</c:v>
                </c:pt>
                <c:pt idx="71">
                  <c:v>-84.229263306000007</c:v>
                </c:pt>
                <c:pt idx="72">
                  <c:v>-85.297760010000005</c:v>
                </c:pt>
                <c:pt idx="73">
                  <c:v>-84.679237365999995</c:v>
                </c:pt>
                <c:pt idx="74">
                  <c:v>-84.679237365999995</c:v>
                </c:pt>
                <c:pt idx="75">
                  <c:v>-85.744407654</c:v>
                </c:pt>
                <c:pt idx="76">
                  <c:v>-84.606292725000003</c:v>
                </c:pt>
                <c:pt idx="77">
                  <c:v>-84.606292725000003</c:v>
                </c:pt>
                <c:pt idx="78">
                  <c:v>-82.326667786000002</c:v>
                </c:pt>
                <c:pt idx="79">
                  <c:v>-87.823867797999995</c:v>
                </c:pt>
                <c:pt idx="80">
                  <c:v>-82.991409301999994</c:v>
                </c:pt>
                <c:pt idx="81">
                  <c:v>-82.991409301999994</c:v>
                </c:pt>
                <c:pt idx="82">
                  <c:v>-83.512496948000006</c:v>
                </c:pt>
                <c:pt idx="83">
                  <c:v>-83.775856017999999</c:v>
                </c:pt>
                <c:pt idx="84">
                  <c:v>-86.135467528999996</c:v>
                </c:pt>
                <c:pt idx="85">
                  <c:v>-86.135467528999996</c:v>
                </c:pt>
                <c:pt idx="86">
                  <c:v>-83.552551269999995</c:v>
                </c:pt>
                <c:pt idx="87">
                  <c:v>-86.941848754999995</c:v>
                </c:pt>
                <c:pt idx="88">
                  <c:v>-86.941848754999995</c:v>
                </c:pt>
                <c:pt idx="89">
                  <c:v>-88.827201842999997</c:v>
                </c:pt>
                <c:pt idx="90">
                  <c:v>-87.276832580999994</c:v>
                </c:pt>
                <c:pt idx="91">
                  <c:v>-85.493431091000005</c:v>
                </c:pt>
                <c:pt idx="92">
                  <c:v>-85.493431091000005</c:v>
                </c:pt>
                <c:pt idx="93">
                  <c:v>-86.864723205999994</c:v>
                </c:pt>
                <c:pt idx="94">
                  <c:v>-85.461791992000002</c:v>
                </c:pt>
                <c:pt idx="95">
                  <c:v>-83.427383422999995</c:v>
                </c:pt>
                <c:pt idx="96">
                  <c:v>-83.427383422999995</c:v>
                </c:pt>
                <c:pt idx="97">
                  <c:v>-85.787040709999999</c:v>
                </c:pt>
                <c:pt idx="98">
                  <c:v>-84.913917541999993</c:v>
                </c:pt>
                <c:pt idx="99">
                  <c:v>-84.913917541999993</c:v>
                </c:pt>
                <c:pt idx="100">
                  <c:v>-85.423362732000001</c:v>
                </c:pt>
                <c:pt idx="101">
                  <c:v>-87.288017272999994</c:v>
                </c:pt>
                <c:pt idx="102">
                  <c:v>-85.037971497000001</c:v>
                </c:pt>
                <c:pt idx="103">
                  <c:v>-85.037971497000001</c:v>
                </c:pt>
                <c:pt idx="104">
                  <c:v>-85.996047974000007</c:v>
                </c:pt>
                <c:pt idx="105">
                  <c:v>-86.599563599000007</c:v>
                </c:pt>
                <c:pt idx="106">
                  <c:v>-86.928337096999996</c:v>
                </c:pt>
                <c:pt idx="107">
                  <c:v>-86.928337096999996</c:v>
                </c:pt>
                <c:pt idx="108">
                  <c:v>-87.616294861</c:v>
                </c:pt>
                <c:pt idx="109">
                  <c:v>-84.987045288000004</c:v>
                </c:pt>
                <c:pt idx="110">
                  <c:v>-84.987045288000004</c:v>
                </c:pt>
                <c:pt idx="111">
                  <c:v>-86.569328307999996</c:v>
                </c:pt>
                <c:pt idx="112">
                  <c:v>-86.040473938000005</c:v>
                </c:pt>
                <c:pt idx="113">
                  <c:v>-84.852722168</c:v>
                </c:pt>
                <c:pt idx="114">
                  <c:v>-84.852722168</c:v>
                </c:pt>
                <c:pt idx="115">
                  <c:v>-87.863891601999995</c:v>
                </c:pt>
                <c:pt idx="116">
                  <c:v>-83.847343445000007</c:v>
                </c:pt>
                <c:pt idx="117">
                  <c:v>-89.333068847999996</c:v>
                </c:pt>
                <c:pt idx="118">
                  <c:v>-89.333068847999996</c:v>
                </c:pt>
                <c:pt idx="119">
                  <c:v>-84.513938904</c:v>
                </c:pt>
                <c:pt idx="120">
                  <c:v>-87.632698059000006</c:v>
                </c:pt>
                <c:pt idx="121">
                  <c:v>-87.632698059000006</c:v>
                </c:pt>
                <c:pt idx="122">
                  <c:v>-87.427108765</c:v>
                </c:pt>
                <c:pt idx="123">
                  <c:v>-85.305366516000007</c:v>
                </c:pt>
                <c:pt idx="124">
                  <c:v>-85.731239318999997</c:v>
                </c:pt>
                <c:pt idx="125">
                  <c:v>-85.731239318999997</c:v>
                </c:pt>
                <c:pt idx="126">
                  <c:v>-85.231330872000001</c:v>
                </c:pt>
                <c:pt idx="127">
                  <c:v>-86.250160217000001</c:v>
                </c:pt>
                <c:pt idx="128">
                  <c:v>-86.250160217000001</c:v>
                </c:pt>
                <c:pt idx="129">
                  <c:v>-88.061203003000003</c:v>
                </c:pt>
                <c:pt idx="130">
                  <c:v>-87.393493652000004</c:v>
                </c:pt>
                <c:pt idx="131">
                  <c:v>-86.275848389000004</c:v>
                </c:pt>
                <c:pt idx="132">
                  <c:v>-86.275848389000004</c:v>
                </c:pt>
                <c:pt idx="133">
                  <c:v>-84.901367187999995</c:v>
                </c:pt>
                <c:pt idx="134">
                  <c:v>-84.507911682</c:v>
                </c:pt>
                <c:pt idx="135">
                  <c:v>-87.832801818999997</c:v>
                </c:pt>
                <c:pt idx="136">
                  <c:v>-87.832801818999997</c:v>
                </c:pt>
                <c:pt idx="137">
                  <c:v>-84.793327332000004</c:v>
                </c:pt>
                <c:pt idx="138">
                  <c:v>-83.315025329999997</c:v>
                </c:pt>
                <c:pt idx="139">
                  <c:v>-83.315025329999997</c:v>
                </c:pt>
                <c:pt idx="140">
                  <c:v>-86.484542847</c:v>
                </c:pt>
                <c:pt idx="141">
                  <c:v>-85.532051085999996</c:v>
                </c:pt>
                <c:pt idx="142">
                  <c:v>-84.572929381999998</c:v>
                </c:pt>
                <c:pt idx="143">
                  <c:v>-84.572929381999998</c:v>
                </c:pt>
                <c:pt idx="144">
                  <c:v>-85.569915770999998</c:v>
                </c:pt>
                <c:pt idx="145">
                  <c:v>-86.407913207999997</c:v>
                </c:pt>
                <c:pt idx="146">
                  <c:v>-86.439193725999999</c:v>
                </c:pt>
                <c:pt idx="147">
                  <c:v>-86.439193725999999</c:v>
                </c:pt>
                <c:pt idx="148">
                  <c:v>-84.992729186999995</c:v>
                </c:pt>
                <c:pt idx="149">
                  <c:v>-84.533226013000004</c:v>
                </c:pt>
                <c:pt idx="150">
                  <c:v>-84.533226013000004</c:v>
                </c:pt>
                <c:pt idx="151">
                  <c:v>-85.091972350999995</c:v>
                </c:pt>
                <c:pt idx="152">
                  <c:v>-82.806510924999998</c:v>
                </c:pt>
                <c:pt idx="153">
                  <c:v>-87.729972838999998</c:v>
                </c:pt>
                <c:pt idx="154">
                  <c:v>-87.729972838999998</c:v>
                </c:pt>
                <c:pt idx="155">
                  <c:v>-85.298339843999997</c:v>
                </c:pt>
                <c:pt idx="156">
                  <c:v>-85.724487304999997</c:v>
                </c:pt>
                <c:pt idx="157">
                  <c:v>-86.706909179999997</c:v>
                </c:pt>
                <c:pt idx="158">
                  <c:v>-86.706909179999997</c:v>
                </c:pt>
                <c:pt idx="159">
                  <c:v>-88.634803771999998</c:v>
                </c:pt>
                <c:pt idx="160">
                  <c:v>-88.063415527000004</c:v>
                </c:pt>
                <c:pt idx="161">
                  <c:v>-88.063415527000004</c:v>
                </c:pt>
                <c:pt idx="162">
                  <c:v>-88.355926514000004</c:v>
                </c:pt>
                <c:pt idx="163">
                  <c:v>-85.387313843000001</c:v>
                </c:pt>
                <c:pt idx="164">
                  <c:v>-85.840026855000005</c:v>
                </c:pt>
                <c:pt idx="165">
                  <c:v>-85.840026855000005</c:v>
                </c:pt>
                <c:pt idx="166">
                  <c:v>-87.164741516000007</c:v>
                </c:pt>
                <c:pt idx="167">
                  <c:v>-85.411651610999996</c:v>
                </c:pt>
                <c:pt idx="168">
                  <c:v>-87.174407959000007</c:v>
                </c:pt>
                <c:pt idx="169">
                  <c:v>-87.174407959000007</c:v>
                </c:pt>
                <c:pt idx="170">
                  <c:v>-88.003639221</c:v>
                </c:pt>
                <c:pt idx="171">
                  <c:v>-82.273658752000003</c:v>
                </c:pt>
                <c:pt idx="172">
                  <c:v>-82.273658752000003</c:v>
                </c:pt>
                <c:pt idx="173">
                  <c:v>-89.001800536999994</c:v>
                </c:pt>
                <c:pt idx="174">
                  <c:v>-87.213241577000005</c:v>
                </c:pt>
                <c:pt idx="175">
                  <c:v>-85.374382018999995</c:v>
                </c:pt>
                <c:pt idx="176">
                  <c:v>-85.374382018999995</c:v>
                </c:pt>
                <c:pt idx="177">
                  <c:v>-84.126472473000007</c:v>
                </c:pt>
                <c:pt idx="178">
                  <c:v>-86.949371338000006</c:v>
                </c:pt>
                <c:pt idx="179">
                  <c:v>-85.189193725999999</c:v>
                </c:pt>
                <c:pt idx="180">
                  <c:v>-85.189193725999999</c:v>
                </c:pt>
                <c:pt idx="181">
                  <c:v>-87.117828368999994</c:v>
                </c:pt>
                <c:pt idx="182">
                  <c:v>-86.470893860000004</c:v>
                </c:pt>
                <c:pt idx="183">
                  <c:v>-86.470893860000004</c:v>
                </c:pt>
                <c:pt idx="184">
                  <c:v>-88.929420471</c:v>
                </c:pt>
                <c:pt idx="185">
                  <c:v>-87.725196838000002</c:v>
                </c:pt>
                <c:pt idx="186">
                  <c:v>-84.812454224000007</c:v>
                </c:pt>
                <c:pt idx="187">
                  <c:v>-84.812454224000007</c:v>
                </c:pt>
                <c:pt idx="188">
                  <c:v>-84.780586243000002</c:v>
                </c:pt>
                <c:pt idx="189">
                  <c:v>-88.050727843999994</c:v>
                </c:pt>
                <c:pt idx="190">
                  <c:v>-88.050727843999994</c:v>
                </c:pt>
                <c:pt idx="191">
                  <c:v>-85.455810546999999</c:v>
                </c:pt>
                <c:pt idx="192">
                  <c:v>-87.311058044000006</c:v>
                </c:pt>
                <c:pt idx="193">
                  <c:v>-86.202873229999994</c:v>
                </c:pt>
                <c:pt idx="194">
                  <c:v>-86.202873229999994</c:v>
                </c:pt>
                <c:pt idx="195">
                  <c:v>-83.796592712000006</c:v>
                </c:pt>
                <c:pt idx="196">
                  <c:v>-86.732307434000006</c:v>
                </c:pt>
                <c:pt idx="197">
                  <c:v>-85.692451477000006</c:v>
                </c:pt>
                <c:pt idx="198">
                  <c:v>-85.692451477000006</c:v>
                </c:pt>
                <c:pt idx="199">
                  <c:v>-83.779434203999998</c:v>
                </c:pt>
                <c:pt idx="200">
                  <c:v>-84.943992614999999</c:v>
                </c:pt>
                <c:pt idx="201">
                  <c:v>-84.943992614999999</c:v>
                </c:pt>
                <c:pt idx="202">
                  <c:v>-85.681083678999997</c:v>
                </c:pt>
                <c:pt idx="203">
                  <c:v>-85.8515625</c:v>
                </c:pt>
                <c:pt idx="204">
                  <c:v>-84.543724060000002</c:v>
                </c:pt>
                <c:pt idx="205">
                  <c:v>-84.543724060000002</c:v>
                </c:pt>
                <c:pt idx="206">
                  <c:v>-88.243431091000005</c:v>
                </c:pt>
                <c:pt idx="207">
                  <c:v>-83.708328246999997</c:v>
                </c:pt>
                <c:pt idx="208">
                  <c:v>-83.708328246999997</c:v>
                </c:pt>
                <c:pt idx="209">
                  <c:v>-84.122978209999999</c:v>
                </c:pt>
                <c:pt idx="210">
                  <c:v>-86.179840088000006</c:v>
                </c:pt>
                <c:pt idx="211">
                  <c:v>-85.961791992000002</c:v>
                </c:pt>
                <c:pt idx="212">
                  <c:v>-85.961791992000002</c:v>
                </c:pt>
                <c:pt idx="213">
                  <c:v>-83.181900024000001</c:v>
                </c:pt>
                <c:pt idx="214">
                  <c:v>-85.168235779</c:v>
                </c:pt>
                <c:pt idx="215">
                  <c:v>-85.609748839999995</c:v>
                </c:pt>
                <c:pt idx="216">
                  <c:v>-85.609748839999995</c:v>
                </c:pt>
                <c:pt idx="217">
                  <c:v>-85.203849792</c:v>
                </c:pt>
                <c:pt idx="218">
                  <c:v>-84.973815918</c:v>
                </c:pt>
                <c:pt idx="219">
                  <c:v>-84.973815918</c:v>
                </c:pt>
                <c:pt idx="220">
                  <c:v>-83.555259704999997</c:v>
                </c:pt>
                <c:pt idx="221">
                  <c:v>-86.677993774000001</c:v>
                </c:pt>
                <c:pt idx="222">
                  <c:v>-84.062561035000002</c:v>
                </c:pt>
                <c:pt idx="223">
                  <c:v>-84.062561035000002</c:v>
                </c:pt>
                <c:pt idx="224">
                  <c:v>-85.618690490999995</c:v>
                </c:pt>
                <c:pt idx="225">
                  <c:v>-86.133026122999993</c:v>
                </c:pt>
                <c:pt idx="226">
                  <c:v>-86.133026122999993</c:v>
                </c:pt>
                <c:pt idx="227">
                  <c:v>-85.978782654</c:v>
                </c:pt>
                <c:pt idx="228">
                  <c:v>-86.049720764</c:v>
                </c:pt>
                <c:pt idx="229">
                  <c:v>-85.226226807000003</c:v>
                </c:pt>
                <c:pt idx="230">
                  <c:v>-85.226226807000003</c:v>
                </c:pt>
                <c:pt idx="231">
                  <c:v>-84.507759093999994</c:v>
                </c:pt>
                <c:pt idx="232">
                  <c:v>-84.620262146000002</c:v>
                </c:pt>
                <c:pt idx="233">
                  <c:v>-83.389198303000001</c:v>
                </c:pt>
                <c:pt idx="234">
                  <c:v>-83.389198303000001</c:v>
                </c:pt>
                <c:pt idx="235">
                  <c:v>-85.515167235999996</c:v>
                </c:pt>
                <c:pt idx="236">
                  <c:v>-84.782745360999996</c:v>
                </c:pt>
                <c:pt idx="237">
                  <c:v>-84.782745360999996</c:v>
                </c:pt>
                <c:pt idx="238">
                  <c:v>-86.271789550999998</c:v>
                </c:pt>
                <c:pt idx="239">
                  <c:v>-82.636833190999994</c:v>
                </c:pt>
                <c:pt idx="240">
                  <c:v>-87.395072936999995</c:v>
                </c:pt>
                <c:pt idx="241">
                  <c:v>-87.395072936999995</c:v>
                </c:pt>
                <c:pt idx="242">
                  <c:v>-84.698013306000007</c:v>
                </c:pt>
                <c:pt idx="243">
                  <c:v>-81.607337951999995</c:v>
                </c:pt>
                <c:pt idx="244">
                  <c:v>-81.607337951999995</c:v>
                </c:pt>
                <c:pt idx="245">
                  <c:v>-84.445030212000006</c:v>
                </c:pt>
                <c:pt idx="246">
                  <c:v>-85.680580139</c:v>
                </c:pt>
                <c:pt idx="247">
                  <c:v>-87.881851196</c:v>
                </c:pt>
                <c:pt idx="248">
                  <c:v>-87.881851196</c:v>
                </c:pt>
                <c:pt idx="249">
                  <c:v>-86.968872070000003</c:v>
                </c:pt>
                <c:pt idx="250">
                  <c:v>-82.319549561000002</c:v>
                </c:pt>
                <c:pt idx="251">
                  <c:v>-84.300445557000003</c:v>
                </c:pt>
                <c:pt idx="252">
                  <c:v>-84.300445557000003</c:v>
                </c:pt>
                <c:pt idx="253">
                  <c:v>-86.057319641000007</c:v>
                </c:pt>
                <c:pt idx="254">
                  <c:v>-85.343986510999997</c:v>
                </c:pt>
                <c:pt idx="255">
                  <c:v>-85.343986510999997</c:v>
                </c:pt>
                <c:pt idx="256">
                  <c:v>-84.502235412999994</c:v>
                </c:pt>
                <c:pt idx="257">
                  <c:v>-84.018074036000002</c:v>
                </c:pt>
                <c:pt idx="258">
                  <c:v>-83.811683654999996</c:v>
                </c:pt>
                <c:pt idx="259">
                  <c:v>-83.811683654999996</c:v>
                </c:pt>
                <c:pt idx="260">
                  <c:v>-84.551467896000005</c:v>
                </c:pt>
                <c:pt idx="261">
                  <c:v>-85.659202575999998</c:v>
                </c:pt>
                <c:pt idx="262">
                  <c:v>-85.659202575999998</c:v>
                </c:pt>
                <c:pt idx="263">
                  <c:v>-86.129722595000004</c:v>
                </c:pt>
                <c:pt idx="264">
                  <c:v>-84.291816710999996</c:v>
                </c:pt>
                <c:pt idx="265">
                  <c:v>-83.822639464999995</c:v>
                </c:pt>
                <c:pt idx="266">
                  <c:v>-83.822639464999995</c:v>
                </c:pt>
                <c:pt idx="267">
                  <c:v>-82.900230407999999</c:v>
                </c:pt>
                <c:pt idx="268">
                  <c:v>-85.363891601999995</c:v>
                </c:pt>
                <c:pt idx="269">
                  <c:v>-83.348587035999998</c:v>
                </c:pt>
                <c:pt idx="270">
                  <c:v>-83.348587035999998</c:v>
                </c:pt>
                <c:pt idx="271">
                  <c:v>-85.880645752000007</c:v>
                </c:pt>
                <c:pt idx="272">
                  <c:v>-87.400772094999994</c:v>
                </c:pt>
                <c:pt idx="273">
                  <c:v>-87.400772094999994</c:v>
                </c:pt>
                <c:pt idx="274">
                  <c:v>-83.432426453000005</c:v>
                </c:pt>
                <c:pt idx="275">
                  <c:v>-89.078712463000002</c:v>
                </c:pt>
                <c:pt idx="276">
                  <c:v>-88.858833313000005</c:v>
                </c:pt>
                <c:pt idx="277">
                  <c:v>-88.858833313000005</c:v>
                </c:pt>
                <c:pt idx="278">
                  <c:v>-85.087135314999998</c:v>
                </c:pt>
                <c:pt idx="279">
                  <c:v>-86.689300536999994</c:v>
                </c:pt>
                <c:pt idx="280">
                  <c:v>-83.520286560000002</c:v>
                </c:pt>
                <c:pt idx="281">
                  <c:v>-83.520286560000002</c:v>
                </c:pt>
                <c:pt idx="282">
                  <c:v>-87.069694518999995</c:v>
                </c:pt>
                <c:pt idx="283">
                  <c:v>-85.431755065999994</c:v>
                </c:pt>
                <c:pt idx="284">
                  <c:v>-85.431755065999994</c:v>
                </c:pt>
                <c:pt idx="285">
                  <c:v>-86.146583557</c:v>
                </c:pt>
                <c:pt idx="286">
                  <c:v>-86.074119568</c:v>
                </c:pt>
                <c:pt idx="287">
                  <c:v>-85.694999695000007</c:v>
                </c:pt>
                <c:pt idx="288">
                  <c:v>-85.694999695000007</c:v>
                </c:pt>
                <c:pt idx="289">
                  <c:v>-88.283729553000001</c:v>
                </c:pt>
                <c:pt idx="290">
                  <c:v>-85.204933166999993</c:v>
                </c:pt>
                <c:pt idx="291">
                  <c:v>-85.204933166999993</c:v>
                </c:pt>
                <c:pt idx="292">
                  <c:v>-86.140304564999994</c:v>
                </c:pt>
                <c:pt idx="293">
                  <c:v>-85.355888367000006</c:v>
                </c:pt>
                <c:pt idx="294">
                  <c:v>-83.782737732000001</c:v>
                </c:pt>
                <c:pt idx="295">
                  <c:v>-83.782737732000001</c:v>
                </c:pt>
                <c:pt idx="296">
                  <c:v>-85.983947753999999</c:v>
                </c:pt>
                <c:pt idx="297">
                  <c:v>-86.822410583000007</c:v>
                </c:pt>
                <c:pt idx="298">
                  <c:v>-87.140823363999999</c:v>
                </c:pt>
                <c:pt idx="299">
                  <c:v>-87.140823363999999</c:v>
                </c:pt>
                <c:pt idx="300">
                  <c:v>-87.031532287999994</c:v>
                </c:pt>
                <c:pt idx="301">
                  <c:v>-84.108016968000001</c:v>
                </c:pt>
                <c:pt idx="302">
                  <c:v>-84.108016968000001</c:v>
                </c:pt>
                <c:pt idx="303">
                  <c:v>-85.301284789999997</c:v>
                </c:pt>
                <c:pt idx="304">
                  <c:v>-82.748001099000007</c:v>
                </c:pt>
                <c:pt idx="305">
                  <c:v>-84.888305664000001</c:v>
                </c:pt>
                <c:pt idx="306">
                  <c:v>-84.888305664000001</c:v>
                </c:pt>
                <c:pt idx="307">
                  <c:v>-86.491348267000006</c:v>
                </c:pt>
                <c:pt idx="308">
                  <c:v>-85.253540039000001</c:v>
                </c:pt>
                <c:pt idx="309">
                  <c:v>-91.350593567000004</c:v>
                </c:pt>
                <c:pt idx="310">
                  <c:v>-91.350593567000004</c:v>
                </c:pt>
                <c:pt idx="311">
                  <c:v>-87.700889587000006</c:v>
                </c:pt>
                <c:pt idx="312">
                  <c:v>-86.329513550000001</c:v>
                </c:pt>
                <c:pt idx="313">
                  <c:v>-86.329513550000001</c:v>
                </c:pt>
                <c:pt idx="314">
                  <c:v>-89.248550414999997</c:v>
                </c:pt>
                <c:pt idx="315">
                  <c:v>-83.310112000000004</c:v>
                </c:pt>
                <c:pt idx="316">
                  <c:v>-82.635742187999995</c:v>
                </c:pt>
                <c:pt idx="317">
                  <c:v>-82.635742187999995</c:v>
                </c:pt>
                <c:pt idx="318">
                  <c:v>-83.615699767999999</c:v>
                </c:pt>
                <c:pt idx="319">
                  <c:v>-82.601257324000002</c:v>
                </c:pt>
                <c:pt idx="320">
                  <c:v>-82.601257324000002</c:v>
                </c:pt>
                <c:pt idx="321">
                  <c:v>-86.109291076999995</c:v>
                </c:pt>
                <c:pt idx="322">
                  <c:v>-85.953903198000006</c:v>
                </c:pt>
                <c:pt idx="323">
                  <c:v>-83.399253845000004</c:v>
                </c:pt>
                <c:pt idx="324">
                  <c:v>-83.399253845000004</c:v>
                </c:pt>
                <c:pt idx="325">
                  <c:v>-83.013870238999999</c:v>
                </c:pt>
                <c:pt idx="326">
                  <c:v>-84.776367187999995</c:v>
                </c:pt>
                <c:pt idx="327">
                  <c:v>-84.776367187999995</c:v>
                </c:pt>
                <c:pt idx="328">
                  <c:v>-86.870429993000002</c:v>
                </c:pt>
                <c:pt idx="329">
                  <c:v>-82.767791747999993</c:v>
                </c:pt>
                <c:pt idx="330">
                  <c:v>-85.434036254999995</c:v>
                </c:pt>
                <c:pt idx="331">
                  <c:v>-85.434036254999995</c:v>
                </c:pt>
                <c:pt idx="332">
                  <c:v>-85.612419127999999</c:v>
                </c:pt>
                <c:pt idx="333">
                  <c:v>-83.806266785000005</c:v>
                </c:pt>
                <c:pt idx="334">
                  <c:v>-87.290985106999997</c:v>
                </c:pt>
                <c:pt idx="335">
                  <c:v>-87.290985106999997</c:v>
                </c:pt>
                <c:pt idx="336">
                  <c:v>-84.175697326999995</c:v>
                </c:pt>
                <c:pt idx="337">
                  <c:v>-83.830528259000005</c:v>
                </c:pt>
                <c:pt idx="338">
                  <c:v>-83.830528259000005</c:v>
                </c:pt>
                <c:pt idx="339">
                  <c:v>-83.993408203000001</c:v>
                </c:pt>
                <c:pt idx="340">
                  <c:v>-82.325431824000006</c:v>
                </c:pt>
                <c:pt idx="341">
                  <c:v>-81.984100342000005</c:v>
                </c:pt>
                <c:pt idx="342">
                  <c:v>-81.984100342000005</c:v>
                </c:pt>
                <c:pt idx="343">
                  <c:v>-85.609550475999995</c:v>
                </c:pt>
                <c:pt idx="344">
                  <c:v>-86.200462341000005</c:v>
                </c:pt>
                <c:pt idx="345">
                  <c:v>-85.399597168</c:v>
                </c:pt>
                <c:pt idx="346">
                  <c:v>-85.399597168</c:v>
                </c:pt>
                <c:pt idx="347">
                  <c:v>-85.106468200999998</c:v>
                </c:pt>
                <c:pt idx="348">
                  <c:v>-83.516281128000003</c:v>
                </c:pt>
                <c:pt idx="349">
                  <c:v>-83.618659973000007</c:v>
                </c:pt>
                <c:pt idx="350">
                  <c:v>-84.630981445000003</c:v>
                </c:pt>
                <c:pt idx="351">
                  <c:v>-84.630981445000003</c:v>
                </c:pt>
                <c:pt idx="352">
                  <c:v>-83.449424743999998</c:v>
                </c:pt>
                <c:pt idx="353">
                  <c:v>-83.788551330999994</c:v>
                </c:pt>
                <c:pt idx="354">
                  <c:v>-84.417259216000005</c:v>
                </c:pt>
                <c:pt idx="355">
                  <c:v>-84.417259216000005</c:v>
                </c:pt>
                <c:pt idx="356">
                  <c:v>-83.901802063000005</c:v>
                </c:pt>
                <c:pt idx="357">
                  <c:v>-85.020500182999996</c:v>
                </c:pt>
                <c:pt idx="358">
                  <c:v>-84.387840271000002</c:v>
                </c:pt>
                <c:pt idx="359">
                  <c:v>-84.387840271000002</c:v>
                </c:pt>
                <c:pt idx="360">
                  <c:v>-86.959991454999994</c:v>
                </c:pt>
                <c:pt idx="361">
                  <c:v>-81.712394713999998</c:v>
                </c:pt>
                <c:pt idx="362">
                  <c:v>-81.712394713999998</c:v>
                </c:pt>
                <c:pt idx="363">
                  <c:v>-85.434020996000001</c:v>
                </c:pt>
                <c:pt idx="364">
                  <c:v>-85.213890075999998</c:v>
                </c:pt>
                <c:pt idx="365">
                  <c:v>-84.165878296000002</c:v>
                </c:pt>
                <c:pt idx="366">
                  <c:v>-84.165878296000002</c:v>
                </c:pt>
                <c:pt idx="367">
                  <c:v>-88.393524170000006</c:v>
                </c:pt>
                <c:pt idx="368">
                  <c:v>-85.640701293999996</c:v>
                </c:pt>
                <c:pt idx="369">
                  <c:v>-85.640701293999996</c:v>
                </c:pt>
                <c:pt idx="370">
                  <c:v>-86.781959533999995</c:v>
                </c:pt>
                <c:pt idx="371">
                  <c:v>-88.095436096</c:v>
                </c:pt>
                <c:pt idx="372">
                  <c:v>-86.501777649000005</c:v>
                </c:pt>
                <c:pt idx="373">
                  <c:v>-86.501777649000005</c:v>
                </c:pt>
                <c:pt idx="374">
                  <c:v>-86.072334290000001</c:v>
                </c:pt>
                <c:pt idx="375">
                  <c:v>-85.372413635000001</c:v>
                </c:pt>
                <c:pt idx="376">
                  <c:v>-86.409942627000007</c:v>
                </c:pt>
                <c:pt idx="377">
                  <c:v>-86.409942627000007</c:v>
                </c:pt>
                <c:pt idx="378">
                  <c:v>-85.080459594999994</c:v>
                </c:pt>
                <c:pt idx="379">
                  <c:v>-87.723999023000005</c:v>
                </c:pt>
                <c:pt idx="380">
                  <c:v>-87.723999023000005</c:v>
                </c:pt>
                <c:pt idx="381">
                  <c:v>-86.101417541999993</c:v>
                </c:pt>
                <c:pt idx="382">
                  <c:v>-85.690948485999996</c:v>
                </c:pt>
                <c:pt idx="383">
                  <c:v>-85.353034973000007</c:v>
                </c:pt>
                <c:pt idx="384">
                  <c:v>-85.353034973000007</c:v>
                </c:pt>
                <c:pt idx="385">
                  <c:v>-85.610527039000004</c:v>
                </c:pt>
                <c:pt idx="386">
                  <c:v>-84.713996886999993</c:v>
                </c:pt>
                <c:pt idx="387">
                  <c:v>-85.963905334000003</c:v>
                </c:pt>
                <c:pt idx="388">
                  <c:v>-85.963905334000003</c:v>
                </c:pt>
                <c:pt idx="389">
                  <c:v>-85.523544311999999</c:v>
                </c:pt>
                <c:pt idx="390">
                  <c:v>-86.232391356999997</c:v>
                </c:pt>
                <c:pt idx="391">
                  <c:v>-86.232391356999997</c:v>
                </c:pt>
                <c:pt idx="392">
                  <c:v>-82.417770386000001</c:v>
                </c:pt>
                <c:pt idx="393">
                  <c:v>-85.934432982999994</c:v>
                </c:pt>
                <c:pt idx="394">
                  <c:v>-88.256690978999998</c:v>
                </c:pt>
                <c:pt idx="395">
                  <c:v>-88.256690978999998</c:v>
                </c:pt>
                <c:pt idx="396">
                  <c:v>-86.895637511999993</c:v>
                </c:pt>
                <c:pt idx="397">
                  <c:v>-84.411216736</c:v>
                </c:pt>
                <c:pt idx="398">
                  <c:v>-84.411216736</c:v>
                </c:pt>
                <c:pt idx="399">
                  <c:v>-85.114112853999998</c:v>
                </c:pt>
                <c:pt idx="400">
                  <c:v>-84.153526306000003</c:v>
                </c:pt>
                <c:pt idx="401">
                  <c:v>-88.213996886999993</c:v>
                </c:pt>
                <c:pt idx="402">
                  <c:v>-88.213996886999993</c:v>
                </c:pt>
                <c:pt idx="403">
                  <c:v>-86.279151916999993</c:v>
                </c:pt>
                <c:pt idx="404">
                  <c:v>-87.674751282000003</c:v>
                </c:pt>
                <c:pt idx="405">
                  <c:v>-85.224380492999998</c:v>
                </c:pt>
                <c:pt idx="406">
                  <c:v>-85.224380492999998</c:v>
                </c:pt>
                <c:pt idx="407">
                  <c:v>-83.408645629999995</c:v>
                </c:pt>
                <c:pt idx="408">
                  <c:v>-84.660774231000005</c:v>
                </c:pt>
                <c:pt idx="409">
                  <c:v>-84.660774231000005</c:v>
                </c:pt>
                <c:pt idx="410">
                  <c:v>-85.320220946999996</c:v>
                </c:pt>
                <c:pt idx="411">
                  <c:v>-88.392028808999996</c:v>
                </c:pt>
                <c:pt idx="412">
                  <c:v>-86.236740112000007</c:v>
                </c:pt>
                <c:pt idx="413">
                  <c:v>-86.236740112000007</c:v>
                </c:pt>
                <c:pt idx="414">
                  <c:v>-84.592239379999995</c:v>
                </c:pt>
                <c:pt idx="415">
                  <c:v>-83.353118895999998</c:v>
                </c:pt>
                <c:pt idx="416">
                  <c:v>-83.521522521999998</c:v>
                </c:pt>
                <c:pt idx="417">
                  <c:v>-83.521522521999998</c:v>
                </c:pt>
                <c:pt idx="418">
                  <c:v>-82.127731323000006</c:v>
                </c:pt>
                <c:pt idx="419">
                  <c:v>-85.821228027000004</c:v>
                </c:pt>
                <c:pt idx="420">
                  <c:v>-85.821228027000004</c:v>
                </c:pt>
                <c:pt idx="421">
                  <c:v>-85.353172302000004</c:v>
                </c:pt>
                <c:pt idx="422">
                  <c:v>-88.299156189000001</c:v>
                </c:pt>
                <c:pt idx="423">
                  <c:v>-87.881080627000003</c:v>
                </c:pt>
                <c:pt idx="424">
                  <c:v>-87.881080627000003</c:v>
                </c:pt>
                <c:pt idx="425">
                  <c:v>-88.637046814000001</c:v>
                </c:pt>
                <c:pt idx="426">
                  <c:v>-87.299095154</c:v>
                </c:pt>
                <c:pt idx="427">
                  <c:v>-88.351371764999996</c:v>
                </c:pt>
                <c:pt idx="428">
                  <c:v>-88.351371764999996</c:v>
                </c:pt>
                <c:pt idx="429">
                  <c:v>-88.745384216000005</c:v>
                </c:pt>
                <c:pt idx="430">
                  <c:v>-86.174224854000002</c:v>
                </c:pt>
                <c:pt idx="431">
                  <c:v>-86.007659911999994</c:v>
                </c:pt>
                <c:pt idx="432">
                  <c:v>-86.007659911999994</c:v>
                </c:pt>
                <c:pt idx="433">
                  <c:v>-84.576644896999994</c:v>
                </c:pt>
                <c:pt idx="434">
                  <c:v>-85.606597899999997</c:v>
                </c:pt>
                <c:pt idx="435">
                  <c:v>-83.926986693999993</c:v>
                </c:pt>
                <c:pt idx="436">
                  <c:v>-83.926986693999993</c:v>
                </c:pt>
                <c:pt idx="437">
                  <c:v>-85.036987304999997</c:v>
                </c:pt>
                <c:pt idx="438">
                  <c:v>-85.049575806000007</c:v>
                </c:pt>
                <c:pt idx="439">
                  <c:v>-85.049575806000007</c:v>
                </c:pt>
                <c:pt idx="440">
                  <c:v>-87.364120482999994</c:v>
                </c:pt>
                <c:pt idx="441">
                  <c:v>-83.031929016000007</c:v>
                </c:pt>
                <c:pt idx="442">
                  <c:v>-86.113388061999999</c:v>
                </c:pt>
                <c:pt idx="443">
                  <c:v>-86.113388061999999</c:v>
                </c:pt>
                <c:pt idx="444">
                  <c:v>-85.908767699999999</c:v>
                </c:pt>
                <c:pt idx="445">
                  <c:v>-87.110343932999996</c:v>
                </c:pt>
                <c:pt idx="446">
                  <c:v>-87.884376525999997</c:v>
                </c:pt>
                <c:pt idx="447">
                  <c:v>-87.884376525999997</c:v>
                </c:pt>
                <c:pt idx="448">
                  <c:v>-85.164268493999998</c:v>
                </c:pt>
                <c:pt idx="449">
                  <c:v>-86.248703003000003</c:v>
                </c:pt>
                <c:pt idx="450">
                  <c:v>-85.110160828000005</c:v>
                </c:pt>
                <c:pt idx="451">
                  <c:v>-85.110160828000005</c:v>
                </c:pt>
                <c:pt idx="452">
                  <c:v>-83.963577271000005</c:v>
                </c:pt>
                <c:pt idx="453">
                  <c:v>-85.378196716000005</c:v>
                </c:pt>
                <c:pt idx="454">
                  <c:v>-85.378196716000005</c:v>
                </c:pt>
                <c:pt idx="455">
                  <c:v>-86.492752074999999</c:v>
                </c:pt>
                <c:pt idx="456">
                  <c:v>-86.507148743000002</c:v>
                </c:pt>
                <c:pt idx="457">
                  <c:v>-85.520469665999997</c:v>
                </c:pt>
                <c:pt idx="458">
                  <c:v>-85.520469665999997</c:v>
                </c:pt>
                <c:pt idx="459">
                  <c:v>-83.785163878999995</c:v>
                </c:pt>
                <c:pt idx="460">
                  <c:v>-85.910926818999997</c:v>
                </c:pt>
                <c:pt idx="461">
                  <c:v>-82.953567504999995</c:v>
                </c:pt>
                <c:pt idx="462">
                  <c:v>-82.953567504999995</c:v>
                </c:pt>
                <c:pt idx="463">
                  <c:v>-86.589775084999999</c:v>
                </c:pt>
                <c:pt idx="464">
                  <c:v>-85.713562011999997</c:v>
                </c:pt>
                <c:pt idx="465">
                  <c:v>-85.713562011999997</c:v>
                </c:pt>
                <c:pt idx="466">
                  <c:v>-87.300193786999998</c:v>
                </c:pt>
                <c:pt idx="467">
                  <c:v>-84.236564635999997</c:v>
                </c:pt>
                <c:pt idx="468">
                  <c:v>-82.029899596999996</c:v>
                </c:pt>
                <c:pt idx="469">
                  <c:v>-82.029899596999996</c:v>
                </c:pt>
                <c:pt idx="470">
                  <c:v>-84.180007935000006</c:v>
                </c:pt>
                <c:pt idx="471">
                  <c:v>-85.852745056000003</c:v>
                </c:pt>
                <c:pt idx="472">
                  <c:v>-85.459030150999993</c:v>
                </c:pt>
                <c:pt idx="473">
                  <c:v>-85.459030150999993</c:v>
                </c:pt>
                <c:pt idx="474">
                  <c:v>-81.116516113000003</c:v>
                </c:pt>
                <c:pt idx="475">
                  <c:v>-87.492912292</c:v>
                </c:pt>
                <c:pt idx="476">
                  <c:v>-86.607627868999998</c:v>
                </c:pt>
                <c:pt idx="477">
                  <c:v>-86.607627868999998</c:v>
                </c:pt>
                <c:pt idx="478">
                  <c:v>-85.692245482999994</c:v>
                </c:pt>
                <c:pt idx="479">
                  <c:v>-86.389564514</c:v>
                </c:pt>
                <c:pt idx="480">
                  <c:v>-86.719573975000003</c:v>
                </c:pt>
                <c:pt idx="481">
                  <c:v>-86.719573975000003</c:v>
                </c:pt>
                <c:pt idx="482">
                  <c:v>-84.980148314999994</c:v>
                </c:pt>
                <c:pt idx="483">
                  <c:v>-83.962821959999999</c:v>
                </c:pt>
                <c:pt idx="484">
                  <c:v>-83.962821959999999</c:v>
                </c:pt>
                <c:pt idx="485">
                  <c:v>-85.663002014</c:v>
                </c:pt>
                <c:pt idx="486">
                  <c:v>-83.200973511000001</c:v>
                </c:pt>
                <c:pt idx="487">
                  <c:v>-84.842887877999999</c:v>
                </c:pt>
                <c:pt idx="488">
                  <c:v>-84.842887877999999</c:v>
                </c:pt>
                <c:pt idx="489">
                  <c:v>-87.007865906000006</c:v>
                </c:pt>
                <c:pt idx="490">
                  <c:v>-82.734786987000007</c:v>
                </c:pt>
                <c:pt idx="491">
                  <c:v>-85.048995972</c:v>
                </c:pt>
                <c:pt idx="492">
                  <c:v>-85.048995972</c:v>
                </c:pt>
                <c:pt idx="493">
                  <c:v>-85.887802124000004</c:v>
                </c:pt>
                <c:pt idx="494">
                  <c:v>-83.737670898000005</c:v>
                </c:pt>
                <c:pt idx="495">
                  <c:v>-83.737670898000005</c:v>
                </c:pt>
                <c:pt idx="496">
                  <c:v>-85.308799743999998</c:v>
                </c:pt>
                <c:pt idx="497">
                  <c:v>-84.606903075999995</c:v>
                </c:pt>
                <c:pt idx="498">
                  <c:v>-85.687744140999996</c:v>
                </c:pt>
                <c:pt idx="499">
                  <c:v>-85.687744140999996</c:v>
                </c:pt>
                <c:pt idx="500">
                  <c:v>-86.606201171999999</c:v>
                </c:pt>
                <c:pt idx="501">
                  <c:v>-85.537483214999995</c:v>
                </c:pt>
                <c:pt idx="502">
                  <c:v>-85.626586914000001</c:v>
                </c:pt>
                <c:pt idx="503">
                  <c:v>-85.626586914000001</c:v>
                </c:pt>
                <c:pt idx="504">
                  <c:v>-85.698120117000002</c:v>
                </c:pt>
                <c:pt idx="505">
                  <c:v>-83.817756653000004</c:v>
                </c:pt>
                <c:pt idx="506">
                  <c:v>-84.797470093000001</c:v>
                </c:pt>
                <c:pt idx="507">
                  <c:v>-84.797470093000001</c:v>
                </c:pt>
                <c:pt idx="508">
                  <c:v>-84.658111571999996</c:v>
                </c:pt>
                <c:pt idx="509">
                  <c:v>-86.831954956000004</c:v>
                </c:pt>
                <c:pt idx="510">
                  <c:v>-86.831954956000004</c:v>
                </c:pt>
                <c:pt idx="511">
                  <c:v>-83.350563049000002</c:v>
                </c:pt>
                <c:pt idx="512">
                  <c:v>-83.392265320000007</c:v>
                </c:pt>
                <c:pt idx="513">
                  <c:v>-86.307502747000001</c:v>
                </c:pt>
                <c:pt idx="514">
                  <c:v>-86.307502747000001</c:v>
                </c:pt>
                <c:pt idx="515">
                  <c:v>-85.710258483999993</c:v>
                </c:pt>
                <c:pt idx="516">
                  <c:v>-81.097953795999999</c:v>
                </c:pt>
                <c:pt idx="517">
                  <c:v>-84.031257628999995</c:v>
                </c:pt>
                <c:pt idx="518">
                  <c:v>-84.031257628999995</c:v>
                </c:pt>
                <c:pt idx="519">
                  <c:v>-86.249588012999993</c:v>
                </c:pt>
                <c:pt idx="520">
                  <c:v>-87.281593322999996</c:v>
                </c:pt>
                <c:pt idx="521">
                  <c:v>-84.894195557000003</c:v>
                </c:pt>
                <c:pt idx="522">
                  <c:v>-84.894195557000003</c:v>
                </c:pt>
                <c:pt idx="523">
                  <c:v>-86.222122192</c:v>
                </c:pt>
                <c:pt idx="524">
                  <c:v>-87.358299255000006</c:v>
                </c:pt>
                <c:pt idx="525">
                  <c:v>-87.358299255000006</c:v>
                </c:pt>
                <c:pt idx="526">
                  <c:v>-86.424011230000005</c:v>
                </c:pt>
                <c:pt idx="527">
                  <c:v>-84.384086608999993</c:v>
                </c:pt>
                <c:pt idx="528">
                  <c:v>-82.821861267000003</c:v>
                </c:pt>
                <c:pt idx="529">
                  <c:v>-82.821861267000003</c:v>
                </c:pt>
                <c:pt idx="530">
                  <c:v>-83.386825561999999</c:v>
                </c:pt>
                <c:pt idx="531">
                  <c:v>-81.752128600999995</c:v>
                </c:pt>
                <c:pt idx="532">
                  <c:v>-84.433074950999995</c:v>
                </c:pt>
                <c:pt idx="533">
                  <c:v>-84.433074950999995</c:v>
                </c:pt>
                <c:pt idx="534">
                  <c:v>-86.053543090999995</c:v>
                </c:pt>
                <c:pt idx="535">
                  <c:v>-84.340454101999995</c:v>
                </c:pt>
                <c:pt idx="536">
                  <c:v>-86.076545714999995</c:v>
                </c:pt>
                <c:pt idx="537">
                  <c:v>-86.076545714999995</c:v>
                </c:pt>
                <c:pt idx="538">
                  <c:v>-86.470909118999998</c:v>
                </c:pt>
                <c:pt idx="539">
                  <c:v>-84.635299683</c:v>
                </c:pt>
                <c:pt idx="540">
                  <c:v>-84.635299683</c:v>
                </c:pt>
                <c:pt idx="541">
                  <c:v>-85.013740540000001</c:v>
                </c:pt>
                <c:pt idx="542">
                  <c:v>-83.906288146999998</c:v>
                </c:pt>
                <c:pt idx="543">
                  <c:v>-85.053916931000003</c:v>
                </c:pt>
                <c:pt idx="544">
                  <c:v>-85.053916931000003</c:v>
                </c:pt>
                <c:pt idx="545">
                  <c:v>-86.798332213999998</c:v>
                </c:pt>
                <c:pt idx="546">
                  <c:v>-85.863113403</c:v>
                </c:pt>
                <c:pt idx="547">
                  <c:v>-84.306594849000007</c:v>
                </c:pt>
                <c:pt idx="548">
                  <c:v>-84.306594849000007</c:v>
                </c:pt>
                <c:pt idx="549">
                  <c:v>-84.584335327000005</c:v>
                </c:pt>
                <c:pt idx="550">
                  <c:v>-86.190841675000001</c:v>
                </c:pt>
                <c:pt idx="551">
                  <c:v>-85.300048828000001</c:v>
                </c:pt>
                <c:pt idx="552">
                  <c:v>-85.300048828000001</c:v>
                </c:pt>
                <c:pt idx="553">
                  <c:v>-83.968719481999997</c:v>
                </c:pt>
                <c:pt idx="554">
                  <c:v>-83.534057617000002</c:v>
                </c:pt>
                <c:pt idx="555">
                  <c:v>-83.534057617000002</c:v>
                </c:pt>
                <c:pt idx="556">
                  <c:v>-83.049697875999996</c:v>
                </c:pt>
                <c:pt idx="557">
                  <c:v>-83.770378113000007</c:v>
                </c:pt>
                <c:pt idx="558">
                  <c:v>-85.122772217000005</c:v>
                </c:pt>
                <c:pt idx="559">
                  <c:v>-85.122772217000005</c:v>
                </c:pt>
                <c:pt idx="560">
                  <c:v>-83.229080199999999</c:v>
                </c:pt>
                <c:pt idx="561">
                  <c:v>-84.304405212000006</c:v>
                </c:pt>
                <c:pt idx="562">
                  <c:v>-87.788902282999999</c:v>
                </c:pt>
                <c:pt idx="563">
                  <c:v>-87.788902282999999</c:v>
                </c:pt>
                <c:pt idx="564">
                  <c:v>-86.842727660999998</c:v>
                </c:pt>
                <c:pt idx="565">
                  <c:v>-85.825805664000001</c:v>
                </c:pt>
                <c:pt idx="566">
                  <c:v>-86.812965392999999</c:v>
                </c:pt>
                <c:pt idx="567">
                  <c:v>-86.812965392999999</c:v>
                </c:pt>
                <c:pt idx="568">
                  <c:v>-85.601890564000001</c:v>
                </c:pt>
                <c:pt idx="569">
                  <c:v>-88.919357300000001</c:v>
                </c:pt>
                <c:pt idx="570">
                  <c:v>-88.919357300000001</c:v>
                </c:pt>
                <c:pt idx="571">
                  <c:v>-84.677482604999994</c:v>
                </c:pt>
                <c:pt idx="572">
                  <c:v>-87.533424377000003</c:v>
                </c:pt>
                <c:pt idx="573">
                  <c:v>-86.710594177000004</c:v>
                </c:pt>
                <c:pt idx="574">
                  <c:v>-86.710594177000004</c:v>
                </c:pt>
                <c:pt idx="575">
                  <c:v>-86.390113830999994</c:v>
                </c:pt>
                <c:pt idx="576">
                  <c:v>-85.206146239999995</c:v>
                </c:pt>
                <c:pt idx="577">
                  <c:v>-86.794013977000006</c:v>
                </c:pt>
                <c:pt idx="578">
                  <c:v>-86.794013977000006</c:v>
                </c:pt>
                <c:pt idx="579">
                  <c:v>-85.743553161999998</c:v>
                </c:pt>
                <c:pt idx="580">
                  <c:v>-86.889732361</c:v>
                </c:pt>
                <c:pt idx="581">
                  <c:v>-86.889732361</c:v>
                </c:pt>
                <c:pt idx="582">
                  <c:v>-85.188034058</c:v>
                </c:pt>
                <c:pt idx="583">
                  <c:v>-83.642417907999999</c:v>
                </c:pt>
                <c:pt idx="584">
                  <c:v>-81.592079162999994</c:v>
                </c:pt>
                <c:pt idx="585">
                  <c:v>-81.592079162999994</c:v>
                </c:pt>
                <c:pt idx="586">
                  <c:v>-87.916503906000003</c:v>
                </c:pt>
                <c:pt idx="587">
                  <c:v>-88.474914550999998</c:v>
                </c:pt>
                <c:pt idx="588">
                  <c:v>-84.616477966000005</c:v>
                </c:pt>
                <c:pt idx="589">
                  <c:v>-84.616477966000005</c:v>
                </c:pt>
                <c:pt idx="590">
                  <c:v>-85.697654724000003</c:v>
                </c:pt>
                <c:pt idx="591">
                  <c:v>-82.776145935000002</c:v>
                </c:pt>
                <c:pt idx="592">
                  <c:v>-83.577857971</c:v>
                </c:pt>
                <c:pt idx="593">
                  <c:v>-83.577857971</c:v>
                </c:pt>
                <c:pt idx="594">
                  <c:v>-85.072746276999993</c:v>
                </c:pt>
                <c:pt idx="595">
                  <c:v>-87.061111449999999</c:v>
                </c:pt>
                <c:pt idx="596">
                  <c:v>-87.061111449999999</c:v>
                </c:pt>
                <c:pt idx="597">
                  <c:v>-84.914352417000003</c:v>
                </c:pt>
                <c:pt idx="598">
                  <c:v>-85.985496521000002</c:v>
                </c:pt>
                <c:pt idx="599">
                  <c:v>-88.709236145000006</c:v>
                </c:pt>
                <c:pt idx="600">
                  <c:v>-88.709236145000006</c:v>
                </c:pt>
                <c:pt idx="601">
                  <c:v>-87.491279602000006</c:v>
                </c:pt>
                <c:pt idx="602">
                  <c:v>-86.729171753000003</c:v>
                </c:pt>
                <c:pt idx="603">
                  <c:v>-86.216789246000005</c:v>
                </c:pt>
                <c:pt idx="604">
                  <c:v>-86.216789246000005</c:v>
                </c:pt>
                <c:pt idx="605">
                  <c:v>-86.859786987000007</c:v>
                </c:pt>
                <c:pt idx="606">
                  <c:v>-85.750221252000003</c:v>
                </c:pt>
                <c:pt idx="607">
                  <c:v>-85.658027649000005</c:v>
                </c:pt>
                <c:pt idx="608">
                  <c:v>-85.658027649000005</c:v>
                </c:pt>
                <c:pt idx="609">
                  <c:v>-83.412559509000005</c:v>
                </c:pt>
                <c:pt idx="610">
                  <c:v>-86.566841124999996</c:v>
                </c:pt>
                <c:pt idx="611">
                  <c:v>-86.566841124999996</c:v>
                </c:pt>
                <c:pt idx="612">
                  <c:v>-88.754501343000001</c:v>
                </c:pt>
                <c:pt idx="613">
                  <c:v>-86.704132079999994</c:v>
                </c:pt>
                <c:pt idx="614">
                  <c:v>-85.385063170999999</c:v>
                </c:pt>
                <c:pt idx="615">
                  <c:v>-85.385063170999999</c:v>
                </c:pt>
                <c:pt idx="616">
                  <c:v>-85.371055603000002</c:v>
                </c:pt>
                <c:pt idx="617">
                  <c:v>-86.646018982000001</c:v>
                </c:pt>
                <c:pt idx="618">
                  <c:v>-86.957725525000001</c:v>
                </c:pt>
                <c:pt idx="619">
                  <c:v>-86.957725525000001</c:v>
                </c:pt>
                <c:pt idx="620">
                  <c:v>-86.338813782000003</c:v>
                </c:pt>
                <c:pt idx="621">
                  <c:v>-86.597373962000006</c:v>
                </c:pt>
                <c:pt idx="622">
                  <c:v>-84.171302795000003</c:v>
                </c:pt>
                <c:pt idx="623">
                  <c:v>-84.171302795000003</c:v>
                </c:pt>
                <c:pt idx="624">
                  <c:v>-86.062774657999995</c:v>
                </c:pt>
                <c:pt idx="625">
                  <c:v>-86.797004700000002</c:v>
                </c:pt>
                <c:pt idx="626">
                  <c:v>-86.797004700000002</c:v>
                </c:pt>
                <c:pt idx="627">
                  <c:v>-84.418365479000002</c:v>
                </c:pt>
                <c:pt idx="628">
                  <c:v>-85.730560303000004</c:v>
                </c:pt>
                <c:pt idx="629">
                  <c:v>-86.585067749000004</c:v>
                </c:pt>
                <c:pt idx="630">
                  <c:v>-86.585067749000004</c:v>
                </c:pt>
                <c:pt idx="631">
                  <c:v>-84.847877502000003</c:v>
                </c:pt>
                <c:pt idx="632">
                  <c:v>-85.442558289000004</c:v>
                </c:pt>
                <c:pt idx="633">
                  <c:v>-84.655532836999996</c:v>
                </c:pt>
                <c:pt idx="634">
                  <c:v>-84.655532836999996</c:v>
                </c:pt>
                <c:pt idx="635">
                  <c:v>-84.667793274000005</c:v>
                </c:pt>
                <c:pt idx="636">
                  <c:v>-82.602638244999994</c:v>
                </c:pt>
                <c:pt idx="637">
                  <c:v>-85.720832825000002</c:v>
                </c:pt>
                <c:pt idx="638">
                  <c:v>-85.720832825000002</c:v>
                </c:pt>
                <c:pt idx="639">
                  <c:v>-87.196662903000004</c:v>
                </c:pt>
                <c:pt idx="640">
                  <c:v>-83.874343871999997</c:v>
                </c:pt>
                <c:pt idx="641">
                  <c:v>-83.874343871999997</c:v>
                </c:pt>
                <c:pt idx="642">
                  <c:v>-86.050987243999998</c:v>
                </c:pt>
                <c:pt idx="643">
                  <c:v>-84.822456360000004</c:v>
                </c:pt>
                <c:pt idx="644">
                  <c:v>-81.916969299000002</c:v>
                </c:pt>
                <c:pt idx="645">
                  <c:v>-81.916969299000002</c:v>
                </c:pt>
                <c:pt idx="646">
                  <c:v>-84.738151549999998</c:v>
                </c:pt>
                <c:pt idx="647">
                  <c:v>-85.341606139999996</c:v>
                </c:pt>
                <c:pt idx="648">
                  <c:v>-84.519157410000005</c:v>
                </c:pt>
                <c:pt idx="649">
                  <c:v>-84.519157410000005</c:v>
                </c:pt>
                <c:pt idx="650">
                  <c:v>-87.434120178000001</c:v>
                </c:pt>
                <c:pt idx="651">
                  <c:v>-84.692825317</c:v>
                </c:pt>
                <c:pt idx="652">
                  <c:v>-84.692825317</c:v>
                </c:pt>
                <c:pt idx="653">
                  <c:v>-85.097976685000006</c:v>
                </c:pt>
                <c:pt idx="654">
                  <c:v>-89.949272156000006</c:v>
                </c:pt>
                <c:pt idx="655">
                  <c:v>-88.127815247000001</c:v>
                </c:pt>
                <c:pt idx="656">
                  <c:v>-88.127815247000001</c:v>
                </c:pt>
                <c:pt idx="657">
                  <c:v>-83.964309692</c:v>
                </c:pt>
                <c:pt idx="658">
                  <c:v>-85.588356017999999</c:v>
                </c:pt>
                <c:pt idx="659">
                  <c:v>-85.782211304</c:v>
                </c:pt>
                <c:pt idx="660">
                  <c:v>-85.782211304</c:v>
                </c:pt>
                <c:pt idx="661">
                  <c:v>-83.331222534000005</c:v>
                </c:pt>
                <c:pt idx="662">
                  <c:v>-85.801132202000005</c:v>
                </c:pt>
                <c:pt idx="663">
                  <c:v>-85.801132202000005</c:v>
                </c:pt>
                <c:pt idx="664">
                  <c:v>-87.662918090999995</c:v>
                </c:pt>
                <c:pt idx="665">
                  <c:v>-84.963798522999994</c:v>
                </c:pt>
                <c:pt idx="666">
                  <c:v>-85.435569763000004</c:v>
                </c:pt>
                <c:pt idx="667">
                  <c:v>-85.435569763000004</c:v>
                </c:pt>
                <c:pt idx="668">
                  <c:v>-86.956993103000002</c:v>
                </c:pt>
                <c:pt idx="669">
                  <c:v>-84.533256531000006</c:v>
                </c:pt>
                <c:pt idx="670">
                  <c:v>-84.689346313000001</c:v>
                </c:pt>
                <c:pt idx="671">
                  <c:v>-84.689346313000001</c:v>
                </c:pt>
                <c:pt idx="672">
                  <c:v>-86.786003113000007</c:v>
                </c:pt>
                <c:pt idx="673">
                  <c:v>-86.051460266000007</c:v>
                </c:pt>
                <c:pt idx="674">
                  <c:v>-85.892105103000006</c:v>
                </c:pt>
                <c:pt idx="675">
                  <c:v>-85.892105103000006</c:v>
                </c:pt>
                <c:pt idx="676">
                  <c:v>-86.661293029999996</c:v>
                </c:pt>
                <c:pt idx="677">
                  <c:v>-82.594985961999996</c:v>
                </c:pt>
                <c:pt idx="678">
                  <c:v>-82.594985961999996</c:v>
                </c:pt>
                <c:pt idx="679">
                  <c:v>-86.400321959999999</c:v>
                </c:pt>
                <c:pt idx="680">
                  <c:v>-82.822196959999999</c:v>
                </c:pt>
                <c:pt idx="681">
                  <c:v>-85.004310607999997</c:v>
                </c:pt>
                <c:pt idx="682">
                  <c:v>-85.004310607999997</c:v>
                </c:pt>
                <c:pt idx="683">
                  <c:v>-85.094787597999996</c:v>
                </c:pt>
                <c:pt idx="684">
                  <c:v>-86.324104309000006</c:v>
                </c:pt>
                <c:pt idx="685">
                  <c:v>-85.957809448000006</c:v>
                </c:pt>
                <c:pt idx="686">
                  <c:v>-85.957809448000006</c:v>
                </c:pt>
                <c:pt idx="687">
                  <c:v>-85.999839782999999</c:v>
                </c:pt>
                <c:pt idx="688">
                  <c:v>-85.532821655000006</c:v>
                </c:pt>
                <c:pt idx="689">
                  <c:v>-88.601127625000004</c:v>
                </c:pt>
                <c:pt idx="690">
                  <c:v>-88.601127625000004</c:v>
                </c:pt>
                <c:pt idx="691">
                  <c:v>-87.462699889999996</c:v>
                </c:pt>
                <c:pt idx="692">
                  <c:v>-85.962104796999995</c:v>
                </c:pt>
                <c:pt idx="693">
                  <c:v>-85.092765807999996</c:v>
                </c:pt>
                <c:pt idx="694">
                  <c:v>-85.092765807999996</c:v>
                </c:pt>
                <c:pt idx="695">
                  <c:v>-85.732872009000005</c:v>
                </c:pt>
                <c:pt idx="696">
                  <c:v>-84.011535644999995</c:v>
                </c:pt>
                <c:pt idx="697">
                  <c:v>-84.011535644999995</c:v>
                </c:pt>
                <c:pt idx="698">
                  <c:v>-85.459236145000006</c:v>
                </c:pt>
                <c:pt idx="699">
                  <c:v>-85.684463500999996</c:v>
                </c:pt>
                <c:pt idx="700">
                  <c:v>-83.967689514</c:v>
                </c:pt>
                <c:pt idx="701">
                  <c:v>-83.967689514</c:v>
                </c:pt>
                <c:pt idx="702">
                  <c:v>-86.319236755000006</c:v>
                </c:pt>
                <c:pt idx="703">
                  <c:v>-90.005119324000006</c:v>
                </c:pt>
                <c:pt idx="704">
                  <c:v>-84.743888854999994</c:v>
                </c:pt>
                <c:pt idx="705">
                  <c:v>-84.743888854999994</c:v>
                </c:pt>
                <c:pt idx="706">
                  <c:v>-86.455101013000004</c:v>
                </c:pt>
                <c:pt idx="707">
                  <c:v>-87.479026794000006</c:v>
                </c:pt>
                <c:pt idx="708">
                  <c:v>-87.479026794000006</c:v>
                </c:pt>
                <c:pt idx="709">
                  <c:v>-85.792098999000004</c:v>
                </c:pt>
                <c:pt idx="710">
                  <c:v>-84.913177489999995</c:v>
                </c:pt>
                <c:pt idx="711">
                  <c:v>-85.917793274000005</c:v>
                </c:pt>
                <c:pt idx="712">
                  <c:v>-85.917793274000005</c:v>
                </c:pt>
                <c:pt idx="713">
                  <c:v>-87.173477172999995</c:v>
                </c:pt>
                <c:pt idx="714">
                  <c:v>-86.492080688000001</c:v>
                </c:pt>
                <c:pt idx="715">
                  <c:v>-87.589454650999997</c:v>
                </c:pt>
                <c:pt idx="716">
                  <c:v>-87.589454650999997</c:v>
                </c:pt>
                <c:pt idx="717">
                  <c:v>-88.912277222</c:v>
                </c:pt>
                <c:pt idx="718">
                  <c:v>-86.825950622999997</c:v>
                </c:pt>
                <c:pt idx="719">
                  <c:v>-86.522857665999993</c:v>
                </c:pt>
                <c:pt idx="720">
                  <c:v>-86.522857665999993</c:v>
                </c:pt>
                <c:pt idx="721">
                  <c:v>-84.684700011999993</c:v>
                </c:pt>
                <c:pt idx="722">
                  <c:v>-83.242507935000006</c:v>
                </c:pt>
                <c:pt idx="723">
                  <c:v>-85.953140258999994</c:v>
                </c:pt>
                <c:pt idx="724">
                  <c:v>-85.953140258999994</c:v>
                </c:pt>
                <c:pt idx="725">
                  <c:v>-86.674774170000006</c:v>
                </c:pt>
                <c:pt idx="726">
                  <c:v>-88.750823975000003</c:v>
                </c:pt>
                <c:pt idx="727">
                  <c:v>-88.750823975000003</c:v>
                </c:pt>
                <c:pt idx="728">
                  <c:v>-86.089408875000004</c:v>
                </c:pt>
                <c:pt idx="729">
                  <c:v>-85.637290954999997</c:v>
                </c:pt>
                <c:pt idx="730">
                  <c:v>-87.650718689000001</c:v>
                </c:pt>
                <c:pt idx="731">
                  <c:v>-87.650718689000001</c:v>
                </c:pt>
                <c:pt idx="732">
                  <c:v>-85.321609496999997</c:v>
                </c:pt>
                <c:pt idx="733">
                  <c:v>-86.225494385000005</c:v>
                </c:pt>
                <c:pt idx="734">
                  <c:v>-83.928054810000006</c:v>
                </c:pt>
                <c:pt idx="735">
                  <c:v>-83.928054810000006</c:v>
                </c:pt>
                <c:pt idx="736">
                  <c:v>-88.260154724000003</c:v>
                </c:pt>
                <c:pt idx="737">
                  <c:v>-86.205711364999999</c:v>
                </c:pt>
                <c:pt idx="738">
                  <c:v>-86.205711364999999</c:v>
                </c:pt>
                <c:pt idx="739">
                  <c:v>-86.999313353999995</c:v>
                </c:pt>
                <c:pt idx="740">
                  <c:v>-85.822227478000002</c:v>
                </c:pt>
                <c:pt idx="741">
                  <c:v>-84.607200622999997</c:v>
                </c:pt>
                <c:pt idx="742">
                  <c:v>-84.607200622999997</c:v>
                </c:pt>
                <c:pt idx="743">
                  <c:v>-86.715209960999999</c:v>
                </c:pt>
                <c:pt idx="744">
                  <c:v>-86.615936278999996</c:v>
                </c:pt>
                <c:pt idx="745">
                  <c:v>-83.551086425999998</c:v>
                </c:pt>
                <c:pt idx="746">
                  <c:v>-83.551086425999998</c:v>
                </c:pt>
                <c:pt idx="747">
                  <c:v>-84.895980835000003</c:v>
                </c:pt>
                <c:pt idx="748">
                  <c:v>-85.790588378999999</c:v>
                </c:pt>
                <c:pt idx="749">
                  <c:v>-86.142868042000003</c:v>
                </c:pt>
                <c:pt idx="750">
                  <c:v>-86.142868042000003</c:v>
                </c:pt>
                <c:pt idx="751">
                  <c:v>-85.599288939999994</c:v>
                </c:pt>
                <c:pt idx="752">
                  <c:v>-86.171836853000002</c:v>
                </c:pt>
                <c:pt idx="753">
                  <c:v>-86.171836853000002</c:v>
                </c:pt>
                <c:pt idx="754">
                  <c:v>-85.069038391000007</c:v>
                </c:pt>
                <c:pt idx="755">
                  <c:v>-85.765922545999999</c:v>
                </c:pt>
                <c:pt idx="756">
                  <c:v>-87.025436400999993</c:v>
                </c:pt>
                <c:pt idx="757">
                  <c:v>-87.025436400999993</c:v>
                </c:pt>
                <c:pt idx="758">
                  <c:v>-85.955070496000005</c:v>
                </c:pt>
                <c:pt idx="759">
                  <c:v>-88.168388367000006</c:v>
                </c:pt>
                <c:pt idx="760">
                  <c:v>-85.089355468999997</c:v>
                </c:pt>
                <c:pt idx="761">
                  <c:v>-85.089355468999997</c:v>
                </c:pt>
                <c:pt idx="762">
                  <c:v>-86.411392211999996</c:v>
                </c:pt>
                <c:pt idx="763">
                  <c:v>-84.089889525999993</c:v>
                </c:pt>
                <c:pt idx="764">
                  <c:v>-90.648567200000002</c:v>
                </c:pt>
                <c:pt idx="765">
                  <c:v>-90.648567200000002</c:v>
                </c:pt>
                <c:pt idx="766">
                  <c:v>-88.406021117999998</c:v>
                </c:pt>
                <c:pt idx="767">
                  <c:v>-84.786682128999999</c:v>
                </c:pt>
                <c:pt idx="768">
                  <c:v>-87.244728088000002</c:v>
                </c:pt>
                <c:pt idx="769">
                  <c:v>-87.244728088000002</c:v>
                </c:pt>
                <c:pt idx="770">
                  <c:v>-85.162315368999998</c:v>
                </c:pt>
                <c:pt idx="771">
                  <c:v>-84.381843567000004</c:v>
                </c:pt>
                <c:pt idx="772">
                  <c:v>-84.381843567000004</c:v>
                </c:pt>
                <c:pt idx="773">
                  <c:v>-89.111762999999996</c:v>
                </c:pt>
                <c:pt idx="774">
                  <c:v>-88.112747192</c:v>
                </c:pt>
                <c:pt idx="775">
                  <c:v>-86.970680236999996</c:v>
                </c:pt>
                <c:pt idx="776">
                  <c:v>-86.970680236999996</c:v>
                </c:pt>
                <c:pt idx="777">
                  <c:v>-83.627220154</c:v>
                </c:pt>
                <c:pt idx="778">
                  <c:v>-84.117073059000006</c:v>
                </c:pt>
                <c:pt idx="779">
                  <c:v>-83.963661193999997</c:v>
                </c:pt>
                <c:pt idx="780">
                  <c:v>-83.963661193999997</c:v>
                </c:pt>
                <c:pt idx="781">
                  <c:v>-84.699096679999997</c:v>
                </c:pt>
                <c:pt idx="782">
                  <c:v>-85.354980468999997</c:v>
                </c:pt>
                <c:pt idx="783">
                  <c:v>-85.354980468999997</c:v>
                </c:pt>
                <c:pt idx="784">
                  <c:v>-86.675437927000004</c:v>
                </c:pt>
                <c:pt idx="785">
                  <c:v>-87.512672424000002</c:v>
                </c:pt>
                <c:pt idx="786">
                  <c:v>-84.088195800999998</c:v>
                </c:pt>
                <c:pt idx="787">
                  <c:v>-84.088195800999998</c:v>
                </c:pt>
                <c:pt idx="788">
                  <c:v>-85.245910644999995</c:v>
                </c:pt>
                <c:pt idx="789">
                  <c:v>-85.950050353999998</c:v>
                </c:pt>
                <c:pt idx="790">
                  <c:v>-81.972305297999995</c:v>
                </c:pt>
                <c:pt idx="791">
                  <c:v>-81.972305297999995</c:v>
                </c:pt>
                <c:pt idx="792">
                  <c:v>-84.165763854999994</c:v>
                </c:pt>
                <c:pt idx="793">
                  <c:v>-84.148048400999997</c:v>
                </c:pt>
                <c:pt idx="794">
                  <c:v>-86.587249756000006</c:v>
                </c:pt>
                <c:pt idx="795">
                  <c:v>-86.587249756000006</c:v>
                </c:pt>
                <c:pt idx="796">
                  <c:v>-86.713005065999994</c:v>
                </c:pt>
                <c:pt idx="797">
                  <c:v>-88.865531920999999</c:v>
                </c:pt>
                <c:pt idx="798">
                  <c:v>-88.865531920999999</c:v>
                </c:pt>
                <c:pt idx="799">
                  <c:v>-88.408111571999996</c:v>
                </c:pt>
                <c:pt idx="800">
                  <c:v>-85.095527649000005</c:v>
                </c:pt>
                <c:pt idx="801">
                  <c:v>-90.259666443</c:v>
                </c:pt>
                <c:pt idx="802">
                  <c:v>-90.259666443</c:v>
                </c:pt>
                <c:pt idx="803">
                  <c:v>-84.53453064</c:v>
                </c:pt>
                <c:pt idx="804">
                  <c:v>-85.498138428000004</c:v>
                </c:pt>
                <c:pt idx="805">
                  <c:v>-84.736801146999994</c:v>
                </c:pt>
                <c:pt idx="806">
                  <c:v>-84.736801146999994</c:v>
                </c:pt>
                <c:pt idx="807">
                  <c:v>-84.073394774999997</c:v>
                </c:pt>
                <c:pt idx="808">
                  <c:v>-83.642761230000005</c:v>
                </c:pt>
                <c:pt idx="809">
                  <c:v>-83.642761230000005</c:v>
                </c:pt>
                <c:pt idx="810">
                  <c:v>-89.148643493999998</c:v>
                </c:pt>
                <c:pt idx="811">
                  <c:v>-85.180686950999998</c:v>
                </c:pt>
                <c:pt idx="812">
                  <c:v>-87.103416443</c:v>
                </c:pt>
                <c:pt idx="813">
                  <c:v>-87.103416443</c:v>
                </c:pt>
                <c:pt idx="814">
                  <c:v>-84.721221924000005</c:v>
                </c:pt>
                <c:pt idx="815">
                  <c:v>-84.300033568999993</c:v>
                </c:pt>
                <c:pt idx="816">
                  <c:v>-85.951766968000001</c:v>
                </c:pt>
                <c:pt idx="817">
                  <c:v>-85.951766968000001</c:v>
                </c:pt>
                <c:pt idx="818">
                  <c:v>-85.586944579999994</c:v>
                </c:pt>
                <c:pt idx="819">
                  <c:v>-84.444129943999997</c:v>
                </c:pt>
                <c:pt idx="820">
                  <c:v>-86.154006957999997</c:v>
                </c:pt>
                <c:pt idx="821">
                  <c:v>-86.154006957999997</c:v>
                </c:pt>
                <c:pt idx="822">
                  <c:v>-86.854888915999993</c:v>
                </c:pt>
                <c:pt idx="823">
                  <c:v>-85.696784973000007</c:v>
                </c:pt>
                <c:pt idx="824">
                  <c:v>-85.696784973000007</c:v>
                </c:pt>
                <c:pt idx="825">
                  <c:v>-87.243537903000004</c:v>
                </c:pt>
                <c:pt idx="826">
                  <c:v>-87.257057189999998</c:v>
                </c:pt>
                <c:pt idx="827">
                  <c:v>-86.337608337000006</c:v>
                </c:pt>
                <c:pt idx="828">
                  <c:v>-86.337608337000006</c:v>
                </c:pt>
                <c:pt idx="829">
                  <c:v>-82.045951842999997</c:v>
                </c:pt>
                <c:pt idx="830">
                  <c:v>-84.127204895000006</c:v>
                </c:pt>
                <c:pt idx="831">
                  <c:v>-84.127204895000006</c:v>
                </c:pt>
                <c:pt idx="832">
                  <c:v>-85.894882202000005</c:v>
                </c:pt>
                <c:pt idx="833">
                  <c:v>-86.969116210999999</c:v>
                </c:pt>
                <c:pt idx="834">
                  <c:v>-88.598083496000001</c:v>
                </c:pt>
                <c:pt idx="835">
                  <c:v>-88.598083496000001</c:v>
                </c:pt>
                <c:pt idx="836">
                  <c:v>-81.953163146999998</c:v>
                </c:pt>
                <c:pt idx="837">
                  <c:v>-86.133834839000002</c:v>
                </c:pt>
                <c:pt idx="838">
                  <c:v>-86.451095581000004</c:v>
                </c:pt>
                <c:pt idx="839">
                  <c:v>-86.451095581000004</c:v>
                </c:pt>
                <c:pt idx="840">
                  <c:v>-82.670021057</c:v>
                </c:pt>
                <c:pt idx="841">
                  <c:v>-86.107841492000006</c:v>
                </c:pt>
                <c:pt idx="842">
                  <c:v>-88.056121825999995</c:v>
                </c:pt>
                <c:pt idx="843">
                  <c:v>-88.056121825999995</c:v>
                </c:pt>
                <c:pt idx="844">
                  <c:v>-84.902221679999997</c:v>
                </c:pt>
                <c:pt idx="845">
                  <c:v>-85.428489685000002</c:v>
                </c:pt>
                <c:pt idx="846">
                  <c:v>-86.103126525999997</c:v>
                </c:pt>
                <c:pt idx="847">
                  <c:v>-86.103126525999997</c:v>
                </c:pt>
                <c:pt idx="848">
                  <c:v>-83.589416503999999</c:v>
                </c:pt>
                <c:pt idx="849">
                  <c:v>-86.682334900000001</c:v>
                </c:pt>
                <c:pt idx="850">
                  <c:v>-82.669982910000002</c:v>
                </c:pt>
                <c:pt idx="851">
                  <c:v>-82.669982910000002</c:v>
                </c:pt>
                <c:pt idx="852">
                  <c:v>-88.250411987000007</c:v>
                </c:pt>
                <c:pt idx="853">
                  <c:v>-85.423339843999997</c:v>
                </c:pt>
                <c:pt idx="854">
                  <c:v>-85.423339843999997</c:v>
                </c:pt>
                <c:pt idx="855">
                  <c:v>-82.766326903999996</c:v>
                </c:pt>
                <c:pt idx="856">
                  <c:v>-86.638084411999998</c:v>
                </c:pt>
                <c:pt idx="857">
                  <c:v>-83.003204346000004</c:v>
                </c:pt>
                <c:pt idx="858">
                  <c:v>-83.003204346000004</c:v>
                </c:pt>
                <c:pt idx="859">
                  <c:v>-85.564575195000003</c:v>
                </c:pt>
                <c:pt idx="860">
                  <c:v>-87.283943175999994</c:v>
                </c:pt>
                <c:pt idx="861">
                  <c:v>-84.621658324999999</c:v>
                </c:pt>
                <c:pt idx="862">
                  <c:v>-84.621658324999999</c:v>
                </c:pt>
                <c:pt idx="863">
                  <c:v>-85.535484314000001</c:v>
                </c:pt>
                <c:pt idx="864">
                  <c:v>-84.528450011999993</c:v>
                </c:pt>
                <c:pt idx="865">
                  <c:v>-84.528450011999993</c:v>
                </c:pt>
                <c:pt idx="866">
                  <c:v>-85.274230957</c:v>
                </c:pt>
                <c:pt idx="867">
                  <c:v>-84.513740540000001</c:v>
                </c:pt>
                <c:pt idx="868">
                  <c:v>-86.863037109000004</c:v>
                </c:pt>
                <c:pt idx="869">
                  <c:v>-86.863037109000004</c:v>
                </c:pt>
                <c:pt idx="870">
                  <c:v>-86.239097595000004</c:v>
                </c:pt>
                <c:pt idx="871">
                  <c:v>-83.365440368999998</c:v>
                </c:pt>
                <c:pt idx="872">
                  <c:v>-83.748085021999998</c:v>
                </c:pt>
                <c:pt idx="873">
                  <c:v>-83.748085021999998</c:v>
                </c:pt>
                <c:pt idx="874">
                  <c:v>-86.111885071000003</c:v>
                </c:pt>
                <c:pt idx="875">
                  <c:v>-83.348495482999994</c:v>
                </c:pt>
                <c:pt idx="876">
                  <c:v>-86.796272278000004</c:v>
                </c:pt>
                <c:pt idx="877">
                  <c:v>-86.796272278000004</c:v>
                </c:pt>
                <c:pt idx="878">
                  <c:v>-85.855216979999994</c:v>
                </c:pt>
                <c:pt idx="879">
                  <c:v>-89.336341857999997</c:v>
                </c:pt>
                <c:pt idx="880">
                  <c:v>-89.336341857999997</c:v>
                </c:pt>
                <c:pt idx="881">
                  <c:v>-82.969482421999999</c:v>
                </c:pt>
                <c:pt idx="882">
                  <c:v>-87.248107910000002</c:v>
                </c:pt>
                <c:pt idx="883">
                  <c:v>-85.564155579000001</c:v>
                </c:pt>
                <c:pt idx="884">
                  <c:v>-85.564155579000001</c:v>
                </c:pt>
                <c:pt idx="885">
                  <c:v>-83.964111328000001</c:v>
                </c:pt>
                <c:pt idx="886">
                  <c:v>-86.102195739999999</c:v>
                </c:pt>
                <c:pt idx="887">
                  <c:v>-86.431518554999997</c:v>
                </c:pt>
                <c:pt idx="888">
                  <c:v>-86.431518554999997</c:v>
                </c:pt>
                <c:pt idx="889">
                  <c:v>-86.996269225999995</c:v>
                </c:pt>
                <c:pt idx="890">
                  <c:v>-83.482681274000001</c:v>
                </c:pt>
                <c:pt idx="891">
                  <c:v>-83.482681274000001</c:v>
                </c:pt>
                <c:pt idx="892">
                  <c:v>-83.670761107999994</c:v>
                </c:pt>
                <c:pt idx="893">
                  <c:v>-85.984916686999995</c:v>
                </c:pt>
                <c:pt idx="894">
                  <c:v>-87.614990234000004</c:v>
                </c:pt>
                <c:pt idx="895">
                  <c:v>-87.614990234000004</c:v>
                </c:pt>
                <c:pt idx="896">
                  <c:v>-85.732673645000006</c:v>
                </c:pt>
                <c:pt idx="897">
                  <c:v>-84.734992981000005</c:v>
                </c:pt>
                <c:pt idx="898">
                  <c:v>-87.159156799000002</c:v>
                </c:pt>
                <c:pt idx="899">
                  <c:v>-87.159156799000002</c:v>
                </c:pt>
                <c:pt idx="900">
                  <c:v>-85.989555358999993</c:v>
                </c:pt>
                <c:pt idx="901">
                  <c:v>-87.299156189000001</c:v>
                </c:pt>
                <c:pt idx="902">
                  <c:v>-87.299156189000001</c:v>
                </c:pt>
                <c:pt idx="903">
                  <c:v>-85.621994018999999</c:v>
                </c:pt>
                <c:pt idx="904">
                  <c:v>-86.873527526999993</c:v>
                </c:pt>
                <c:pt idx="905">
                  <c:v>-81.639183044000006</c:v>
                </c:pt>
                <c:pt idx="906">
                  <c:v>-81.639183044000006</c:v>
                </c:pt>
                <c:pt idx="907">
                  <c:v>-85.189399718999994</c:v>
                </c:pt>
                <c:pt idx="908">
                  <c:v>-85.225502014</c:v>
                </c:pt>
                <c:pt idx="909">
                  <c:v>-83.629188537999994</c:v>
                </c:pt>
                <c:pt idx="910">
                  <c:v>-83.629188537999994</c:v>
                </c:pt>
                <c:pt idx="911">
                  <c:v>-86.267700195000003</c:v>
                </c:pt>
                <c:pt idx="912">
                  <c:v>-84.503601074000002</c:v>
                </c:pt>
                <c:pt idx="913">
                  <c:v>-85.492256165000001</c:v>
                </c:pt>
                <c:pt idx="914">
                  <c:v>-85.492256165000001</c:v>
                </c:pt>
                <c:pt idx="915">
                  <c:v>-86.768386840999995</c:v>
                </c:pt>
                <c:pt idx="916">
                  <c:v>-83.904724121000001</c:v>
                </c:pt>
                <c:pt idx="917">
                  <c:v>-83.904724121000001</c:v>
                </c:pt>
                <c:pt idx="918">
                  <c:v>-85.981880188000005</c:v>
                </c:pt>
                <c:pt idx="919">
                  <c:v>-86.788314818999993</c:v>
                </c:pt>
                <c:pt idx="920">
                  <c:v>-89.113487243999998</c:v>
                </c:pt>
                <c:pt idx="921">
                  <c:v>-89.113487243999998</c:v>
                </c:pt>
                <c:pt idx="922">
                  <c:v>-84.404266356999997</c:v>
                </c:pt>
                <c:pt idx="923">
                  <c:v>-84.485771178999997</c:v>
                </c:pt>
                <c:pt idx="924">
                  <c:v>-83.096488953000005</c:v>
                </c:pt>
                <c:pt idx="925">
                  <c:v>-83.096488953000005</c:v>
                </c:pt>
                <c:pt idx="926">
                  <c:v>-86.038589478000006</c:v>
                </c:pt>
                <c:pt idx="927">
                  <c:v>-87.850326538000004</c:v>
                </c:pt>
                <c:pt idx="928">
                  <c:v>-87.850326538000004</c:v>
                </c:pt>
                <c:pt idx="929">
                  <c:v>-88.043197632000002</c:v>
                </c:pt>
                <c:pt idx="930">
                  <c:v>-88.863174438000001</c:v>
                </c:pt>
                <c:pt idx="931">
                  <c:v>-86.024719238000003</c:v>
                </c:pt>
                <c:pt idx="932">
                  <c:v>-86.024719238000003</c:v>
                </c:pt>
                <c:pt idx="933">
                  <c:v>-87.546623229999994</c:v>
                </c:pt>
                <c:pt idx="934">
                  <c:v>-85.377182007000002</c:v>
                </c:pt>
                <c:pt idx="935">
                  <c:v>-84.813140868999994</c:v>
                </c:pt>
                <c:pt idx="936">
                  <c:v>-84.813140868999994</c:v>
                </c:pt>
                <c:pt idx="937">
                  <c:v>-82.549034118999998</c:v>
                </c:pt>
                <c:pt idx="938">
                  <c:v>-89.343231200999995</c:v>
                </c:pt>
                <c:pt idx="939">
                  <c:v>-89.343231200999995</c:v>
                </c:pt>
                <c:pt idx="940">
                  <c:v>-84.268608092999997</c:v>
                </c:pt>
                <c:pt idx="941">
                  <c:v>-85.528312682999996</c:v>
                </c:pt>
                <c:pt idx="942">
                  <c:v>-84.054664611999996</c:v>
                </c:pt>
                <c:pt idx="943">
                  <c:v>-84.054664611999996</c:v>
                </c:pt>
                <c:pt idx="944">
                  <c:v>-85.945976256999998</c:v>
                </c:pt>
                <c:pt idx="945">
                  <c:v>-82.953361510999997</c:v>
                </c:pt>
                <c:pt idx="946">
                  <c:v>-86.958595275999997</c:v>
                </c:pt>
                <c:pt idx="947">
                  <c:v>-86.958595275999997</c:v>
                </c:pt>
                <c:pt idx="948">
                  <c:v>-89.032577515</c:v>
                </c:pt>
                <c:pt idx="949">
                  <c:v>-89.011260985999996</c:v>
                </c:pt>
                <c:pt idx="950">
                  <c:v>-85.686798096000004</c:v>
                </c:pt>
                <c:pt idx="951">
                  <c:v>-85.686798096000004</c:v>
                </c:pt>
                <c:pt idx="952">
                  <c:v>-85.438323975000003</c:v>
                </c:pt>
                <c:pt idx="953">
                  <c:v>-85.379470824999999</c:v>
                </c:pt>
                <c:pt idx="954">
                  <c:v>-85.379470824999999</c:v>
                </c:pt>
                <c:pt idx="955">
                  <c:v>-86.047348021999994</c:v>
                </c:pt>
                <c:pt idx="956">
                  <c:v>-87.592681885000005</c:v>
                </c:pt>
                <c:pt idx="957">
                  <c:v>-86.333023071</c:v>
                </c:pt>
                <c:pt idx="958">
                  <c:v>-86.333023071</c:v>
                </c:pt>
                <c:pt idx="959">
                  <c:v>-84.640625</c:v>
                </c:pt>
                <c:pt idx="960">
                  <c:v>-87.301376343000001</c:v>
                </c:pt>
                <c:pt idx="961">
                  <c:v>-86.964996338000006</c:v>
                </c:pt>
                <c:pt idx="962">
                  <c:v>-86.964996338000006</c:v>
                </c:pt>
                <c:pt idx="963">
                  <c:v>-83.668540954999997</c:v>
                </c:pt>
                <c:pt idx="964">
                  <c:v>-88.872604370000005</c:v>
                </c:pt>
                <c:pt idx="965">
                  <c:v>-86.470626831000004</c:v>
                </c:pt>
                <c:pt idx="966">
                  <c:v>-86.470626831000004</c:v>
                </c:pt>
                <c:pt idx="967">
                  <c:v>-84.814262389999996</c:v>
                </c:pt>
                <c:pt idx="968">
                  <c:v>-88.667610167999996</c:v>
                </c:pt>
                <c:pt idx="969">
                  <c:v>-88.667610167999996</c:v>
                </c:pt>
                <c:pt idx="970">
                  <c:v>-85.673042296999995</c:v>
                </c:pt>
                <c:pt idx="971">
                  <c:v>-84.755912781000006</c:v>
                </c:pt>
                <c:pt idx="972">
                  <c:v>-85.439765929999993</c:v>
                </c:pt>
                <c:pt idx="973">
                  <c:v>-85.439765929999993</c:v>
                </c:pt>
                <c:pt idx="974">
                  <c:v>-85.684837341000005</c:v>
                </c:pt>
                <c:pt idx="975">
                  <c:v>-84.660751343000001</c:v>
                </c:pt>
                <c:pt idx="976">
                  <c:v>-85.902465820000003</c:v>
                </c:pt>
                <c:pt idx="977">
                  <c:v>-85.902465820000003</c:v>
                </c:pt>
                <c:pt idx="978">
                  <c:v>-86.664871215999995</c:v>
                </c:pt>
                <c:pt idx="979">
                  <c:v>-86.151657103999995</c:v>
                </c:pt>
                <c:pt idx="980">
                  <c:v>-86.151657103999995</c:v>
                </c:pt>
                <c:pt idx="981">
                  <c:v>-82.628913878999995</c:v>
                </c:pt>
                <c:pt idx="982">
                  <c:v>-86.552726746000005</c:v>
                </c:pt>
                <c:pt idx="983">
                  <c:v>-83.299026488999999</c:v>
                </c:pt>
                <c:pt idx="984">
                  <c:v>-83.299026488999999</c:v>
                </c:pt>
                <c:pt idx="985">
                  <c:v>-85.691093445000007</c:v>
                </c:pt>
                <c:pt idx="986">
                  <c:v>-86.440307617000002</c:v>
                </c:pt>
                <c:pt idx="987">
                  <c:v>-86.766822814999998</c:v>
                </c:pt>
                <c:pt idx="988">
                  <c:v>-86.766822814999998</c:v>
                </c:pt>
                <c:pt idx="989">
                  <c:v>-86.558883667000003</c:v>
                </c:pt>
                <c:pt idx="990">
                  <c:v>-86.933555603000002</c:v>
                </c:pt>
                <c:pt idx="991">
                  <c:v>-82.435768127000003</c:v>
                </c:pt>
                <c:pt idx="992">
                  <c:v>-82.435768127000003</c:v>
                </c:pt>
                <c:pt idx="993">
                  <c:v>-85.863998413000004</c:v>
                </c:pt>
                <c:pt idx="994">
                  <c:v>-82.522865295000003</c:v>
                </c:pt>
                <c:pt idx="995">
                  <c:v>-82.522865295000003</c:v>
                </c:pt>
                <c:pt idx="996">
                  <c:v>-87.494781493999994</c:v>
                </c:pt>
                <c:pt idx="997">
                  <c:v>-89.879615783999995</c:v>
                </c:pt>
                <c:pt idx="998">
                  <c:v>-86.776596068999993</c:v>
                </c:pt>
                <c:pt idx="999">
                  <c:v>-86.776596068999993</c:v>
                </c:pt>
                <c:pt idx="1000">
                  <c:v>-84.472007751000007</c:v>
                </c:pt>
                <c:pt idx="1001">
                  <c:v>-87.020774841000005</c:v>
                </c:pt>
                <c:pt idx="1002">
                  <c:v>-86.538566588999998</c:v>
                </c:pt>
                <c:pt idx="1003">
                  <c:v>-86.538566588999998</c:v>
                </c:pt>
                <c:pt idx="1004">
                  <c:v>-84.158325195000003</c:v>
                </c:pt>
                <c:pt idx="1005">
                  <c:v>-85.024909973000007</c:v>
                </c:pt>
                <c:pt idx="1006">
                  <c:v>-85.024909973000007</c:v>
                </c:pt>
                <c:pt idx="1007">
                  <c:v>-85.483276367000002</c:v>
                </c:pt>
                <c:pt idx="1008">
                  <c:v>-86.090301514000004</c:v>
                </c:pt>
                <c:pt idx="1009">
                  <c:v>-84.168579101999995</c:v>
                </c:pt>
                <c:pt idx="1010">
                  <c:v>-84.168579101999995</c:v>
                </c:pt>
                <c:pt idx="1011">
                  <c:v>-86.969955443999993</c:v>
                </c:pt>
                <c:pt idx="1012">
                  <c:v>-85.670280457000004</c:v>
                </c:pt>
                <c:pt idx="1013">
                  <c:v>-87.646072387999993</c:v>
                </c:pt>
                <c:pt idx="1014">
                  <c:v>-87.646072387999993</c:v>
                </c:pt>
                <c:pt idx="1015">
                  <c:v>-83.241622925000001</c:v>
                </c:pt>
                <c:pt idx="1016">
                  <c:v>-83.751113892000006</c:v>
                </c:pt>
                <c:pt idx="1017">
                  <c:v>-83.506690978999998</c:v>
                </c:pt>
                <c:pt idx="1018">
                  <c:v>-83.506690978999998</c:v>
                </c:pt>
                <c:pt idx="1019">
                  <c:v>-83.756904602000006</c:v>
                </c:pt>
                <c:pt idx="1020">
                  <c:v>-86.355445861999996</c:v>
                </c:pt>
                <c:pt idx="1021">
                  <c:v>-85.798408507999994</c:v>
                </c:pt>
                <c:pt idx="1022">
                  <c:v>-85.798408507999994</c:v>
                </c:pt>
                <c:pt idx="1023">
                  <c:v>-85.596244811999995</c:v>
                </c:pt>
                <c:pt idx="1024">
                  <c:v>-85.313110351999995</c:v>
                </c:pt>
                <c:pt idx="1025">
                  <c:v>-85.313110351999995</c:v>
                </c:pt>
                <c:pt idx="1026">
                  <c:v>-84.429786682</c:v>
                </c:pt>
                <c:pt idx="1027">
                  <c:v>-85.157714843999997</c:v>
                </c:pt>
                <c:pt idx="1028">
                  <c:v>-85.248878478999998</c:v>
                </c:pt>
                <c:pt idx="1029">
                  <c:v>-85.248878478999998</c:v>
                </c:pt>
                <c:pt idx="1030">
                  <c:v>-83.904449463000006</c:v>
                </c:pt>
                <c:pt idx="1031">
                  <c:v>-84.967735290999997</c:v>
                </c:pt>
                <c:pt idx="1032">
                  <c:v>-84.678153992000006</c:v>
                </c:pt>
                <c:pt idx="1033">
                  <c:v>-84.678153992000006</c:v>
                </c:pt>
                <c:pt idx="1034">
                  <c:v>-85.605842589999995</c:v>
                </c:pt>
                <c:pt idx="1035">
                  <c:v>-85.980239867999998</c:v>
                </c:pt>
                <c:pt idx="1036">
                  <c:v>-85.980239867999998</c:v>
                </c:pt>
                <c:pt idx="1037">
                  <c:v>-85.757331848000007</c:v>
                </c:pt>
                <c:pt idx="1038">
                  <c:v>-85.815940857000001</c:v>
                </c:pt>
                <c:pt idx="1039">
                  <c:v>-86.798118591000005</c:v>
                </c:pt>
                <c:pt idx="1040">
                  <c:v>-86.798118591000005</c:v>
                </c:pt>
                <c:pt idx="1041">
                  <c:v>-84.875450134000005</c:v>
                </c:pt>
                <c:pt idx="1042">
                  <c:v>-85.713989257999998</c:v>
                </c:pt>
                <c:pt idx="1043">
                  <c:v>-86.583541870000005</c:v>
                </c:pt>
                <c:pt idx="1044">
                  <c:v>-86.583541870000005</c:v>
                </c:pt>
                <c:pt idx="1045">
                  <c:v>-87.433624268000003</c:v>
                </c:pt>
                <c:pt idx="1046">
                  <c:v>-86.263000488000003</c:v>
                </c:pt>
                <c:pt idx="1047">
                  <c:v>-85.136520386000001</c:v>
                </c:pt>
                <c:pt idx="1048">
                  <c:v>-85.136520386000001</c:v>
                </c:pt>
                <c:pt idx="1049">
                  <c:v>-84.820030212000006</c:v>
                </c:pt>
                <c:pt idx="1050">
                  <c:v>-87.572639464999995</c:v>
                </c:pt>
                <c:pt idx="1051">
                  <c:v>-87.572639464999995</c:v>
                </c:pt>
                <c:pt idx="1052">
                  <c:v>-85.051414489999999</c:v>
                </c:pt>
                <c:pt idx="1053">
                  <c:v>-81.862434386999993</c:v>
                </c:pt>
                <c:pt idx="1054">
                  <c:v>-86.741737365999995</c:v>
                </c:pt>
                <c:pt idx="1055">
                  <c:v>-86.741737365999995</c:v>
                </c:pt>
                <c:pt idx="1056">
                  <c:v>-85.459732056000007</c:v>
                </c:pt>
                <c:pt idx="1057">
                  <c:v>-87.576774596999996</c:v>
                </c:pt>
                <c:pt idx="1058">
                  <c:v>-82.486938476999995</c:v>
                </c:pt>
                <c:pt idx="1059">
                  <c:v>-82.486938476999995</c:v>
                </c:pt>
                <c:pt idx="1060">
                  <c:v>-84.886016846000004</c:v>
                </c:pt>
                <c:pt idx="1061">
                  <c:v>-86.803085327000005</c:v>
                </c:pt>
                <c:pt idx="1062">
                  <c:v>-86.803085327000005</c:v>
                </c:pt>
                <c:pt idx="1063">
                  <c:v>-87.896110535000005</c:v>
                </c:pt>
                <c:pt idx="1064">
                  <c:v>-84.829574585000003</c:v>
                </c:pt>
                <c:pt idx="1065">
                  <c:v>-85.888771057</c:v>
                </c:pt>
                <c:pt idx="1066">
                  <c:v>-85.888771057</c:v>
                </c:pt>
                <c:pt idx="1067">
                  <c:v>-83.717239379999995</c:v>
                </c:pt>
                <c:pt idx="1068">
                  <c:v>-83.940689086999996</c:v>
                </c:pt>
                <c:pt idx="1069">
                  <c:v>-85.808929442999997</c:v>
                </c:pt>
                <c:pt idx="1070">
                  <c:v>-85.808929442999997</c:v>
                </c:pt>
                <c:pt idx="1071">
                  <c:v>-85.357048035000005</c:v>
                </c:pt>
                <c:pt idx="1072">
                  <c:v>-86.405052185000002</c:v>
                </c:pt>
                <c:pt idx="1073">
                  <c:v>-86.405052185000002</c:v>
                </c:pt>
                <c:pt idx="1074">
                  <c:v>-84.760223389000004</c:v>
                </c:pt>
                <c:pt idx="1075">
                  <c:v>-83.065979003999999</c:v>
                </c:pt>
                <c:pt idx="1076">
                  <c:v>-85.538848877000007</c:v>
                </c:pt>
                <c:pt idx="1077">
                  <c:v>-85.538848877000007</c:v>
                </c:pt>
                <c:pt idx="1078">
                  <c:v>-85.358978270999998</c:v>
                </c:pt>
                <c:pt idx="1079">
                  <c:v>-82.387016295999999</c:v>
                </c:pt>
                <c:pt idx="1080">
                  <c:v>-87.158149718999994</c:v>
                </c:pt>
                <c:pt idx="1081">
                  <c:v>-87.158149718999994</c:v>
                </c:pt>
                <c:pt idx="1082">
                  <c:v>-83.356300353999998</c:v>
                </c:pt>
                <c:pt idx="1083">
                  <c:v>-83.388389587000006</c:v>
                </c:pt>
                <c:pt idx="1084">
                  <c:v>-85.595207213999998</c:v>
                </c:pt>
                <c:pt idx="1085">
                  <c:v>-85.595207213999998</c:v>
                </c:pt>
                <c:pt idx="1086">
                  <c:v>-85.788887024000005</c:v>
                </c:pt>
                <c:pt idx="1087">
                  <c:v>-88.013465881000002</c:v>
                </c:pt>
                <c:pt idx="1088">
                  <c:v>-88.013465881000002</c:v>
                </c:pt>
                <c:pt idx="1089">
                  <c:v>-86.865585327000005</c:v>
                </c:pt>
                <c:pt idx="1090">
                  <c:v>-84.033363342000001</c:v>
                </c:pt>
                <c:pt idx="1091">
                  <c:v>-87.525611877000003</c:v>
                </c:pt>
                <c:pt idx="1092">
                  <c:v>-87.525611877000003</c:v>
                </c:pt>
                <c:pt idx="1093">
                  <c:v>-90.343849182</c:v>
                </c:pt>
                <c:pt idx="1094">
                  <c:v>-85.769050598000007</c:v>
                </c:pt>
                <c:pt idx="1095">
                  <c:v>-85.234085082999997</c:v>
                </c:pt>
                <c:pt idx="1096">
                  <c:v>-85.234085082999997</c:v>
                </c:pt>
                <c:pt idx="1097">
                  <c:v>-86.415184021000002</c:v>
                </c:pt>
                <c:pt idx="1098">
                  <c:v>-86.156898498999993</c:v>
                </c:pt>
                <c:pt idx="1099">
                  <c:v>-85.916656493999994</c:v>
                </c:pt>
                <c:pt idx="1100">
                  <c:v>-85.916656493999994</c:v>
                </c:pt>
                <c:pt idx="1101">
                  <c:v>-83.785324097</c:v>
                </c:pt>
                <c:pt idx="1102">
                  <c:v>-87.030097960999996</c:v>
                </c:pt>
                <c:pt idx="1103">
                  <c:v>-87.030097960999996</c:v>
                </c:pt>
                <c:pt idx="1104">
                  <c:v>-84.920860290999997</c:v>
                </c:pt>
                <c:pt idx="1105">
                  <c:v>-88.040115356000001</c:v>
                </c:pt>
                <c:pt idx="1106">
                  <c:v>-85.317619324000006</c:v>
                </c:pt>
                <c:pt idx="1107">
                  <c:v>-85.317619324000006</c:v>
                </c:pt>
                <c:pt idx="1108">
                  <c:v>-85.077713012999993</c:v>
                </c:pt>
                <c:pt idx="1109">
                  <c:v>-86.611595154</c:v>
                </c:pt>
                <c:pt idx="1110">
                  <c:v>-81.915336608999993</c:v>
                </c:pt>
                <c:pt idx="1111">
                  <c:v>-81.915336608999993</c:v>
                </c:pt>
                <c:pt idx="1112">
                  <c:v>-82.851799010999997</c:v>
                </c:pt>
                <c:pt idx="1113">
                  <c:v>-86.056747436999999</c:v>
                </c:pt>
                <c:pt idx="1114">
                  <c:v>-86.056747436999999</c:v>
                </c:pt>
                <c:pt idx="1115">
                  <c:v>-84.600578307999996</c:v>
                </c:pt>
                <c:pt idx="1116">
                  <c:v>-83.135528563999998</c:v>
                </c:pt>
                <c:pt idx="1117">
                  <c:v>-85.024719238000003</c:v>
                </c:pt>
                <c:pt idx="1118">
                  <c:v>-85.024719238000003</c:v>
                </c:pt>
                <c:pt idx="1119">
                  <c:v>-85.050598144999995</c:v>
                </c:pt>
                <c:pt idx="1120">
                  <c:v>-86.753189086999996</c:v>
                </c:pt>
                <c:pt idx="1121">
                  <c:v>-84.854614257999998</c:v>
                </c:pt>
                <c:pt idx="1122">
                  <c:v>-84.854614257999998</c:v>
                </c:pt>
                <c:pt idx="1123">
                  <c:v>-85.637031554999993</c:v>
                </c:pt>
                <c:pt idx="1124">
                  <c:v>-88.808731078999998</c:v>
                </c:pt>
                <c:pt idx="1125">
                  <c:v>-88.808731078999998</c:v>
                </c:pt>
                <c:pt idx="1126">
                  <c:v>-85.087081909000005</c:v>
                </c:pt>
                <c:pt idx="1127">
                  <c:v>-84.597007751000007</c:v>
                </c:pt>
                <c:pt idx="1128">
                  <c:v>-87.518066406000003</c:v>
                </c:pt>
                <c:pt idx="1129">
                  <c:v>-87.518066406000003</c:v>
                </c:pt>
                <c:pt idx="1130">
                  <c:v>-83.197975158999995</c:v>
                </c:pt>
                <c:pt idx="1131">
                  <c:v>-88.591445922999995</c:v>
                </c:pt>
                <c:pt idx="1132">
                  <c:v>-88.591445922999995</c:v>
                </c:pt>
                <c:pt idx="1133">
                  <c:v>-85.233871460000003</c:v>
                </c:pt>
                <c:pt idx="1134">
                  <c:v>-86.507911682</c:v>
                </c:pt>
                <c:pt idx="1135">
                  <c:v>-85.542289733999993</c:v>
                </c:pt>
                <c:pt idx="1136">
                  <c:v>-85.542289733999993</c:v>
                </c:pt>
                <c:pt idx="1137">
                  <c:v>-86.597312927000004</c:v>
                </c:pt>
                <c:pt idx="1138">
                  <c:v>-86.927673339999998</c:v>
                </c:pt>
                <c:pt idx="1139">
                  <c:v>-85.102645874000004</c:v>
                </c:pt>
                <c:pt idx="1140">
                  <c:v>-85.102645874000004</c:v>
                </c:pt>
                <c:pt idx="1141">
                  <c:v>-82.717735290999997</c:v>
                </c:pt>
                <c:pt idx="1142">
                  <c:v>-85.217567443999997</c:v>
                </c:pt>
                <c:pt idx="1143">
                  <c:v>-85.217567443999997</c:v>
                </c:pt>
                <c:pt idx="1144">
                  <c:v>-85.400985718000001</c:v>
                </c:pt>
                <c:pt idx="1145">
                  <c:v>-85.825904846</c:v>
                </c:pt>
                <c:pt idx="1146">
                  <c:v>-84.124664307000003</c:v>
                </c:pt>
                <c:pt idx="1147">
                  <c:v>-84.124664307000003</c:v>
                </c:pt>
                <c:pt idx="1148">
                  <c:v>-87.839141846000004</c:v>
                </c:pt>
                <c:pt idx="1149">
                  <c:v>-83.800895690999994</c:v>
                </c:pt>
                <c:pt idx="1150">
                  <c:v>-83.800895690999994</c:v>
                </c:pt>
                <c:pt idx="1151">
                  <c:v>-84.848686217999997</c:v>
                </c:pt>
                <c:pt idx="1152">
                  <c:v>-84.588554381999998</c:v>
                </c:pt>
                <c:pt idx="1153">
                  <c:v>-84.895225525000001</c:v>
                </c:pt>
                <c:pt idx="1154">
                  <c:v>-84.895225525000001</c:v>
                </c:pt>
                <c:pt idx="1155">
                  <c:v>-86.647933960000003</c:v>
                </c:pt>
                <c:pt idx="1156">
                  <c:v>-83.589591979999994</c:v>
                </c:pt>
                <c:pt idx="1157">
                  <c:v>-86.324745178000001</c:v>
                </c:pt>
                <c:pt idx="1158">
                  <c:v>-86.324745178000001</c:v>
                </c:pt>
                <c:pt idx="1159">
                  <c:v>-82.865028381000002</c:v>
                </c:pt>
                <c:pt idx="1160">
                  <c:v>-84.018699646000002</c:v>
                </c:pt>
                <c:pt idx="1161">
                  <c:v>-84.018699646000002</c:v>
                </c:pt>
                <c:pt idx="1162">
                  <c:v>-86.237762450999995</c:v>
                </c:pt>
                <c:pt idx="1163">
                  <c:v>-84.909042357999994</c:v>
                </c:pt>
                <c:pt idx="1164">
                  <c:v>-86.319808960000003</c:v>
                </c:pt>
                <c:pt idx="1165">
                  <c:v>-86.319808960000003</c:v>
                </c:pt>
                <c:pt idx="1166">
                  <c:v>-85.966957092000001</c:v>
                </c:pt>
                <c:pt idx="1167">
                  <c:v>-85.394569396999998</c:v>
                </c:pt>
                <c:pt idx="1168">
                  <c:v>-84.489982604999994</c:v>
                </c:pt>
                <c:pt idx="1169">
                  <c:v>-84.489982604999994</c:v>
                </c:pt>
                <c:pt idx="1170">
                  <c:v>-85.742462157999995</c:v>
                </c:pt>
                <c:pt idx="1171">
                  <c:v>-84.071533203000001</c:v>
                </c:pt>
                <c:pt idx="1172">
                  <c:v>-84.071533203000001</c:v>
                </c:pt>
                <c:pt idx="1173">
                  <c:v>-84.539497374999996</c:v>
                </c:pt>
                <c:pt idx="1174">
                  <c:v>-84.863166809000006</c:v>
                </c:pt>
                <c:pt idx="1175">
                  <c:v>-82.476524353000002</c:v>
                </c:pt>
                <c:pt idx="1176">
                  <c:v>-82.476524353000002</c:v>
                </c:pt>
                <c:pt idx="1177">
                  <c:v>-87.245811462000006</c:v>
                </c:pt>
                <c:pt idx="1178">
                  <c:v>-85.753295898000005</c:v>
                </c:pt>
                <c:pt idx="1179">
                  <c:v>-82.862182617000002</c:v>
                </c:pt>
                <c:pt idx="1180">
                  <c:v>-82.862182617000002</c:v>
                </c:pt>
                <c:pt idx="1181">
                  <c:v>-84.664268493999998</c:v>
                </c:pt>
                <c:pt idx="1182">
                  <c:v>-85.146308899000005</c:v>
                </c:pt>
                <c:pt idx="1183">
                  <c:v>-85.146308899000005</c:v>
                </c:pt>
                <c:pt idx="1184">
                  <c:v>-86.958297728999995</c:v>
                </c:pt>
                <c:pt idx="1185">
                  <c:v>-84.878372192</c:v>
                </c:pt>
                <c:pt idx="1186">
                  <c:v>-86.978134155000006</c:v>
                </c:pt>
                <c:pt idx="1187">
                  <c:v>-86.978134155000006</c:v>
                </c:pt>
                <c:pt idx="1188">
                  <c:v>-81.591903686999999</c:v>
                </c:pt>
                <c:pt idx="1189">
                  <c:v>-86.963577271000005</c:v>
                </c:pt>
                <c:pt idx="1190">
                  <c:v>-86.963577271000005</c:v>
                </c:pt>
                <c:pt idx="1191">
                  <c:v>-83.867340088000006</c:v>
                </c:pt>
                <c:pt idx="1192">
                  <c:v>-86.187385559000006</c:v>
                </c:pt>
                <c:pt idx="1193">
                  <c:v>-87.002555846999996</c:v>
                </c:pt>
                <c:pt idx="1194">
                  <c:v>-87.002555846999996</c:v>
                </c:pt>
                <c:pt idx="1195">
                  <c:v>-85.164421082000004</c:v>
                </c:pt>
                <c:pt idx="1196">
                  <c:v>-84.203056334999999</c:v>
                </c:pt>
                <c:pt idx="1197">
                  <c:v>-84.852905273000005</c:v>
                </c:pt>
                <c:pt idx="1198">
                  <c:v>-84.852905273000005</c:v>
                </c:pt>
                <c:pt idx="1199">
                  <c:v>-85.588264464999995</c:v>
                </c:pt>
                <c:pt idx="1200">
                  <c:v>-82.936813353999995</c:v>
                </c:pt>
                <c:pt idx="1201">
                  <c:v>-82.936813353999995</c:v>
                </c:pt>
                <c:pt idx="1202">
                  <c:v>-85.749496460000003</c:v>
                </c:pt>
                <c:pt idx="1203">
                  <c:v>-85.238090514999996</c:v>
                </c:pt>
                <c:pt idx="1204">
                  <c:v>-85.690559386999993</c:v>
                </c:pt>
                <c:pt idx="1205">
                  <c:v>-85.690559386999993</c:v>
                </c:pt>
                <c:pt idx="1206">
                  <c:v>-87.402549743999998</c:v>
                </c:pt>
                <c:pt idx="1207">
                  <c:v>-88.055786132999998</c:v>
                </c:pt>
                <c:pt idx="1208">
                  <c:v>-88.055786132999998</c:v>
                </c:pt>
                <c:pt idx="1209">
                  <c:v>-85.846015929999993</c:v>
                </c:pt>
                <c:pt idx="1210">
                  <c:v>-87.824386597</c:v>
                </c:pt>
                <c:pt idx="1211">
                  <c:v>-85.448432921999995</c:v>
                </c:pt>
                <c:pt idx="1212">
                  <c:v>-85.448432921999995</c:v>
                </c:pt>
                <c:pt idx="1213">
                  <c:v>-86.738540649000001</c:v>
                </c:pt>
                <c:pt idx="1214">
                  <c:v>-85.066337584999999</c:v>
                </c:pt>
                <c:pt idx="1215">
                  <c:v>-86.082511901999993</c:v>
                </c:pt>
                <c:pt idx="1216">
                  <c:v>-86.082511901999993</c:v>
                </c:pt>
                <c:pt idx="1217">
                  <c:v>-86.796821593999994</c:v>
                </c:pt>
                <c:pt idx="1218">
                  <c:v>-82.588836670000006</c:v>
                </c:pt>
                <c:pt idx="1219">
                  <c:v>-82.588836670000006</c:v>
                </c:pt>
                <c:pt idx="1220">
                  <c:v>-84.052299500000004</c:v>
                </c:pt>
                <c:pt idx="1221">
                  <c:v>-81.452713012999993</c:v>
                </c:pt>
                <c:pt idx="1222">
                  <c:v>-83.001243591000005</c:v>
                </c:pt>
                <c:pt idx="1223">
                  <c:v>-83.001243591000005</c:v>
                </c:pt>
                <c:pt idx="1224">
                  <c:v>-83.970695496000005</c:v>
                </c:pt>
                <c:pt idx="1225">
                  <c:v>-84.812278747999997</c:v>
                </c:pt>
                <c:pt idx="1226">
                  <c:v>-84.812278747999997</c:v>
                </c:pt>
                <c:pt idx="1227">
                  <c:v>-83.933670043999996</c:v>
                </c:pt>
                <c:pt idx="1228">
                  <c:v>-87.142745972</c:v>
                </c:pt>
                <c:pt idx="1229">
                  <c:v>-85.66468811</c:v>
                </c:pt>
                <c:pt idx="1230">
                  <c:v>-85.66468811</c:v>
                </c:pt>
                <c:pt idx="1231">
                  <c:v>-83.847969054999993</c:v>
                </c:pt>
                <c:pt idx="1232">
                  <c:v>-84.657325744999994</c:v>
                </c:pt>
                <c:pt idx="1233">
                  <c:v>-84.657325744999994</c:v>
                </c:pt>
                <c:pt idx="1234">
                  <c:v>-86.732444763000004</c:v>
                </c:pt>
                <c:pt idx="1235">
                  <c:v>-88.064743042000003</c:v>
                </c:pt>
                <c:pt idx="1236">
                  <c:v>-84.150726317999997</c:v>
                </c:pt>
                <c:pt idx="1237">
                  <c:v>-84.150726317999997</c:v>
                </c:pt>
                <c:pt idx="1238">
                  <c:v>-85.728431701999995</c:v>
                </c:pt>
                <c:pt idx="1239">
                  <c:v>-85.262809752999999</c:v>
                </c:pt>
                <c:pt idx="1240">
                  <c:v>-85.262809752999999</c:v>
                </c:pt>
                <c:pt idx="1241">
                  <c:v>-84.605216979999994</c:v>
                </c:pt>
                <c:pt idx="1242">
                  <c:v>-84.178703307999996</c:v>
                </c:pt>
                <c:pt idx="1243">
                  <c:v>-84.492179871000005</c:v>
                </c:pt>
                <c:pt idx="1244">
                  <c:v>-84.492179871000005</c:v>
                </c:pt>
                <c:pt idx="1245">
                  <c:v>-85.426383971999996</c:v>
                </c:pt>
                <c:pt idx="1246">
                  <c:v>-88.731987000000004</c:v>
                </c:pt>
                <c:pt idx="1247">
                  <c:v>-88.731987000000004</c:v>
                </c:pt>
                <c:pt idx="1248">
                  <c:v>-84.916839600000003</c:v>
                </c:pt>
                <c:pt idx="1249">
                  <c:v>-86.171653747999997</c:v>
                </c:pt>
                <c:pt idx="1250">
                  <c:v>-84.715759277000004</c:v>
                </c:pt>
                <c:pt idx="1251">
                  <c:v>-84.715759277000004</c:v>
                </c:pt>
                <c:pt idx="1252">
                  <c:v>-88.114379882999998</c:v>
                </c:pt>
                <c:pt idx="1253">
                  <c:v>-83.793830872000001</c:v>
                </c:pt>
                <c:pt idx="1254">
                  <c:v>-84.017593383999994</c:v>
                </c:pt>
                <c:pt idx="1255">
                  <c:v>-84.017593383999994</c:v>
                </c:pt>
                <c:pt idx="1256">
                  <c:v>-87.487586974999999</c:v>
                </c:pt>
                <c:pt idx="1257">
                  <c:v>-85.229240417</c:v>
                </c:pt>
                <c:pt idx="1258">
                  <c:v>-85.229240417</c:v>
                </c:pt>
                <c:pt idx="1259">
                  <c:v>-88.262748717999997</c:v>
                </c:pt>
                <c:pt idx="1260">
                  <c:v>-84.393295288000004</c:v>
                </c:pt>
                <c:pt idx="1261">
                  <c:v>-86.492622374999996</c:v>
                </c:pt>
                <c:pt idx="1262">
                  <c:v>-86.492622374999996</c:v>
                </c:pt>
                <c:pt idx="1263">
                  <c:v>-84.897361755000006</c:v>
                </c:pt>
                <c:pt idx="1264">
                  <c:v>-84.689987183</c:v>
                </c:pt>
                <c:pt idx="1265">
                  <c:v>-84.689987183</c:v>
                </c:pt>
                <c:pt idx="1266">
                  <c:v>-83.052871703999998</c:v>
                </c:pt>
                <c:pt idx="1267">
                  <c:v>-82.425712584999999</c:v>
                </c:pt>
                <c:pt idx="1268">
                  <c:v>-86.155883789000001</c:v>
                </c:pt>
                <c:pt idx="1269">
                  <c:v>-86.155883789000001</c:v>
                </c:pt>
                <c:pt idx="1270">
                  <c:v>-86.361007689999994</c:v>
                </c:pt>
                <c:pt idx="1271">
                  <c:v>-86.046173096000004</c:v>
                </c:pt>
                <c:pt idx="1272">
                  <c:v>-84.638755798000005</c:v>
                </c:pt>
                <c:pt idx="1273">
                  <c:v>-84.638755798000005</c:v>
                </c:pt>
                <c:pt idx="1274">
                  <c:v>-85.195167541999993</c:v>
                </c:pt>
                <c:pt idx="1275">
                  <c:v>-83.354095459000007</c:v>
                </c:pt>
                <c:pt idx="1276">
                  <c:v>-83.354095459000007</c:v>
                </c:pt>
                <c:pt idx="1277">
                  <c:v>-85.981277465999995</c:v>
                </c:pt>
                <c:pt idx="1278">
                  <c:v>-84.798149108999993</c:v>
                </c:pt>
                <c:pt idx="1279">
                  <c:v>-84.372718810999999</c:v>
                </c:pt>
                <c:pt idx="1280">
                  <c:v>-84.372718810999999</c:v>
                </c:pt>
                <c:pt idx="1281">
                  <c:v>-85.905738830999994</c:v>
                </c:pt>
                <c:pt idx="1282">
                  <c:v>-86.170921325999998</c:v>
                </c:pt>
                <c:pt idx="1283">
                  <c:v>-86.035697936999995</c:v>
                </c:pt>
                <c:pt idx="1284">
                  <c:v>-86.035697936999995</c:v>
                </c:pt>
                <c:pt idx="1285">
                  <c:v>-83.174301146999994</c:v>
                </c:pt>
                <c:pt idx="1286">
                  <c:v>-83.114814757999994</c:v>
                </c:pt>
                <c:pt idx="1287">
                  <c:v>-83.114814757999994</c:v>
                </c:pt>
                <c:pt idx="1288">
                  <c:v>-83.709365844999994</c:v>
                </c:pt>
                <c:pt idx="1289">
                  <c:v>-84.990982056000007</c:v>
                </c:pt>
                <c:pt idx="1290">
                  <c:v>-83.774696349999999</c:v>
                </c:pt>
                <c:pt idx="1291">
                  <c:v>-83.774696349999999</c:v>
                </c:pt>
                <c:pt idx="1292">
                  <c:v>-84.118652343999997</c:v>
                </c:pt>
                <c:pt idx="1293">
                  <c:v>-85.570045471</c:v>
                </c:pt>
                <c:pt idx="1294">
                  <c:v>-85.570045471</c:v>
                </c:pt>
                <c:pt idx="1295">
                  <c:v>-85.450859070000007</c:v>
                </c:pt>
                <c:pt idx="1296">
                  <c:v>-84.397010803000001</c:v>
                </c:pt>
                <c:pt idx="1297">
                  <c:v>-85.860725403000004</c:v>
                </c:pt>
                <c:pt idx="1298">
                  <c:v>-85.860725403000004</c:v>
                </c:pt>
                <c:pt idx="1299">
                  <c:v>-86.731468200999998</c:v>
                </c:pt>
                <c:pt idx="1300">
                  <c:v>-85.326148986999996</c:v>
                </c:pt>
                <c:pt idx="1301">
                  <c:v>-86.999336243000002</c:v>
                </c:pt>
                <c:pt idx="1302">
                  <c:v>-86.999336243000002</c:v>
                </c:pt>
                <c:pt idx="1303">
                  <c:v>-85.857818604000002</c:v>
                </c:pt>
                <c:pt idx="1304">
                  <c:v>-83.895767211999996</c:v>
                </c:pt>
                <c:pt idx="1305">
                  <c:v>-83.895767211999996</c:v>
                </c:pt>
                <c:pt idx="1306">
                  <c:v>-85.000747681000007</c:v>
                </c:pt>
                <c:pt idx="1307">
                  <c:v>-87.823356627999999</c:v>
                </c:pt>
                <c:pt idx="1308">
                  <c:v>-84.599769592000001</c:v>
                </c:pt>
                <c:pt idx="1309">
                  <c:v>-84.599769592000001</c:v>
                </c:pt>
                <c:pt idx="1310">
                  <c:v>-85.062820435000006</c:v>
                </c:pt>
                <c:pt idx="1311">
                  <c:v>-86.688751221000004</c:v>
                </c:pt>
                <c:pt idx="1312">
                  <c:v>-84.198997497999997</c:v>
                </c:pt>
                <c:pt idx="1313">
                  <c:v>-84.198997497999997</c:v>
                </c:pt>
                <c:pt idx="1314">
                  <c:v>-86.258422851999995</c:v>
                </c:pt>
                <c:pt idx="1315">
                  <c:v>-89.414932250999996</c:v>
                </c:pt>
                <c:pt idx="1316">
                  <c:v>-89.414932250999996</c:v>
                </c:pt>
                <c:pt idx="1317">
                  <c:v>-84.069824218999997</c:v>
                </c:pt>
                <c:pt idx="1318">
                  <c:v>-85.962913513000004</c:v>
                </c:pt>
                <c:pt idx="1319">
                  <c:v>-85.145957946999999</c:v>
                </c:pt>
                <c:pt idx="1320">
                  <c:v>-85.145957946999999</c:v>
                </c:pt>
                <c:pt idx="1321">
                  <c:v>-86.698905945000007</c:v>
                </c:pt>
                <c:pt idx="1322">
                  <c:v>-88.056900024000001</c:v>
                </c:pt>
                <c:pt idx="1323">
                  <c:v>-78.018028259000005</c:v>
                </c:pt>
                <c:pt idx="1324">
                  <c:v>-78.018028259000005</c:v>
                </c:pt>
                <c:pt idx="1325">
                  <c:v>-73.350730896000002</c:v>
                </c:pt>
                <c:pt idx="1326">
                  <c:v>-63.238624573000003</c:v>
                </c:pt>
                <c:pt idx="1327">
                  <c:v>-58.085021973000003</c:v>
                </c:pt>
                <c:pt idx="1328">
                  <c:v>-58.085021973000003</c:v>
                </c:pt>
                <c:pt idx="1329">
                  <c:v>-54.482608794999997</c:v>
                </c:pt>
                <c:pt idx="1330">
                  <c:v>-51.691169739000003</c:v>
                </c:pt>
                <c:pt idx="1331">
                  <c:v>-51.691169739000003</c:v>
                </c:pt>
                <c:pt idx="1332">
                  <c:v>-49.859737396</c:v>
                </c:pt>
                <c:pt idx="1333">
                  <c:v>-48.491470337000003</c:v>
                </c:pt>
                <c:pt idx="1334">
                  <c:v>-46.450592041</c:v>
                </c:pt>
                <c:pt idx="1335">
                  <c:v>-46.450592041</c:v>
                </c:pt>
                <c:pt idx="1336">
                  <c:v>-44.840187073000003</c:v>
                </c:pt>
                <c:pt idx="1337">
                  <c:v>-43.449626922999997</c:v>
                </c:pt>
                <c:pt idx="1338">
                  <c:v>-43.449626922999997</c:v>
                </c:pt>
                <c:pt idx="1339">
                  <c:v>-42.352703093999999</c:v>
                </c:pt>
                <c:pt idx="1340">
                  <c:v>-41.444362640000001</c:v>
                </c:pt>
                <c:pt idx="1341">
                  <c:v>-40.656372070000003</c:v>
                </c:pt>
                <c:pt idx="1342">
                  <c:v>-40.656372070000003</c:v>
                </c:pt>
                <c:pt idx="1343">
                  <c:v>-39.958148956000002</c:v>
                </c:pt>
                <c:pt idx="1344">
                  <c:v>-39.258346558</c:v>
                </c:pt>
                <c:pt idx="1345">
                  <c:v>-38.816539763999998</c:v>
                </c:pt>
                <c:pt idx="1346">
                  <c:v>-38.816539763999998</c:v>
                </c:pt>
                <c:pt idx="1347">
                  <c:v>-38.376010895</c:v>
                </c:pt>
                <c:pt idx="1348">
                  <c:v>-37.975830078000001</c:v>
                </c:pt>
                <c:pt idx="1349">
                  <c:v>-37.975830078000001</c:v>
                </c:pt>
                <c:pt idx="1350">
                  <c:v>-37.691329955999997</c:v>
                </c:pt>
                <c:pt idx="1351">
                  <c:v>-37.350322722999998</c:v>
                </c:pt>
                <c:pt idx="1352">
                  <c:v>-37.101299286</c:v>
                </c:pt>
                <c:pt idx="1353">
                  <c:v>-37.101299286</c:v>
                </c:pt>
                <c:pt idx="1354">
                  <c:v>-36.804389954000001</c:v>
                </c:pt>
                <c:pt idx="1355">
                  <c:v>-36.554763794000003</c:v>
                </c:pt>
                <c:pt idx="1356">
                  <c:v>-36.554763794000003</c:v>
                </c:pt>
                <c:pt idx="1357">
                  <c:v>-36.333728790000002</c:v>
                </c:pt>
                <c:pt idx="1358">
                  <c:v>-36.122871398999997</c:v>
                </c:pt>
                <c:pt idx="1359">
                  <c:v>-35.961650847999998</c:v>
                </c:pt>
                <c:pt idx="1360">
                  <c:v>-35.961650847999998</c:v>
                </c:pt>
                <c:pt idx="1361">
                  <c:v>-35.770103454999997</c:v>
                </c:pt>
                <c:pt idx="1362">
                  <c:v>-35.602725982999999</c:v>
                </c:pt>
                <c:pt idx="1363">
                  <c:v>-35.602725982999999</c:v>
                </c:pt>
                <c:pt idx="1364">
                  <c:v>-35.439270020000002</c:v>
                </c:pt>
                <c:pt idx="1365">
                  <c:v>-35.315345764</c:v>
                </c:pt>
                <c:pt idx="1366">
                  <c:v>-35.146400452000002</c:v>
                </c:pt>
                <c:pt idx="1367">
                  <c:v>-35.146400452000002</c:v>
                </c:pt>
                <c:pt idx="1368">
                  <c:v>-35.043216704999999</c:v>
                </c:pt>
                <c:pt idx="1369">
                  <c:v>-34.912952423</c:v>
                </c:pt>
                <c:pt idx="1370">
                  <c:v>-34.820774077999999</c:v>
                </c:pt>
                <c:pt idx="1371">
                  <c:v>-34.820774077999999</c:v>
                </c:pt>
                <c:pt idx="1372">
                  <c:v>-34.714210510000001</c:v>
                </c:pt>
                <c:pt idx="1373">
                  <c:v>-34.602767944</c:v>
                </c:pt>
                <c:pt idx="1374">
                  <c:v>-34.602767944</c:v>
                </c:pt>
                <c:pt idx="1375">
                  <c:v>-34.549831390000001</c:v>
                </c:pt>
                <c:pt idx="1376">
                  <c:v>-34.439823150999999</c:v>
                </c:pt>
                <c:pt idx="1377">
                  <c:v>-34.347190857000001</c:v>
                </c:pt>
                <c:pt idx="1378">
                  <c:v>-34.347190857000001</c:v>
                </c:pt>
                <c:pt idx="1379">
                  <c:v>-34.266952515</c:v>
                </c:pt>
                <c:pt idx="1380">
                  <c:v>-34.203998566000003</c:v>
                </c:pt>
                <c:pt idx="1381">
                  <c:v>-34.203998566000003</c:v>
                </c:pt>
                <c:pt idx="1382">
                  <c:v>-34.132373809999997</c:v>
                </c:pt>
                <c:pt idx="1383">
                  <c:v>-34.087989807</c:v>
                </c:pt>
                <c:pt idx="1384">
                  <c:v>-34.015796661000003</c:v>
                </c:pt>
                <c:pt idx="1385">
                  <c:v>-34.015796661000003</c:v>
                </c:pt>
                <c:pt idx="1386">
                  <c:v>-33.944549561000002</c:v>
                </c:pt>
                <c:pt idx="1387">
                  <c:v>-33.901817321999999</c:v>
                </c:pt>
                <c:pt idx="1388">
                  <c:v>-33.816436768000003</c:v>
                </c:pt>
                <c:pt idx="1389">
                  <c:v>-33.816436768000003</c:v>
                </c:pt>
                <c:pt idx="1390">
                  <c:v>-33.767951965000002</c:v>
                </c:pt>
                <c:pt idx="1391">
                  <c:v>-33.737457274999997</c:v>
                </c:pt>
                <c:pt idx="1392">
                  <c:v>-33.737457274999997</c:v>
                </c:pt>
                <c:pt idx="1393">
                  <c:v>-33.712352752999998</c:v>
                </c:pt>
                <c:pt idx="1394">
                  <c:v>-33.650665283000002</c:v>
                </c:pt>
                <c:pt idx="1395">
                  <c:v>-33.616622925000001</c:v>
                </c:pt>
                <c:pt idx="1396">
                  <c:v>-33.616622925000001</c:v>
                </c:pt>
                <c:pt idx="1397">
                  <c:v>-33.624088286999999</c:v>
                </c:pt>
                <c:pt idx="1398">
                  <c:v>-33.644554137999997</c:v>
                </c:pt>
                <c:pt idx="1399">
                  <c:v>-33.644554137999997</c:v>
                </c:pt>
                <c:pt idx="1400">
                  <c:v>-33.63375473</c:v>
                </c:pt>
                <c:pt idx="1401">
                  <c:v>-33.626972197999997</c:v>
                </c:pt>
                <c:pt idx="1402">
                  <c:v>-33.657180785999998</c:v>
                </c:pt>
                <c:pt idx="1403">
                  <c:v>-33.657180785999998</c:v>
                </c:pt>
                <c:pt idx="1404">
                  <c:v>-33.673614502</c:v>
                </c:pt>
                <c:pt idx="1405">
                  <c:v>-33.692718505999999</c:v>
                </c:pt>
                <c:pt idx="1406">
                  <c:v>-33.674556731999999</c:v>
                </c:pt>
                <c:pt idx="1407">
                  <c:v>-33.674556731999999</c:v>
                </c:pt>
                <c:pt idx="1408">
                  <c:v>-33.705493926999999</c:v>
                </c:pt>
                <c:pt idx="1409">
                  <c:v>-33.684066772000001</c:v>
                </c:pt>
                <c:pt idx="1410">
                  <c:v>-33.684066772000001</c:v>
                </c:pt>
                <c:pt idx="1411">
                  <c:v>-33.703319550000003</c:v>
                </c:pt>
                <c:pt idx="1412">
                  <c:v>-33.671981811999999</c:v>
                </c:pt>
                <c:pt idx="1413">
                  <c:v>-33.696804047000001</c:v>
                </c:pt>
                <c:pt idx="1414">
                  <c:v>-33.696804047000001</c:v>
                </c:pt>
                <c:pt idx="1415">
                  <c:v>-33.712661742999998</c:v>
                </c:pt>
                <c:pt idx="1416">
                  <c:v>-33.709228516000003</c:v>
                </c:pt>
                <c:pt idx="1417">
                  <c:v>-33.709228516000003</c:v>
                </c:pt>
                <c:pt idx="1418">
                  <c:v>-33.727046967</c:v>
                </c:pt>
                <c:pt idx="1419">
                  <c:v>-33.729362488</c:v>
                </c:pt>
                <c:pt idx="1420">
                  <c:v>-33.722057343000003</c:v>
                </c:pt>
                <c:pt idx="1421">
                  <c:v>-33.722057343000003</c:v>
                </c:pt>
                <c:pt idx="1422">
                  <c:v>-33.746356964</c:v>
                </c:pt>
                <c:pt idx="1423">
                  <c:v>-33.727535248000002</c:v>
                </c:pt>
                <c:pt idx="1424">
                  <c:v>-33.725975036999998</c:v>
                </c:pt>
                <c:pt idx="1425">
                  <c:v>-33.725975036999998</c:v>
                </c:pt>
                <c:pt idx="1426">
                  <c:v>-33.721370696999998</c:v>
                </c:pt>
                <c:pt idx="1427">
                  <c:v>-33.713062286000003</c:v>
                </c:pt>
                <c:pt idx="1428">
                  <c:v>-33.713062286000003</c:v>
                </c:pt>
                <c:pt idx="1429">
                  <c:v>-33.695144653</c:v>
                </c:pt>
                <c:pt idx="1430">
                  <c:v>-33.725402832</c:v>
                </c:pt>
                <c:pt idx="1431">
                  <c:v>-33.663829802999999</c:v>
                </c:pt>
                <c:pt idx="1432">
                  <c:v>-33.663829802999999</c:v>
                </c:pt>
                <c:pt idx="1433">
                  <c:v>-33.661380768000001</c:v>
                </c:pt>
                <c:pt idx="1434">
                  <c:v>-33.629978180000002</c:v>
                </c:pt>
                <c:pt idx="1435">
                  <c:v>-33.630966186999999</c:v>
                </c:pt>
                <c:pt idx="1436">
                  <c:v>-33.630966186999999</c:v>
                </c:pt>
                <c:pt idx="1437">
                  <c:v>-33.609725951999998</c:v>
                </c:pt>
                <c:pt idx="1438">
                  <c:v>-33.573993682999998</c:v>
                </c:pt>
                <c:pt idx="1439">
                  <c:v>-33.573993682999998</c:v>
                </c:pt>
                <c:pt idx="1440">
                  <c:v>-33.560855865000001</c:v>
                </c:pt>
                <c:pt idx="1441">
                  <c:v>-33.552738189999999</c:v>
                </c:pt>
                <c:pt idx="1442">
                  <c:v>-33.526947020999998</c:v>
                </c:pt>
                <c:pt idx="1443">
                  <c:v>-33.526947020999998</c:v>
                </c:pt>
                <c:pt idx="1444">
                  <c:v>-33.503948211999997</c:v>
                </c:pt>
                <c:pt idx="1445">
                  <c:v>-33.491104126000003</c:v>
                </c:pt>
                <c:pt idx="1446">
                  <c:v>-33.491104126000003</c:v>
                </c:pt>
                <c:pt idx="1447">
                  <c:v>-33.445171356000003</c:v>
                </c:pt>
                <c:pt idx="1448">
                  <c:v>-33.411678314</c:v>
                </c:pt>
                <c:pt idx="1449">
                  <c:v>-33.390254974000001</c:v>
                </c:pt>
                <c:pt idx="1450">
                  <c:v>-33.390254974000001</c:v>
                </c:pt>
                <c:pt idx="1451">
                  <c:v>-33.365272521999998</c:v>
                </c:pt>
                <c:pt idx="1452">
                  <c:v>-33.333171843999999</c:v>
                </c:pt>
                <c:pt idx="1453">
                  <c:v>-33.321323395</c:v>
                </c:pt>
                <c:pt idx="1454">
                  <c:v>-33.321323395</c:v>
                </c:pt>
                <c:pt idx="1455">
                  <c:v>-33.281776428000001</c:v>
                </c:pt>
                <c:pt idx="1456">
                  <c:v>-33.283622741999999</c:v>
                </c:pt>
                <c:pt idx="1457">
                  <c:v>-33.283622741999999</c:v>
                </c:pt>
                <c:pt idx="1458">
                  <c:v>-33.232521057</c:v>
                </c:pt>
                <c:pt idx="1459">
                  <c:v>-33.245319365999997</c:v>
                </c:pt>
                <c:pt idx="1460">
                  <c:v>-33.184413910000004</c:v>
                </c:pt>
                <c:pt idx="1461">
                  <c:v>-33.184413910000004</c:v>
                </c:pt>
                <c:pt idx="1462">
                  <c:v>-33.170612335000001</c:v>
                </c:pt>
                <c:pt idx="1463">
                  <c:v>-33.150108336999999</c:v>
                </c:pt>
                <c:pt idx="1464">
                  <c:v>-33.116954802999999</c:v>
                </c:pt>
                <c:pt idx="1465">
                  <c:v>-33.116954802999999</c:v>
                </c:pt>
                <c:pt idx="1466">
                  <c:v>-33.073833466000004</c:v>
                </c:pt>
                <c:pt idx="1467">
                  <c:v>-33.057125092</c:v>
                </c:pt>
                <c:pt idx="1468">
                  <c:v>-33.057125092</c:v>
                </c:pt>
                <c:pt idx="1469">
                  <c:v>-33.027446746999999</c:v>
                </c:pt>
                <c:pt idx="1470">
                  <c:v>-33.025459290000001</c:v>
                </c:pt>
                <c:pt idx="1471">
                  <c:v>-32.973613739000001</c:v>
                </c:pt>
                <c:pt idx="1472">
                  <c:v>-32.973613739000001</c:v>
                </c:pt>
                <c:pt idx="1473">
                  <c:v>-32.960441588999998</c:v>
                </c:pt>
                <c:pt idx="1474">
                  <c:v>-32.933479308999999</c:v>
                </c:pt>
                <c:pt idx="1475">
                  <c:v>-32.933479308999999</c:v>
                </c:pt>
                <c:pt idx="1476">
                  <c:v>-32.899391174000002</c:v>
                </c:pt>
                <c:pt idx="1477">
                  <c:v>-32.885086059999999</c:v>
                </c:pt>
                <c:pt idx="1478">
                  <c:v>-32.846416472999998</c:v>
                </c:pt>
                <c:pt idx="1479">
                  <c:v>-32.846416472999998</c:v>
                </c:pt>
                <c:pt idx="1480">
                  <c:v>-32.815582274999997</c:v>
                </c:pt>
                <c:pt idx="1481">
                  <c:v>-32.799854279000002</c:v>
                </c:pt>
                <c:pt idx="1482">
                  <c:v>-32.767047882</c:v>
                </c:pt>
                <c:pt idx="1483">
                  <c:v>-32.767047882</c:v>
                </c:pt>
                <c:pt idx="1484">
                  <c:v>-32.754776001000003</c:v>
                </c:pt>
                <c:pt idx="1485">
                  <c:v>-32.717010498</c:v>
                </c:pt>
                <c:pt idx="1486">
                  <c:v>-32.717010498</c:v>
                </c:pt>
                <c:pt idx="1487">
                  <c:v>-32.735702515</c:v>
                </c:pt>
                <c:pt idx="1488">
                  <c:v>-32.754768372000001</c:v>
                </c:pt>
                <c:pt idx="1489">
                  <c:v>-32.766139983999999</c:v>
                </c:pt>
                <c:pt idx="1490">
                  <c:v>-32.766139983999999</c:v>
                </c:pt>
                <c:pt idx="1491">
                  <c:v>-32.771476745999998</c:v>
                </c:pt>
                <c:pt idx="1492">
                  <c:v>-32.785995483000001</c:v>
                </c:pt>
                <c:pt idx="1493">
                  <c:v>-32.785995483000001</c:v>
                </c:pt>
                <c:pt idx="1494">
                  <c:v>-32.778190613</c:v>
                </c:pt>
                <c:pt idx="1495">
                  <c:v>-32.802589417</c:v>
                </c:pt>
                <c:pt idx="1496">
                  <c:v>-32.789928435999997</c:v>
                </c:pt>
                <c:pt idx="1497">
                  <c:v>-32.789928435999997</c:v>
                </c:pt>
                <c:pt idx="1498">
                  <c:v>-32.796890259000001</c:v>
                </c:pt>
                <c:pt idx="1499">
                  <c:v>-32.767940521</c:v>
                </c:pt>
                <c:pt idx="1500">
                  <c:v>-32.767940521</c:v>
                </c:pt>
                <c:pt idx="1501">
                  <c:v>-32.795566559000001</c:v>
                </c:pt>
                <c:pt idx="1502">
                  <c:v>-32.822605133000003</c:v>
                </c:pt>
                <c:pt idx="1503">
                  <c:v>-32.819122313999998</c:v>
                </c:pt>
                <c:pt idx="1504">
                  <c:v>-32.819122313999998</c:v>
                </c:pt>
                <c:pt idx="1505">
                  <c:v>-32.797431946000003</c:v>
                </c:pt>
                <c:pt idx="1506">
                  <c:v>-32.813014983999999</c:v>
                </c:pt>
                <c:pt idx="1507">
                  <c:v>-32.813014983999999</c:v>
                </c:pt>
                <c:pt idx="1508">
                  <c:v>-32.821811676000003</c:v>
                </c:pt>
                <c:pt idx="1509">
                  <c:v>-32.819271088000001</c:v>
                </c:pt>
                <c:pt idx="1510">
                  <c:v>-32.818058014000002</c:v>
                </c:pt>
                <c:pt idx="1511">
                  <c:v>-32.818058014000002</c:v>
                </c:pt>
                <c:pt idx="1512">
                  <c:v>-32.825778960999997</c:v>
                </c:pt>
                <c:pt idx="1513">
                  <c:v>-32.800361633000001</c:v>
                </c:pt>
                <c:pt idx="1514">
                  <c:v>-32.794330596999998</c:v>
                </c:pt>
                <c:pt idx="1515">
                  <c:v>-32.794330596999998</c:v>
                </c:pt>
                <c:pt idx="1516">
                  <c:v>-32.776752471999998</c:v>
                </c:pt>
                <c:pt idx="1517">
                  <c:v>-32.799400329999997</c:v>
                </c:pt>
                <c:pt idx="1518">
                  <c:v>-32.799400329999997</c:v>
                </c:pt>
                <c:pt idx="1519">
                  <c:v>-32.771293640000003</c:v>
                </c:pt>
                <c:pt idx="1520">
                  <c:v>-32.776092529000003</c:v>
                </c:pt>
                <c:pt idx="1521">
                  <c:v>-32.751796722000002</c:v>
                </c:pt>
                <c:pt idx="1522">
                  <c:v>-32.751796722000002</c:v>
                </c:pt>
                <c:pt idx="1523">
                  <c:v>-32.744262695000003</c:v>
                </c:pt>
                <c:pt idx="1524">
                  <c:v>-32.730529785000002</c:v>
                </c:pt>
                <c:pt idx="1525">
                  <c:v>-32.711517334</c:v>
                </c:pt>
                <c:pt idx="1526">
                  <c:v>-32.711517334</c:v>
                </c:pt>
                <c:pt idx="1527">
                  <c:v>-32.701652527</c:v>
                </c:pt>
                <c:pt idx="1528">
                  <c:v>-32.693977355999998</c:v>
                </c:pt>
                <c:pt idx="1529">
                  <c:v>-32.693977355999998</c:v>
                </c:pt>
                <c:pt idx="1530">
                  <c:v>-32.689907073999997</c:v>
                </c:pt>
                <c:pt idx="1531">
                  <c:v>-32.635196686</c:v>
                </c:pt>
                <c:pt idx="1532">
                  <c:v>-32.645904541</c:v>
                </c:pt>
                <c:pt idx="1533">
                  <c:v>-32.645904541</c:v>
                </c:pt>
                <c:pt idx="1534">
                  <c:v>-32.648300171000002</c:v>
                </c:pt>
                <c:pt idx="1535">
                  <c:v>-32.625968933000003</c:v>
                </c:pt>
                <c:pt idx="1536">
                  <c:v>-32.625968933000003</c:v>
                </c:pt>
                <c:pt idx="1537">
                  <c:v>-32.606861115000001</c:v>
                </c:pt>
                <c:pt idx="1538">
                  <c:v>-32.605049133000001</c:v>
                </c:pt>
                <c:pt idx="1539">
                  <c:v>-32.558063507</c:v>
                </c:pt>
                <c:pt idx="1540">
                  <c:v>-32.558063507</c:v>
                </c:pt>
                <c:pt idx="1541">
                  <c:v>-32.565040588000002</c:v>
                </c:pt>
                <c:pt idx="1542">
                  <c:v>-32.554462432999998</c:v>
                </c:pt>
                <c:pt idx="1543">
                  <c:v>-32.525157927999999</c:v>
                </c:pt>
                <c:pt idx="1544">
                  <c:v>-32.525157927999999</c:v>
                </c:pt>
                <c:pt idx="1545">
                  <c:v>-32.464374542000002</c:v>
                </c:pt>
                <c:pt idx="1546">
                  <c:v>-32.486511229999998</c:v>
                </c:pt>
                <c:pt idx="1547">
                  <c:v>-32.486511229999998</c:v>
                </c:pt>
                <c:pt idx="1548">
                  <c:v>-32.479393004999999</c:v>
                </c:pt>
                <c:pt idx="1549">
                  <c:v>-32.454189301</c:v>
                </c:pt>
                <c:pt idx="1550">
                  <c:v>-32.450191498000002</c:v>
                </c:pt>
                <c:pt idx="1551">
                  <c:v>-32.450191498000002</c:v>
                </c:pt>
                <c:pt idx="1552">
                  <c:v>-32.431758881</c:v>
                </c:pt>
                <c:pt idx="1553">
                  <c:v>-32.409538269000002</c:v>
                </c:pt>
                <c:pt idx="1554">
                  <c:v>-32.409538269000002</c:v>
                </c:pt>
                <c:pt idx="1555">
                  <c:v>-32.389125823999997</c:v>
                </c:pt>
                <c:pt idx="1556">
                  <c:v>-32.373962401999997</c:v>
                </c:pt>
                <c:pt idx="1557">
                  <c:v>-32.385646819999998</c:v>
                </c:pt>
                <c:pt idx="1558">
                  <c:v>-32.385646819999998</c:v>
                </c:pt>
                <c:pt idx="1559">
                  <c:v>-32.362918854</c:v>
                </c:pt>
                <c:pt idx="1560">
                  <c:v>-32.354000092</c:v>
                </c:pt>
                <c:pt idx="1561">
                  <c:v>-32.354000092</c:v>
                </c:pt>
                <c:pt idx="1562">
                  <c:v>-32.336391448999997</c:v>
                </c:pt>
                <c:pt idx="1563">
                  <c:v>-32.308551788000003</c:v>
                </c:pt>
                <c:pt idx="1564">
                  <c:v>-32.331211089999996</c:v>
                </c:pt>
                <c:pt idx="1565">
                  <c:v>-32.331211089999996</c:v>
                </c:pt>
                <c:pt idx="1566">
                  <c:v>-32.291954040999997</c:v>
                </c:pt>
                <c:pt idx="1567">
                  <c:v>-32.278873443999998</c:v>
                </c:pt>
                <c:pt idx="1568">
                  <c:v>-32.268901825</c:v>
                </c:pt>
                <c:pt idx="1569">
                  <c:v>-32.268901825</c:v>
                </c:pt>
                <c:pt idx="1570">
                  <c:v>-32.229568481000001</c:v>
                </c:pt>
                <c:pt idx="1571">
                  <c:v>-32.266761780000003</c:v>
                </c:pt>
                <c:pt idx="1572">
                  <c:v>-32.266761780000003</c:v>
                </c:pt>
                <c:pt idx="1573">
                  <c:v>-32.244552612</c:v>
                </c:pt>
                <c:pt idx="1574">
                  <c:v>-32.266521453999999</c:v>
                </c:pt>
                <c:pt idx="1575">
                  <c:v>-32.267154693999998</c:v>
                </c:pt>
                <c:pt idx="1576">
                  <c:v>-32.267154693999998</c:v>
                </c:pt>
                <c:pt idx="1577">
                  <c:v>-32.278205872000001</c:v>
                </c:pt>
                <c:pt idx="1578">
                  <c:v>-32.296020507999998</c:v>
                </c:pt>
                <c:pt idx="1579">
                  <c:v>-32.296020507999998</c:v>
                </c:pt>
                <c:pt idx="1580">
                  <c:v>-32.255985260000003</c:v>
                </c:pt>
                <c:pt idx="1581">
                  <c:v>-32.258419037000003</c:v>
                </c:pt>
                <c:pt idx="1582">
                  <c:v>-32.253971100000001</c:v>
                </c:pt>
                <c:pt idx="1583">
                  <c:v>-32.253971100000001</c:v>
                </c:pt>
                <c:pt idx="1584">
                  <c:v>-32.270072937000002</c:v>
                </c:pt>
                <c:pt idx="1585">
                  <c:v>-32.281707763999997</c:v>
                </c:pt>
                <c:pt idx="1586">
                  <c:v>-32.280525208</c:v>
                </c:pt>
                <c:pt idx="1587">
                  <c:v>-32.280525208</c:v>
                </c:pt>
                <c:pt idx="1588">
                  <c:v>-32.278972625999998</c:v>
                </c:pt>
                <c:pt idx="1589">
                  <c:v>-32.281600951999998</c:v>
                </c:pt>
                <c:pt idx="1590">
                  <c:v>-32.281600951999998</c:v>
                </c:pt>
                <c:pt idx="1591">
                  <c:v>-32.288200377999999</c:v>
                </c:pt>
                <c:pt idx="1592">
                  <c:v>-32.271224975999999</c:v>
                </c:pt>
                <c:pt idx="1593">
                  <c:v>-32.279872894</c:v>
                </c:pt>
                <c:pt idx="1594">
                  <c:v>-32.279872894</c:v>
                </c:pt>
                <c:pt idx="1595">
                  <c:v>-32.295963286999999</c:v>
                </c:pt>
                <c:pt idx="1596">
                  <c:v>-32.282688141000001</c:v>
                </c:pt>
                <c:pt idx="1597">
                  <c:v>-32.282688141000001</c:v>
                </c:pt>
                <c:pt idx="1598">
                  <c:v>-32.295307158999996</c:v>
                </c:pt>
                <c:pt idx="1599">
                  <c:v>-32.270946502999998</c:v>
                </c:pt>
                <c:pt idx="1600">
                  <c:v>-32.278446197999997</c:v>
                </c:pt>
                <c:pt idx="1601">
                  <c:v>-32.278446197999997</c:v>
                </c:pt>
                <c:pt idx="1602">
                  <c:v>-32.279903412000003</c:v>
                </c:pt>
                <c:pt idx="1603">
                  <c:v>-32.281742096000002</c:v>
                </c:pt>
                <c:pt idx="1604">
                  <c:v>-32.281742096000002</c:v>
                </c:pt>
                <c:pt idx="1605">
                  <c:v>-32.266685486</c:v>
                </c:pt>
                <c:pt idx="1606">
                  <c:v>-32.273799896</c:v>
                </c:pt>
                <c:pt idx="1607">
                  <c:v>-32.262367249</c:v>
                </c:pt>
                <c:pt idx="1608">
                  <c:v>-32.262367249</c:v>
                </c:pt>
                <c:pt idx="1609">
                  <c:v>-32.251605988000001</c:v>
                </c:pt>
                <c:pt idx="1610">
                  <c:v>-32.249710082999997</c:v>
                </c:pt>
                <c:pt idx="1611">
                  <c:v>-32.236175537000001</c:v>
                </c:pt>
                <c:pt idx="1612">
                  <c:v>-32.236175537000001</c:v>
                </c:pt>
                <c:pt idx="1613">
                  <c:v>-32.228519439999999</c:v>
                </c:pt>
                <c:pt idx="1614">
                  <c:v>-32.229564666999998</c:v>
                </c:pt>
                <c:pt idx="1615">
                  <c:v>-32.229564666999998</c:v>
                </c:pt>
                <c:pt idx="1616">
                  <c:v>-32.227771758999999</c:v>
                </c:pt>
                <c:pt idx="1617">
                  <c:v>-32.202213286999999</c:v>
                </c:pt>
                <c:pt idx="1618">
                  <c:v>-32.218578338999997</c:v>
                </c:pt>
                <c:pt idx="1619">
                  <c:v>-32.218578338999997</c:v>
                </c:pt>
                <c:pt idx="1620">
                  <c:v>-32.208599091000004</c:v>
                </c:pt>
                <c:pt idx="1621">
                  <c:v>-32.20703125</c:v>
                </c:pt>
                <c:pt idx="1622">
                  <c:v>-32.20703125</c:v>
                </c:pt>
                <c:pt idx="1623">
                  <c:v>-32.157413482999999</c:v>
                </c:pt>
                <c:pt idx="1624">
                  <c:v>-32.195163727000001</c:v>
                </c:pt>
                <c:pt idx="1625">
                  <c:v>-32.178863524999997</c:v>
                </c:pt>
                <c:pt idx="1626">
                  <c:v>-32.178863524999997</c:v>
                </c:pt>
                <c:pt idx="1627">
                  <c:v>-32.167167663999997</c:v>
                </c:pt>
                <c:pt idx="1628">
                  <c:v>-32.152587891000003</c:v>
                </c:pt>
                <c:pt idx="1629">
                  <c:v>-32.141044616999999</c:v>
                </c:pt>
                <c:pt idx="1630">
                  <c:v>-32.141044616999999</c:v>
                </c:pt>
                <c:pt idx="1631">
                  <c:v>-32.137134551999999</c:v>
                </c:pt>
                <c:pt idx="1632">
                  <c:v>-32.116233825999998</c:v>
                </c:pt>
                <c:pt idx="1633">
                  <c:v>-32.116233825999998</c:v>
                </c:pt>
                <c:pt idx="1634">
                  <c:v>-32.136791229000004</c:v>
                </c:pt>
                <c:pt idx="1635">
                  <c:v>-32.150047301999997</c:v>
                </c:pt>
                <c:pt idx="1636">
                  <c:v>-32.120204926</c:v>
                </c:pt>
                <c:pt idx="1637">
                  <c:v>-32.120204926</c:v>
                </c:pt>
                <c:pt idx="1638">
                  <c:v>-32.128959655999999</c:v>
                </c:pt>
                <c:pt idx="1639">
                  <c:v>-32.091976166000002</c:v>
                </c:pt>
                <c:pt idx="1640">
                  <c:v>-32.091976166000002</c:v>
                </c:pt>
                <c:pt idx="1641">
                  <c:v>-32.116836548000002</c:v>
                </c:pt>
                <c:pt idx="1642">
                  <c:v>-32.114410399999997</c:v>
                </c:pt>
                <c:pt idx="1643">
                  <c:v>-32.086780548</c:v>
                </c:pt>
                <c:pt idx="1644">
                  <c:v>-32.086780548</c:v>
                </c:pt>
                <c:pt idx="1645">
                  <c:v>-32.093780518000003</c:v>
                </c:pt>
                <c:pt idx="1646">
                  <c:v>-32.097881317000002</c:v>
                </c:pt>
                <c:pt idx="1647">
                  <c:v>-32.097881317000002</c:v>
                </c:pt>
                <c:pt idx="1648">
                  <c:v>-32.077110290999997</c:v>
                </c:pt>
                <c:pt idx="1649">
                  <c:v>-32.062366486000002</c:v>
                </c:pt>
                <c:pt idx="1650">
                  <c:v>-32.077907562</c:v>
                </c:pt>
                <c:pt idx="1651">
                  <c:v>-32.077907562</c:v>
                </c:pt>
                <c:pt idx="1652">
                  <c:v>-32.061962127999998</c:v>
                </c:pt>
                <c:pt idx="1653">
                  <c:v>-32.066959380999997</c:v>
                </c:pt>
                <c:pt idx="1654">
                  <c:v>-32.057804107999999</c:v>
                </c:pt>
                <c:pt idx="1655">
                  <c:v>-32.057804107999999</c:v>
                </c:pt>
                <c:pt idx="1656">
                  <c:v>-32.054145812999998</c:v>
                </c:pt>
                <c:pt idx="1657">
                  <c:v>-32.076793670999997</c:v>
                </c:pt>
                <c:pt idx="1658">
                  <c:v>-32.076793670999997</c:v>
                </c:pt>
                <c:pt idx="1659">
                  <c:v>-32.078907012999998</c:v>
                </c:pt>
                <c:pt idx="1660">
                  <c:v>-32.068470001000001</c:v>
                </c:pt>
                <c:pt idx="1661">
                  <c:v>-32.054672240999999</c:v>
                </c:pt>
                <c:pt idx="1662">
                  <c:v>-32.054672240999999</c:v>
                </c:pt>
                <c:pt idx="1663">
                  <c:v>-32.059829712000003</c:v>
                </c:pt>
                <c:pt idx="1664">
                  <c:v>-32.047885895</c:v>
                </c:pt>
                <c:pt idx="1665">
                  <c:v>-32.047885895</c:v>
                </c:pt>
                <c:pt idx="1666">
                  <c:v>-32.049625397</c:v>
                </c:pt>
                <c:pt idx="1667">
                  <c:v>-32.05437088</c:v>
                </c:pt>
                <c:pt idx="1668">
                  <c:v>-32.050724029999998</c:v>
                </c:pt>
                <c:pt idx="1669">
                  <c:v>-32.050724029999998</c:v>
                </c:pt>
                <c:pt idx="1670">
                  <c:v>-32.059524535999998</c:v>
                </c:pt>
                <c:pt idx="1671">
                  <c:v>-32.048912047999998</c:v>
                </c:pt>
                <c:pt idx="1672">
                  <c:v>-32.041549683</c:v>
                </c:pt>
                <c:pt idx="1673">
                  <c:v>-32.041549683</c:v>
                </c:pt>
                <c:pt idx="1674">
                  <c:v>-32.040718079000001</c:v>
                </c:pt>
                <c:pt idx="1675">
                  <c:v>-32.047569275000001</c:v>
                </c:pt>
                <c:pt idx="1676">
                  <c:v>-32.047569275000001</c:v>
                </c:pt>
                <c:pt idx="1677">
                  <c:v>-32.039730071999998</c:v>
                </c:pt>
                <c:pt idx="1678">
                  <c:v>-32.068222046000002</c:v>
                </c:pt>
                <c:pt idx="1679">
                  <c:v>-32.052711487000003</c:v>
                </c:pt>
                <c:pt idx="1680">
                  <c:v>-32.052711487000003</c:v>
                </c:pt>
                <c:pt idx="1681">
                  <c:v>-32.022705078000001</c:v>
                </c:pt>
                <c:pt idx="1682">
                  <c:v>-32.043273925999998</c:v>
                </c:pt>
                <c:pt idx="1683">
                  <c:v>-32.043273925999998</c:v>
                </c:pt>
                <c:pt idx="1684">
                  <c:v>-32.009040833</c:v>
                </c:pt>
                <c:pt idx="1685">
                  <c:v>-32.046077728</c:v>
                </c:pt>
                <c:pt idx="1686">
                  <c:v>-32.034404754999997</c:v>
                </c:pt>
                <c:pt idx="1687">
                  <c:v>-32.034404754999997</c:v>
                </c:pt>
                <c:pt idx="1688">
                  <c:v>-32.049545287999997</c:v>
                </c:pt>
                <c:pt idx="1689">
                  <c:v>-32.022235870000003</c:v>
                </c:pt>
                <c:pt idx="1690">
                  <c:v>-32.022090912000003</c:v>
                </c:pt>
                <c:pt idx="1691">
                  <c:v>-32.022090912000003</c:v>
                </c:pt>
                <c:pt idx="1692">
                  <c:v>-32.031776428000001</c:v>
                </c:pt>
                <c:pt idx="1693">
                  <c:v>-32.022533416999998</c:v>
                </c:pt>
                <c:pt idx="1694">
                  <c:v>-32.022533416999998</c:v>
                </c:pt>
                <c:pt idx="1695">
                  <c:v>-31.995426177999999</c:v>
                </c:pt>
                <c:pt idx="1696">
                  <c:v>-32.016796112000002</c:v>
                </c:pt>
                <c:pt idx="1697">
                  <c:v>-32.004245758000003</c:v>
                </c:pt>
                <c:pt idx="1698">
                  <c:v>-32.004245758000003</c:v>
                </c:pt>
                <c:pt idx="1699">
                  <c:v>-32.031440734999997</c:v>
                </c:pt>
                <c:pt idx="1700">
                  <c:v>-32.030998230000002</c:v>
                </c:pt>
                <c:pt idx="1701">
                  <c:v>-32.030998230000002</c:v>
                </c:pt>
                <c:pt idx="1702">
                  <c:v>-32.024620056000003</c:v>
                </c:pt>
                <c:pt idx="1703">
                  <c:v>-32.047046661000003</c:v>
                </c:pt>
                <c:pt idx="1704">
                  <c:v>-32.025154114000003</c:v>
                </c:pt>
                <c:pt idx="1705">
                  <c:v>-32.025154114000003</c:v>
                </c:pt>
                <c:pt idx="1706">
                  <c:v>-32.032135009999998</c:v>
                </c:pt>
                <c:pt idx="1707">
                  <c:v>-32.029556274000001</c:v>
                </c:pt>
                <c:pt idx="1708">
                  <c:v>-32.038578033</c:v>
                </c:pt>
                <c:pt idx="1709">
                  <c:v>-32.038578033</c:v>
                </c:pt>
                <c:pt idx="1710">
                  <c:v>-32.024517058999997</c:v>
                </c:pt>
                <c:pt idx="1711">
                  <c:v>-32.017013550000001</c:v>
                </c:pt>
                <c:pt idx="1712">
                  <c:v>-32.017013550000001</c:v>
                </c:pt>
                <c:pt idx="1713">
                  <c:v>-32.034606934000003</c:v>
                </c:pt>
                <c:pt idx="1714">
                  <c:v>-32.013404846</c:v>
                </c:pt>
                <c:pt idx="1715">
                  <c:v>-32.042987822999997</c:v>
                </c:pt>
                <c:pt idx="1716">
                  <c:v>-32.042987822999997</c:v>
                </c:pt>
                <c:pt idx="1717">
                  <c:v>-32.042018890000001</c:v>
                </c:pt>
                <c:pt idx="1718">
                  <c:v>-32.017639160000002</c:v>
                </c:pt>
                <c:pt idx="1719">
                  <c:v>-32.017639160000002</c:v>
                </c:pt>
                <c:pt idx="1720">
                  <c:v>-32.003070831000002</c:v>
                </c:pt>
                <c:pt idx="1721">
                  <c:v>-32.036422729000002</c:v>
                </c:pt>
                <c:pt idx="1722">
                  <c:v>-32.011669159</c:v>
                </c:pt>
                <c:pt idx="1723">
                  <c:v>-32.011669159</c:v>
                </c:pt>
                <c:pt idx="1724">
                  <c:v>-32.029163361000002</c:v>
                </c:pt>
                <c:pt idx="1725">
                  <c:v>-32.020824431999998</c:v>
                </c:pt>
                <c:pt idx="1726">
                  <c:v>-32.020824431999998</c:v>
                </c:pt>
                <c:pt idx="1727">
                  <c:v>-32.028415680000002</c:v>
                </c:pt>
                <c:pt idx="1728">
                  <c:v>-32.025909423999998</c:v>
                </c:pt>
                <c:pt idx="1729">
                  <c:v>-32.014312744000001</c:v>
                </c:pt>
                <c:pt idx="1730">
                  <c:v>-32.014312744000001</c:v>
                </c:pt>
                <c:pt idx="1731">
                  <c:v>-32.040210723999998</c:v>
                </c:pt>
                <c:pt idx="1732">
                  <c:v>-32.010910033999998</c:v>
                </c:pt>
                <c:pt idx="1733">
                  <c:v>-31.999866485999998</c:v>
                </c:pt>
                <c:pt idx="1734">
                  <c:v>-31.999866485999998</c:v>
                </c:pt>
                <c:pt idx="1735">
                  <c:v>-32.026592254999997</c:v>
                </c:pt>
                <c:pt idx="1736">
                  <c:v>-32.017562865999999</c:v>
                </c:pt>
                <c:pt idx="1737">
                  <c:v>-32.017562865999999</c:v>
                </c:pt>
                <c:pt idx="1738">
                  <c:v>-32.017974854000002</c:v>
                </c:pt>
                <c:pt idx="1739">
                  <c:v>-32.017959595000001</c:v>
                </c:pt>
                <c:pt idx="1740">
                  <c:v>-32.026927948000001</c:v>
                </c:pt>
                <c:pt idx="1741">
                  <c:v>-32.026927948000001</c:v>
                </c:pt>
                <c:pt idx="1742">
                  <c:v>-32.013484955000003</c:v>
                </c:pt>
                <c:pt idx="1743">
                  <c:v>-32.003726958999998</c:v>
                </c:pt>
                <c:pt idx="1744">
                  <c:v>-32.003726958999998</c:v>
                </c:pt>
                <c:pt idx="1745">
                  <c:v>-32.015869141000003</c:v>
                </c:pt>
                <c:pt idx="1746">
                  <c:v>-32.050216675000001</c:v>
                </c:pt>
                <c:pt idx="1747">
                  <c:v>-32.033409118999998</c:v>
                </c:pt>
                <c:pt idx="1748">
                  <c:v>-32.033409118999998</c:v>
                </c:pt>
                <c:pt idx="1749">
                  <c:v>-32.039131165000001</c:v>
                </c:pt>
                <c:pt idx="1750">
                  <c:v>-32.009258269999997</c:v>
                </c:pt>
                <c:pt idx="1751">
                  <c:v>-32.009258269999997</c:v>
                </c:pt>
                <c:pt idx="1752">
                  <c:v>-31.999401092999999</c:v>
                </c:pt>
                <c:pt idx="1753">
                  <c:v>-32.029174804999997</c:v>
                </c:pt>
                <c:pt idx="1754">
                  <c:v>-32.005176544000001</c:v>
                </c:pt>
                <c:pt idx="1755">
                  <c:v>-32.005176544000001</c:v>
                </c:pt>
                <c:pt idx="1756">
                  <c:v>-32.037559508999998</c:v>
                </c:pt>
                <c:pt idx="1757">
                  <c:v>-32.038314819</c:v>
                </c:pt>
                <c:pt idx="1758">
                  <c:v>-32.033039092999999</c:v>
                </c:pt>
                <c:pt idx="1759">
                  <c:v>-32.033039092999999</c:v>
                </c:pt>
                <c:pt idx="1760">
                  <c:v>-32.027755737</c:v>
                </c:pt>
                <c:pt idx="1761">
                  <c:v>-32.035186768000003</c:v>
                </c:pt>
                <c:pt idx="1762">
                  <c:v>-32.035186768000003</c:v>
                </c:pt>
                <c:pt idx="1763">
                  <c:v>-32.018096923999998</c:v>
                </c:pt>
                <c:pt idx="1764">
                  <c:v>-32.029338836999997</c:v>
                </c:pt>
                <c:pt idx="1765">
                  <c:v>-32.038185120000001</c:v>
                </c:pt>
                <c:pt idx="1766">
                  <c:v>-32.038185120000001</c:v>
                </c:pt>
                <c:pt idx="1767">
                  <c:v>-32.027046204000001</c:v>
                </c:pt>
                <c:pt idx="1768">
                  <c:v>-32.039039612000003</c:v>
                </c:pt>
                <c:pt idx="1769">
                  <c:v>-32.039039612000003</c:v>
                </c:pt>
                <c:pt idx="1770">
                  <c:v>-32.016773223999998</c:v>
                </c:pt>
                <c:pt idx="1771">
                  <c:v>-32.266304015999999</c:v>
                </c:pt>
                <c:pt idx="1772">
                  <c:v>-32.725601196</c:v>
                </c:pt>
                <c:pt idx="1773">
                  <c:v>-32.725601196</c:v>
                </c:pt>
                <c:pt idx="1774">
                  <c:v>-33.146518706999998</c:v>
                </c:pt>
                <c:pt idx="1775">
                  <c:v>-33.582767486999998</c:v>
                </c:pt>
                <c:pt idx="1776">
                  <c:v>-33.582767486999998</c:v>
                </c:pt>
                <c:pt idx="1777">
                  <c:v>-34.062290191999999</c:v>
                </c:pt>
                <c:pt idx="1778">
                  <c:v>-34.524364470999998</c:v>
                </c:pt>
                <c:pt idx="1779">
                  <c:v>-35.017013550000001</c:v>
                </c:pt>
                <c:pt idx="1780">
                  <c:v>-35.017013550000001</c:v>
                </c:pt>
                <c:pt idx="1781">
                  <c:v>-35.474113463999998</c:v>
                </c:pt>
                <c:pt idx="1782">
                  <c:v>-35.892055511000002</c:v>
                </c:pt>
                <c:pt idx="1783">
                  <c:v>-36.385528563999998</c:v>
                </c:pt>
                <c:pt idx="1784">
                  <c:v>-36.385528563999998</c:v>
                </c:pt>
                <c:pt idx="1785">
                  <c:v>-36.803264618</c:v>
                </c:pt>
                <c:pt idx="1786">
                  <c:v>-37.278545379999997</c:v>
                </c:pt>
                <c:pt idx="1787">
                  <c:v>-37.278545379999997</c:v>
                </c:pt>
                <c:pt idx="1788">
                  <c:v>-37.725795746000003</c:v>
                </c:pt>
                <c:pt idx="1789">
                  <c:v>-38.158374786000003</c:v>
                </c:pt>
                <c:pt idx="1790">
                  <c:v>-38.629093169999997</c:v>
                </c:pt>
                <c:pt idx="1791">
                  <c:v>-38.629093169999997</c:v>
                </c:pt>
                <c:pt idx="1792">
                  <c:v>-38.226158142000003</c:v>
                </c:pt>
                <c:pt idx="1793">
                  <c:v>-37.800395966000004</c:v>
                </c:pt>
                <c:pt idx="1794">
                  <c:v>-37.445636749000002</c:v>
                </c:pt>
                <c:pt idx="1795">
                  <c:v>-37.445636749000002</c:v>
                </c:pt>
                <c:pt idx="1796">
                  <c:v>-37.088600159000002</c:v>
                </c:pt>
                <c:pt idx="1797">
                  <c:v>-36.736827849999997</c:v>
                </c:pt>
                <c:pt idx="1798">
                  <c:v>-36.736827849999997</c:v>
                </c:pt>
                <c:pt idx="1799">
                  <c:v>-36.455928802000003</c:v>
                </c:pt>
                <c:pt idx="1800">
                  <c:v>-36.167720795000001</c:v>
                </c:pt>
                <c:pt idx="1801">
                  <c:v>-35.890445708999998</c:v>
                </c:pt>
                <c:pt idx="1802">
                  <c:v>-35.890445708999998</c:v>
                </c:pt>
                <c:pt idx="1803">
                  <c:v>-35.652648925999998</c:v>
                </c:pt>
                <c:pt idx="1804">
                  <c:v>-35.445484161000003</c:v>
                </c:pt>
                <c:pt idx="1805">
                  <c:v>-35.445484161000003</c:v>
                </c:pt>
                <c:pt idx="1806">
                  <c:v>-35.238208770999996</c:v>
                </c:pt>
                <c:pt idx="1807">
                  <c:v>-35.058650970000002</c:v>
                </c:pt>
                <c:pt idx="1808">
                  <c:v>-34.872215271000002</c:v>
                </c:pt>
                <c:pt idx="1809">
                  <c:v>-34.872215271000002</c:v>
                </c:pt>
                <c:pt idx="1810">
                  <c:v>-34.689777374000002</c:v>
                </c:pt>
                <c:pt idx="1811">
                  <c:v>-34.546367644999997</c:v>
                </c:pt>
                <c:pt idx="1812">
                  <c:v>-34.546367644999997</c:v>
                </c:pt>
                <c:pt idx="1813">
                  <c:v>-34.444057465</c:v>
                </c:pt>
                <c:pt idx="1814">
                  <c:v>-34.285861969000003</c:v>
                </c:pt>
                <c:pt idx="1815">
                  <c:v>-34.173694611000002</c:v>
                </c:pt>
                <c:pt idx="1816">
                  <c:v>-34.173694611000002</c:v>
                </c:pt>
                <c:pt idx="1817">
                  <c:v>-34.020889281999999</c:v>
                </c:pt>
                <c:pt idx="1818">
                  <c:v>-33.902187347000002</c:v>
                </c:pt>
                <c:pt idx="1819">
                  <c:v>-33.902187347000002</c:v>
                </c:pt>
                <c:pt idx="1820">
                  <c:v>-33.809234619000001</c:v>
                </c:pt>
                <c:pt idx="1821">
                  <c:v>-33.710479736000003</c:v>
                </c:pt>
                <c:pt idx="1822">
                  <c:v>-33.619518280000001</c:v>
                </c:pt>
                <c:pt idx="1823">
                  <c:v>-33.619518280000001</c:v>
                </c:pt>
                <c:pt idx="1824">
                  <c:v>-33.561985016000001</c:v>
                </c:pt>
                <c:pt idx="1825">
                  <c:v>-33.455322266000003</c:v>
                </c:pt>
                <c:pt idx="1826">
                  <c:v>-33.455322266000003</c:v>
                </c:pt>
                <c:pt idx="1827">
                  <c:v>-33.377388000000003</c:v>
                </c:pt>
                <c:pt idx="1828">
                  <c:v>-33.310535430999998</c:v>
                </c:pt>
                <c:pt idx="1829">
                  <c:v>-33.260948181000003</c:v>
                </c:pt>
                <c:pt idx="1830">
                  <c:v>-33.260948181000003</c:v>
                </c:pt>
                <c:pt idx="1831">
                  <c:v>-33.191673279</c:v>
                </c:pt>
                <c:pt idx="1832">
                  <c:v>-33.114498138000002</c:v>
                </c:pt>
                <c:pt idx="1833">
                  <c:v>-33.073642731</c:v>
                </c:pt>
                <c:pt idx="1834">
                  <c:v>-33.073642731</c:v>
                </c:pt>
                <c:pt idx="1835">
                  <c:v>-33.019420623999999</c:v>
                </c:pt>
                <c:pt idx="1836">
                  <c:v>-32.948890685999999</c:v>
                </c:pt>
                <c:pt idx="1837">
                  <c:v>-32.948890685999999</c:v>
                </c:pt>
                <c:pt idx="1838">
                  <c:v>-32.910213470000002</c:v>
                </c:pt>
                <c:pt idx="1839">
                  <c:v>-32.845462799000003</c:v>
                </c:pt>
                <c:pt idx="1840">
                  <c:v>-32.803977965999998</c:v>
                </c:pt>
                <c:pt idx="1841">
                  <c:v>-32.803977965999998</c:v>
                </c:pt>
                <c:pt idx="1842">
                  <c:v>-32.797916411999999</c:v>
                </c:pt>
                <c:pt idx="1843">
                  <c:v>-32.761127471999998</c:v>
                </c:pt>
                <c:pt idx="1844">
                  <c:v>-32.761127471999998</c:v>
                </c:pt>
                <c:pt idx="1845">
                  <c:v>-32.668205260999997</c:v>
                </c:pt>
                <c:pt idx="1846">
                  <c:v>-32.684356688999998</c:v>
                </c:pt>
                <c:pt idx="1847">
                  <c:v>-32.638858794999997</c:v>
                </c:pt>
                <c:pt idx="1848">
                  <c:v>-32.638858794999997</c:v>
                </c:pt>
                <c:pt idx="1849">
                  <c:v>-32.604682922000002</c:v>
                </c:pt>
                <c:pt idx="1850">
                  <c:v>-32.584526062000002</c:v>
                </c:pt>
                <c:pt idx="1851">
                  <c:v>-32.536735534999998</c:v>
                </c:pt>
                <c:pt idx="1852">
                  <c:v>-32.536735534999998</c:v>
                </c:pt>
                <c:pt idx="1853">
                  <c:v>-32.523239136000001</c:v>
                </c:pt>
                <c:pt idx="1854">
                  <c:v>-32.510742188000002</c:v>
                </c:pt>
                <c:pt idx="1855">
                  <c:v>-32.510742188000002</c:v>
                </c:pt>
                <c:pt idx="1856">
                  <c:v>-32.497554778999998</c:v>
                </c:pt>
                <c:pt idx="1857">
                  <c:v>-32.446369171000001</c:v>
                </c:pt>
                <c:pt idx="1858">
                  <c:v>-32.433380127</c:v>
                </c:pt>
                <c:pt idx="1859">
                  <c:v>-32.433380127</c:v>
                </c:pt>
                <c:pt idx="1860">
                  <c:v>-32.401744843000003</c:v>
                </c:pt>
                <c:pt idx="1861">
                  <c:v>-32.363834380999997</c:v>
                </c:pt>
                <c:pt idx="1862">
                  <c:v>-32.363834380999997</c:v>
                </c:pt>
                <c:pt idx="1863">
                  <c:v>-32.363822937000002</c:v>
                </c:pt>
                <c:pt idx="1864">
                  <c:v>-32.361110687</c:v>
                </c:pt>
                <c:pt idx="1865">
                  <c:v>-32.339702606000003</c:v>
                </c:pt>
                <c:pt idx="1866">
                  <c:v>-32.339702606000003</c:v>
                </c:pt>
                <c:pt idx="1867">
                  <c:v>-32.338603972999998</c:v>
                </c:pt>
                <c:pt idx="1868">
                  <c:v>-32.314407349</c:v>
                </c:pt>
                <c:pt idx="1869">
                  <c:v>-32.314407349</c:v>
                </c:pt>
                <c:pt idx="1870">
                  <c:v>-32.282459258999999</c:v>
                </c:pt>
                <c:pt idx="1871">
                  <c:v>-32.270328522</c:v>
                </c:pt>
                <c:pt idx="1872">
                  <c:v>-32.266914368000002</c:v>
                </c:pt>
                <c:pt idx="1873">
                  <c:v>-32.266914368000002</c:v>
                </c:pt>
                <c:pt idx="1874">
                  <c:v>-32.258731842000003</c:v>
                </c:pt>
                <c:pt idx="1875">
                  <c:v>-32.281959534000002</c:v>
                </c:pt>
                <c:pt idx="1876">
                  <c:v>-32.240005492999998</c:v>
                </c:pt>
                <c:pt idx="1877">
                  <c:v>-32.240005492999998</c:v>
                </c:pt>
                <c:pt idx="1878">
                  <c:v>-32.211620330999999</c:v>
                </c:pt>
                <c:pt idx="1879">
                  <c:v>-32.199432373</c:v>
                </c:pt>
                <c:pt idx="1880">
                  <c:v>-32.199432373</c:v>
                </c:pt>
                <c:pt idx="1881">
                  <c:v>-32.179023743000002</c:v>
                </c:pt>
                <c:pt idx="1882">
                  <c:v>-32.197917938000003</c:v>
                </c:pt>
                <c:pt idx="1883">
                  <c:v>-32.200328827</c:v>
                </c:pt>
                <c:pt idx="1884">
                  <c:v>-32.200328827</c:v>
                </c:pt>
                <c:pt idx="1885">
                  <c:v>-32.183483123999999</c:v>
                </c:pt>
                <c:pt idx="1886">
                  <c:v>-32.181041718000003</c:v>
                </c:pt>
                <c:pt idx="1887">
                  <c:v>-32.181041718000003</c:v>
                </c:pt>
                <c:pt idx="1888">
                  <c:v>-32.142192841000004</c:v>
                </c:pt>
                <c:pt idx="1889">
                  <c:v>-32.146472930999998</c:v>
                </c:pt>
                <c:pt idx="1890">
                  <c:v>-32.162155151</c:v>
                </c:pt>
                <c:pt idx="1891">
                  <c:v>-32.162155151</c:v>
                </c:pt>
                <c:pt idx="1892">
                  <c:v>-32.123882293999998</c:v>
                </c:pt>
                <c:pt idx="1893">
                  <c:v>-32.154201508</c:v>
                </c:pt>
                <c:pt idx="1894">
                  <c:v>-32.154201508</c:v>
                </c:pt>
                <c:pt idx="1895">
                  <c:v>-32.111648559999999</c:v>
                </c:pt>
                <c:pt idx="1896">
                  <c:v>-32.137653350999997</c:v>
                </c:pt>
                <c:pt idx="1897">
                  <c:v>-32.125537872000002</c:v>
                </c:pt>
                <c:pt idx="1898">
                  <c:v>-32.125537872000002</c:v>
                </c:pt>
                <c:pt idx="1899">
                  <c:v>-32.126907349</c:v>
                </c:pt>
                <c:pt idx="1900">
                  <c:v>-32.102512359999999</c:v>
                </c:pt>
                <c:pt idx="1901">
                  <c:v>-32.127975464000002</c:v>
                </c:pt>
                <c:pt idx="1902">
                  <c:v>-32.127975464000002</c:v>
                </c:pt>
                <c:pt idx="1903">
                  <c:v>-32.107532501000001</c:v>
                </c:pt>
                <c:pt idx="1904">
                  <c:v>-32.095539092999999</c:v>
                </c:pt>
                <c:pt idx="1905">
                  <c:v>-32.095539092999999</c:v>
                </c:pt>
                <c:pt idx="1906">
                  <c:v>-32.08952713</c:v>
                </c:pt>
                <c:pt idx="1907">
                  <c:v>-32.080795287999997</c:v>
                </c:pt>
                <c:pt idx="1908">
                  <c:v>-32.100254059000001</c:v>
                </c:pt>
                <c:pt idx="1909">
                  <c:v>-32.100254059000001</c:v>
                </c:pt>
                <c:pt idx="1910">
                  <c:v>-32.084777832</c:v>
                </c:pt>
                <c:pt idx="1911">
                  <c:v>-32.086299896</c:v>
                </c:pt>
                <c:pt idx="1912">
                  <c:v>-32.086299896</c:v>
                </c:pt>
                <c:pt idx="1913">
                  <c:v>-32.069972991999997</c:v>
                </c:pt>
                <c:pt idx="1914">
                  <c:v>-32.044002532999997</c:v>
                </c:pt>
                <c:pt idx="1915">
                  <c:v>-32.059791564999998</c:v>
                </c:pt>
                <c:pt idx="1916">
                  <c:v>-32.059791564999998</c:v>
                </c:pt>
                <c:pt idx="1917">
                  <c:v>-32.059307097999998</c:v>
                </c:pt>
                <c:pt idx="1918">
                  <c:v>-32.028934479</c:v>
                </c:pt>
                <c:pt idx="1919">
                  <c:v>-32.054035186999997</c:v>
                </c:pt>
                <c:pt idx="1920">
                  <c:v>-32.054035186999997</c:v>
                </c:pt>
                <c:pt idx="1921">
                  <c:v>-32.091819762999997</c:v>
                </c:pt>
                <c:pt idx="1922">
                  <c:v>-32.068012238000001</c:v>
                </c:pt>
                <c:pt idx="1923">
                  <c:v>-32.068012238000001</c:v>
                </c:pt>
                <c:pt idx="1924">
                  <c:v>-32.038726807000003</c:v>
                </c:pt>
                <c:pt idx="1925">
                  <c:v>-32.053852081000002</c:v>
                </c:pt>
                <c:pt idx="1926">
                  <c:v>-32.057163238999998</c:v>
                </c:pt>
                <c:pt idx="1927">
                  <c:v>-32.057163238999998</c:v>
                </c:pt>
                <c:pt idx="1928">
                  <c:v>-32.065643311000002</c:v>
                </c:pt>
                <c:pt idx="1929">
                  <c:v>-32.055572509999998</c:v>
                </c:pt>
                <c:pt idx="1930">
                  <c:v>-32.055572509999998</c:v>
                </c:pt>
                <c:pt idx="1931">
                  <c:v>-32.052845001000001</c:v>
                </c:pt>
                <c:pt idx="1932">
                  <c:v>-32.066162108999997</c:v>
                </c:pt>
                <c:pt idx="1933">
                  <c:v>-32.054630279999998</c:v>
                </c:pt>
                <c:pt idx="1934">
                  <c:v>-32.054630279999998</c:v>
                </c:pt>
                <c:pt idx="1935">
                  <c:v>-32.044555664000001</c:v>
                </c:pt>
                <c:pt idx="1936">
                  <c:v>-32.054756165000001</c:v>
                </c:pt>
                <c:pt idx="1937">
                  <c:v>-32.054756165000001</c:v>
                </c:pt>
                <c:pt idx="1938">
                  <c:v>-32.044929504000002</c:v>
                </c:pt>
                <c:pt idx="1939">
                  <c:v>-32.041667938000003</c:v>
                </c:pt>
                <c:pt idx="1940">
                  <c:v>-32.042190552000001</c:v>
                </c:pt>
                <c:pt idx="1941">
                  <c:v>-32.042190552000001</c:v>
                </c:pt>
                <c:pt idx="1942">
                  <c:v>-32.03937912</c:v>
                </c:pt>
                <c:pt idx="1943">
                  <c:v>-32.041503906000003</c:v>
                </c:pt>
                <c:pt idx="1944">
                  <c:v>-32.026931763</c:v>
                </c:pt>
                <c:pt idx="1945">
                  <c:v>-32.026931763</c:v>
                </c:pt>
                <c:pt idx="1946">
                  <c:v>-32.039768219000003</c:v>
                </c:pt>
                <c:pt idx="1947">
                  <c:v>-32.054164886000002</c:v>
                </c:pt>
                <c:pt idx="1948">
                  <c:v>-32.054164886000002</c:v>
                </c:pt>
                <c:pt idx="1949">
                  <c:v>-32.032730102999999</c:v>
                </c:pt>
                <c:pt idx="1950">
                  <c:v>-32.037956238</c:v>
                </c:pt>
                <c:pt idx="1951">
                  <c:v>-32.033607482999997</c:v>
                </c:pt>
                <c:pt idx="1952">
                  <c:v>-32.033607482999997</c:v>
                </c:pt>
                <c:pt idx="1953">
                  <c:v>-32.048694611000002</c:v>
                </c:pt>
                <c:pt idx="1954">
                  <c:v>-32.025039673000002</c:v>
                </c:pt>
                <c:pt idx="1955">
                  <c:v>-32.025039673000002</c:v>
                </c:pt>
                <c:pt idx="1956">
                  <c:v>-32.034885406000001</c:v>
                </c:pt>
                <c:pt idx="1957">
                  <c:v>-32.019435883</c:v>
                </c:pt>
                <c:pt idx="1958">
                  <c:v>-32.069156647</c:v>
                </c:pt>
                <c:pt idx="1959">
                  <c:v>-32.069156647</c:v>
                </c:pt>
                <c:pt idx="1960">
                  <c:v>-32.031879425</c:v>
                </c:pt>
                <c:pt idx="1961">
                  <c:v>-32.034934997999997</c:v>
                </c:pt>
                <c:pt idx="1962">
                  <c:v>-32.034934997999997</c:v>
                </c:pt>
                <c:pt idx="1963">
                  <c:v>-32.028797150000003</c:v>
                </c:pt>
                <c:pt idx="1964">
                  <c:v>-32.044757842999999</c:v>
                </c:pt>
                <c:pt idx="1965">
                  <c:v>-32.030860900999997</c:v>
                </c:pt>
                <c:pt idx="1966">
                  <c:v>-32.030860900999997</c:v>
                </c:pt>
                <c:pt idx="1967">
                  <c:v>-32.051971436000002</c:v>
                </c:pt>
                <c:pt idx="1968">
                  <c:v>-32.042606354</c:v>
                </c:pt>
                <c:pt idx="1969">
                  <c:v>-32.042606354</c:v>
                </c:pt>
                <c:pt idx="1970">
                  <c:v>-32.014335631999998</c:v>
                </c:pt>
                <c:pt idx="1971">
                  <c:v>-32.035755156999997</c:v>
                </c:pt>
                <c:pt idx="1972">
                  <c:v>-32.046649932999998</c:v>
                </c:pt>
                <c:pt idx="1973">
                  <c:v>-32.046649932999998</c:v>
                </c:pt>
                <c:pt idx="1974">
                  <c:v>-32.029422760000003</c:v>
                </c:pt>
                <c:pt idx="1975">
                  <c:v>-32.028697968000003</c:v>
                </c:pt>
                <c:pt idx="1976">
                  <c:v>-32.043815613</c:v>
                </c:pt>
                <c:pt idx="1977">
                  <c:v>-32.043815613</c:v>
                </c:pt>
                <c:pt idx="1978">
                  <c:v>-32.026390075999998</c:v>
                </c:pt>
                <c:pt idx="1979">
                  <c:v>-32.024593353</c:v>
                </c:pt>
                <c:pt idx="1980">
                  <c:v>-32.024593353</c:v>
                </c:pt>
                <c:pt idx="1981">
                  <c:v>-32.028190613</c:v>
                </c:pt>
                <c:pt idx="1982">
                  <c:v>-32.020648956000002</c:v>
                </c:pt>
                <c:pt idx="1983">
                  <c:v>-32.037509917999998</c:v>
                </c:pt>
                <c:pt idx="1984">
                  <c:v>-32.037509917999998</c:v>
                </c:pt>
                <c:pt idx="1985">
                  <c:v>-32.026596069</c:v>
                </c:pt>
                <c:pt idx="1986">
                  <c:v>-32.041477202999999</c:v>
                </c:pt>
                <c:pt idx="1987">
                  <c:v>-32.032199859999999</c:v>
                </c:pt>
                <c:pt idx="1988">
                  <c:v>-32.032199859999999</c:v>
                </c:pt>
                <c:pt idx="1989">
                  <c:v>-32.021007537999999</c:v>
                </c:pt>
                <c:pt idx="1990">
                  <c:v>-32.023220062</c:v>
                </c:pt>
                <c:pt idx="1991">
                  <c:v>-32.023220062</c:v>
                </c:pt>
                <c:pt idx="1992">
                  <c:v>-32.018188477000002</c:v>
                </c:pt>
                <c:pt idx="1993">
                  <c:v>-32.028663635000001</c:v>
                </c:pt>
                <c:pt idx="1994">
                  <c:v>-32.019962311</c:v>
                </c:pt>
                <c:pt idx="1995">
                  <c:v>-32.019962311</c:v>
                </c:pt>
                <c:pt idx="1996">
                  <c:v>-32.029403686999999</c:v>
                </c:pt>
                <c:pt idx="1997">
                  <c:v>-32.046504974000001</c:v>
                </c:pt>
                <c:pt idx="1998">
                  <c:v>-32.046504974000001</c:v>
                </c:pt>
                <c:pt idx="1999">
                  <c:v>-32.054412841999998</c:v>
                </c:pt>
                <c:pt idx="2000">
                  <c:v>-32.032688141000001</c:v>
                </c:pt>
                <c:pt idx="2001">
                  <c:v>-32.034137725999997</c:v>
                </c:pt>
                <c:pt idx="2002">
                  <c:v>-32.034137725999997</c:v>
                </c:pt>
                <c:pt idx="2003">
                  <c:v>-32.034934997999997</c:v>
                </c:pt>
                <c:pt idx="2004">
                  <c:v>-32.028270720999998</c:v>
                </c:pt>
                <c:pt idx="2005">
                  <c:v>-32.039505005000002</c:v>
                </c:pt>
                <c:pt idx="2006">
                  <c:v>-32.039505005000002</c:v>
                </c:pt>
                <c:pt idx="2007">
                  <c:v>-32.041938782000003</c:v>
                </c:pt>
                <c:pt idx="2008">
                  <c:v>-32.012470245000003</c:v>
                </c:pt>
                <c:pt idx="2009">
                  <c:v>-32.012470245000003</c:v>
                </c:pt>
                <c:pt idx="2010">
                  <c:v>-32.040336609000001</c:v>
                </c:pt>
                <c:pt idx="2011">
                  <c:v>-32.037250518999997</c:v>
                </c:pt>
                <c:pt idx="2012">
                  <c:v>-32.033817290999998</c:v>
                </c:pt>
                <c:pt idx="2013">
                  <c:v>-32.033817290999998</c:v>
                </c:pt>
                <c:pt idx="2014">
                  <c:v>-32.032234191999997</c:v>
                </c:pt>
                <c:pt idx="2015">
                  <c:v>-32.018894195999998</c:v>
                </c:pt>
                <c:pt idx="2016">
                  <c:v>-32.036376953000001</c:v>
                </c:pt>
                <c:pt idx="2017">
                  <c:v>-32.036376953000001</c:v>
                </c:pt>
                <c:pt idx="2018">
                  <c:v>-31.985694885000001</c:v>
                </c:pt>
                <c:pt idx="2019">
                  <c:v>-32.027065276999998</c:v>
                </c:pt>
                <c:pt idx="2020">
                  <c:v>-32.027065276999998</c:v>
                </c:pt>
                <c:pt idx="2021">
                  <c:v>-32.051006317000002</c:v>
                </c:pt>
                <c:pt idx="2022">
                  <c:v>-32.028015136999997</c:v>
                </c:pt>
                <c:pt idx="2023">
                  <c:v>-32.012088775999999</c:v>
                </c:pt>
                <c:pt idx="2024">
                  <c:v>-32.012088775999999</c:v>
                </c:pt>
                <c:pt idx="2025">
                  <c:v>-32.033016205000003</c:v>
                </c:pt>
                <c:pt idx="2026">
                  <c:v>-32.027591704999999</c:v>
                </c:pt>
                <c:pt idx="2027">
                  <c:v>-32.027591704999999</c:v>
                </c:pt>
                <c:pt idx="2028">
                  <c:v>-32.040340424</c:v>
                </c:pt>
                <c:pt idx="2029">
                  <c:v>-32.031764983999999</c:v>
                </c:pt>
                <c:pt idx="2030">
                  <c:v>-32.028396606000001</c:v>
                </c:pt>
                <c:pt idx="2031">
                  <c:v>-32.028396606000001</c:v>
                </c:pt>
                <c:pt idx="2032">
                  <c:v>-32.035362243999998</c:v>
                </c:pt>
                <c:pt idx="2033">
                  <c:v>-32.023551941000001</c:v>
                </c:pt>
                <c:pt idx="2034">
                  <c:v>-32.023551941000001</c:v>
                </c:pt>
                <c:pt idx="2035">
                  <c:v>-32.053497313999998</c:v>
                </c:pt>
                <c:pt idx="2036">
                  <c:v>-32.019180298000002</c:v>
                </c:pt>
                <c:pt idx="2037">
                  <c:v>-32.030899048000002</c:v>
                </c:pt>
                <c:pt idx="2038">
                  <c:v>-32.030899048000002</c:v>
                </c:pt>
                <c:pt idx="2039">
                  <c:v>-32.042785645000002</c:v>
                </c:pt>
                <c:pt idx="2040">
                  <c:v>-32.001934052000003</c:v>
                </c:pt>
                <c:pt idx="2041">
                  <c:v>-32.020389557000001</c:v>
                </c:pt>
                <c:pt idx="2042">
                  <c:v>-32.020389557000001</c:v>
                </c:pt>
                <c:pt idx="2043">
                  <c:v>-32.024536132999998</c:v>
                </c:pt>
                <c:pt idx="2044">
                  <c:v>-32.030925750999998</c:v>
                </c:pt>
                <c:pt idx="2045">
                  <c:v>-32.030925750999998</c:v>
                </c:pt>
                <c:pt idx="2046">
                  <c:v>-32.123435974000003</c:v>
                </c:pt>
                <c:pt idx="2047">
                  <c:v>-32.563327788999999</c:v>
                </c:pt>
                <c:pt idx="2048">
                  <c:v>-33.070251464999998</c:v>
                </c:pt>
                <c:pt idx="2049">
                  <c:v>-33.070251464999998</c:v>
                </c:pt>
                <c:pt idx="2050">
                  <c:v>-33.492652892999999</c:v>
                </c:pt>
                <c:pt idx="2051">
                  <c:v>-33.944179535000004</c:v>
                </c:pt>
                <c:pt idx="2052">
                  <c:v>-33.944179535000004</c:v>
                </c:pt>
                <c:pt idx="2053">
                  <c:v>-34.385627747000001</c:v>
                </c:pt>
                <c:pt idx="2054">
                  <c:v>-34.822204589999998</c:v>
                </c:pt>
                <c:pt idx="2055">
                  <c:v>-35.297290801999999</c:v>
                </c:pt>
                <c:pt idx="2056">
                  <c:v>-35.297290801999999</c:v>
                </c:pt>
                <c:pt idx="2057">
                  <c:v>-35.743221282999997</c:v>
                </c:pt>
                <c:pt idx="2058">
                  <c:v>-36.254478454999997</c:v>
                </c:pt>
                <c:pt idx="2059">
                  <c:v>-36.254478454999997</c:v>
                </c:pt>
                <c:pt idx="2060">
                  <c:v>-36.701492309999999</c:v>
                </c:pt>
                <c:pt idx="2061">
                  <c:v>-37.133968353</c:v>
                </c:pt>
                <c:pt idx="2062">
                  <c:v>-37.590152740000001</c:v>
                </c:pt>
                <c:pt idx="2063">
                  <c:v>-37.590152740000001</c:v>
                </c:pt>
                <c:pt idx="2064">
                  <c:v>-37.999576568999998</c:v>
                </c:pt>
                <c:pt idx="2065">
                  <c:v>-38.437389373999999</c:v>
                </c:pt>
                <c:pt idx="2066">
                  <c:v>-38.437389373999999</c:v>
                </c:pt>
                <c:pt idx="2067">
                  <c:v>-38.957645415999998</c:v>
                </c:pt>
                <c:pt idx="2068">
                  <c:v>-39.417922974</c:v>
                </c:pt>
                <c:pt idx="2069">
                  <c:v>-39.938865661999998</c:v>
                </c:pt>
                <c:pt idx="2070">
                  <c:v>-39.938865661999998</c:v>
                </c:pt>
                <c:pt idx="2071">
                  <c:v>-40.352012633999998</c:v>
                </c:pt>
                <c:pt idx="2072">
                  <c:v>-40.828693389999998</c:v>
                </c:pt>
                <c:pt idx="2073">
                  <c:v>-41.226226807000003</c:v>
                </c:pt>
                <c:pt idx="2074">
                  <c:v>-41.226226807000003</c:v>
                </c:pt>
                <c:pt idx="2075">
                  <c:v>-41.693546294999997</c:v>
                </c:pt>
                <c:pt idx="2076">
                  <c:v>-42.160667418999999</c:v>
                </c:pt>
                <c:pt idx="2077">
                  <c:v>-42.160667418999999</c:v>
                </c:pt>
                <c:pt idx="2078">
                  <c:v>-42.673637390000003</c:v>
                </c:pt>
                <c:pt idx="2079">
                  <c:v>-43.176300048999998</c:v>
                </c:pt>
                <c:pt idx="2080">
                  <c:v>-43.64390564</c:v>
                </c:pt>
                <c:pt idx="2081">
                  <c:v>-43.64390564</c:v>
                </c:pt>
                <c:pt idx="2082">
                  <c:v>-44.091453551999997</c:v>
                </c:pt>
                <c:pt idx="2083">
                  <c:v>-44.579360962000003</c:v>
                </c:pt>
                <c:pt idx="2084">
                  <c:v>-45.065032959</c:v>
                </c:pt>
                <c:pt idx="2085">
                  <c:v>-45.065032959</c:v>
                </c:pt>
                <c:pt idx="2086">
                  <c:v>-45.476268767999997</c:v>
                </c:pt>
                <c:pt idx="2087">
                  <c:v>-46.085731506000002</c:v>
                </c:pt>
                <c:pt idx="2088">
                  <c:v>-46.085731506000002</c:v>
                </c:pt>
                <c:pt idx="2089">
                  <c:v>-46.505455017000003</c:v>
                </c:pt>
                <c:pt idx="2090">
                  <c:v>-46.924190521</c:v>
                </c:pt>
                <c:pt idx="2091">
                  <c:v>-47.399532317999999</c:v>
                </c:pt>
                <c:pt idx="2092">
                  <c:v>-47.399532317999999</c:v>
                </c:pt>
                <c:pt idx="2093">
                  <c:v>-47.897331238</c:v>
                </c:pt>
                <c:pt idx="2094">
                  <c:v>-48.439502716</c:v>
                </c:pt>
                <c:pt idx="2095">
                  <c:v>-48.439502716</c:v>
                </c:pt>
                <c:pt idx="2096">
                  <c:v>-48.951099395999996</c:v>
                </c:pt>
                <c:pt idx="2097">
                  <c:v>-49.304676055999998</c:v>
                </c:pt>
                <c:pt idx="2098">
                  <c:v>-49.956329345999997</c:v>
                </c:pt>
                <c:pt idx="2099">
                  <c:v>-49.956329345999997</c:v>
                </c:pt>
                <c:pt idx="2100">
                  <c:v>-50.292297363000003</c:v>
                </c:pt>
                <c:pt idx="2101">
                  <c:v>-50.867191314999999</c:v>
                </c:pt>
                <c:pt idx="2102">
                  <c:v>-51.401836394999997</c:v>
                </c:pt>
                <c:pt idx="2103">
                  <c:v>-51.401836394999997</c:v>
                </c:pt>
                <c:pt idx="2104">
                  <c:v>-51.793479918999999</c:v>
                </c:pt>
                <c:pt idx="2105">
                  <c:v>-52.361881255999997</c:v>
                </c:pt>
                <c:pt idx="2106">
                  <c:v>-52.361881255999997</c:v>
                </c:pt>
                <c:pt idx="2107">
                  <c:v>-52.980270386000001</c:v>
                </c:pt>
                <c:pt idx="2108">
                  <c:v>-53.545463562000002</c:v>
                </c:pt>
                <c:pt idx="2109">
                  <c:v>-54.008327483999999</c:v>
                </c:pt>
                <c:pt idx="2110">
                  <c:v>-54.008327483999999</c:v>
                </c:pt>
                <c:pt idx="2111">
                  <c:v>-54.557750702</c:v>
                </c:pt>
                <c:pt idx="2112">
                  <c:v>-55.006446838000002</c:v>
                </c:pt>
                <c:pt idx="2113">
                  <c:v>-55.006446838000002</c:v>
                </c:pt>
                <c:pt idx="2114">
                  <c:v>-55.458732605000002</c:v>
                </c:pt>
                <c:pt idx="2115">
                  <c:v>-55.771308898999997</c:v>
                </c:pt>
                <c:pt idx="2116">
                  <c:v>-56.499404906999999</c:v>
                </c:pt>
                <c:pt idx="2117">
                  <c:v>-56.499404906999999</c:v>
                </c:pt>
                <c:pt idx="2118">
                  <c:v>-57.080543517999999</c:v>
                </c:pt>
                <c:pt idx="2119">
                  <c:v>-57.469650268999999</c:v>
                </c:pt>
                <c:pt idx="2120">
                  <c:v>-57.935379028</c:v>
                </c:pt>
                <c:pt idx="2121">
                  <c:v>-57.935379028</c:v>
                </c:pt>
                <c:pt idx="2122">
                  <c:v>-58.487281799000002</c:v>
                </c:pt>
                <c:pt idx="2123">
                  <c:v>-58.621520996000001</c:v>
                </c:pt>
                <c:pt idx="2124">
                  <c:v>-58.621520996000001</c:v>
                </c:pt>
                <c:pt idx="2125">
                  <c:v>-59.549011229999998</c:v>
                </c:pt>
                <c:pt idx="2126">
                  <c:v>-60.471542358000001</c:v>
                </c:pt>
                <c:pt idx="2127">
                  <c:v>-60.346862793</c:v>
                </c:pt>
                <c:pt idx="2128">
                  <c:v>-60.346862793</c:v>
                </c:pt>
                <c:pt idx="2129">
                  <c:v>-61.072463988999999</c:v>
                </c:pt>
                <c:pt idx="2130">
                  <c:v>-61.645034789999997</c:v>
                </c:pt>
                <c:pt idx="2131">
                  <c:v>-61.691375731999997</c:v>
                </c:pt>
                <c:pt idx="2132">
                  <c:v>-61.691375731999997</c:v>
                </c:pt>
                <c:pt idx="2133">
                  <c:v>-62.845237732000001</c:v>
                </c:pt>
                <c:pt idx="2134">
                  <c:v>-63.238746642999999</c:v>
                </c:pt>
                <c:pt idx="2135">
                  <c:v>-63.238746642999999</c:v>
                </c:pt>
                <c:pt idx="2136">
                  <c:v>-63.044052123999997</c:v>
                </c:pt>
                <c:pt idx="2137">
                  <c:v>-64.037719726999995</c:v>
                </c:pt>
                <c:pt idx="2138">
                  <c:v>-65.313957213999998</c:v>
                </c:pt>
                <c:pt idx="2139">
                  <c:v>-65.313957213999998</c:v>
                </c:pt>
                <c:pt idx="2140">
                  <c:v>-65.216842650999993</c:v>
                </c:pt>
                <c:pt idx="2141">
                  <c:v>-66.068664550999998</c:v>
                </c:pt>
                <c:pt idx="2142">
                  <c:v>-61.522727965999998</c:v>
                </c:pt>
                <c:pt idx="2143">
                  <c:v>-61.522727965999998</c:v>
                </c:pt>
                <c:pt idx="2144">
                  <c:v>-53.997074126999998</c:v>
                </c:pt>
                <c:pt idx="2145">
                  <c:v>-49.631618500000002</c:v>
                </c:pt>
                <c:pt idx="2146">
                  <c:v>-49.631618500000002</c:v>
                </c:pt>
                <c:pt idx="2147">
                  <c:v>-47.218696594000001</c:v>
                </c:pt>
                <c:pt idx="2148">
                  <c:v>-45.426830291999998</c:v>
                </c:pt>
                <c:pt idx="2149">
                  <c:v>-43.898685454999999</c:v>
                </c:pt>
                <c:pt idx="2150">
                  <c:v>-43.898685454999999</c:v>
                </c:pt>
                <c:pt idx="2151">
                  <c:v>-42.646644592000001</c:v>
                </c:pt>
                <c:pt idx="2152">
                  <c:v>-41.695755005000002</c:v>
                </c:pt>
                <c:pt idx="2153">
                  <c:v>-41.695755005000002</c:v>
                </c:pt>
                <c:pt idx="2154">
                  <c:v>-40.924861907999997</c:v>
                </c:pt>
                <c:pt idx="2155">
                  <c:v>-40.177448273000003</c:v>
                </c:pt>
                <c:pt idx="2156">
                  <c:v>-39.513942718999999</c:v>
                </c:pt>
                <c:pt idx="2157">
                  <c:v>-39.513942718999999</c:v>
                </c:pt>
                <c:pt idx="2158">
                  <c:v>-38.928398131999998</c:v>
                </c:pt>
                <c:pt idx="2159">
                  <c:v>-38.429080962999997</c:v>
                </c:pt>
                <c:pt idx="2160">
                  <c:v>-38.012554168999998</c:v>
                </c:pt>
                <c:pt idx="2161">
                  <c:v>-38.012554168999998</c:v>
                </c:pt>
                <c:pt idx="2162">
                  <c:v>-37.611278534</c:v>
                </c:pt>
                <c:pt idx="2163">
                  <c:v>-37.203258513999998</c:v>
                </c:pt>
                <c:pt idx="2164">
                  <c:v>-37.203258513999998</c:v>
                </c:pt>
                <c:pt idx="2165">
                  <c:v>-36.859958648999999</c:v>
                </c:pt>
                <c:pt idx="2166">
                  <c:v>-36.584018706999998</c:v>
                </c:pt>
                <c:pt idx="2167">
                  <c:v>-36.277393341</c:v>
                </c:pt>
                <c:pt idx="2168">
                  <c:v>-36.277393341</c:v>
                </c:pt>
                <c:pt idx="2169">
                  <c:v>-36.031482697000001</c:v>
                </c:pt>
                <c:pt idx="2170">
                  <c:v>-35.733406066999997</c:v>
                </c:pt>
                <c:pt idx="2171">
                  <c:v>-35.733406066999997</c:v>
                </c:pt>
                <c:pt idx="2172">
                  <c:v>-35.508464813000003</c:v>
                </c:pt>
                <c:pt idx="2173">
                  <c:v>-35.319595337000003</c:v>
                </c:pt>
                <c:pt idx="2174">
                  <c:v>-35.120796204000001</c:v>
                </c:pt>
                <c:pt idx="2175">
                  <c:v>-35.120796204000001</c:v>
                </c:pt>
                <c:pt idx="2176">
                  <c:v>-34.955738068000002</c:v>
                </c:pt>
                <c:pt idx="2177">
                  <c:v>-34.798961638999998</c:v>
                </c:pt>
                <c:pt idx="2178">
                  <c:v>-34.798961638999998</c:v>
                </c:pt>
                <c:pt idx="2179">
                  <c:v>-34.624721526999998</c:v>
                </c:pt>
                <c:pt idx="2180">
                  <c:v>-34.481876372999999</c:v>
                </c:pt>
                <c:pt idx="2181">
                  <c:v>-34.345329284999998</c:v>
                </c:pt>
                <c:pt idx="2182">
                  <c:v>-34.345329284999998</c:v>
                </c:pt>
                <c:pt idx="2183">
                  <c:v>-34.238330841</c:v>
                </c:pt>
                <c:pt idx="2184">
                  <c:v>-34.095996857000003</c:v>
                </c:pt>
                <c:pt idx="2185">
                  <c:v>-33.990100861000002</c:v>
                </c:pt>
                <c:pt idx="2186">
                  <c:v>-33.990100861000002</c:v>
                </c:pt>
                <c:pt idx="2187">
                  <c:v>-33.874797821000001</c:v>
                </c:pt>
                <c:pt idx="2188">
                  <c:v>-33.754642486999998</c:v>
                </c:pt>
                <c:pt idx="2189">
                  <c:v>-33.754642486999998</c:v>
                </c:pt>
                <c:pt idx="2190">
                  <c:v>-33.688266753999997</c:v>
                </c:pt>
                <c:pt idx="2191">
                  <c:v>-33.599658966</c:v>
                </c:pt>
                <c:pt idx="2192">
                  <c:v>-33.508266448999997</c:v>
                </c:pt>
                <c:pt idx="2193">
                  <c:v>-33.508266448999997</c:v>
                </c:pt>
                <c:pt idx="2194">
                  <c:v>-33.43976593</c:v>
                </c:pt>
                <c:pt idx="2195">
                  <c:v>-33.366973877</c:v>
                </c:pt>
                <c:pt idx="2196">
                  <c:v>-33.366973877</c:v>
                </c:pt>
                <c:pt idx="2197">
                  <c:v>-33.264331818000002</c:v>
                </c:pt>
                <c:pt idx="2198">
                  <c:v>-33.217407227000002</c:v>
                </c:pt>
                <c:pt idx="2199">
                  <c:v>-33.158512115000001</c:v>
                </c:pt>
                <c:pt idx="2200">
                  <c:v>-33.158512115000001</c:v>
                </c:pt>
                <c:pt idx="2201">
                  <c:v>-33.106101989999999</c:v>
                </c:pt>
                <c:pt idx="2202">
                  <c:v>-33.037891387999998</c:v>
                </c:pt>
                <c:pt idx="2203">
                  <c:v>-33.037891387999998</c:v>
                </c:pt>
                <c:pt idx="2204">
                  <c:v>-32.991691588999998</c:v>
                </c:pt>
                <c:pt idx="2205">
                  <c:v>-32.960514068999998</c:v>
                </c:pt>
                <c:pt idx="2206">
                  <c:v>-32.869361877000003</c:v>
                </c:pt>
                <c:pt idx="2207">
                  <c:v>-32.869361877000003</c:v>
                </c:pt>
                <c:pt idx="2208">
                  <c:v>-32.837226868000002</c:v>
                </c:pt>
                <c:pt idx="2209">
                  <c:v>-32.798797606999997</c:v>
                </c:pt>
                <c:pt idx="2210">
                  <c:v>-32.798797606999997</c:v>
                </c:pt>
                <c:pt idx="2211">
                  <c:v>-32.754737853999998</c:v>
                </c:pt>
                <c:pt idx="2212">
                  <c:v>-32.751644134999999</c:v>
                </c:pt>
                <c:pt idx="2213">
                  <c:v>-32.686702728</c:v>
                </c:pt>
                <c:pt idx="2214">
                  <c:v>-32.686702728</c:v>
                </c:pt>
                <c:pt idx="2215">
                  <c:v>-32.650917053000001</c:v>
                </c:pt>
                <c:pt idx="2216">
                  <c:v>-32.643959045000003</c:v>
                </c:pt>
                <c:pt idx="2217">
                  <c:v>-32.610801696999999</c:v>
                </c:pt>
                <c:pt idx="2218">
                  <c:v>-32.610801696999999</c:v>
                </c:pt>
                <c:pt idx="2219">
                  <c:v>-32.559577941999997</c:v>
                </c:pt>
                <c:pt idx="2220">
                  <c:v>-32.537078856999997</c:v>
                </c:pt>
                <c:pt idx="2221">
                  <c:v>-32.537078856999997</c:v>
                </c:pt>
                <c:pt idx="2222">
                  <c:v>-32.507137299</c:v>
                </c:pt>
                <c:pt idx="2223">
                  <c:v>-32.501419067</c:v>
                </c:pt>
                <c:pt idx="2224">
                  <c:v>-32.459300995</c:v>
                </c:pt>
                <c:pt idx="2225">
                  <c:v>-32.459300995</c:v>
                </c:pt>
                <c:pt idx="2226">
                  <c:v>-32.446228026999997</c:v>
                </c:pt>
                <c:pt idx="2227">
                  <c:v>-32.412250518999997</c:v>
                </c:pt>
                <c:pt idx="2228">
                  <c:v>-32.412250518999997</c:v>
                </c:pt>
                <c:pt idx="2229">
                  <c:v>-32.420978546000001</c:v>
                </c:pt>
                <c:pt idx="2230">
                  <c:v>-32.367969512999998</c:v>
                </c:pt>
                <c:pt idx="2231">
                  <c:v>-32.377521514999998</c:v>
                </c:pt>
                <c:pt idx="2232">
                  <c:v>-32.377521514999998</c:v>
                </c:pt>
                <c:pt idx="2233">
                  <c:v>-32.360431671000001</c:v>
                </c:pt>
                <c:pt idx="2234">
                  <c:v>-32.320377350000001</c:v>
                </c:pt>
                <c:pt idx="2235">
                  <c:v>-32.302314758000001</c:v>
                </c:pt>
                <c:pt idx="2236">
                  <c:v>-32.302314758000001</c:v>
                </c:pt>
                <c:pt idx="2237">
                  <c:v>-32.313579558999997</c:v>
                </c:pt>
                <c:pt idx="2238">
                  <c:v>-32.287010193</c:v>
                </c:pt>
                <c:pt idx="2239">
                  <c:v>-32.287010193</c:v>
                </c:pt>
                <c:pt idx="2240">
                  <c:v>-32.272998809999997</c:v>
                </c:pt>
                <c:pt idx="2241">
                  <c:v>-32.268001556000002</c:v>
                </c:pt>
                <c:pt idx="2242">
                  <c:v>-32.223911285</c:v>
                </c:pt>
                <c:pt idx="2243">
                  <c:v>-32.223911285</c:v>
                </c:pt>
                <c:pt idx="2244">
                  <c:v>-32.243721008000001</c:v>
                </c:pt>
                <c:pt idx="2245">
                  <c:v>-32.256740569999998</c:v>
                </c:pt>
                <c:pt idx="2246">
                  <c:v>-32.220527648999997</c:v>
                </c:pt>
                <c:pt idx="2247">
                  <c:v>-32.220527648999997</c:v>
                </c:pt>
                <c:pt idx="2248">
                  <c:v>-32.206748961999999</c:v>
                </c:pt>
                <c:pt idx="2249">
                  <c:v>-32.211383820000002</c:v>
                </c:pt>
                <c:pt idx="2250">
                  <c:v>-32.211383820000002</c:v>
                </c:pt>
                <c:pt idx="2251">
                  <c:v>-32.214672088999997</c:v>
                </c:pt>
                <c:pt idx="2252">
                  <c:v>-32.189796448000003</c:v>
                </c:pt>
                <c:pt idx="2253">
                  <c:v>-32.180988311999997</c:v>
                </c:pt>
                <c:pt idx="2254">
                  <c:v>-32.180988311999997</c:v>
                </c:pt>
                <c:pt idx="2255">
                  <c:v>-32.166809082</c:v>
                </c:pt>
                <c:pt idx="2256">
                  <c:v>-32.168300629000001</c:v>
                </c:pt>
                <c:pt idx="2257">
                  <c:v>-32.168300629000001</c:v>
                </c:pt>
                <c:pt idx="2258">
                  <c:v>-32.161693573000001</c:v>
                </c:pt>
                <c:pt idx="2259">
                  <c:v>-32.130512238000001</c:v>
                </c:pt>
                <c:pt idx="2260">
                  <c:v>-32.147560120000001</c:v>
                </c:pt>
                <c:pt idx="2261">
                  <c:v>-32.147560120000001</c:v>
                </c:pt>
                <c:pt idx="2262">
                  <c:v>-32.126026154000002</c:v>
                </c:pt>
                <c:pt idx="2263">
                  <c:v>-32.144599915000001</c:v>
                </c:pt>
                <c:pt idx="2264">
                  <c:v>-32.144599915000001</c:v>
                </c:pt>
                <c:pt idx="2265">
                  <c:v>-32.123748779000003</c:v>
                </c:pt>
                <c:pt idx="2266">
                  <c:v>-32.133106232000003</c:v>
                </c:pt>
                <c:pt idx="2267">
                  <c:v>-32.114459990999997</c:v>
                </c:pt>
                <c:pt idx="2268">
                  <c:v>-32.114459990999997</c:v>
                </c:pt>
                <c:pt idx="2269">
                  <c:v>-32.136108397999998</c:v>
                </c:pt>
                <c:pt idx="2270">
                  <c:v>-32.109119415000002</c:v>
                </c:pt>
                <c:pt idx="2271">
                  <c:v>-32.097400665000002</c:v>
                </c:pt>
                <c:pt idx="2272">
                  <c:v>-32.097400665000002</c:v>
                </c:pt>
                <c:pt idx="2273">
                  <c:v>-32.090808868000003</c:v>
                </c:pt>
                <c:pt idx="2274">
                  <c:v>-32.130180359000001</c:v>
                </c:pt>
                <c:pt idx="2275">
                  <c:v>-32.130180359000001</c:v>
                </c:pt>
                <c:pt idx="2276">
                  <c:v>-32.111900329999997</c:v>
                </c:pt>
                <c:pt idx="2277">
                  <c:v>-32.121543883999998</c:v>
                </c:pt>
                <c:pt idx="2278">
                  <c:v>-32.090145110999998</c:v>
                </c:pt>
                <c:pt idx="2279">
                  <c:v>-32.090145110999998</c:v>
                </c:pt>
                <c:pt idx="2280">
                  <c:v>-32.079715729</c:v>
                </c:pt>
                <c:pt idx="2281">
                  <c:v>-32.072982787999997</c:v>
                </c:pt>
                <c:pt idx="2282">
                  <c:v>-32.072982787999997</c:v>
                </c:pt>
                <c:pt idx="2283">
                  <c:v>-32.098400116000001</c:v>
                </c:pt>
                <c:pt idx="2284">
                  <c:v>-32.091197968000003</c:v>
                </c:pt>
                <c:pt idx="2285">
                  <c:v>-32.083793640000003</c:v>
                </c:pt>
                <c:pt idx="2286">
                  <c:v>-32.083793640000003</c:v>
                </c:pt>
                <c:pt idx="2287">
                  <c:v>-32.068759917999998</c:v>
                </c:pt>
                <c:pt idx="2288">
                  <c:v>-32.065147400000001</c:v>
                </c:pt>
                <c:pt idx="2289">
                  <c:v>-32.065147400000001</c:v>
                </c:pt>
                <c:pt idx="2290">
                  <c:v>-32.065509796000001</c:v>
                </c:pt>
                <c:pt idx="2291">
                  <c:v>-32.069915770999998</c:v>
                </c:pt>
                <c:pt idx="2292">
                  <c:v>-32.069648743000002</c:v>
                </c:pt>
                <c:pt idx="2293">
                  <c:v>-32.069648743000002</c:v>
                </c:pt>
                <c:pt idx="2294">
                  <c:v>-32.099254608000003</c:v>
                </c:pt>
                <c:pt idx="2295">
                  <c:v>-32.057788848999998</c:v>
                </c:pt>
                <c:pt idx="2296">
                  <c:v>-32.085510253999999</c:v>
                </c:pt>
                <c:pt idx="2297">
                  <c:v>-32.085510253999999</c:v>
                </c:pt>
                <c:pt idx="2298">
                  <c:v>-32.051895141999999</c:v>
                </c:pt>
                <c:pt idx="2299">
                  <c:v>-32.043468474999997</c:v>
                </c:pt>
                <c:pt idx="2300">
                  <c:v>-32.043468474999997</c:v>
                </c:pt>
                <c:pt idx="2301">
                  <c:v>-32.058773041000002</c:v>
                </c:pt>
                <c:pt idx="2302">
                  <c:v>-32.062622070000003</c:v>
                </c:pt>
                <c:pt idx="2303">
                  <c:v>-32.067836761000002</c:v>
                </c:pt>
                <c:pt idx="2304">
                  <c:v>-32.067836761000002</c:v>
                </c:pt>
                <c:pt idx="2305">
                  <c:v>-32.037281036000003</c:v>
                </c:pt>
                <c:pt idx="2306">
                  <c:v>-32.050632477000001</c:v>
                </c:pt>
                <c:pt idx="2307">
                  <c:v>-32.050632477000001</c:v>
                </c:pt>
                <c:pt idx="2308">
                  <c:v>-32.048969268999997</c:v>
                </c:pt>
                <c:pt idx="2309">
                  <c:v>-32.053215027</c:v>
                </c:pt>
                <c:pt idx="2310">
                  <c:v>-32.037242888999998</c:v>
                </c:pt>
                <c:pt idx="2311">
                  <c:v>-32.037242888999998</c:v>
                </c:pt>
                <c:pt idx="2312">
                  <c:v>-32.065128326</c:v>
                </c:pt>
                <c:pt idx="2313">
                  <c:v>-32.052005768000001</c:v>
                </c:pt>
                <c:pt idx="2314">
                  <c:v>-32.052005768000001</c:v>
                </c:pt>
                <c:pt idx="2315">
                  <c:v>-32.043029785000002</c:v>
                </c:pt>
                <c:pt idx="2316">
                  <c:v>-32.046749114999997</c:v>
                </c:pt>
                <c:pt idx="2317">
                  <c:v>-32.036819457999997</c:v>
                </c:pt>
                <c:pt idx="2318">
                  <c:v>-32.036819457999997</c:v>
                </c:pt>
                <c:pt idx="2319">
                  <c:v>-32.069099426000001</c:v>
                </c:pt>
                <c:pt idx="2320">
                  <c:v>-32.050727844000001</c:v>
                </c:pt>
                <c:pt idx="2321">
                  <c:v>-32.050727844000001</c:v>
                </c:pt>
                <c:pt idx="2322">
                  <c:v>-32.035316467000001</c:v>
                </c:pt>
                <c:pt idx="2323">
                  <c:v>-32.050834655999999</c:v>
                </c:pt>
                <c:pt idx="2324">
                  <c:v>-32.034351348999998</c:v>
                </c:pt>
                <c:pt idx="2325">
                  <c:v>-32.034351348999998</c:v>
                </c:pt>
                <c:pt idx="2326">
                  <c:v>-32.045143127000003</c:v>
                </c:pt>
                <c:pt idx="2327">
                  <c:v>-32.021514893000003</c:v>
                </c:pt>
                <c:pt idx="2328">
                  <c:v>-32.031803130999997</c:v>
                </c:pt>
                <c:pt idx="2329">
                  <c:v>-32.031803130999997</c:v>
                </c:pt>
                <c:pt idx="2330">
                  <c:v>-32.033527374000002</c:v>
                </c:pt>
                <c:pt idx="2331">
                  <c:v>-32.047748566000003</c:v>
                </c:pt>
                <c:pt idx="2332">
                  <c:v>-32.047748566000003</c:v>
                </c:pt>
                <c:pt idx="2333">
                  <c:v>-32.027637482000003</c:v>
                </c:pt>
                <c:pt idx="2334">
                  <c:v>-32.049324036000002</c:v>
                </c:pt>
                <c:pt idx="2335">
                  <c:v>-32.045600890999999</c:v>
                </c:pt>
                <c:pt idx="2336">
                  <c:v>-32.045600890999999</c:v>
                </c:pt>
                <c:pt idx="2337">
                  <c:v>-32.039344788000001</c:v>
                </c:pt>
                <c:pt idx="2338">
                  <c:v>-32.061065673999998</c:v>
                </c:pt>
                <c:pt idx="2339">
                  <c:v>-32.061065673999998</c:v>
                </c:pt>
                <c:pt idx="2340">
                  <c:v>-32.023353577000002</c:v>
                </c:pt>
                <c:pt idx="2341">
                  <c:v>-32.036865233999997</c:v>
                </c:pt>
                <c:pt idx="2342">
                  <c:v>-32.057411193999997</c:v>
                </c:pt>
                <c:pt idx="2343">
                  <c:v>-32.057411193999997</c:v>
                </c:pt>
                <c:pt idx="2344">
                  <c:v>-32.035396575999997</c:v>
                </c:pt>
                <c:pt idx="2345">
                  <c:v>-32.021610260000003</c:v>
                </c:pt>
                <c:pt idx="2346">
                  <c:v>-32.021610260000003</c:v>
                </c:pt>
                <c:pt idx="2347">
                  <c:v>-32.037185669000003</c:v>
                </c:pt>
                <c:pt idx="2348">
                  <c:v>-32.044174194</c:v>
                </c:pt>
                <c:pt idx="2349">
                  <c:v>-32.012557983000001</c:v>
                </c:pt>
                <c:pt idx="2350">
                  <c:v>-32.012557983000001</c:v>
                </c:pt>
                <c:pt idx="2351">
                  <c:v>-32.037509917999998</c:v>
                </c:pt>
                <c:pt idx="2352">
                  <c:v>-32.044208527000002</c:v>
                </c:pt>
                <c:pt idx="2353">
                  <c:v>-32.044208527000002</c:v>
                </c:pt>
                <c:pt idx="2354">
                  <c:v>-32.042037964000002</c:v>
                </c:pt>
                <c:pt idx="2355">
                  <c:v>-32.013542174999998</c:v>
                </c:pt>
                <c:pt idx="2356">
                  <c:v>-32.023887633999998</c:v>
                </c:pt>
                <c:pt idx="2357">
                  <c:v>-32.023887633999998</c:v>
                </c:pt>
                <c:pt idx="2358">
                  <c:v>-32.039611815999997</c:v>
                </c:pt>
                <c:pt idx="2359">
                  <c:v>-32.053329468000001</c:v>
                </c:pt>
                <c:pt idx="2360">
                  <c:v>-32.044174194</c:v>
                </c:pt>
                <c:pt idx="2361">
                  <c:v>-32.044174194</c:v>
                </c:pt>
                <c:pt idx="2362">
                  <c:v>-32.016307830999999</c:v>
                </c:pt>
                <c:pt idx="2363">
                  <c:v>-31.996227264000002</c:v>
                </c:pt>
                <c:pt idx="2364">
                  <c:v>-31.996227264000002</c:v>
                </c:pt>
                <c:pt idx="2365">
                  <c:v>-32.027965545999997</c:v>
                </c:pt>
                <c:pt idx="2366">
                  <c:v>-32.017818450999997</c:v>
                </c:pt>
                <c:pt idx="2367">
                  <c:v>-32.008773804</c:v>
                </c:pt>
                <c:pt idx="2368">
                  <c:v>-32.008773804</c:v>
                </c:pt>
                <c:pt idx="2369">
                  <c:v>-32.007148743000002</c:v>
                </c:pt>
                <c:pt idx="2370">
                  <c:v>-31.994720459</c:v>
                </c:pt>
                <c:pt idx="2371">
                  <c:v>-31.985877990999999</c:v>
                </c:pt>
                <c:pt idx="2372">
                  <c:v>-31.985877990999999</c:v>
                </c:pt>
                <c:pt idx="2373">
                  <c:v>-31.934337616000001</c:v>
                </c:pt>
                <c:pt idx="2374">
                  <c:v>-31.936378478999998</c:v>
                </c:pt>
                <c:pt idx="2375">
                  <c:v>-31.936378478999998</c:v>
                </c:pt>
                <c:pt idx="2376">
                  <c:v>-31.918216704999999</c:v>
                </c:pt>
                <c:pt idx="2377">
                  <c:v>-31.897144317999999</c:v>
                </c:pt>
                <c:pt idx="2378">
                  <c:v>-31.888710022000001</c:v>
                </c:pt>
                <c:pt idx="2379">
                  <c:v>-31.888710022000001</c:v>
                </c:pt>
                <c:pt idx="2380">
                  <c:v>-31.851661682</c:v>
                </c:pt>
                <c:pt idx="2381">
                  <c:v>-31.805736541999998</c:v>
                </c:pt>
                <c:pt idx="2382">
                  <c:v>-31.805736541999998</c:v>
                </c:pt>
                <c:pt idx="2383">
                  <c:v>-31.821163176999999</c:v>
                </c:pt>
                <c:pt idx="2384">
                  <c:v>-31.809829711999999</c:v>
                </c:pt>
                <c:pt idx="2385">
                  <c:v>-31.808296204000001</c:v>
                </c:pt>
                <c:pt idx="2386">
                  <c:v>-31.808296204000001</c:v>
                </c:pt>
                <c:pt idx="2387">
                  <c:v>-31.777332306000002</c:v>
                </c:pt>
                <c:pt idx="2388">
                  <c:v>-31.756977080999999</c:v>
                </c:pt>
                <c:pt idx="2389">
                  <c:v>-31.756328582999998</c:v>
                </c:pt>
                <c:pt idx="2390">
                  <c:v>-31.756328582999998</c:v>
                </c:pt>
                <c:pt idx="2391">
                  <c:v>-31.738399506</c:v>
                </c:pt>
                <c:pt idx="2392">
                  <c:v>-31.732658386000001</c:v>
                </c:pt>
                <c:pt idx="2393">
                  <c:v>-31.732658386000001</c:v>
                </c:pt>
                <c:pt idx="2394">
                  <c:v>-31.729721069</c:v>
                </c:pt>
                <c:pt idx="2395">
                  <c:v>-31.707336426000001</c:v>
                </c:pt>
                <c:pt idx="2396">
                  <c:v>-31.679428100999999</c:v>
                </c:pt>
                <c:pt idx="2397">
                  <c:v>-31.679428100999999</c:v>
                </c:pt>
                <c:pt idx="2398">
                  <c:v>-31.692958831999999</c:v>
                </c:pt>
                <c:pt idx="2399">
                  <c:v>-31.680576324</c:v>
                </c:pt>
                <c:pt idx="2400">
                  <c:v>-31.681911468999999</c:v>
                </c:pt>
                <c:pt idx="2401">
                  <c:v>-31.681911468999999</c:v>
                </c:pt>
                <c:pt idx="2402">
                  <c:v>-31.648448943999998</c:v>
                </c:pt>
                <c:pt idx="2403">
                  <c:v>-31.654361725000001</c:v>
                </c:pt>
                <c:pt idx="2404">
                  <c:v>-31.654361725000001</c:v>
                </c:pt>
                <c:pt idx="2405">
                  <c:v>-31.642307281000001</c:v>
                </c:pt>
                <c:pt idx="2406">
                  <c:v>-31.622493744</c:v>
                </c:pt>
                <c:pt idx="2407">
                  <c:v>-31.629932404000002</c:v>
                </c:pt>
                <c:pt idx="2408">
                  <c:v>-31.629932404000002</c:v>
                </c:pt>
                <c:pt idx="2409">
                  <c:v>-31.635841370000001</c:v>
                </c:pt>
                <c:pt idx="2410">
                  <c:v>-31.629760741999998</c:v>
                </c:pt>
                <c:pt idx="2411">
                  <c:v>-31.629760741999998</c:v>
                </c:pt>
                <c:pt idx="2412">
                  <c:v>-31.597904204999999</c:v>
                </c:pt>
                <c:pt idx="2413">
                  <c:v>-31.612102509</c:v>
                </c:pt>
                <c:pt idx="2414">
                  <c:v>-31.619365691999999</c:v>
                </c:pt>
                <c:pt idx="2415">
                  <c:v>-31.619365691999999</c:v>
                </c:pt>
                <c:pt idx="2416">
                  <c:v>-31.588611603</c:v>
                </c:pt>
                <c:pt idx="2417">
                  <c:v>-31.588981627999999</c:v>
                </c:pt>
                <c:pt idx="2418">
                  <c:v>-31.587150573999999</c:v>
                </c:pt>
                <c:pt idx="2419">
                  <c:v>-31.587150573999999</c:v>
                </c:pt>
                <c:pt idx="2420">
                  <c:v>-31.587516784999998</c:v>
                </c:pt>
                <c:pt idx="2421">
                  <c:v>-31.580261230000001</c:v>
                </c:pt>
                <c:pt idx="2422">
                  <c:v>-31.580261230000001</c:v>
                </c:pt>
                <c:pt idx="2423">
                  <c:v>-31.579078674000002</c:v>
                </c:pt>
                <c:pt idx="2424">
                  <c:v>-31.564617157000001</c:v>
                </c:pt>
                <c:pt idx="2425">
                  <c:v>-31.530706406</c:v>
                </c:pt>
                <c:pt idx="2426">
                  <c:v>-31.530706406</c:v>
                </c:pt>
                <c:pt idx="2427">
                  <c:v>-31.552112578999999</c:v>
                </c:pt>
                <c:pt idx="2428">
                  <c:v>-31.555461884</c:v>
                </c:pt>
                <c:pt idx="2429">
                  <c:v>-31.555461884</c:v>
                </c:pt>
                <c:pt idx="2430">
                  <c:v>-31.560573578</c:v>
                </c:pt>
                <c:pt idx="2431">
                  <c:v>-31.56003952</c:v>
                </c:pt>
                <c:pt idx="2432">
                  <c:v>-31.555461884</c:v>
                </c:pt>
                <c:pt idx="2433">
                  <c:v>-31.555461884</c:v>
                </c:pt>
                <c:pt idx="2434">
                  <c:v>-31.549274445000002</c:v>
                </c:pt>
                <c:pt idx="2435">
                  <c:v>-31.539375305</c:v>
                </c:pt>
                <c:pt idx="2436">
                  <c:v>-31.564739227</c:v>
                </c:pt>
                <c:pt idx="2437">
                  <c:v>-31.564739227</c:v>
                </c:pt>
                <c:pt idx="2438">
                  <c:v>-31.560493469000001</c:v>
                </c:pt>
                <c:pt idx="2439">
                  <c:v>-31.532213210999998</c:v>
                </c:pt>
                <c:pt idx="2440">
                  <c:v>-31.532213210999998</c:v>
                </c:pt>
                <c:pt idx="2441">
                  <c:v>-31.534141541</c:v>
                </c:pt>
                <c:pt idx="2442">
                  <c:v>-31.534523010000001</c:v>
                </c:pt>
                <c:pt idx="2443">
                  <c:v>-31.531303405999999</c:v>
                </c:pt>
                <c:pt idx="2444">
                  <c:v>-31.531303405999999</c:v>
                </c:pt>
                <c:pt idx="2445">
                  <c:v>-31.553298949999999</c:v>
                </c:pt>
                <c:pt idx="2446">
                  <c:v>-31.529983520999998</c:v>
                </c:pt>
                <c:pt idx="2447">
                  <c:v>-31.529983520999998</c:v>
                </c:pt>
                <c:pt idx="2448">
                  <c:v>-31.544498443999998</c:v>
                </c:pt>
                <c:pt idx="2449">
                  <c:v>-31.568845749000001</c:v>
                </c:pt>
                <c:pt idx="2450">
                  <c:v>-31.524467468000001</c:v>
                </c:pt>
                <c:pt idx="2451">
                  <c:v>-31.524467468000001</c:v>
                </c:pt>
                <c:pt idx="2452">
                  <c:v>-31.525432587000001</c:v>
                </c:pt>
                <c:pt idx="2453">
                  <c:v>-31.517429352000001</c:v>
                </c:pt>
                <c:pt idx="2454">
                  <c:v>-31.517429352000001</c:v>
                </c:pt>
                <c:pt idx="2455">
                  <c:v>-31.519126891999999</c:v>
                </c:pt>
                <c:pt idx="2456">
                  <c:v>-31.537471771</c:v>
                </c:pt>
                <c:pt idx="2457">
                  <c:v>-31.539390564000001</c:v>
                </c:pt>
                <c:pt idx="2458">
                  <c:v>-31.539390564000001</c:v>
                </c:pt>
                <c:pt idx="2459">
                  <c:v>-31.511810303000001</c:v>
                </c:pt>
                <c:pt idx="2460">
                  <c:v>-31.516082764</c:v>
                </c:pt>
                <c:pt idx="2461">
                  <c:v>-31.516082764</c:v>
                </c:pt>
                <c:pt idx="2462">
                  <c:v>-31.528522491</c:v>
                </c:pt>
                <c:pt idx="2463">
                  <c:v>-31.512840271000002</c:v>
                </c:pt>
                <c:pt idx="2464">
                  <c:v>-31.513206482000001</c:v>
                </c:pt>
                <c:pt idx="2465">
                  <c:v>-31.513206482000001</c:v>
                </c:pt>
                <c:pt idx="2466">
                  <c:v>-31.488309860000001</c:v>
                </c:pt>
                <c:pt idx="2467">
                  <c:v>-31.532300949</c:v>
                </c:pt>
                <c:pt idx="2468">
                  <c:v>-31.517742157000001</c:v>
                </c:pt>
                <c:pt idx="2469">
                  <c:v>-31.517742157000001</c:v>
                </c:pt>
                <c:pt idx="2470">
                  <c:v>-31.492527008</c:v>
                </c:pt>
                <c:pt idx="2471">
                  <c:v>-31.410614014</c:v>
                </c:pt>
                <c:pt idx="2472">
                  <c:v>-31.410614014</c:v>
                </c:pt>
                <c:pt idx="2473">
                  <c:v>-31.334884643999999</c:v>
                </c:pt>
                <c:pt idx="2474">
                  <c:v>-31.232545853000001</c:v>
                </c:pt>
                <c:pt idx="2475">
                  <c:v>-31.209129333</c:v>
                </c:pt>
                <c:pt idx="2476">
                  <c:v>-31.209129333</c:v>
                </c:pt>
                <c:pt idx="2477">
                  <c:v>-31.131507874</c:v>
                </c:pt>
                <c:pt idx="2478">
                  <c:v>-31.042072296000001</c:v>
                </c:pt>
                <c:pt idx="2479">
                  <c:v>-30.969167709000001</c:v>
                </c:pt>
                <c:pt idx="2480">
                  <c:v>-30.969167709000001</c:v>
                </c:pt>
                <c:pt idx="2481">
                  <c:v>-30.939491272000001</c:v>
                </c:pt>
                <c:pt idx="2482">
                  <c:v>-30.871906281000001</c:v>
                </c:pt>
                <c:pt idx="2483">
                  <c:v>-30.871906281000001</c:v>
                </c:pt>
                <c:pt idx="2484">
                  <c:v>-30.861242294</c:v>
                </c:pt>
                <c:pt idx="2485">
                  <c:v>-30.756666183</c:v>
                </c:pt>
                <c:pt idx="2486">
                  <c:v>-30.729564666999998</c:v>
                </c:pt>
                <c:pt idx="2487">
                  <c:v>-30.729564666999998</c:v>
                </c:pt>
                <c:pt idx="2488">
                  <c:v>-30.675262450999998</c:v>
                </c:pt>
                <c:pt idx="2489">
                  <c:v>-30.649555205999999</c:v>
                </c:pt>
                <c:pt idx="2490">
                  <c:v>-30.649555205999999</c:v>
                </c:pt>
                <c:pt idx="2491">
                  <c:v>-30.597145081000001</c:v>
                </c:pt>
                <c:pt idx="2492">
                  <c:v>-30.568683623999998</c:v>
                </c:pt>
                <c:pt idx="2493">
                  <c:v>-30.531265259000001</c:v>
                </c:pt>
                <c:pt idx="2494">
                  <c:v>-30.531265259000001</c:v>
                </c:pt>
                <c:pt idx="2495">
                  <c:v>-30.508911133000002</c:v>
                </c:pt>
                <c:pt idx="2496">
                  <c:v>-30.466510773</c:v>
                </c:pt>
                <c:pt idx="2497">
                  <c:v>-30.424306869999999</c:v>
                </c:pt>
                <c:pt idx="2498">
                  <c:v>-30.424306869999999</c:v>
                </c:pt>
                <c:pt idx="2499">
                  <c:v>-30.413673401</c:v>
                </c:pt>
                <c:pt idx="2500">
                  <c:v>-30.384647369</c:v>
                </c:pt>
                <c:pt idx="2501">
                  <c:v>-30.384647369</c:v>
                </c:pt>
                <c:pt idx="2502">
                  <c:v>-30.388324738000001</c:v>
                </c:pt>
                <c:pt idx="2503">
                  <c:v>-30.360187531000001</c:v>
                </c:pt>
                <c:pt idx="2504">
                  <c:v>-30.310024260999999</c:v>
                </c:pt>
                <c:pt idx="2505">
                  <c:v>-30.310024260999999</c:v>
                </c:pt>
                <c:pt idx="2506">
                  <c:v>-30.300418854</c:v>
                </c:pt>
                <c:pt idx="2507">
                  <c:v>-30.270950317</c:v>
                </c:pt>
                <c:pt idx="2508">
                  <c:v>-30.270950317</c:v>
                </c:pt>
                <c:pt idx="2509">
                  <c:v>-30.235836029000001</c:v>
                </c:pt>
                <c:pt idx="2510">
                  <c:v>-30.228050232000001</c:v>
                </c:pt>
                <c:pt idx="2511">
                  <c:v>-30.237071991000001</c:v>
                </c:pt>
                <c:pt idx="2512">
                  <c:v>-30.237071991000001</c:v>
                </c:pt>
                <c:pt idx="2513">
                  <c:v>-30.206150054999998</c:v>
                </c:pt>
                <c:pt idx="2514">
                  <c:v>-30.197616577000002</c:v>
                </c:pt>
                <c:pt idx="2515">
                  <c:v>-30.197616577000002</c:v>
                </c:pt>
                <c:pt idx="2516">
                  <c:v>-30.182540893999999</c:v>
                </c:pt>
                <c:pt idx="2517">
                  <c:v>-30.160015105999999</c:v>
                </c:pt>
                <c:pt idx="2518">
                  <c:v>-30.132987975999999</c:v>
                </c:pt>
                <c:pt idx="2519">
                  <c:v>-30.132987975999999</c:v>
                </c:pt>
                <c:pt idx="2520">
                  <c:v>-30.123519897000001</c:v>
                </c:pt>
                <c:pt idx="2521">
                  <c:v>-30.108402252000001</c:v>
                </c:pt>
                <c:pt idx="2522">
                  <c:v>-30.108402252000001</c:v>
                </c:pt>
                <c:pt idx="2523">
                  <c:v>-30.093534470000002</c:v>
                </c:pt>
                <c:pt idx="2524">
                  <c:v>-30.067522049000001</c:v>
                </c:pt>
                <c:pt idx="2525">
                  <c:v>-30.073341370000001</c:v>
                </c:pt>
                <c:pt idx="2526">
                  <c:v>-30.073341370000001</c:v>
                </c:pt>
                <c:pt idx="2527">
                  <c:v>-30.084625244000001</c:v>
                </c:pt>
                <c:pt idx="2528">
                  <c:v>-30.062686920000001</c:v>
                </c:pt>
                <c:pt idx="2529">
                  <c:v>-30.062686920000001</c:v>
                </c:pt>
                <c:pt idx="2530">
                  <c:v>-30.059967041</c:v>
                </c:pt>
                <c:pt idx="2531">
                  <c:v>-30.029289246000001</c:v>
                </c:pt>
                <c:pt idx="2532">
                  <c:v>-30.044258117999998</c:v>
                </c:pt>
                <c:pt idx="2533">
                  <c:v>-30.044258117999998</c:v>
                </c:pt>
                <c:pt idx="2534">
                  <c:v>-30.062288284000001</c:v>
                </c:pt>
                <c:pt idx="2535">
                  <c:v>-30.018486023000001</c:v>
                </c:pt>
                <c:pt idx="2536">
                  <c:v>-30.003913878999999</c:v>
                </c:pt>
                <c:pt idx="2537">
                  <c:v>-30.003913878999999</c:v>
                </c:pt>
                <c:pt idx="2538">
                  <c:v>-30.00933075</c:v>
                </c:pt>
                <c:pt idx="2539">
                  <c:v>-29.997074127000001</c:v>
                </c:pt>
                <c:pt idx="2540">
                  <c:v>-29.997074127000001</c:v>
                </c:pt>
                <c:pt idx="2541">
                  <c:v>-30.004505157000001</c:v>
                </c:pt>
                <c:pt idx="2542">
                  <c:v>-30.012107849</c:v>
                </c:pt>
                <c:pt idx="2543">
                  <c:v>-29.985801696999999</c:v>
                </c:pt>
                <c:pt idx="2544">
                  <c:v>-29.985801696999999</c:v>
                </c:pt>
                <c:pt idx="2545">
                  <c:v>-29.9962883</c:v>
                </c:pt>
                <c:pt idx="2546">
                  <c:v>-29.964389800999999</c:v>
                </c:pt>
                <c:pt idx="2547">
                  <c:v>-29.964389800999999</c:v>
                </c:pt>
                <c:pt idx="2548">
                  <c:v>-30.000604630000002</c:v>
                </c:pt>
                <c:pt idx="2549">
                  <c:v>-29.967792510999999</c:v>
                </c:pt>
                <c:pt idx="2550">
                  <c:v>-29.965488434000001</c:v>
                </c:pt>
                <c:pt idx="2551">
                  <c:v>-29.965488434000001</c:v>
                </c:pt>
                <c:pt idx="2552">
                  <c:v>-29.936464310000002</c:v>
                </c:pt>
                <c:pt idx="2553">
                  <c:v>-29.945758820000002</c:v>
                </c:pt>
                <c:pt idx="2554">
                  <c:v>-29.945758820000002</c:v>
                </c:pt>
                <c:pt idx="2555">
                  <c:v>-29.933799744000002</c:v>
                </c:pt>
                <c:pt idx="2556">
                  <c:v>-29.929082869999998</c:v>
                </c:pt>
                <c:pt idx="2557">
                  <c:v>-29.946243286000001</c:v>
                </c:pt>
                <c:pt idx="2558">
                  <c:v>-29.946243286000001</c:v>
                </c:pt>
                <c:pt idx="2559">
                  <c:v>-29.956466675000001</c:v>
                </c:pt>
                <c:pt idx="2560">
                  <c:v>-29.949298858999999</c:v>
                </c:pt>
                <c:pt idx="2561">
                  <c:v>-29.949298858999999</c:v>
                </c:pt>
                <c:pt idx="2562">
                  <c:v>-29.926898955999999</c:v>
                </c:pt>
                <c:pt idx="2563">
                  <c:v>-29.928382874</c:v>
                </c:pt>
                <c:pt idx="2564">
                  <c:v>-29.944026947000001</c:v>
                </c:pt>
                <c:pt idx="2565">
                  <c:v>-29.944026947000001</c:v>
                </c:pt>
                <c:pt idx="2566">
                  <c:v>-29.917518615999999</c:v>
                </c:pt>
                <c:pt idx="2567">
                  <c:v>-29.923259734999998</c:v>
                </c:pt>
                <c:pt idx="2568">
                  <c:v>-29.910728455000001</c:v>
                </c:pt>
                <c:pt idx="2569">
                  <c:v>-29.910728455000001</c:v>
                </c:pt>
                <c:pt idx="2570">
                  <c:v>-29.926784515000001</c:v>
                </c:pt>
                <c:pt idx="2571">
                  <c:v>-29.908432006999998</c:v>
                </c:pt>
                <c:pt idx="2572">
                  <c:v>-29.908432006999998</c:v>
                </c:pt>
                <c:pt idx="2573">
                  <c:v>-29.936340332</c:v>
                </c:pt>
                <c:pt idx="2574">
                  <c:v>-29.891607284999999</c:v>
                </c:pt>
                <c:pt idx="2575">
                  <c:v>-29.900434493999999</c:v>
                </c:pt>
                <c:pt idx="2576">
                  <c:v>-29.900434493999999</c:v>
                </c:pt>
                <c:pt idx="2577">
                  <c:v>-29.907531737999999</c:v>
                </c:pt>
                <c:pt idx="2578">
                  <c:v>-29.901897429999998</c:v>
                </c:pt>
                <c:pt idx="2579">
                  <c:v>-29.901897429999998</c:v>
                </c:pt>
                <c:pt idx="2580">
                  <c:v>-29.905807495000001</c:v>
                </c:pt>
                <c:pt idx="2581">
                  <c:v>-29.924407959</c:v>
                </c:pt>
                <c:pt idx="2582">
                  <c:v>-29.898986816000001</c:v>
                </c:pt>
                <c:pt idx="2583">
                  <c:v>-29.898986816000001</c:v>
                </c:pt>
                <c:pt idx="2584">
                  <c:v>-29.895935058999999</c:v>
                </c:pt>
                <c:pt idx="2585">
                  <c:v>-29.900463104</c:v>
                </c:pt>
                <c:pt idx="2586">
                  <c:v>-29.900463104</c:v>
                </c:pt>
                <c:pt idx="2587">
                  <c:v>-29.894969939999999</c:v>
                </c:pt>
                <c:pt idx="2588">
                  <c:v>-29.894355774000001</c:v>
                </c:pt>
                <c:pt idx="2589">
                  <c:v>-29.903598785</c:v>
                </c:pt>
                <c:pt idx="2590">
                  <c:v>-29.903598785</c:v>
                </c:pt>
                <c:pt idx="2591">
                  <c:v>-29.904579163000001</c:v>
                </c:pt>
                <c:pt idx="2592">
                  <c:v>-29.893898010000001</c:v>
                </c:pt>
                <c:pt idx="2593">
                  <c:v>-29.889801025000001</c:v>
                </c:pt>
                <c:pt idx="2594">
                  <c:v>-29.889801025000001</c:v>
                </c:pt>
                <c:pt idx="2595">
                  <c:v>-29.893703461000001</c:v>
                </c:pt>
                <c:pt idx="2596">
                  <c:v>-29.921934128</c:v>
                </c:pt>
                <c:pt idx="2597">
                  <c:v>-29.921934128</c:v>
                </c:pt>
                <c:pt idx="2598">
                  <c:v>-29.899242400999999</c:v>
                </c:pt>
                <c:pt idx="2599">
                  <c:v>-29.895698546999999</c:v>
                </c:pt>
                <c:pt idx="2600">
                  <c:v>-29.896820068</c:v>
                </c:pt>
                <c:pt idx="2601">
                  <c:v>-29.896820068</c:v>
                </c:pt>
                <c:pt idx="2602">
                  <c:v>-29.883296967</c:v>
                </c:pt>
                <c:pt idx="2603">
                  <c:v>-29.891216278000002</c:v>
                </c:pt>
                <c:pt idx="2604">
                  <c:v>-29.891216278000002</c:v>
                </c:pt>
                <c:pt idx="2605">
                  <c:v>-29.891376494999999</c:v>
                </c:pt>
                <c:pt idx="2606">
                  <c:v>-29.903842925999999</c:v>
                </c:pt>
                <c:pt idx="2607">
                  <c:v>-29.893123627000001</c:v>
                </c:pt>
                <c:pt idx="2608">
                  <c:v>-29.893123627000001</c:v>
                </c:pt>
                <c:pt idx="2609">
                  <c:v>-29.869550705000002</c:v>
                </c:pt>
                <c:pt idx="2610">
                  <c:v>-29.877742767000001</c:v>
                </c:pt>
                <c:pt idx="2611">
                  <c:v>-29.877742767000001</c:v>
                </c:pt>
                <c:pt idx="2612">
                  <c:v>-29.902046204000001</c:v>
                </c:pt>
                <c:pt idx="2613">
                  <c:v>-29.859746933</c:v>
                </c:pt>
                <c:pt idx="2614">
                  <c:v>-29.892398834000002</c:v>
                </c:pt>
                <c:pt idx="2615">
                  <c:v>-29.892398834000002</c:v>
                </c:pt>
                <c:pt idx="2616">
                  <c:v>-29.858995438000001</c:v>
                </c:pt>
                <c:pt idx="2617">
                  <c:v>-29.911048889</c:v>
                </c:pt>
                <c:pt idx="2618">
                  <c:v>-29.897418976000001</c:v>
                </c:pt>
                <c:pt idx="2619">
                  <c:v>-29.897418976000001</c:v>
                </c:pt>
                <c:pt idx="2620">
                  <c:v>-29.883506775000001</c:v>
                </c:pt>
                <c:pt idx="2621">
                  <c:v>-29.891822815000001</c:v>
                </c:pt>
                <c:pt idx="2622">
                  <c:v>-29.891822815000001</c:v>
                </c:pt>
                <c:pt idx="2623">
                  <c:v>-29.883014678999999</c:v>
                </c:pt>
                <c:pt idx="2624">
                  <c:v>-29.882766724</c:v>
                </c:pt>
                <c:pt idx="2625">
                  <c:v>-29.897758484000001</c:v>
                </c:pt>
                <c:pt idx="2626">
                  <c:v>-29.897758484000001</c:v>
                </c:pt>
                <c:pt idx="2627">
                  <c:v>-29.895881653</c:v>
                </c:pt>
                <c:pt idx="2628">
                  <c:v>-29.891239165999998</c:v>
                </c:pt>
                <c:pt idx="2629">
                  <c:v>-29.902824402</c:v>
                </c:pt>
                <c:pt idx="2630">
                  <c:v>-29.902824402</c:v>
                </c:pt>
                <c:pt idx="2631">
                  <c:v>-29.871685028000002</c:v>
                </c:pt>
                <c:pt idx="2632">
                  <c:v>-29.892990112</c:v>
                </c:pt>
                <c:pt idx="2633">
                  <c:v>-29.892990112</c:v>
                </c:pt>
                <c:pt idx="2634">
                  <c:v>-29.873027801999999</c:v>
                </c:pt>
                <c:pt idx="2635">
                  <c:v>-29.860898972000001</c:v>
                </c:pt>
                <c:pt idx="2636">
                  <c:v>-29.908807755000002</c:v>
                </c:pt>
                <c:pt idx="2637">
                  <c:v>-29.908807755000002</c:v>
                </c:pt>
                <c:pt idx="2638">
                  <c:v>-29.877685546999999</c:v>
                </c:pt>
                <c:pt idx="2639">
                  <c:v>-29.881134032999999</c:v>
                </c:pt>
                <c:pt idx="2640">
                  <c:v>-29.881134032999999</c:v>
                </c:pt>
                <c:pt idx="2641">
                  <c:v>-29.894119263</c:v>
                </c:pt>
                <c:pt idx="2642">
                  <c:v>-29.890491485999998</c:v>
                </c:pt>
                <c:pt idx="2643">
                  <c:v>-29.880924225000001</c:v>
                </c:pt>
                <c:pt idx="2644">
                  <c:v>-29.880924225000001</c:v>
                </c:pt>
                <c:pt idx="2645">
                  <c:v>-29.901626586999999</c:v>
                </c:pt>
                <c:pt idx="2646">
                  <c:v>-29.892833710000001</c:v>
                </c:pt>
                <c:pt idx="2647">
                  <c:v>-29.892833710000001</c:v>
                </c:pt>
                <c:pt idx="2648">
                  <c:v>-29.878089905</c:v>
                </c:pt>
                <c:pt idx="2649">
                  <c:v>-29.881855010999999</c:v>
                </c:pt>
                <c:pt idx="2650">
                  <c:v>-29.907621383999999</c:v>
                </c:pt>
                <c:pt idx="2651">
                  <c:v>-29.907621383999999</c:v>
                </c:pt>
                <c:pt idx="2652">
                  <c:v>-29.858861922999999</c:v>
                </c:pt>
                <c:pt idx="2653">
                  <c:v>-29.891479491999998</c:v>
                </c:pt>
                <c:pt idx="2654">
                  <c:v>-29.891479491999998</c:v>
                </c:pt>
                <c:pt idx="2655">
                  <c:v>-29.862161636</c:v>
                </c:pt>
                <c:pt idx="2656">
                  <c:v>-29.887851715</c:v>
                </c:pt>
                <c:pt idx="2657">
                  <c:v>-29.860578536999999</c:v>
                </c:pt>
                <c:pt idx="2658">
                  <c:v>-29.860578536999999</c:v>
                </c:pt>
                <c:pt idx="2659">
                  <c:v>-29.878715515</c:v>
                </c:pt>
                <c:pt idx="2660">
                  <c:v>-29.891437531000001</c:v>
                </c:pt>
                <c:pt idx="2661">
                  <c:v>-29.889877319</c:v>
                </c:pt>
                <c:pt idx="2662">
                  <c:v>-29.889877319</c:v>
                </c:pt>
                <c:pt idx="2663">
                  <c:v>-29.858762741</c:v>
                </c:pt>
                <c:pt idx="2664">
                  <c:v>-29.868537903</c:v>
                </c:pt>
                <c:pt idx="2665">
                  <c:v>-29.868537903</c:v>
                </c:pt>
                <c:pt idx="2666">
                  <c:v>-29.883563994999999</c:v>
                </c:pt>
                <c:pt idx="2667">
                  <c:v>-29.896083831999999</c:v>
                </c:pt>
                <c:pt idx="2668">
                  <c:v>-29.883674622000001</c:v>
                </c:pt>
                <c:pt idx="2669">
                  <c:v>-29.883674622000001</c:v>
                </c:pt>
                <c:pt idx="2670">
                  <c:v>-29.878463745000001</c:v>
                </c:pt>
                <c:pt idx="2671">
                  <c:v>-29.867057800000001</c:v>
                </c:pt>
                <c:pt idx="2672">
                  <c:v>-29.867057800000001</c:v>
                </c:pt>
                <c:pt idx="2673">
                  <c:v>-29.868839264000002</c:v>
                </c:pt>
                <c:pt idx="2674">
                  <c:v>-29.868286133000002</c:v>
                </c:pt>
                <c:pt idx="2675">
                  <c:v>-29.868286133000002</c:v>
                </c:pt>
                <c:pt idx="2676">
                  <c:v>-29.873317718999999</c:v>
                </c:pt>
                <c:pt idx="2677">
                  <c:v>-29.877426147000001</c:v>
                </c:pt>
                <c:pt idx="2678">
                  <c:v>-29.893390656000001</c:v>
                </c:pt>
                <c:pt idx="2679">
                  <c:v>-29.893390656000001</c:v>
                </c:pt>
                <c:pt idx="2680">
                  <c:v>-29.878395081000001</c:v>
                </c:pt>
                <c:pt idx="2681">
                  <c:v>-29.882446289000001</c:v>
                </c:pt>
                <c:pt idx="2682">
                  <c:v>-29.873008727999999</c:v>
                </c:pt>
                <c:pt idx="2683">
                  <c:v>-29.873008727999999</c:v>
                </c:pt>
                <c:pt idx="2684">
                  <c:v>-29.902175903</c:v>
                </c:pt>
                <c:pt idx="2685">
                  <c:v>-29.855882645000001</c:v>
                </c:pt>
                <c:pt idx="2686">
                  <c:v>-29.855882645000001</c:v>
                </c:pt>
                <c:pt idx="2687">
                  <c:v>-29.866092682000001</c:v>
                </c:pt>
                <c:pt idx="2688">
                  <c:v>-29.886787415000001</c:v>
                </c:pt>
                <c:pt idx="2689">
                  <c:v>-29.888660431000002</c:v>
                </c:pt>
                <c:pt idx="2690">
                  <c:v>-29.888660431000002</c:v>
                </c:pt>
                <c:pt idx="2691">
                  <c:v>-29.876632690000001</c:v>
                </c:pt>
                <c:pt idx="2692">
                  <c:v>-29.874576568999998</c:v>
                </c:pt>
                <c:pt idx="2693">
                  <c:v>-29.874576568999998</c:v>
                </c:pt>
                <c:pt idx="2694">
                  <c:v>-29.879783629999999</c:v>
                </c:pt>
                <c:pt idx="2695">
                  <c:v>-29.863433837999999</c:v>
                </c:pt>
                <c:pt idx="2696">
                  <c:v>-29.883674622000001</c:v>
                </c:pt>
                <c:pt idx="2697">
                  <c:v>-29.883674622000001</c:v>
                </c:pt>
                <c:pt idx="2698">
                  <c:v>-29.884990691999999</c:v>
                </c:pt>
                <c:pt idx="2699">
                  <c:v>-29.867128372</c:v>
                </c:pt>
                <c:pt idx="2700">
                  <c:v>-29.877117157000001</c:v>
                </c:pt>
                <c:pt idx="2701">
                  <c:v>-29.877117157000001</c:v>
                </c:pt>
                <c:pt idx="2702">
                  <c:v>-29.890743256</c:v>
                </c:pt>
                <c:pt idx="2703">
                  <c:v>-29.875511168999999</c:v>
                </c:pt>
                <c:pt idx="2704">
                  <c:v>-29.875511168999999</c:v>
                </c:pt>
                <c:pt idx="2705">
                  <c:v>-29.869812012000001</c:v>
                </c:pt>
                <c:pt idx="2706">
                  <c:v>-29.898836136</c:v>
                </c:pt>
                <c:pt idx="2707">
                  <c:v>-29.892166138</c:v>
                </c:pt>
                <c:pt idx="2708">
                  <c:v>-29.892166138</c:v>
                </c:pt>
                <c:pt idx="2709">
                  <c:v>-29.889381408999999</c:v>
                </c:pt>
                <c:pt idx="2710">
                  <c:v>-29.902259827000002</c:v>
                </c:pt>
                <c:pt idx="2711">
                  <c:v>-29.902259827000002</c:v>
                </c:pt>
                <c:pt idx="2712">
                  <c:v>-29.875190735</c:v>
                </c:pt>
                <c:pt idx="2713">
                  <c:v>-29.891544342</c:v>
                </c:pt>
                <c:pt idx="2714">
                  <c:v>-29.877578735</c:v>
                </c:pt>
                <c:pt idx="2715">
                  <c:v>-29.877578735</c:v>
                </c:pt>
                <c:pt idx="2716">
                  <c:v>-29.879924773999999</c:v>
                </c:pt>
                <c:pt idx="2717">
                  <c:v>-29.908378600999999</c:v>
                </c:pt>
                <c:pt idx="2718">
                  <c:v>-29.908378600999999</c:v>
                </c:pt>
                <c:pt idx="2719">
                  <c:v>-29.87902832</c:v>
                </c:pt>
                <c:pt idx="2720">
                  <c:v>-29.889480591000002</c:v>
                </c:pt>
                <c:pt idx="2721">
                  <c:v>-29.877712249999998</c:v>
                </c:pt>
                <c:pt idx="2722">
                  <c:v>-29.877712249999998</c:v>
                </c:pt>
                <c:pt idx="2723">
                  <c:v>-29.866352080999999</c:v>
                </c:pt>
                <c:pt idx="2724">
                  <c:v>-29.877590178999998</c:v>
                </c:pt>
                <c:pt idx="2725">
                  <c:v>-29.877590178999998</c:v>
                </c:pt>
                <c:pt idx="2726">
                  <c:v>-29.878883362</c:v>
                </c:pt>
                <c:pt idx="2727">
                  <c:v>-29.873924254999999</c:v>
                </c:pt>
                <c:pt idx="2728">
                  <c:v>-29.889644622999999</c:v>
                </c:pt>
                <c:pt idx="2729">
                  <c:v>-29.889644622999999</c:v>
                </c:pt>
                <c:pt idx="2730">
                  <c:v>-29.893218994000001</c:v>
                </c:pt>
                <c:pt idx="2731">
                  <c:v>-29.872238158999998</c:v>
                </c:pt>
                <c:pt idx="2732">
                  <c:v>-29.872119904000002</c:v>
                </c:pt>
                <c:pt idx="2733">
                  <c:v>-29.872119904000002</c:v>
                </c:pt>
                <c:pt idx="2734">
                  <c:v>-29.884155273000001</c:v>
                </c:pt>
                <c:pt idx="2735">
                  <c:v>-29.890312195</c:v>
                </c:pt>
                <c:pt idx="2736">
                  <c:v>-29.890312195</c:v>
                </c:pt>
                <c:pt idx="2737">
                  <c:v>-29.878654480000002</c:v>
                </c:pt>
                <c:pt idx="2738">
                  <c:v>-29.874351501</c:v>
                </c:pt>
                <c:pt idx="2739">
                  <c:v>-29.890777587999999</c:v>
                </c:pt>
                <c:pt idx="2740">
                  <c:v>-29.890777587999999</c:v>
                </c:pt>
                <c:pt idx="2741">
                  <c:v>-29.877704619999999</c:v>
                </c:pt>
                <c:pt idx="2742">
                  <c:v>-29.877552032000001</c:v>
                </c:pt>
                <c:pt idx="2743">
                  <c:v>-29.877552032000001</c:v>
                </c:pt>
                <c:pt idx="2744">
                  <c:v>-29.869537353999998</c:v>
                </c:pt>
                <c:pt idx="2745">
                  <c:v>-29.903274536000001</c:v>
                </c:pt>
                <c:pt idx="2746">
                  <c:v>-29.886318206999999</c:v>
                </c:pt>
                <c:pt idx="2747">
                  <c:v>-29.886318206999999</c:v>
                </c:pt>
                <c:pt idx="2748">
                  <c:v>-29.884502411</c:v>
                </c:pt>
                <c:pt idx="2749">
                  <c:v>-29.881916046000001</c:v>
                </c:pt>
                <c:pt idx="2750">
                  <c:v>-29.881916046000001</c:v>
                </c:pt>
                <c:pt idx="2751">
                  <c:v>-29.870113372999999</c:v>
                </c:pt>
                <c:pt idx="2752">
                  <c:v>-29.894889832</c:v>
                </c:pt>
                <c:pt idx="2753">
                  <c:v>-29.886383057</c:v>
                </c:pt>
                <c:pt idx="2754">
                  <c:v>-29.886383057</c:v>
                </c:pt>
                <c:pt idx="2755">
                  <c:v>-29.862173080000002</c:v>
                </c:pt>
                <c:pt idx="2756">
                  <c:v>-29.889244080000001</c:v>
                </c:pt>
                <c:pt idx="2757">
                  <c:v>-29.879348754999999</c:v>
                </c:pt>
                <c:pt idx="2758">
                  <c:v>-29.879348754999999</c:v>
                </c:pt>
                <c:pt idx="2759">
                  <c:v>-29.878414154000001</c:v>
                </c:pt>
                <c:pt idx="2760">
                  <c:v>-29.865686416999999</c:v>
                </c:pt>
                <c:pt idx="2761">
                  <c:v>-29.865686416999999</c:v>
                </c:pt>
                <c:pt idx="2762">
                  <c:v>-29.886161804</c:v>
                </c:pt>
                <c:pt idx="2763">
                  <c:v>-29.880298615000001</c:v>
                </c:pt>
                <c:pt idx="2764">
                  <c:v>-29.890350342000001</c:v>
                </c:pt>
                <c:pt idx="2765">
                  <c:v>-29.890350342000001</c:v>
                </c:pt>
                <c:pt idx="2766">
                  <c:v>-29.903732300000001</c:v>
                </c:pt>
                <c:pt idx="2767">
                  <c:v>-29.899433135999999</c:v>
                </c:pt>
                <c:pt idx="2768">
                  <c:v>-29.899433135999999</c:v>
                </c:pt>
                <c:pt idx="2769">
                  <c:v>-29.886482238999999</c:v>
                </c:pt>
                <c:pt idx="2770">
                  <c:v>-29.871978760000001</c:v>
                </c:pt>
                <c:pt idx="2771">
                  <c:v>-29.885334015000002</c:v>
                </c:pt>
                <c:pt idx="2772">
                  <c:v>-29.885334015000002</c:v>
                </c:pt>
                <c:pt idx="2773">
                  <c:v>-29.897525786999999</c:v>
                </c:pt>
                <c:pt idx="2774">
                  <c:v>-29.872066497999999</c:v>
                </c:pt>
                <c:pt idx="2775">
                  <c:v>-29.872066497999999</c:v>
                </c:pt>
                <c:pt idx="2776">
                  <c:v>-29.886566162000001</c:v>
                </c:pt>
                <c:pt idx="2777">
                  <c:v>-29.912958145000001</c:v>
                </c:pt>
                <c:pt idx="2778">
                  <c:v>-29.868873596</c:v>
                </c:pt>
                <c:pt idx="2779">
                  <c:v>-29.868873596</c:v>
                </c:pt>
                <c:pt idx="2780">
                  <c:v>-29.887874603</c:v>
                </c:pt>
                <c:pt idx="2781">
                  <c:v>-29.888587952000002</c:v>
                </c:pt>
                <c:pt idx="2782">
                  <c:v>-29.881118774000001</c:v>
                </c:pt>
                <c:pt idx="2783">
                  <c:v>-29.881118774000001</c:v>
                </c:pt>
                <c:pt idx="2784">
                  <c:v>-29.865192412999999</c:v>
                </c:pt>
                <c:pt idx="2785">
                  <c:v>-29.881805419999999</c:v>
                </c:pt>
                <c:pt idx="2786">
                  <c:v>-29.881805419999999</c:v>
                </c:pt>
                <c:pt idx="2787">
                  <c:v>-29.878047942999999</c:v>
                </c:pt>
                <c:pt idx="2788">
                  <c:v>-29.882423401</c:v>
                </c:pt>
                <c:pt idx="2789">
                  <c:v>-29.895217895999998</c:v>
                </c:pt>
                <c:pt idx="2790">
                  <c:v>-29.895217895999998</c:v>
                </c:pt>
                <c:pt idx="2791">
                  <c:v>-29.857557297</c:v>
                </c:pt>
                <c:pt idx="2792">
                  <c:v>-29.867965697999999</c:v>
                </c:pt>
                <c:pt idx="2793">
                  <c:v>-29.867965697999999</c:v>
                </c:pt>
                <c:pt idx="2794">
                  <c:v>-29.871845244999999</c:v>
                </c:pt>
                <c:pt idx="2795">
                  <c:v>-29.882270813000002</c:v>
                </c:pt>
                <c:pt idx="2796">
                  <c:v>-29.878314971999998</c:v>
                </c:pt>
                <c:pt idx="2797">
                  <c:v>-29.878314971999998</c:v>
                </c:pt>
                <c:pt idx="2798">
                  <c:v>-29.876808167</c:v>
                </c:pt>
                <c:pt idx="2799">
                  <c:v>-29.900890350000001</c:v>
                </c:pt>
                <c:pt idx="2800">
                  <c:v>-29.873622894</c:v>
                </c:pt>
                <c:pt idx="2801">
                  <c:v>-29.873622894</c:v>
                </c:pt>
                <c:pt idx="2802">
                  <c:v>-29.877609252999999</c:v>
                </c:pt>
                <c:pt idx="2803">
                  <c:v>-29.898674011000001</c:v>
                </c:pt>
                <c:pt idx="2804">
                  <c:v>-29.898674011000001</c:v>
                </c:pt>
                <c:pt idx="2805">
                  <c:v>-29.860383986999999</c:v>
                </c:pt>
                <c:pt idx="2806">
                  <c:v>-29.856344223000001</c:v>
                </c:pt>
                <c:pt idx="2807">
                  <c:v>-29.875331879000001</c:v>
                </c:pt>
                <c:pt idx="2808">
                  <c:v>-29.875331879000001</c:v>
                </c:pt>
                <c:pt idx="2809">
                  <c:v>-29.874809265</c:v>
                </c:pt>
                <c:pt idx="2810">
                  <c:v>-29.896228789999999</c:v>
                </c:pt>
                <c:pt idx="2811">
                  <c:v>-29.896228789999999</c:v>
                </c:pt>
                <c:pt idx="2812">
                  <c:v>-29.875099182</c:v>
                </c:pt>
                <c:pt idx="2813">
                  <c:v>-29.875556946</c:v>
                </c:pt>
                <c:pt idx="2814">
                  <c:v>-29.898265839</c:v>
                </c:pt>
                <c:pt idx="2815">
                  <c:v>-29.898265839</c:v>
                </c:pt>
                <c:pt idx="2816">
                  <c:v>-29.883010863999999</c:v>
                </c:pt>
                <c:pt idx="2817">
                  <c:v>-29.877616882000002</c:v>
                </c:pt>
                <c:pt idx="2818">
                  <c:v>-29.877616882000002</c:v>
                </c:pt>
                <c:pt idx="2819">
                  <c:v>-29.884407043</c:v>
                </c:pt>
                <c:pt idx="2820">
                  <c:v>-29.86425972</c:v>
                </c:pt>
                <c:pt idx="2821">
                  <c:v>-29.866313934000001</c:v>
                </c:pt>
                <c:pt idx="2822">
                  <c:v>-29.866313934000001</c:v>
                </c:pt>
                <c:pt idx="2823">
                  <c:v>-29.905351638999999</c:v>
                </c:pt>
                <c:pt idx="2824">
                  <c:v>-29.885734557999999</c:v>
                </c:pt>
                <c:pt idx="2825">
                  <c:v>-29.884742737</c:v>
                </c:pt>
                <c:pt idx="2826">
                  <c:v>-29.884742737</c:v>
                </c:pt>
                <c:pt idx="2827">
                  <c:v>-29.881767273000001</c:v>
                </c:pt>
                <c:pt idx="2828">
                  <c:v>-29.882652282999999</c:v>
                </c:pt>
                <c:pt idx="2829">
                  <c:v>-29.882652282999999</c:v>
                </c:pt>
                <c:pt idx="2830">
                  <c:v>-29.894134521000002</c:v>
                </c:pt>
                <c:pt idx="2831">
                  <c:v>-29.884716034</c:v>
                </c:pt>
                <c:pt idx="2832">
                  <c:v>-29.874195099000001</c:v>
                </c:pt>
                <c:pt idx="2833">
                  <c:v>-29.874195099000001</c:v>
                </c:pt>
                <c:pt idx="2834">
                  <c:v>-29.864738463999998</c:v>
                </c:pt>
                <c:pt idx="2835">
                  <c:v>-29.869998932000001</c:v>
                </c:pt>
                <c:pt idx="2836">
                  <c:v>-29.86566925</c:v>
                </c:pt>
                <c:pt idx="2837">
                  <c:v>-29.86566925</c:v>
                </c:pt>
                <c:pt idx="2838">
                  <c:v>-29.896022797000001</c:v>
                </c:pt>
                <c:pt idx="2839">
                  <c:v>-29.902053833</c:v>
                </c:pt>
                <c:pt idx="2840">
                  <c:v>-29.902053833</c:v>
                </c:pt>
                <c:pt idx="2841">
                  <c:v>-29.894882202000002</c:v>
                </c:pt>
                <c:pt idx="2842">
                  <c:v>-29.892322539999999</c:v>
                </c:pt>
                <c:pt idx="2843">
                  <c:v>-29.874729156000001</c:v>
                </c:pt>
                <c:pt idx="2844">
                  <c:v>-29.874729156000001</c:v>
                </c:pt>
                <c:pt idx="2845">
                  <c:v>-29.891536713000001</c:v>
                </c:pt>
                <c:pt idx="2846">
                  <c:v>-29.888511657999999</c:v>
                </c:pt>
                <c:pt idx="2847">
                  <c:v>-29.888511657999999</c:v>
                </c:pt>
                <c:pt idx="2848">
                  <c:v>-29.898197174</c:v>
                </c:pt>
                <c:pt idx="2849">
                  <c:v>-29.900844574000001</c:v>
                </c:pt>
                <c:pt idx="2850">
                  <c:v>-29.912137985000001</c:v>
                </c:pt>
                <c:pt idx="2851">
                  <c:v>-29.912137985000001</c:v>
                </c:pt>
                <c:pt idx="2852">
                  <c:v>-29.88640213</c:v>
                </c:pt>
                <c:pt idx="2853">
                  <c:v>-29.878410338999998</c:v>
                </c:pt>
                <c:pt idx="2854">
                  <c:v>-29.891075134000001</c:v>
                </c:pt>
                <c:pt idx="2855">
                  <c:v>-29.891075134000001</c:v>
                </c:pt>
                <c:pt idx="2856">
                  <c:v>-29.883659363</c:v>
                </c:pt>
                <c:pt idx="2857">
                  <c:v>-29.893966675000001</c:v>
                </c:pt>
                <c:pt idx="2858">
                  <c:v>-29.893966675000001</c:v>
                </c:pt>
                <c:pt idx="2859">
                  <c:v>-29.873451233000001</c:v>
                </c:pt>
                <c:pt idx="2860">
                  <c:v>-29.881801605</c:v>
                </c:pt>
                <c:pt idx="2861">
                  <c:v>-29.874538422000001</c:v>
                </c:pt>
                <c:pt idx="2862">
                  <c:v>-29.874538422000001</c:v>
                </c:pt>
                <c:pt idx="2863">
                  <c:v>-29.878284453999999</c:v>
                </c:pt>
                <c:pt idx="2864">
                  <c:v>-29.891494751</c:v>
                </c:pt>
                <c:pt idx="2865">
                  <c:v>-29.883064269999998</c:v>
                </c:pt>
                <c:pt idx="2866">
                  <c:v>-29.883064269999998</c:v>
                </c:pt>
                <c:pt idx="2867">
                  <c:v>-29.893428801999999</c:v>
                </c:pt>
                <c:pt idx="2868">
                  <c:v>-29.899147033999999</c:v>
                </c:pt>
                <c:pt idx="2869">
                  <c:v>-29.899147033999999</c:v>
                </c:pt>
                <c:pt idx="2870">
                  <c:v>-29.877864838000001</c:v>
                </c:pt>
                <c:pt idx="2871">
                  <c:v>-29.859792709000001</c:v>
                </c:pt>
                <c:pt idx="2872">
                  <c:v>-29.856588364</c:v>
                </c:pt>
                <c:pt idx="2873">
                  <c:v>-29.856588364</c:v>
                </c:pt>
                <c:pt idx="2874">
                  <c:v>-29.894107818999998</c:v>
                </c:pt>
                <c:pt idx="2875">
                  <c:v>-29.895389557000001</c:v>
                </c:pt>
                <c:pt idx="2876">
                  <c:v>-29.895389557000001</c:v>
                </c:pt>
                <c:pt idx="2877">
                  <c:v>-29.880111694</c:v>
                </c:pt>
                <c:pt idx="2878">
                  <c:v>-29.904151917</c:v>
                </c:pt>
                <c:pt idx="2879">
                  <c:v>-29.898105620999999</c:v>
                </c:pt>
                <c:pt idx="2880">
                  <c:v>-29.898105620999999</c:v>
                </c:pt>
                <c:pt idx="2881">
                  <c:v>-29.884414672999998</c:v>
                </c:pt>
                <c:pt idx="2882">
                  <c:v>-29.873241425</c:v>
                </c:pt>
                <c:pt idx="2883">
                  <c:v>-29.873241425</c:v>
                </c:pt>
                <c:pt idx="2884">
                  <c:v>-29.893375397</c:v>
                </c:pt>
                <c:pt idx="2885">
                  <c:v>-29.877510071</c:v>
                </c:pt>
                <c:pt idx="2886">
                  <c:v>-29.885360718000001</c:v>
                </c:pt>
                <c:pt idx="2887">
                  <c:v>-29.885360718000001</c:v>
                </c:pt>
                <c:pt idx="2888">
                  <c:v>-29.897335051999999</c:v>
                </c:pt>
                <c:pt idx="2889">
                  <c:v>-29.875804900999999</c:v>
                </c:pt>
                <c:pt idx="2890">
                  <c:v>-29.875804900999999</c:v>
                </c:pt>
                <c:pt idx="2891">
                  <c:v>-29.877037047999998</c:v>
                </c:pt>
                <c:pt idx="2892">
                  <c:v>-29.867805481000001</c:v>
                </c:pt>
                <c:pt idx="2893">
                  <c:v>-29.852582932000001</c:v>
                </c:pt>
                <c:pt idx="2894">
                  <c:v>-29.852582932000001</c:v>
                </c:pt>
                <c:pt idx="2895">
                  <c:v>-29.887260436999998</c:v>
                </c:pt>
                <c:pt idx="2896">
                  <c:v>-29.886157990000001</c:v>
                </c:pt>
                <c:pt idx="2897">
                  <c:v>-29.886157990000001</c:v>
                </c:pt>
                <c:pt idx="2898">
                  <c:v>-29.880966186999999</c:v>
                </c:pt>
                <c:pt idx="2899">
                  <c:v>-29.877880095999998</c:v>
                </c:pt>
                <c:pt idx="2900">
                  <c:v>-29.902664184999999</c:v>
                </c:pt>
                <c:pt idx="2901">
                  <c:v>-29.902664184999999</c:v>
                </c:pt>
                <c:pt idx="2902">
                  <c:v>-29.871711731000001</c:v>
                </c:pt>
                <c:pt idx="2903">
                  <c:v>-29.896114349000001</c:v>
                </c:pt>
                <c:pt idx="2904">
                  <c:v>-29.908407211</c:v>
                </c:pt>
                <c:pt idx="2905">
                  <c:v>-29.908407211</c:v>
                </c:pt>
                <c:pt idx="2906">
                  <c:v>-29.897911071999999</c:v>
                </c:pt>
                <c:pt idx="2907">
                  <c:v>-29.882614136000001</c:v>
                </c:pt>
                <c:pt idx="2908">
                  <c:v>-29.882614136000001</c:v>
                </c:pt>
                <c:pt idx="2909">
                  <c:v>-29.893623351999999</c:v>
                </c:pt>
                <c:pt idx="2910">
                  <c:v>-29.890048981</c:v>
                </c:pt>
                <c:pt idx="2911">
                  <c:v>-29.872875214</c:v>
                </c:pt>
                <c:pt idx="2912">
                  <c:v>-29.872875214</c:v>
                </c:pt>
                <c:pt idx="2913">
                  <c:v>-29.895141601999999</c:v>
                </c:pt>
                <c:pt idx="2914">
                  <c:v>-29.875602722</c:v>
                </c:pt>
                <c:pt idx="2915">
                  <c:v>-29.875602722</c:v>
                </c:pt>
                <c:pt idx="2916">
                  <c:v>-29.885654449</c:v>
                </c:pt>
                <c:pt idx="2917">
                  <c:v>-29.894283295000001</c:v>
                </c:pt>
                <c:pt idx="2918">
                  <c:v>-29.890548706000001</c:v>
                </c:pt>
                <c:pt idx="2919">
                  <c:v>-29.890548706000001</c:v>
                </c:pt>
                <c:pt idx="2920">
                  <c:v>-29.879589080999999</c:v>
                </c:pt>
                <c:pt idx="2921">
                  <c:v>-29.892932892000001</c:v>
                </c:pt>
                <c:pt idx="2922">
                  <c:v>-29.872192383000002</c:v>
                </c:pt>
                <c:pt idx="2923">
                  <c:v>-29.872192383000002</c:v>
                </c:pt>
                <c:pt idx="2924">
                  <c:v>-29.865417480000001</c:v>
                </c:pt>
                <c:pt idx="2925">
                  <c:v>-29.881298064999999</c:v>
                </c:pt>
                <c:pt idx="2926">
                  <c:v>-29.881298064999999</c:v>
                </c:pt>
                <c:pt idx="2927">
                  <c:v>-29.882820128999999</c:v>
                </c:pt>
                <c:pt idx="2928">
                  <c:v>-29.892131804999998</c:v>
                </c:pt>
                <c:pt idx="2929">
                  <c:v>-29.892131804999998</c:v>
                </c:pt>
                <c:pt idx="2930">
                  <c:v>-29.874710083</c:v>
                </c:pt>
                <c:pt idx="2931">
                  <c:v>-29.879001617</c:v>
                </c:pt>
                <c:pt idx="2932">
                  <c:v>-29.874004364000001</c:v>
                </c:pt>
                <c:pt idx="2933">
                  <c:v>-29.874004364000001</c:v>
                </c:pt>
                <c:pt idx="2934">
                  <c:v>-29.891956328999999</c:v>
                </c:pt>
                <c:pt idx="2935">
                  <c:v>-29.882091522</c:v>
                </c:pt>
                <c:pt idx="2936">
                  <c:v>-29.896045685000001</c:v>
                </c:pt>
                <c:pt idx="2937">
                  <c:v>-29.896045685000001</c:v>
                </c:pt>
                <c:pt idx="2938">
                  <c:v>-29.881828307999999</c:v>
                </c:pt>
                <c:pt idx="2939">
                  <c:v>-29.888328552000001</c:v>
                </c:pt>
                <c:pt idx="2940">
                  <c:v>-29.888328552000001</c:v>
                </c:pt>
                <c:pt idx="2941">
                  <c:v>-29.878883362</c:v>
                </c:pt>
                <c:pt idx="2942">
                  <c:v>-29.868490219000002</c:v>
                </c:pt>
                <c:pt idx="2943">
                  <c:v>-29.870992660999999</c:v>
                </c:pt>
                <c:pt idx="2944">
                  <c:v>-29.870992660999999</c:v>
                </c:pt>
                <c:pt idx="2945">
                  <c:v>-29.880737305</c:v>
                </c:pt>
                <c:pt idx="2946">
                  <c:v>-29.882266997999999</c:v>
                </c:pt>
                <c:pt idx="2947">
                  <c:v>-29.895660400000001</c:v>
                </c:pt>
                <c:pt idx="2948">
                  <c:v>-29.895660400000001</c:v>
                </c:pt>
                <c:pt idx="2949">
                  <c:v>-29.897195816</c:v>
                </c:pt>
                <c:pt idx="2950">
                  <c:v>-29.896553040000001</c:v>
                </c:pt>
                <c:pt idx="2951">
                  <c:v>-29.896553040000001</c:v>
                </c:pt>
                <c:pt idx="2952">
                  <c:v>-29.881076813</c:v>
                </c:pt>
                <c:pt idx="2953">
                  <c:v>-29.880966186999999</c:v>
                </c:pt>
                <c:pt idx="2954">
                  <c:v>-29.885032654</c:v>
                </c:pt>
                <c:pt idx="2955">
                  <c:v>-29.885032654</c:v>
                </c:pt>
                <c:pt idx="2956">
                  <c:v>-29.874801636000001</c:v>
                </c:pt>
                <c:pt idx="2957">
                  <c:v>-29.875785828000001</c:v>
                </c:pt>
                <c:pt idx="2958">
                  <c:v>-29.875785828000001</c:v>
                </c:pt>
                <c:pt idx="2959">
                  <c:v>-29.883205413999999</c:v>
                </c:pt>
                <c:pt idx="2960">
                  <c:v>-29.901168822999999</c:v>
                </c:pt>
                <c:pt idx="2961">
                  <c:v>-29.885452270999998</c:v>
                </c:pt>
                <c:pt idx="2962">
                  <c:v>-29.885452270999998</c:v>
                </c:pt>
                <c:pt idx="2963">
                  <c:v>-29.893630981000001</c:v>
                </c:pt>
                <c:pt idx="2964">
                  <c:v>-29.905887604</c:v>
                </c:pt>
                <c:pt idx="2965">
                  <c:v>-29.905887604</c:v>
                </c:pt>
                <c:pt idx="2966">
                  <c:v>-29.890522003000001</c:v>
                </c:pt>
                <c:pt idx="2967">
                  <c:v>-29.894989014</c:v>
                </c:pt>
                <c:pt idx="2968">
                  <c:v>-29.87984848</c:v>
                </c:pt>
                <c:pt idx="2969">
                  <c:v>-29.87984848</c:v>
                </c:pt>
                <c:pt idx="2970">
                  <c:v>-29.882335662999999</c:v>
                </c:pt>
                <c:pt idx="2971">
                  <c:v>-29.890419005999998</c:v>
                </c:pt>
                <c:pt idx="2972">
                  <c:v>-29.882286071999999</c:v>
                </c:pt>
                <c:pt idx="2973">
                  <c:v>-29.882286071999999</c:v>
                </c:pt>
                <c:pt idx="2974">
                  <c:v>-29.868946075</c:v>
                </c:pt>
                <c:pt idx="2975">
                  <c:v>-29.889728546000001</c:v>
                </c:pt>
                <c:pt idx="2976">
                  <c:v>-29.889728546000001</c:v>
                </c:pt>
                <c:pt idx="2977">
                  <c:v>-29.874698639000002</c:v>
                </c:pt>
                <c:pt idx="2978">
                  <c:v>-29.892986298</c:v>
                </c:pt>
                <c:pt idx="2979">
                  <c:v>-29.892375946000001</c:v>
                </c:pt>
                <c:pt idx="2980">
                  <c:v>-29.892375946000001</c:v>
                </c:pt>
                <c:pt idx="2981">
                  <c:v>-29.876358031999999</c:v>
                </c:pt>
                <c:pt idx="2982">
                  <c:v>-29.871639252000001</c:v>
                </c:pt>
                <c:pt idx="2983">
                  <c:v>-29.871639252000001</c:v>
                </c:pt>
                <c:pt idx="2984">
                  <c:v>-29.889961242999998</c:v>
                </c:pt>
                <c:pt idx="2985">
                  <c:v>-29.859865189000001</c:v>
                </c:pt>
                <c:pt idx="2986">
                  <c:v>-29.884586334000002</c:v>
                </c:pt>
                <c:pt idx="2987">
                  <c:v>-29.884586334000002</c:v>
                </c:pt>
                <c:pt idx="2988">
                  <c:v>-29.895011902</c:v>
                </c:pt>
                <c:pt idx="2989">
                  <c:v>-29.896873474</c:v>
                </c:pt>
                <c:pt idx="2990">
                  <c:v>-29.873466491999999</c:v>
                </c:pt>
                <c:pt idx="2991">
                  <c:v>-29.873466491999999</c:v>
                </c:pt>
                <c:pt idx="2992">
                  <c:v>-29.870079041</c:v>
                </c:pt>
                <c:pt idx="2993">
                  <c:v>-29.881732940999999</c:v>
                </c:pt>
                <c:pt idx="2994">
                  <c:v>-29.881732940999999</c:v>
                </c:pt>
                <c:pt idx="2995">
                  <c:v>-29.864336013999999</c:v>
                </c:pt>
                <c:pt idx="2996">
                  <c:v>-29.861684798999999</c:v>
                </c:pt>
                <c:pt idx="2997">
                  <c:v>-29.903123856000001</c:v>
                </c:pt>
                <c:pt idx="2998">
                  <c:v>-29.903123856000001</c:v>
                </c:pt>
                <c:pt idx="2999">
                  <c:v>-29.892219543</c:v>
                </c:pt>
                <c:pt idx="3000">
                  <c:v>-29.906333922999998</c:v>
                </c:pt>
                <c:pt idx="3001">
                  <c:v>-29.906333922999998</c:v>
                </c:pt>
                <c:pt idx="3002">
                  <c:v>-29.860628127999998</c:v>
                </c:pt>
                <c:pt idx="3003">
                  <c:v>-29.884284973</c:v>
                </c:pt>
                <c:pt idx="3004">
                  <c:v>-29.884284973</c:v>
                </c:pt>
                <c:pt idx="3005">
                  <c:v>-29.842229842999998</c:v>
                </c:pt>
                <c:pt idx="3006">
                  <c:v>-29.909748077</c:v>
                </c:pt>
                <c:pt idx="3007">
                  <c:v>-29.889366150000001</c:v>
                </c:pt>
                <c:pt idx="3008">
                  <c:v>-29.889366150000001</c:v>
                </c:pt>
                <c:pt idx="3009">
                  <c:v>-29.862779617000001</c:v>
                </c:pt>
                <c:pt idx="3010">
                  <c:v>-29.882991790999998</c:v>
                </c:pt>
                <c:pt idx="3011">
                  <c:v>-29.882991790999998</c:v>
                </c:pt>
                <c:pt idx="3012">
                  <c:v>-29.875534058</c:v>
                </c:pt>
                <c:pt idx="3013">
                  <c:v>-29.901870727999999</c:v>
                </c:pt>
                <c:pt idx="3014">
                  <c:v>-29.867330550999998</c:v>
                </c:pt>
                <c:pt idx="3015">
                  <c:v>-29.867330550999998</c:v>
                </c:pt>
                <c:pt idx="3016">
                  <c:v>-29.870758057</c:v>
                </c:pt>
                <c:pt idx="3017">
                  <c:v>-29.872066497999999</c:v>
                </c:pt>
                <c:pt idx="3018">
                  <c:v>-29.900848389</c:v>
                </c:pt>
                <c:pt idx="3019">
                  <c:v>-29.900848389</c:v>
                </c:pt>
                <c:pt idx="3020">
                  <c:v>-29.86356163</c:v>
                </c:pt>
                <c:pt idx="3021">
                  <c:v>-29.897171020999998</c:v>
                </c:pt>
                <c:pt idx="3022">
                  <c:v>-29.897171020999998</c:v>
                </c:pt>
                <c:pt idx="3023">
                  <c:v>-29.903953552000001</c:v>
                </c:pt>
                <c:pt idx="3024">
                  <c:v>-29.887741088999999</c:v>
                </c:pt>
                <c:pt idx="3025">
                  <c:v>-29.893630981000001</c:v>
                </c:pt>
                <c:pt idx="3026">
                  <c:v>-29.893630981000001</c:v>
                </c:pt>
                <c:pt idx="3027">
                  <c:v>-29.896705626999999</c:v>
                </c:pt>
                <c:pt idx="3028">
                  <c:v>-29.874469757</c:v>
                </c:pt>
                <c:pt idx="3029">
                  <c:v>-29.894874572999999</c:v>
                </c:pt>
                <c:pt idx="3030">
                  <c:v>-29.894874572999999</c:v>
                </c:pt>
                <c:pt idx="3031">
                  <c:v>-29.880458831999999</c:v>
                </c:pt>
                <c:pt idx="3032">
                  <c:v>-29.891647338999999</c:v>
                </c:pt>
                <c:pt idx="3033">
                  <c:v>-29.891647338999999</c:v>
                </c:pt>
                <c:pt idx="3034">
                  <c:v>-29.860387802000002</c:v>
                </c:pt>
                <c:pt idx="3035">
                  <c:v>-29.879177093999999</c:v>
                </c:pt>
                <c:pt idx="3036">
                  <c:v>-29.868940352999999</c:v>
                </c:pt>
                <c:pt idx="3037">
                  <c:v>-29.868940352999999</c:v>
                </c:pt>
                <c:pt idx="3038">
                  <c:v>-29.891880035</c:v>
                </c:pt>
                <c:pt idx="3039">
                  <c:v>-29.858392715000001</c:v>
                </c:pt>
                <c:pt idx="3040">
                  <c:v>-29.858392715000001</c:v>
                </c:pt>
                <c:pt idx="3041">
                  <c:v>-29.883827209</c:v>
                </c:pt>
                <c:pt idx="3042">
                  <c:v>-29.876350403</c:v>
                </c:pt>
                <c:pt idx="3043">
                  <c:v>-29.875602722</c:v>
                </c:pt>
                <c:pt idx="3044">
                  <c:v>-29.875602722</c:v>
                </c:pt>
                <c:pt idx="3045">
                  <c:v>-29.868953704999999</c:v>
                </c:pt>
                <c:pt idx="3046">
                  <c:v>-29.896198273</c:v>
                </c:pt>
                <c:pt idx="3047">
                  <c:v>-29.874240875000002</c:v>
                </c:pt>
                <c:pt idx="3048">
                  <c:v>-29.874240875000002</c:v>
                </c:pt>
                <c:pt idx="3049">
                  <c:v>-29.882530211999999</c:v>
                </c:pt>
                <c:pt idx="3050">
                  <c:v>-29.855016708000001</c:v>
                </c:pt>
                <c:pt idx="3051">
                  <c:v>-29.855016708000001</c:v>
                </c:pt>
                <c:pt idx="3052">
                  <c:v>-29.889701843000001</c:v>
                </c:pt>
                <c:pt idx="3053">
                  <c:v>-29.893867492999998</c:v>
                </c:pt>
                <c:pt idx="3054">
                  <c:v>-29.893692016999999</c:v>
                </c:pt>
                <c:pt idx="3055">
                  <c:v>-29.893692016999999</c:v>
                </c:pt>
                <c:pt idx="3056">
                  <c:v>-29.87902832</c:v>
                </c:pt>
                <c:pt idx="3057">
                  <c:v>-29.881671906000001</c:v>
                </c:pt>
                <c:pt idx="3058">
                  <c:v>-29.881671906000001</c:v>
                </c:pt>
                <c:pt idx="3059">
                  <c:v>-29.864337921000001</c:v>
                </c:pt>
                <c:pt idx="3060">
                  <c:v>-29.893787383999999</c:v>
                </c:pt>
                <c:pt idx="3061">
                  <c:v>-29.878051758000002</c:v>
                </c:pt>
                <c:pt idx="3062">
                  <c:v>-29.878051758000002</c:v>
                </c:pt>
                <c:pt idx="3063">
                  <c:v>-29.863687514999999</c:v>
                </c:pt>
                <c:pt idx="3064">
                  <c:v>-29.891498565999999</c:v>
                </c:pt>
                <c:pt idx="3065">
                  <c:v>-29.891498565999999</c:v>
                </c:pt>
                <c:pt idx="3066">
                  <c:v>-29.90348053</c:v>
                </c:pt>
                <c:pt idx="3067">
                  <c:v>-29.876365662000001</c:v>
                </c:pt>
                <c:pt idx="3068">
                  <c:v>-29.884231567</c:v>
                </c:pt>
                <c:pt idx="3069">
                  <c:v>-29.884231567</c:v>
                </c:pt>
                <c:pt idx="3070">
                  <c:v>-29.881267548</c:v>
                </c:pt>
                <c:pt idx="3071">
                  <c:v>-29.883499145999998</c:v>
                </c:pt>
                <c:pt idx="3072">
                  <c:v>-29.883499145999998</c:v>
                </c:pt>
                <c:pt idx="3073">
                  <c:v>-29.881660460999999</c:v>
                </c:pt>
                <c:pt idx="3074">
                  <c:v>-29.890190125</c:v>
                </c:pt>
                <c:pt idx="3075">
                  <c:v>-29.880073546999999</c:v>
                </c:pt>
                <c:pt idx="3076">
                  <c:v>-29.880073546999999</c:v>
                </c:pt>
                <c:pt idx="3077">
                  <c:v>-29.858270645000001</c:v>
                </c:pt>
                <c:pt idx="3078">
                  <c:v>-29.881355286000002</c:v>
                </c:pt>
                <c:pt idx="3079">
                  <c:v>-29.881355286000002</c:v>
                </c:pt>
                <c:pt idx="3080">
                  <c:v>-29.874366760000001</c:v>
                </c:pt>
                <c:pt idx="3081">
                  <c:v>-29.877872467</c:v>
                </c:pt>
                <c:pt idx="3082">
                  <c:v>-29.891551970999998</c:v>
                </c:pt>
                <c:pt idx="3083">
                  <c:v>-29.891551970999998</c:v>
                </c:pt>
                <c:pt idx="3084">
                  <c:v>-29.876365662000001</c:v>
                </c:pt>
                <c:pt idx="3085">
                  <c:v>-29.868354796999999</c:v>
                </c:pt>
                <c:pt idx="3086">
                  <c:v>-29.888008117999998</c:v>
                </c:pt>
                <c:pt idx="3087">
                  <c:v>-29.888008117999998</c:v>
                </c:pt>
                <c:pt idx="3088">
                  <c:v>-29.872894287000001</c:v>
                </c:pt>
                <c:pt idx="3089">
                  <c:v>-29.891712189</c:v>
                </c:pt>
                <c:pt idx="3090">
                  <c:v>-29.891712189</c:v>
                </c:pt>
                <c:pt idx="3091">
                  <c:v>-29.856966019000001</c:v>
                </c:pt>
                <c:pt idx="3092">
                  <c:v>-29.885616301999999</c:v>
                </c:pt>
                <c:pt idx="3093">
                  <c:v>-29.876422882</c:v>
                </c:pt>
                <c:pt idx="3094">
                  <c:v>-29.876422882</c:v>
                </c:pt>
                <c:pt idx="3095">
                  <c:v>-29.896789551000001</c:v>
                </c:pt>
                <c:pt idx="3096">
                  <c:v>-29.875461577999999</c:v>
                </c:pt>
                <c:pt idx="3097">
                  <c:v>-29.885089873999998</c:v>
                </c:pt>
                <c:pt idx="3098">
                  <c:v>-29.885089873999998</c:v>
                </c:pt>
                <c:pt idx="3099">
                  <c:v>-29.901927948000001</c:v>
                </c:pt>
                <c:pt idx="3100">
                  <c:v>-29.860853195000001</c:v>
                </c:pt>
                <c:pt idx="3101">
                  <c:v>-29.860853195000001</c:v>
                </c:pt>
                <c:pt idx="3102">
                  <c:v>-29.883090973000002</c:v>
                </c:pt>
                <c:pt idx="3103">
                  <c:v>-29.863203048999999</c:v>
                </c:pt>
                <c:pt idx="3104">
                  <c:v>-29.899066925</c:v>
                </c:pt>
                <c:pt idx="3105">
                  <c:v>-29.899066925</c:v>
                </c:pt>
                <c:pt idx="3106">
                  <c:v>-29.878692627</c:v>
                </c:pt>
                <c:pt idx="3107">
                  <c:v>-29.867210388</c:v>
                </c:pt>
                <c:pt idx="3108">
                  <c:v>-29.867210388</c:v>
                </c:pt>
                <c:pt idx="3109">
                  <c:v>-29.894878386999999</c:v>
                </c:pt>
                <c:pt idx="3110">
                  <c:v>-29.896083831999999</c:v>
                </c:pt>
                <c:pt idx="3111">
                  <c:v>-29.894634246999999</c:v>
                </c:pt>
                <c:pt idx="3112">
                  <c:v>-29.894634246999999</c:v>
                </c:pt>
                <c:pt idx="3113">
                  <c:v>-29.874507904000001</c:v>
                </c:pt>
                <c:pt idx="3114">
                  <c:v>-29.895732880000001</c:v>
                </c:pt>
                <c:pt idx="3115">
                  <c:v>-29.895732880000001</c:v>
                </c:pt>
                <c:pt idx="3116">
                  <c:v>-29.890773772999999</c:v>
                </c:pt>
                <c:pt idx="3117">
                  <c:v>-29.861589431999999</c:v>
                </c:pt>
                <c:pt idx="3118">
                  <c:v>-29.871376038000001</c:v>
                </c:pt>
                <c:pt idx="3119">
                  <c:v>-29.871376038000001</c:v>
                </c:pt>
                <c:pt idx="3120">
                  <c:v>-29.880989074999999</c:v>
                </c:pt>
                <c:pt idx="3121">
                  <c:v>-29.875720978</c:v>
                </c:pt>
                <c:pt idx="3122">
                  <c:v>-29.875720978</c:v>
                </c:pt>
                <c:pt idx="3123">
                  <c:v>-29.889598845999998</c:v>
                </c:pt>
                <c:pt idx="3124">
                  <c:v>-29.890949248999998</c:v>
                </c:pt>
                <c:pt idx="3125">
                  <c:v>-29.886901855000001</c:v>
                </c:pt>
                <c:pt idx="3126">
                  <c:v>-29.886901855000001</c:v>
                </c:pt>
                <c:pt idx="3127">
                  <c:v>-29.872726440000001</c:v>
                </c:pt>
                <c:pt idx="3128">
                  <c:v>-29.882171630999999</c:v>
                </c:pt>
                <c:pt idx="3129">
                  <c:v>-29.882171630999999</c:v>
                </c:pt>
                <c:pt idx="3130">
                  <c:v>-29.869689941000001</c:v>
                </c:pt>
                <c:pt idx="3131">
                  <c:v>-29.915269852000002</c:v>
                </c:pt>
                <c:pt idx="3132">
                  <c:v>-29.895599364999999</c:v>
                </c:pt>
                <c:pt idx="3133">
                  <c:v>-29.895599364999999</c:v>
                </c:pt>
                <c:pt idx="3134">
                  <c:v>-29.876773834000002</c:v>
                </c:pt>
                <c:pt idx="3135">
                  <c:v>-29.867729186999998</c:v>
                </c:pt>
                <c:pt idx="3136">
                  <c:v>-29.868743896000002</c:v>
                </c:pt>
                <c:pt idx="3137">
                  <c:v>-29.868743896000002</c:v>
                </c:pt>
                <c:pt idx="3138">
                  <c:v>-29.893718718999999</c:v>
                </c:pt>
                <c:pt idx="3139">
                  <c:v>-29.879634856999999</c:v>
                </c:pt>
                <c:pt idx="3140">
                  <c:v>-29.879634856999999</c:v>
                </c:pt>
                <c:pt idx="3141">
                  <c:v>-29.874366760000001</c:v>
                </c:pt>
                <c:pt idx="3142">
                  <c:v>-29.893447876</c:v>
                </c:pt>
                <c:pt idx="3143">
                  <c:v>-29.893726349000001</c:v>
                </c:pt>
                <c:pt idx="3144">
                  <c:v>-29.893726349000001</c:v>
                </c:pt>
                <c:pt idx="3145">
                  <c:v>-29.897167205999999</c:v>
                </c:pt>
                <c:pt idx="3146">
                  <c:v>-29.87335968</c:v>
                </c:pt>
                <c:pt idx="3147">
                  <c:v>-29.87335968</c:v>
                </c:pt>
                <c:pt idx="3148">
                  <c:v>-29.885631561</c:v>
                </c:pt>
                <c:pt idx="3149">
                  <c:v>-29.860109329</c:v>
                </c:pt>
                <c:pt idx="3150">
                  <c:v>-29.880603789999999</c:v>
                </c:pt>
                <c:pt idx="3151">
                  <c:v>-29.880603789999999</c:v>
                </c:pt>
                <c:pt idx="3152">
                  <c:v>-29.888156891000001</c:v>
                </c:pt>
                <c:pt idx="3153">
                  <c:v>-29.874153137</c:v>
                </c:pt>
                <c:pt idx="3154">
                  <c:v>-29.874153137</c:v>
                </c:pt>
                <c:pt idx="3155">
                  <c:v>-29.866292952999999</c:v>
                </c:pt>
                <c:pt idx="3156">
                  <c:v>-29.876930237</c:v>
                </c:pt>
                <c:pt idx="3157">
                  <c:v>-29.878463745000001</c:v>
                </c:pt>
                <c:pt idx="3158">
                  <c:v>-29.878463745000001</c:v>
                </c:pt>
                <c:pt idx="3159">
                  <c:v>-29.888442993000002</c:v>
                </c:pt>
                <c:pt idx="3160">
                  <c:v>-29.875244141</c:v>
                </c:pt>
                <c:pt idx="3161">
                  <c:v>-29.875244141</c:v>
                </c:pt>
                <c:pt idx="3162">
                  <c:v>-29.869281769000001</c:v>
                </c:pt>
                <c:pt idx="3163">
                  <c:v>-29.882041931</c:v>
                </c:pt>
                <c:pt idx="3164">
                  <c:v>-29.886268615999999</c:v>
                </c:pt>
                <c:pt idx="3165">
                  <c:v>-29.886268615999999</c:v>
                </c:pt>
                <c:pt idx="3166">
                  <c:v>-29.872978209999999</c:v>
                </c:pt>
                <c:pt idx="3167">
                  <c:v>-29.896644592000001</c:v>
                </c:pt>
                <c:pt idx="3168">
                  <c:v>-29.856161117999999</c:v>
                </c:pt>
                <c:pt idx="3169">
                  <c:v>-29.856161117999999</c:v>
                </c:pt>
                <c:pt idx="3170">
                  <c:v>-29.882835388</c:v>
                </c:pt>
                <c:pt idx="3171">
                  <c:v>-29.884304047000001</c:v>
                </c:pt>
                <c:pt idx="3172">
                  <c:v>-29.884304047000001</c:v>
                </c:pt>
                <c:pt idx="3173">
                  <c:v>-29.910461426000001</c:v>
                </c:pt>
                <c:pt idx="3174">
                  <c:v>-29.883350371999999</c:v>
                </c:pt>
                <c:pt idx="3175">
                  <c:v>-29.890541077000002</c:v>
                </c:pt>
                <c:pt idx="3176">
                  <c:v>-29.890541077000002</c:v>
                </c:pt>
                <c:pt idx="3177">
                  <c:v>-29.882709503000001</c:v>
                </c:pt>
                <c:pt idx="3178">
                  <c:v>-29.874317169000001</c:v>
                </c:pt>
                <c:pt idx="3179">
                  <c:v>-29.874317169000001</c:v>
                </c:pt>
                <c:pt idx="3180">
                  <c:v>-29.899593353</c:v>
                </c:pt>
                <c:pt idx="3181">
                  <c:v>-29.882549286</c:v>
                </c:pt>
                <c:pt idx="3182">
                  <c:v>-29.882152557000001</c:v>
                </c:pt>
                <c:pt idx="3183">
                  <c:v>-29.882152557000001</c:v>
                </c:pt>
                <c:pt idx="3184">
                  <c:v>-29.877929687999998</c:v>
                </c:pt>
                <c:pt idx="3185">
                  <c:v>-29.881801605</c:v>
                </c:pt>
                <c:pt idx="3186">
                  <c:v>-29.924715041999999</c:v>
                </c:pt>
                <c:pt idx="3187">
                  <c:v>-29.924715041999999</c:v>
                </c:pt>
                <c:pt idx="3188">
                  <c:v>-29.881660460999999</c:v>
                </c:pt>
                <c:pt idx="3189">
                  <c:v>-29.903442383000002</c:v>
                </c:pt>
                <c:pt idx="3190">
                  <c:v>-29.903442383000002</c:v>
                </c:pt>
                <c:pt idx="3191">
                  <c:v>-29.895793914999999</c:v>
                </c:pt>
                <c:pt idx="3192">
                  <c:v>-29.897388458000002</c:v>
                </c:pt>
                <c:pt idx="3193">
                  <c:v>-29.877422332999998</c:v>
                </c:pt>
                <c:pt idx="3194">
                  <c:v>-29.877422332999998</c:v>
                </c:pt>
                <c:pt idx="3195">
                  <c:v>-29.918024063000001</c:v>
                </c:pt>
                <c:pt idx="3196">
                  <c:v>-29.901588440000001</c:v>
                </c:pt>
                <c:pt idx="3197">
                  <c:v>-29.901588440000001</c:v>
                </c:pt>
                <c:pt idx="3198">
                  <c:v>-29.902397155999999</c:v>
                </c:pt>
                <c:pt idx="3199">
                  <c:v>-29.89453125</c:v>
                </c:pt>
                <c:pt idx="3200">
                  <c:v>-29.900794983000001</c:v>
                </c:pt>
                <c:pt idx="3201">
                  <c:v>-29.900794983000001</c:v>
                </c:pt>
                <c:pt idx="3202">
                  <c:v>-29.894340515</c:v>
                </c:pt>
                <c:pt idx="3203">
                  <c:v>-29.901630401999999</c:v>
                </c:pt>
                <c:pt idx="3204">
                  <c:v>-29.901630401999999</c:v>
                </c:pt>
                <c:pt idx="3205">
                  <c:v>-29.872097015000001</c:v>
                </c:pt>
                <c:pt idx="3206">
                  <c:v>-29.880390167000002</c:v>
                </c:pt>
                <c:pt idx="3207">
                  <c:v>-29.879844666</c:v>
                </c:pt>
                <c:pt idx="3208">
                  <c:v>-29.879844666</c:v>
                </c:pt>
                <c:pt idx="3209">
                  <c:v>-29.881526947000001</c:v>
                </c:pt>
                <c:pt idx="3210">
                  <c:v>-29.869701384999999</c:v>
                </c:pt>
                <c:pt idx="3211">
                  <c:v>-29.870967865000001</c:v>
                </c:pt>
                <c:pt idx="3212">
                  <c:v>-29.870967865000001</c:v>
                </c:pt>
                <c:pt idx="3213">
                  <c:v>-29.897865294999999</c:v>
                </c:pt>
                <c:pt idx="3214">
                  <c:v>-29.866855620999999</c:v>
                </c:pt>
                <c:pt idx="3215">
                  <c:v>-29.866855620999999</c:v>
                </c:pt>
                <c:pt idx="3216">
                  <c:v>-29.919332504</c:v>
                </c:pt>
                <c:pt idx="3217">
                  <c:v>-29.871286391999998</c:v>
                </c:pt>
                <c:pt idx="3218">
                  <c:v>-29.897457122999999</c:v>
                </c:pt>
                <c:pt idx="3219">
                  <c:v>-29.897457122999999</c:v>
                </c:pt>
                <c:pt idx="3220">
                  <c:v>-29.903331757</c:v>
                </c:pt>
                <c:pt idx="3221">
                  <c:v>-29.882076262999998</c:v>
                </c:pt>
                <c:pt idx="3222">
                  <c:v>-29.882076262999998</c:v>
                </c:pt>
                <c:pt idx="3223">
                  <c:v>-29.876777649000001</c:v>
                </c:pt>
                <c:pt idx="3224">
                  <c:v>-29.920766830000002</c:v>
                </c:pt>
                <c:pt idx="3225">
                  <c:v>-29.874784470000002</c:v>
                </c:pt>
                <c:pt idx="3226">
                  <c:v>-29.874784470000002</c:v>
                </c:pt>
                <c:pt idx="3227">
                  <c:v>-29.880809784</c:v>
                </c:pt>
                <c:pt idx="3228">
                  <c:v>-29.897491455000001</c:v>
                </c:pt>
                <c:pt idx="3229">
                  <c:v>-29.897491455000001</c:v>
                </c:pt>
                <c:pt idx="3230">
                  <c:v>-29.878566742</c:v>
                </c:pt>
                <c:pt idx="3231">
                  <c:v>-29.887264252000001</c:v>
                </c:pt>
                <c:pt idx="3232">
                  <c:v>-29.882781982000001</c:v>
                </c:pt>
                <c:pt idx="3233">
                  <c:v>-29.882781982000001</c:v>
                </c:pt>
                <c:pt idx="3234">
                  <c:v>-29.888057709000002</c:v>
                </c:pt>
                <c:pt idx="3235">
                  <c:v>-29.896652222</c:v>
                </c:pt>
                <c:pt idx="3236">
                  <c:v>-29.896652222</c:v>
                </c:pt>
                <c:pt idx="3237">
                  <c:v>-29.879882812999998</c:v>
                </c:pt>
                <c:pt idx="3238">
                  <c:v>-29.872325897</c:v>
                </c:pt>
                <c:pt idx="3239">
                  <c:v>-29.885719299000002</c:v>
                </c:pt>
                <c:pt idx="3240">
                  <c:v>-29.885719299000002</c:v>
                </c:pt>
                <c:pt idx="3241">
                  <c:v>-29.878177643000001</c:v>
                </c:pt>
                <c:pt idx="3242">
                  <c:v>-29.884815216</c:v>
                </c:pt>
                <c:pt idx="3243">
                  <c:v>-29.886829376000001</c:v>
                </c:pt>
                <c:pt idx="3244">
                  <c:v>-29.886829376000001</c:v>
                </c:pt>
                <c:pt idx="3245">
                  <c:v>-29.894851684999999</c:v>
                </c:pt>
                <c:pt idx="3246">
                  <c:v>-29.873317718999999</c:v>
                </c:pt>
                <c:pt idx="3247">
                  <c:v>-29.873317718999999</c:v>
                </c:pt>
                <c:pt idx="3248">
                  <c:v>-29.877380371000001</c:v>
                </c:pt>
                <c:pt idx="3249">
                  <c:v>-29.889686584</c:v>
                </c:pt>
                <c:pt idx="3250">
                  <c:v>-29.868156432999999</c:v>
                </c:pt>
                <c:pt idx="3251">
                  <c:v>-29.868156432999999</c:v>
                </c:pt>
                <c:pt idx="3252">
                  <c:v>-29.895812987999999</c:v>
                </c:pt>
                <c:pt idx="3253">
                  <c:v>-29.880123137999998</c:v>
                </c:pt>
                <c:pt idx="3254">
                  <c:v>-29.880123137999998</c:v>
                </c:pt>
                <c:pt idx="3255">
                  <c:v>-29.885597228999998</c:v>
                </c:pt>
                <c:pt idx="3256">
                  <c:v>-29.873874663999999</c:v>
                </c:pt>
                <c:pt idx="3257">
                  <c:v>-29.893440247000001</c:v>
                </c:pt>
                <c:pt idx="3258">
                  <c:v>-29.893440247000001</c:v>
                </c:pt>
                <c:pt idx="3259">
                  <c:v>-29.884414672999998</c:v>
                </c:pt>
                <c:pt idx="3260">
                  <c:v>-29.877361298</c:v>
                </c:pt>
                <c:pt idx="3261">
                  <c:v>-29.871532439999999</c:v>
                </c:pt>
                <c:pt idx="3262">
                  <c:v>-29.871532439999999</c:v>
                </c:pt>
                <c:pt idx="3263">
                  <c:v>-29.851953506000001</c:v>
                </c:pt>
                <c:pt idx="3264">
                  <c:v>-29.876789092999999</c:v>
                </c:pt>
                <c:pt idx="3265">
                  <c:v>-29.876789092999999</c:v>
                </c:pt>
                <c:pt idx="3266">
                  <c:v>-29.891864776999999</c:v>
                </c:pt>
                <c:pt idx="3267">
                  <c:v>-29.888999939000001</c:v>
                </c:pt>
                <c:pt idx="3268">
                  <c:v>-29.884883881</c:v>
                </c:pt>
                <c:pt idx="3269">
                  <c:v>-29.884883881</c:v>
                </c:pt>
                <c:pt idx="3270">
                  <c:v>-29.875469207999998</c:v>
                </c:pt>
                <c:pt idx="3271">
                  <c:v>-29.888011932000001</c:v>
                </c:pt>
                <c:pt idx="3272">
                  <c:v>-29.888011932000001</c:v>
                </c:pt>
                <c:pt idx="3273">
                  <c:v>-29.902282714999998</c:v>
                </c:pt>
                <c:pt idx="3274">
                  <c:v>-29.883758544999999</c:v>
                </c:pt>
                <c:pt idx="3275">
                  <c:v>-29.885181426999999</c:v>
                </c:pt>
                <c:pt idx="3276">
                  <c:v>-29.885181426999999</c:v>
                </c:pt>
                <c:pt idx="3277">
                  <c:v>-29.893032074000001</c:v>
                </c:pt>
                <c:pt idx="3278">
                  <c:v>-29.894535064999999</c:v>
                </c:pt>
                <c:pt idx="3279">
                  <c:v>-29.894535064999999</c:v>
                </c:pt>
                <c:pt idx="3280">
                  <c:v>-29.887317657000001</c:v>
                </c:pt>
                <c:pt idx="3281">
                  <c:v>-29.883487701</c:v>
                </c:pt>
                <c:pt idx="3282">
                  <c:v>-29.901508330999999</c:v>
                </c:pt>
                <c:pt idx="3283">
                  <c:v>-29.901508330999999</c:v>
                </c:pt>
                <c:pt idx="3284">
                  <c:v>-29.881389618</c:v>
                </c:pt>
                <c:pt idx="3285">
                  <c:v>-29.876430510999999</c:v>
                </c:pt>
                <c:pt idx="3286">
                  <c:v>-29.876430510999999</c:v>
                </c:pt>
                <c:pt idx="3287">
                  <c:v>-29.895465851000001</c:v>
                </c:pt>
                <c:pt idx="3288">
                  <c:v>-29.881496428999998</c:v>
                </c:pt>
                <c:pt idx="3289">
                  <c:v>-29.878295898000001</c:v>
                </c:pt>
                <c:pt idx="3290">
                  <c:v>-29.878295898000001</c:v>
                </c:pt>
                <c:pt idx="3291">
                  <c:v>-29.876117705999999</c:v>
                </c:pt>
                <c:pt idx="3292">
                  <c:v>-29.88136673</c:v>
                </c:pt>
                <c:pt idx="3293">
                  <c:v>-29.88136673</c:v>
                </c:pt>
                <c:pt idx="3294">
                  <c:v>-29.920740127999998</c:v>
                </c:pt>
                <c:pt idx="3295">
                  <c:v>-29.886562347000002</c:v>
                </c:pt>
                <c:pt idx="3296">
                  <c:v>-29.886188507</c:v>
                </c:pt>
                <c:pt idx="3297">
                  <c:v>-29.886188507</c:v>
                </c:pt>
                <c:pt idx="3298">
                  <c:v>-29.906707764</c:v>
                </c:pt>
                <c:pt idx="3299">
                  <c:v>-29.880664825</c:v>
                </c:pt>
                <c:pt idx="3300">
                  <c:v>-29.880664825</c:v>
                </c:pt>
                <c:pt idx="3301">
                  <c:v>-29.886749267999999</c:v>
                </c:pt>
                <c:pt idx="3302">
                  <c:v>-29.878646850999999</c:v>
                </c:pt>
                <c:pt idx="3303">
                  <c:v>-29.885208129999999</c:v>
                </c:pt>
                <c:pt idx="3304">
                  <c:v>-29.885208129999999</c:v>
                </c:pt>
                <c:pt idx="3305">
                  <c:v>-29.903690338000001</c:v>
                </c:pt>
                <c:pt idx="3306">
                  <c:v>-29.86722374</c:v>
                </c:pt>
                <c:pt idx="3307">
                  <c:v>-29.881828307999999</c:v>
                </c:pt>
                <c:pt idx="3308">
                  <c:v>-29.881828307999999</c:v>
                </c:pt>
                <c:pt idx="3309">
                  <c:v>-29.894832610999998</c:v>
                </c:pt>
                <c:pt idx="3310">
                  <c:v>-29.903198241999998</c:v>
                </c:pt>
                <c:pt idx="3311">
                  <c:v>-29.903198241999998</c:v>
                </c:pt>
                <c:pt idx="3312">
                  <c:v>-29.898838043000001</c:v>
                </c:pt>
                <c:pt idx="3313">
                  <c:v>-29.857667923000001</c:v>
                </c:pt>
                <c:pt idx="3314">
                  <c:v>-29.884002685999999</c:v>
                </c:pt>
                <c:pt idx="3315">
                  <c:v>-29.884002685999999</c:v>
                </c:pt>
                <c:pt idx="3316">
                  <c:v>-29.899131775000001</c:v>
                </c:pt>
                <c:pt idx="3317">
                  <c:v>-29.906047821000001</c:v>
                </c:pt>
                <c:pt idx="3318">
                  <c:v>-29.892517089999998</c:v>
                </c:pt>
                <c:pt idx="3319">
                  <c:v>-29.892517089999998</c:v>
                </c:pt>
                <c:pt idx="3320">
                  <c:v>-29.883220673</c:v>
                </c:pt>
                <c:pt idx="3321">
                  <c:v>-29.901596069</c:v>
                </c:pt>
                <c:pt idx="3322">
                  <c:v>-29.901596069</c:v>
                </c:pt>
                <c:pt idx="3323">
                  <c:v>-29.885559082</c:v>
                </c:pt>
                <c:pt idx="3324">
                  <c:v>-29.887626648000001</c:v>
                </c:pt>
                <c:pt idx="3325">
                  <c:v>-29.885585785</c:v>
                </c:pt>
                <c:pt idx="3326">
                  <c:v>-29.885585785</c:v>
                </c:pt>
                <c:pt idx="3327">
                  <c:v>-29.885654449</c:v>
                </c:pt>
                <c:pt idx="3328">
                  <c:v>-29.881687163999999</c:v>
                </c:pt>
                <c:pt idx="3329">
                  <c:v>-29.881687163999999</c:v>
                </c:pt>
                <c:pt idx="3330">
                  <c:v>-29.894622803000001</c:v>
                </c:pt>
                <c:pt idx="3331">
                  <c:v>-29.890544891000001</c:v>
                </c:pt>
                <c:pt idx="3332">
                  <c:v>-29.882015228</c:v>
                </c:pt>
                <c:pt idx="3333">
                  <c:v>-29.882015228</c:v>
                </c:pt>
                <c:pt idx="3334">
                  <c:v>-29.882850647000001</c:v>
                </c:pt>
                <c:pt idx="3335">
                  <c:v>-29.870132446</c:v>
                </c:pt>
                <c:pt idx="3336">
                  <c:v>-29.870132446</c:v>
                </c:pt>
                <c:pt idx="3337">
                  <c:v>-29.887794495000001</c:v>
                </c:pt>
                <c:pt idx="3338">
                  <c:v>-29.879989624</c:v>
                </c:pt>
                <c:pt idx="3339">
                  <c:v>-29.881946564</c:v>
                </c:pt>
                <c:pt idx="3340">
                  <c:v>-29.881946564</c:v>
                </c:pt>
                <c:pt idx="3341">
                  <c:v>-29.884834290000001</c:v>
                </c:pt>
                <c:pt idx="3342">
                  <c:v>-29.880363463999998</c:v>
                </c:pt>
                <c:pt idx="3343">
                  <c:v>-29.887180327999999</c:v>
                </c:pt>
                <c:pt idx="3344">
                  <c:v>-29.887180327999999</c:v>
                </c:pt>
                <c:pt idx="3345">
                  <c:v>-29.867212296000002</c:v>
                </c:pt>
                <c:pt idx="3346">
                  <c:v>-29.867017745999998</c:v>
                </c:pt>
                <c:pt idx="3347">
                  <c:v>-29.867017745999998</c:v>
                </c:pt>
                <c:pt idx="3348">
                  <c:v>-29.876464844000001</c:v>
                </c:pt>
                <c:pt idx="3349">
                  <c:v>-29.868877411</c:v>
                </c:pt>
                <c:pt idx="3350">
                  <c:v>-29.889980315999999</c:v>
                </c:pt>
                <c:pt idx="3351">
                  <c:v>-29.889980315999999</c:v>
                </c:pt>
                <c:pt idx="3352">
                  <c:v>-29.890995025999999</c:v>
                </c:pt>
                <c:pt idx="3353">
                  <c:v>-29.876708984</c:v>
                </c:pt>
                <c:pt idx="3354">
                  <c:v>-29.876708984</c:v>
                </c:pt>
                <c:pt idx="3355">
                  <c:v>-29.859544754000002</c:v>
                </c:pt>
                <c:pt idx="3356">
                  <c:v>-29.880268096999998</c:v>
                </c:pt>
                <c:pt idx="3357">
                  <c:v>-29.899112701</c:v>
                </c:pt>
                <c:pt idx="3358">
                  <c:v>-29.899112701</c:v>
                </c:pt>
                <c:pt idx="3359">
                  <c:v>-29.904045105000002</c:v>
                </c:pt>
                <c:pt idx="3360">
                  <c:v>-29.888240814</c:v>
                </c:pt>
                <c:pt idx="3361">
                  <c:v>-29.888240814</c:v>
                </c:pt>
                <c:pt idx="3362">
                  <c:v>-29.875385284</c:v>
                </c:pt>
                <c:pt idx="3363">
                  <c:v>-29.887363434000001</c:v>
                </c:pt>
                <c:pt idx="3364">
                  <c:v>-29.896652222</c:v>
                </c:pt>
                <c:pt idx="3365">
                  <c:v>-29.896652222</c:v>
                </c:pt>
                <c:pt idx="3366">
                  <c:v>-29.893047332999998</c:v>
                </c:pt>
                <c:pt idx="3367">
                  <c:v>-29.892414092999999</c:v>
                </c:pt>
                <c:pt idx="3368">
                  <c:v>-29.892414092999999</c:v>
                </c:pt>
                <c:pt idx="3369">
                  <c:v>-29.895843505999999</c:v>
                </c:pt>
                <c:pt idx="3370">
                  <c:v>-29.886577605999999</c:v>
                </c:pt>
                <c:pt idx="3371">
                  <c:v>-29.88886261</c:v>
                </c:pt>
                <c:pt idx="3372">
                  <c:v>-29.88886261</c:v>
                </c:pt>
                <c:pt idx="3373">
                  <c:v>-29.871753692999999</c:v>
                </c:pt>
                <c:pt idx="3374">
                  <c:v>-29.897754669000001</c:v>
                </c:pt>
                <c:pt idx="3375">
                  <c:v>-29.884731293000002</c:v>
                </c:pt>
                <c:pt idx="3376">
                  <c:v>-29.884731293000002</c:v>
                </c:pt>
                <c:pt idx="3377">
                  <c:v>-29.898220062</c:v>
                </c:pt>
                <c:pt idx="3378">
                  <c:v>-29.899467468000001</c:v>
                </c:pt>
                <c:pt idx="3379">
                  <c:v>-29.899467468000001</c:v>
                </c:pt>
                <c:pt idx="3380">
                  <c:v>-29.899803162000001</c:v>
                </c:pt>
                <c:pt idx="3381">
                  <c:v>-29.885448455999999</c:v>
                </c:pt>
                <c:pt idx="3382">
                  <c:v>-29.883945465</c:v>
                </c:pt>
                <c:pt idx="3383">
                  <c:v>-29.883945465</c:v>
                </c:pt>
                <c:pt idx="3384">
                  <c:v>-29.882804871000001</c:v>
                </c:pt>
                <c:pt idx="3385">
                  <c:v>-29.881732940999999</c:v>
                </c:pt>
                <c:pt idx="3386">
                  <c:v>-29.881732940999999</c:v>
                </c:pt>
                <c:pt idx="3387">
                  <c:v>-29.882011414000001</c:v>
                </c:pt>
                <c:pt idx="3388">
                  <c:v>-29.894092560000001</c:v>
                </c:pt>
                <c:pt idx="3389">
                  <c:v>-29.894592285000002</c:v>
                </c:pt>
                <c:pt idx="3390">
                  <c:v>-29.894592285000002</c:v>
                </c:pt>
                <c:pt idx="3391">
                  <c:v>-29.899684906000001</c:v>
                </c:pt>
                <c:pt idx="3392">
                  <c:v>-29.904590606999999</c:v>
                </c:pt>
                <c:pt idx="3393">
                  <c:v>-29.904590606999999</c:v>
                </c:pt>
                <c:pt idx="3394">
                  <c:v>-29.891857147</c:v>
                </c:pt>
                <c:pt idx="3395">
                  <c:v>-29.902503967000001</c:v>
                </c:pt>
                <c:pt idx="3396">
                  <c:v>-29.880027771000002</c:v>
                </c:pt>
                <c:pt idx="3397">
                  <c:v>-29.880027771000002</c:v>
                </c:pt>
                <c:pt idx="3398">
                  <c:v>-29.883079529</c:v>
                </c:pt>
                <c:pt idx="3399">
                  <c:v>-29.896266937</c:v>
                </c:pt>
                <c:pt idx="3400">
                  <c:v>-29.896266937</c:v>
                </c:pt>
                <c:pt idx="3401">
                  <c:v>-29.881660460999999</c:v>
                </c:pt>
                <c:pt idx="3402">
                  <c:v>-29.875690460000001</c:v>
                </c:pt>
                <c:pt idx="3403">
                  <c:v>-29.895446777</c:v>
                </c:pt>
                <c:pt idx="3404">
                  <c:v>-29.895446777</c:v>
                </c:pt>
                <c:pt idx="3405">
                  <c:v>-29.900676727</c:v>
                </c:pt>
                <c:pt idx="3406">
                  <c:v>-29.904357910000002</c:v>
                </c:pt>
                <c:pt idx="3407">
                  <c:v>-29.904357910000002</c:v>
                </c:pt>
                <c:pt idx="3408">
                  <c:v>-29.884864807</c:v>
                </c:pt>
                <c:pt idx="3409">
                  <c:v>-29.901664734000001</c:v>
                </c:pt>
                <c:pt idx="3410">
                  <c:v>-29.888679503999999</c:v>
                </c:pt>
                <c:pt idx="3411">
                  <c:v>-29.888679503999999</c:v>
                </c:pt>
                <c:pt idx="3412">
                  <c:v>-29.882793426999999</c:v>
                </c:pt>
                <c:pt idx="3413">
                  <c:v>-29.901004790999998</c:v>
                </c:pt>
                <c:pt idx="3414">
                  <c:v>-29.877304077000002</c:v>
                </c:pt>
                <c:pt idx="3415">
                  <c:v>-29.877304077000002</c:v>
                </c:pt>
                <c:pt idx="3416">
                  <c:v>-29.907161713000001</c:v>
                </c:pt>
                <c:pt idx="3417">
                  <c:v>-29.871952057000001</c:v>
                </c:pt>
                <c:pt idx="3418">
                  <c:v>-29.871952057000001</c:v>
                </c:pt>
                <c:pt idx="3419">
                  <c:v>-29.889003754000001</c:v>
                </c:pt>
                <c:pt idx="3420">
                  <c:v>-29.884063721</c:v>
                </c:pt>
                <c:pt idx="3421">
                  <c:v>-29.901493073000001</c:v>
                </c:pt>
                <c:pt idx="3422">
                  <c:v>-29.901493073000001</c:v>
                </c:pt>
                <c:pt idx="3423">
                  <c:v>-29.877605438</c:v>
                </c:pt>
                <c:pt idx="3424">
                  <c:v>-29.876625060999999</c:v>
                </c:pt>
                <c:pt idx="3425">
                  <c:v>-29.876625060999999</c:v>
                </c:pt>
                <c:pt idx="3426">
                  <c:v>-29.884979248</c:v>
                </c:pt>
                <c:pt idx="3427">
                  <c:v>-29.879692078000001</c:v>
                </c:pt>
                <c:pt idx="3428">
                  <c:v>-29.893135071</c:v>
                </c:pt>
                <c:pt idx="3429">
                  <c:v>-29.893135071</c:v>
                </c:pt>
                <c:pt idx="3430">
                  <c:v>-29.885894775000001</c:v>
                </c:pt>
                <c:pt idx="3431">
                  <c:v>-29.873147964000001</c:v>
                </c:pt>
                <c:pt idx="3432">
                  <c:v>-29.893501281999999</c:v>
                </c:pt>
                <c:pt idx="3433">
                  <c:v>-29.893501281999999</c:v>
                </c:pt>
                <c:pt idx="3434">
                  <c:v>-29.883022308000001</c:v>
                </c:pt>
                <c:pt idx="3435">
                  <c:v>-29.892120361</c:v>
                </c:pt>
                <c:pt idx="3436">
                  <c:v>-29.892120361</c:v>
                </c:pt>
                <c:pt idx="3437">
                  <c:v>-29.905895232999999</c:v>
                </c:pt>
                <c:pt idx="3438">
                  <c:v>-29.892341613999999</c:v>
                </c:pt>
                <c:pt idx="3439">
                  <c:v>-29.880287169999999</c:v>
                </c:pt>
                <c:pt idx="3440">
                  <c:v>-29.880287169999999</c:v>
                </c:pt>
                <c:pt idx="3441">
                  <c:v>-29.887031555</c:v>
                </c:pt>
                <c:pt idx="3442">
                  <c:v>-29.901508330999999</c:v>
                </c:pt>
                <c:pt idx="3443">
                  <c:v>-29.901508330999999</c:v>
                </c:pt>
                <c:pt idx="3444">
                  <c:v>-29.897827148000001</c:v>
                </c:pt>
                <c:pt idx="3445">
                  <c:v>-29.885066985999998</c:v>
                </c:pt>
                <c:pt idx="3446">
                  <c:v>-29.883583069</c:v>
                </c:pt>
                <c:pt idx="3447">
                  <c:v>-29.883583069</c:v>
                </c:pt>
                <c:pt idx="3448">
                  <c:v>-29.886962891</c:v>
                </c:pt>
                <c:pt idx="3449">
                  <c:v>-29.873020172</c:v>
                </c:pt>
                <c:pt idx="3450">
                  <c:v>-29.874233245999999</c:v>
                </c:pt>
                <c:pt idx="3451">
                  <c:v>-29.874233245999999</c:v>
                </c:pt>
                <c:pt idx="3452">
                  <c:v>-29.905143738</c:v>
                </c:pt>
                <c:pt idx="3453">
                  <c:v>-29.886676787999999</c:v>
                </c:pt>
                <c:pt idx="3454">
                  <c:v>-29.886676787999999</c:v>
                </c:pt>
                <c:pt idx="3455">
                  <c:v>-29.899116515999999</c:v>
                </c:pt>
                <c:pt idx="3456">
                  <c:v>-29.881145477</c:v>
                </c:pt>
                <c:pt idx="3457">
                  <c:v>-29.878654480000002</c:v>
                </c:pt>
                <c:pt idx="3458">
                  <c:v>-29.878654480000002</c:v>
                </c:pt>
                <c:pt idx="3459">
                  <c:v>-29.879081725999999</c:v>
                </c:pt>
                <c:pt idx="3460">
                  <c:v>-29.897758484000001</c:v>
                </c:pt>
                <c:pt idx="3461">
                  <c:v>-29.897758484000001</c:v>
                </c:pt>
                <c:pt idx="3462">
                  <c:v>-29.902084350999999</c:v>
                </c:pt>
                <c:pt idx="3463">
                  <c:v>-29.889343262000001</c:v>
                </c:pt>
                <c:pt idx="3464">
                  <c:v>-29.885009766</c:v>
                </c:pt>
                <c:pt idx="3465">
                  <c:v>-29.885009766</c:v>
                </c:pt>
                <c:pt idx="3466">
                  <c:v>-29.891345978</c:v>
                </c:pt>
                <c:pt idx="3467">
                  <c:v>-29.875080108999999</c:v>
                </c:pt>
                <c:pt idx="3468">
                  <c:v>-29.875080108999999</c:v>
                </c:pt>
                <c:pt idx="3469">
                  <c:v>-29.90184021</c:v>
                </c:pt>
                <c:pt idx="3470">
                  <c:v>-29.879215240000001</c:v>
                </c:pt>
                <c:pt idx="3471">
                  <c:v>-29.887550353999998</c:v>
                </c:pt>
                <c:pt idx="3472">
                  <c:v>-29.887550353999998</c:v>
                </c:pt>
                <c:pt idx="3473">
                  <c:v>-29.898498535000002</c:v>
                </c:pt>
                <c:pt idx="3474">
                  <c:v>-29.898811340000002</c:v>
                </c:pt>
                <c:pt idx="3475">
                  <c:v>-29.886634827000002</c:v>
                </c:pt>
                <c:pt idx="3476">
                  <c:v>-29.886634827000002</c:v>
                </c:pt>
                <c:pt idx="3477">
                  <c:v>-29.890968322999999</c:v>
                </c:pt>
                <c:pt idx="3478">
                  <c:v>-29.899944304999998</c:v>
                </c:pt>
                <c:pt idx="3479">
                  <c:v>-29.899944304999998</c:v>
                </c:pt>
                <c:pt idx="3480">
                  <c:v>-29.887931823999999</c:v>
                </c:pt>
                <c:pt idx="3481">
                  <c:v>-29.901264190999999</c:v>
                </c:pt>
                <c:pt idx="3482">
                  <c:v>-29.891929626</c:v>
                </c:pt>
                <c:pt idx="3483">
                  <c:v>-29.891929626</c:v>
                </c:pt>
                <c:pt idx="3484">
                  <c:v>-29.90460968</c:v>
                </c:pt>
                <c:pt idx="3485">
                  <c:v>-29.888145446999999</c:v>
                </c:pt>
                <c:pt idx="3486">
                  <c:v>-29.888145446999999</c:v>
                </c:pt>
                <c:pt idx="3487">
                  <c:v>-29.912010193</c:v>
                </c:pt>
                <c:pt idx="3488">
                  <c:v>-29.883041381999998</c:v>
                </c:pt>
                <c:pt idx="3489">
                  <c:v>-29.888374329000001</c:v>
                </c:pt>
                <c:pt idx="3490">
                  <c:v>-29.888374329000001</c:v>
                </c:pt>
                <c:pt idx="3491">
                  <c:v>-29.874458313000002</c:v>
                </c:pt>
                <c:pt idx="3492">
                  <c:v>-29.881446837999999</c:v>
                </c:pt>
                <c:pt idx="3493">
                  <c:v>-29.881446837999999</c:v>
                </c:pt>
                <c:pt idx="3494">
                  <c:v>-29.919225693000001</c:v>
                </c:pt>
                <c:pt idx="3495">
                  <c:v>-29.870758057</c:v>
                </c:pt>
                <c:pt idx="3496">
                  <c:v>-29.877880095999998</c:v>
                </c:pt>
                <c:pt idx="3497">
                  <c:v>-29.877880095999998</c:v>
                </c:pt>
                <c:pt idx="3498">
                  <c:v>-29.877998351999999</c:v>
                </c:pt>
                <c:pt idx="3499">
                  <c:v>-29.883079529</c:v>
                </c:pt>
                <c:pt idx="3500">
                  <c:v>-29.884498596</c:v>
                </c:pt>
                <c:pt idx="3501">
                  <c:v>-29.884498596</c:v>
                </c:pt>
                <c:pt idx="3502">
                  <c:v>-29.881439209</c:v>
                </c:pt>
                <c:pt idx="3503">
                  <c:v>-29.881771088000001</c:v>
                </c:pt>
                <c:pt idx="3504">
                  <c:v>-29.881771088000001</c:v>
                </c:pt>
                <c:pt idx="3505">
                  <c:v>-29.883064269999998</c:v>
                </c:pt>
                <c:pt idx="3506">
                  <c:v>-29.889854431</c:v>
                </c:pt>
                <c:pt idx="3507">
                  <c:v>-29.899127960000001</c:v>
                </c:pt>
                <c:pt idx="3508">
                  <c:v>-29.899127960000001</c:v>
                </c:pt>
                <c:pt idx="3509">
                  <c:v>-29.874431609999998</c:v>
                </c:pt>
                <c:pt idx="3510">
                  <c:v>-29.880886078</c:v>
                </c:pt>
                <c:pt idx="3511">
                  <c:v>-29.880886078</c:v>
                </c:pt>
                <c:pt idx="3512">
                  <c:v>-29.879806518999999</c:v>
                </c:pt>
                <c:pt idx="3513">
                  <c:v>-29.899631500000002</c:v>
                </c:pt>
                <c:pt idx="3514">
                  <c:v>-29.89855957</c:v>
                </c:pt>
                <c:pt idx="3515">
                  <c:v>-29.89855957</c:v>
                </c:pt>
                <c:pt idx="3516">
                  <c:v>-29.879180907999999</c:v>
                </c:pt>
                <c:pt idx="3517">
                  <c:v>-29.882266997999999</c:v>
                </c:pt>
                <c:pt idx="3518">
                  <c:v>-29.882266997999999</c:v>
                </c:pt>
                <c:pt idx="3519">
                  <c:v>-29.865869522000001</c:v>
                </c:pt>
                <c:pt idx="3520">
                  <c:v>-29.864145278999999</c:v>
                </c:pt>
                <c:pt idx="3521">
                  <c:v>-29.889625549000002</c:v>
                </c:pt>
                <c:pt idx="3522">
                  <c:v>-29.889625549000002</c:v>
                </c:pt>
                <c:pt idx="3523">
                  <c:v>-29.891326904</c:v>
                </c:pt>
                <c:pt idx="3524">
                  <c:v>-29.896377563000001</c:v>
                </c:pt>
                <c:pt idx="3525">
                  <c:v>-29.895118712999999</c:v>
                </c:pt>
                <c:pt idx="3526">
                  <c:v>-29.895118712999999</c:v>
                </c:pt>
                <c:pt idx="3527">
                  <c:v>-29.903930664000001</c:v>
                </c:pt>
                <c:pt idx="3528">
                  <c:v>-29.904941559000001</c:v>
                </c:pt>
                <c:pt idx="3529">
                  <c:v>-29.904941559000001</c:v>
                </c:pt>
                <c:pt idx="3530">
                  <c:v>-29.867815018000002</c:v>
                </c:pt>
                <c:pt idx="3531">
                  <c:v>-29.906440735</c:v>
                </c:pt>
                <c:pt idx="3532">
                  <c:v>-29.896976470999999</c:v>
                </c:pt>
                <c:pt idx="3533">
                  <c:v>-29.896976470999999</c:v>
                </c:pt>
                <c:pt idx="3534">
                  <c:v>-29.892887115000001</c:v>
                </c:pt>
                <c:pt idx="3535">
                  <c:v>-29.874687195</c:v>
                </c:pt>
                <c:pt idx="3536">
                  <c:v>-29.874687195</c:v>
                </c:pt>
                <c:pt idx="3537">
                  <c:v>-29.896766663000001</c:v>
                </c:pt>
                <c:pt idx="3538">
                  <c:v>-29.869867325000001</c:v>
                </c:pt>
                <c:pt idx="3539">
                  <c:v>-29.879524231000001</c:v>
                </c:pt>
                <c:pt idx="3540">
                  <c:v>-29.879524231000001</c:v>
                </c:pt>
                <c:pt idx="3541">
                  <c:v>-29.888202667000002</c:v>
                </c:pt>
                <c:pt idx="3542">
                  <c:v>-29.898838043000001</c:v>
                </c:pt>
                <c:pt idx="3543">
                  <c:v>-29.889228821</c:v>
                </c:pt>
                <c:pt idx="3544">
                  <c:v>-29.889228821</c:v>
                </c:pt>
                <c:pt idx="3545">
                  <c:v>-29.892093658</c:v>
                </c:pt>
                <c:pt idx="3546">
                  <c:v>-29.860361098999999</c:v>
                </c:pt>
                <c:pt idx="3547">
                  <c:v>-29.860361098999999</c:v>
                </c:pt>
                <c:pt idx="3548">
                  <c:v>-29.908843994000001</c:v>
                </c:pt>
                <c:pt idx="3549">
                  <c:v>-29.882823943999998</c:v>
                </c:pt>
                <c:pt idx="3550">
                  <c:v>-29.908252716</c:v>
                </c:pt>
                <c:pt idx="3551">
                  <c:v>-29.908252716</c:v>
                </c:pt>
                <c:pt idx="3552">
                  <c:v>-29.885864258000002</c:v>
                </c:pt>
                <c:pt idx="3553">
                  <c:v>-29.887954711999999</c:v>
                </c:pt>
                <c:pt idx="3554">
                  <c:v>-29.887954711999999</c:v>
                </c:pt>
                <c:pt idx="3555">
                  <c:v>-29.878410338999998</c:v>
                </c:pt>
                <c:pt idx="3556">
                  <c:v>-29.885524749999998</c:v>
                </c:pt>
                <c:pt idx="3557">
                  <c:v>-29.879688262999998</c:v>
                </c:pt>
                <c:pt idx="3558">
                  <c:v>-29.879688262999998</c:v>
                </c:pt>
                <c:pt idx="3559">
                  <c:v>-29.905212402</c:v>
                </c:pt>
                <c:pt idx="3560">
                  <c:v>-29.894493102999999</c:v>
                </c:pt>
                <c:pt idx="3561">
                  <c:v>-29.894493102999999</c:v>
                </c:pt>
                <c:pt idx="3562">
                  <c:v>-29.902809142999999</c:v>
                </c:pt>
                <c:pt idx="3563">
                  <c:v>-29.924333571999998</c:v>
                </c:pt>
                <c:pt idx="3564">
                  <c:v>-29.878114700000001</c:v>
                </c:pt>
                <c:pt idx="3565">
                  <c:v>-29.878114700000001</c:v>
                </c:pt>
                <c:pt idx="3566">
                  <c:v>-29.879207610999998</c:v>
                </c:pt>
                <c:pt idx="3567">
                  <c:v>-29.872354507000001</c:v>
                </c:pt>
                <c:pt idx="3568">
                  <c:v>-29.880966186999999</c:v>
                </c:pt>
                <c:pt idx="3569">
                  <c:v>-29.880966186999999</c:v>
                </c:pt>
                <c:pt idx="3570">
                  <c:v>-29.887546538999999</c:v>
                </c:pt>
                <c:pt idx="3571">
                  <c:v>-29.906585693</c:v>
                </c:pt>
                <c:pt idx="3572">
                  <c:v>-29.906585693</c:v>
                </c:pt>
                <c:pt idx="3573">
                  <c:v>-29.902580261000001</c:v>
                </c:pt>
                <c:pt idx="3574">
                  <c:v>-29.87480545</c:v>
                </c:pt>
                <c:pt idx="3575">
                  <c:v>-29.880039215</c:v>
                </c:pt>
                <c:pt idx="3576">
                  <c:v>-29.880039215</c:v>
                </c:pt>
                <c:pt idx="3577">
                  <c:v>-29.884647369</c:v>
                </c:pt>
                <c:pt idx="3578">
                  <c:v>-29.876478195000001</c:v>
                </c:pt>
                <c:pt idx="3579">
                  <c:v>-29.906124115000001</c:v>
                </c:pt>
                <c:pt idx="3580">
                  <c:v>-29.906124115000001</c:v>
                </c:pt>
                <c:pt idx="3581">
                  <c:v>-29.903327942000001</c:v>
                </c:pt>
                <c:pt idx="3582">
                  <c:v>-29.884349823000001</c:v>
                </c:pt>
                <c:pt idx="3583">
                  <c:v>-29.884349823000001</c:v>
                </c:pt>
                <c:pt idx="3584">
                  <c:v>-29.890964508</c:v>
                </c:pt>
                <c:pt idx="3585">
                  <c:v>-29.907848357999999</c:v>
                </c:pt>
                <c:pt idx="3586">
                  <c:v>-29.897571564</c:v>
                </c:pt>
                <c:pt idx="3587">
                  <c:v>-29.897571564</c:v>
                </c:pt>
                <c:pt idx="3588">
                  <c:v>-29.902881621999999</c:v>
                </c:pt>
                <c:pt idx="3589">
                  <c:v>-29.903675078999999</c:v>
                </c:pt>
                <c:pt idx="3590">
                  <c:v>-29.870172500999999</c:v>
                </c:pt>
                <c:pt idx="3591">
                  <c:v>-29.870172500999999</c:v>
                </c:pt>
                <c:pt idx="3592">
                  <c:v>-29.871820450000001</c:v>
                </c:pt>
                <c:pt idx="3593">
                  <c:v>-29.908164977999999</c:v>
                </c:pt>
                <c:pt idx="3594">
                  <c:v>-29.908164977999999</c:v>
                </c:pt>
                <c:pt idx="3595">
                  <c:v>-29.908088683999999</c:v>
                </c:pt>
                <c:pt idx="3596">
                  <c:v>-29.884071349999999</c:v>
                </c:pt>
                <c:pt idx="3597">
                  <c:v>-29.894306183000001</c:v>
                </c:pt>
                <c:pt idx="3598">
                  <c:v>-29.894306183000001</c:v>
                </c:pt>
                <c:pt idx="3599">
                  <c:v>-29.885524749999998</c:v>
                </c:pt>
                <c:pt idx="3600">
                  <c:v>-29.894111633000001</c:v>
                </c:pt>
                <c:pt idx="3601">
                  <c:v>-29.903156281000001</c:v>
                </c:pt>
                <c:pt idx="3602">
                  <c:v>-29.903156281000001</c:v>
                </c:pt>
                <c:pt idx="3603">
                  <c:v>-29.898040771000002</c:v>
                </c:pt>
                <c:pt idx="3604">
                  <c:v>-29.896472931000002</c:v>
                </c:pt>
                <c:pt idx="3605">
                  <c:v>-29.896472931000002</c:v>
                </c:pt>
                <c:pt idx="3606">
                  <c:v>-29.886962891</c:v>
                </c:pt>
                <c:pt idx="3607">
                  <c:v>-29.891517639</c:v>
                </c:pt>
                <c:pt idx="3608">
                  <c:v>-29.898464203</c:v>
                </c:pt>
                <c:pt idx="3609">
                  <c:v>-29.898464203</c:v>
                </c:pt>
                <c:pt idx="3610">
                  <c:v>-29.915302276999999</c:v>
                </c:pt>
                <c:pt idx="3611">
                  <c:v>-29.931613922</c:v>
                </c:pt>
                <c:pt idx="3612">
                  <c:v>-29.931613922</c:v>
                </c:pt>
                <c:pt idx="3613">
                  <c:v>-29.924034119000002</c:v>
                </c:pt>
                <c:pt idx="3614">
                  <c:v>-29.952083588000001</c:v>
                </c:pt>
                <c:pt idx="3615">
                  <c:v>-29.942531586000001</c:v>
                </c:pt>
                <c:pt idx="3616">
                  <c:v>-29.942531586000001</c:v>
                </c:pt>
                <c:pt idx="3617">
                  <c:v>-29.953632355</c:v>
                </c:pt>
                <c:pt idx="3618">
                  <c:v>-29.954650878999999</c:v>
                </c:pt>
                <c:pt idx="3619">
                  <c:v>-30.001752852999999</c:v>
                </c:pt>
                <c:pt idx="3620">
                  <c:v>-30.001752852999999</c:v>
                </c:pt>
                <c:pt idx="3621">
                  <c:v>-29.979736328000001</c:v>
                </c:pt>
                <c:pt idx="3622">
                  <c:v>-29.993831634999999</c:v>
                </c:pt>
                <c:pt idx="3623">
                  <c:v>-29.993831634999999</c:v>
                </c:pt>
                <c:pt idx="3624">
                  <c:v>-29.972368240000002</c:v>
                </c:pt>
                <c:pt idx="3625">
                  <c:v>-29.979621887</c:v>
                </c:pt>
                <c:pt idx="3626">
                  <c:v>-29.998897551999999</c:v>
                </c:pt>
                <c:pt idx="3627">
                  <c:v>-29.998897551999999</c:v>
                </c:pt>
                <c:pt idx="3628">
                  <c:v>-29.983297348000001</c:v>
                </c:pt>
                <c:pt idx="3629">
                  <c:v>-30.011558532999999</c:v>
                </c:pt>
                <c:pt idx="3630">
                  <c:v>-30.011558532999999</c:v>
                </c:pt>
                <c:pt idx="3631">
                  <c:v>-30.006893158</c:v>
                </c:pt>
                <c:pt idx="3632">
                  <c:v>-30.031677246000001</c:v>
                </c:pt>
                <c:pt idx="3633">
                  <c:v>-30.044906615999999</c:v>
                </c:pt>
                <c:pt idx="3634">
                  <c:v>-30.044906615999999</c:v>
                </c:pt>
                <c:pt idx="3635">
                  <c:v>-30.030773162999999</c:v>
                </c:pt>
                <c:pt idx="3636">
                  <c:v>-30.033046722000002</c:v>
                </c:pt>
                <c:pt idx="3637">
                  <c:v>-30.023200988999999</c:v>
                </c:pt>
                <c:pt idx="3638">
                  <c:v>-30.023200988999999</c:v>
                </c:pt>
                <c:pt idx="3639">
                  <c:v>-30.014814377</c:v>
                </c:pt>
                <c:pt idx="3640">
                  <c:v>-30.047382355</c:v>
                </c:pt>
                <c:pt idx="3641">
                  <c:v>-30.047382355</c:v>
                </c:pt>
                <c:pt idx="3642">
                  <c:v>-30.036731719999999</c:v>
                </c:pt>
                <c:pt idx="3643">
                  <c:v>-30.030368804999998</c:v>
                </c:pt>
                <c:pt idx="3644">
                  <c:v>-30.043445587000001</c:v>
                </c:pt>
                <c:pt idx="3645">
                  <c:v>-30.043445587000001</c:v>
                </c:pt>
                <c:pt idx="3646">
                  <c:v>-30.020671843999999</c:v>
                </c:pt>
                <c:pt idx="3647">
                  <c:v>-30.004562377999999</c:v>
                </c:pt>
                <c:pt idx="3648">
                  <c:v>-30.004562377999999</c:v>
                </c:pt>
                <c:pt idx="3649">
                  <c:v>-30.000251769999998</c:v>
                </c:pt>
                <c:pt idx="3650">
                  <c:v>-30.009162903</c:v>
                </c:pt>
                <c:pt idx="3651">
                  <c:v>-30.001129150000001</c:v>
                </c:pt>
                <c:pt idx="3652">
                  <c:v>-30.001129150000001</c:v>
                </c:pt>
                <c:pt idx="3653">
                  <c:v>-30.001411438000002</c:v>
                </c:pt>
                <c:pt idx="3654">
                  <c:v>-29.995788573999999</c:v>
                </c:pt>
                <c:pt idx="3655">
                  <c:v>-29.998935699</c:v>
                </c:pt>
                <c:pt idx="3656">
                  <c:v>-29.998935699</c:v>
                </c:pt>
                <c:pt idx="3657">
                  <c:v>-30.007736206000001</c:v>
                </c:pt>
                <c:pt idx="3658">
                  <c:v>-29.986648559999999</c:v>
                </c:pt>
                <c:pt idx="3659">
                  <c:v>-29.986648559999999</c:v>
                </c:pt>
                <c:pt idx="3660">
                  <c:v>-30.00863266</c:v>
                </c:pt>
                <c:pt idx="3661">
                  <c:v>-29.960157393999999</c:v>
                </c:pt>
                <c:pt idx="3662">
                  <c:v>-29.961673737000002</c:v>
                </c:pt>
                <c:pt idx="3663">
                  <c:v>-29.961673737000002</c:v>
                </c:pt>
                <c:pt idx="3664">
                  <c:v>-29.964660644999999</c:v>
                </c:pt>
                <c:pt idx="3665">
                  <c:v>-29.952709198000001</c:v>
                </c:pt>
                <c:pt idx="3666">
                  <c:v>-29.952709198000001</c:v>
                </c:pt>
                <c:pt idx="3667">
                  <c:v>-29.953060149999999</c:v>
                </c:pt>
                <c:pt idx="3668">
                  <c:v>-29.949207306000002</c:v>
                </c:pt>
                <c:pt idx="3669">
                  <c:v>-29.956825255999998</c:v>
                </c:pt>
                <c:pt idx="3670">
                  <c:v>-29.956825255999998</c:v>
                </c:pt>
                <c:pt idx="3671">
                  <c:v>-29.945354462000001</c:v>
                </c:pt>
                <c:pt idx="3672">
                  <c:v>-29.952533721999998</c:v>
                </c:pt>
                <c:pt idx="3673">
                  <c:v>-29.952533721999998</c:v>
                </c:pt>
                <c:pt idx="3674">
                  <c:v>-29.946159363</c:v>
                </c:pt>
                <c:pt idx="3675">
                  <c:v>-29.954627990999999</c:v>
                </c:pt>
                <c:pt idx="3676">
                  <c:v>-29.939495087000001</c:v>
                </c:pt>
                <c:pt idx="3677">
                  <c:v>-29.939495087000001</c:v>
                </c:pt>
                <c:pt idx="3678">
                  <c:v>-29.925334929999998</c:v>
                </c:pt>
                <c:pt idx="3679">
                  <c:v>-29.917469024999999</c:v>
                </c:pt>
                <c:pt idx="3680">
                  <c:v>-29.925395966</c:v>
                </c:pt>
                <c:pt idx="3681">
                  <c:v>-29.925395966</c:v>
                </c:pt>
                <c:pt idx="3682">
                  <c:v>-29.94683075</c:v>
                </c:pt>
                <c:pt idx="3683">
                  <c:v>-29.916259766</c:v>
                </c:pt>
                <c:pt idx="3684">
                  <c:v>-29.916259766</c:v>
                </c:pt>
                <c:pt idx="3685">
                  <c:v>-29.913883209000002</c:v>
                </c:pt>
                <c:pt idx="3686">
                  <c:v>-29.930175780999999</c:v>
                </c:pt>
                <c:pt idx="3687">
                  <c:v>-29.923290253000001</c:v>
                </c:pt>
                <c:pt idx="3688">
                  <c:v>-29.923290253000001</c:v>
                </c:pt>
                <c:pt idx="3689">
                  <c:v>-29.917110442999999</c:v>
                </c:pt>
                <c:pt idx="3690">
                  <c:v>-29.912033081000001</c:v>
                </c:pt>
                <c:pt idx="3691">
                  <c:v>-29.912033081000001</c:v>
                </c:pt>
                <c:pt idx="3692">
                  <c:v>-29.923641204999999</c:v>
                </c:pt>
                <c:pt idx="3693">
                  <c:v>-29.932235718000001</c:v>
                </c:pt>
                <c:pt idx="3694">
                  <c:v>-29.923992157000001</c:v>
                </c:pt>
                <c:pt idx="3695">
                  <c:v>-29.923992157000001</c:v>
                </c:pt>
                <c:pt idx="3696">
                  <c:v>-29.921237946000002</c:v>
                </c:pt>
                <c:pt idx="3697">
                  <c:v>-29.889734268000002</c:v>
                </c:pt>
                <c:pt idx="3698">
                  <c:v>-29.889734268000002</c:v>
                </c:pt>
                <c:pt idx="3699">
                  <c:v>-29.937015533</c:v>
                </c:pt>
                <c:pt idx="3700">
                  <c:v>-29.918792724999999</c:v>
                </c:pt>
                <c:pt idx="3701">
                  <c:v>-29.928630828999999</c:v>
                </c:pt>
                <c:pt idx="3702">
                  <c:v>-29.928630828999999</c:v>
                </c:pt>
                <c:pt idx="3703">
                  <c:v>-29.909671783</c:v>
                </c:pt>
                <c:pt idx="3704">
                  <c:v>-29.901054382000002</c:v>
                </c:pt>
                <c:pt idx="3705">
                  <c:v>-29.926498413000001</c:v>
                </c:pt>
                <c:pt idx="3706">
                  <c:v>-29.926498413000001</c:v>
                </c:pt>
                <c:pt idx="3707">
                  <c:v>-29.923732758</c:v>
                </c:pt>
                <c:pt idx="3708">
                  <c:v>-29.910984038999999</c:v>
                </c:pt>
                <c:pt idx="3709">
                  <c:v>-29.910984038999999</c:v>
                </c:pt>
                <c:pt idx="3710">
                  <c:v>-29.91147995</c:v>
                </c:pt>
                <c:pt idx="3711">
                  <c:v>-29.930374145999998</c:v>
                </c:pt>
                <c:pt idx="3712">
                  <c:v>-29.896301269999999</c:v>
                </c:pt>
                <c:pt idx="3713">
                  <c:v>-29.896301269999999</c:v>
                </c:pt>
                <c:pt idx="3714">
                  <c:v>-29.911567688000002</c:v>
                </c:pt>
                <c:pt idx="3715">
                  <c:v>-29.894344329999999</c:v>
                </c:pt>
                <c:pt idx="3716">
                  <c:v>-29.894344329999999</c:v>
                </c:pt>
                <c:pt idx="3717">
                  <c:v>-29.915924071999999</c:v>
                </c:pt>
                <c:pt idx="3718">
                  <c:v>-29.902709960999999</c:v>
                </c:pt>
                <c:pt idx="3719">
                  <c:v>-29.936162949</c:v>
                </c:pt>
                <c:pt idx="3720">
                  <c:v>-29.936162949</c:v>
                </c:pt>
                <c:pt idx="3721">
                  <c:v>-29.915534973</c:v>
                </c:pt>
                <c:pt idx="3722">
                  <c:v>-29.926094055</c:v>
                </c:pt>
                <c:pt idx="3723">
                  <c:v>-29.926094055</c:v>
                </c:pt>
                <c:pt idx="3724">
                  <c:v>-29.901058197000001</c:v>
                </c:pt>
                <c:pt idx="3725">
                  <c:v>-29.923946381</c:v>
                </c:pt>
                <c:pt idx="3726">
                  <c:v>-29.901466370000001</c:v>
                </c:pt>
                <c:pt idx="3727">
                  <c:v>-29.901466370000001</c:v>
                </c:pt>
                <c:pt idx="3728">
                  <c:v>-29.895561218000001</c:v>
                </c:pt>
                <c:pt idx="3729">
                  <c:v>-29.890487670999999</c:v>
                </c:pt>
                <c:pt idx="3730">
                  <c:v>-29.890487670999999</c:v>
                </c:pt>
                <c:pt idx="3731">
                  <c:v>-29.926645278999999</c:v>
                </c:pt>
                <c:pt idx="3732">
                  <c:v>-29.880041122000002</c:v>
                </c:pt>
                <c:pt idx="3733">
                  <c:v>-29.898723602</c:v>
                </c:pt>
                <c:pt idx="3734">
                  <c:v>-29.898723602</c:v>
                </c:pt>
                <c:pt idx="3735">
                  <c:v>-29.919792175000001</c:v>
                </c:pt>
                <c:pt idx="3736">
                  <c:v>-29.899673461999999</c:v>
                </c:pt>
                <c:pt idx="3737">
                  <c:v>-29.899673461999999</c:v>
                </c:pt>
                <c:pt idx="3738">
                  <c:v>-29.915592193999998</c:v>
                </c:pt>
                <c:pt idx="3739">
                  <c:v>-29.896888733000001</c:v>
                </c:pt>
                <c:pt idx="3740">
                  <c:v>-29.891998291</c:v>
                </c:pt>
                <c:pt idx="3741">
                  <c:v>-29.891998291</c:v>
                </c:pt>
                <c:pt idx="3742">
                  <c:v>-29.906795502000001</c:v>
                </c:pt>
                <c:pt idx="3743">
                  <c:v>-29.910816192999999</c:v>
                </c:pt>
                <c:pt idx="3744">
                  <c:v>-29.868204117000001</c:v>
                </c:pt>
                <c:pt idx="3745">
                  <c:v>-29.868204117000001</c:v>
                </c:pt>
                <c:pt idx="3746">
                  <c:v>-29.910385131999998</c:v>
                </c:pt>
                <c:pt idx="3747">
                  <c:v>-29.906337738000001</c:v>
                </c:pt>
                <c:pt idx="3748">
                  <c:v>-29.906337738000001</c:v>
                </c:pt>
                <c:pt idx="3749">
                  <c:v>-29.911071777</c:v>
                </c:pt>
                <c:pt idx="3750">
                  <c:v>-29.906925201</c:v>
                </c:pt>
                <c:pt idx="3751">
                  <c:v>-29.878030776999999</c:v>
                </c:pt>
                <c:pt idx="3752">
                  <c:v>-29.878030776999999</c:v>
                </c:pt>
                <c:pt idx="3753">
                  <c:v>-29.901317595999998</c:v>
                </c:pt>
                <c:pt idx="3754">
                  <c:v>-29.904781342</c:v>
                </c:pt>
                <c:pt idx="3755">
                  <c:v>-29.904781342</c:v>
                </c:pt>
                <c:pt idx="3756">
                  <c:v>-29.912254333</c:v>
                </c:pt>
                <c:pt idx="3757">
                  <c:v>-29.913963318</c:v>
                </c:pt>
                <c:pt idx="3758">
                  <c:v>-29.912425995</c:v>
                </c:pt>
                <c:pt idx="3759">
                  <c:v>-29.912425995</c:v>
                </c:pt>
                <c:pt idx="3760">
                  <c:v>-29.888946532999999</c:v>
                </c:pt>
                <c:pt idx="3761">
                  <c:v>-29.913383484000001</c:v>
                </c:pt>
                <c:pt idx="3762">
                  <c:v>-29.906185149999999</c:v>
                </c:pt>
                <c:pt idx="3763">
                  <c:v>-29.906185149999999</c:v>
                </c:pt>
                <c:pt idx="3764">
                  <c:v>-29.878572464000001</c:v>
                </c:pt>
                <c:pt idx="3765">
                  <c:v>-29.912956238</c:v>
                </c:pt>
                <c:pt idx="3766">
                  <c:v>-29.912956238</c:v>
                </c:pt>
                <c:pt idx="3767">
                  <c:v>-29.905773162999999</c:v>
                </c:pt>
                <c:pt idx="3768">
                  <c:v>-29.886669159</c:v>
                </c:pt>
                <c:pt idx="3769">
                  <c:v>-29.889850616</c:v>
                </c:pt>
                <c:pt idx="3770">
                  <c:v>-29.889850616</c:v>
                </c:pt>
                <c:pt idx="3771">
                  <c:v>-29.903625487999999</c:v>
                </c:pt>
                <c:pt idx="3772">
                  <c:v>-29.905651092999999</c:v>
                </c:pt>
                <c:pt idx="3773">
                  <c:v>-29.905651092999999</c:v>
                </c:pt>
                <c:pt idx="3774">
                  <c:v>-29.895126343000001</c:v>
                </c:pt>
                <c:pt idx="3775">
                  <c:v>-29.888462066999999</c:v>
                </c:pt>
                <c:pt idx="3776">
                  <c:v>-29.884593964</c:v>
                </c:pt>
                <c:pt idx="3777">
                  <c:v>-29.884593964</c:v>
                </c:pt>
                <c:pt idx="3778">
                  <c:v>-29.884311675999999</c:v>
                </c:pt>
                <c:pt idx="3779">
                  <c:v>-29.904109954999999</c:v>
                </c:pt>
                <c:pt idx="3780">
                  <c:v>-29.904109954999999</c:v>
                </c:pt>
                <c:pt idx="3781">
                  <c:v>-29.893733978</c:v>
                </c:pt>
                <c:pt idx="3782">
                  <c:v>-29.89402771</c:v>
                </c:pt>
                <c:pt idx="3783">
                  <c:v>-29.889347076</c:v>
                </c:pt>
                <c:pt idx="3784">
                  <c:v>-29.889347076</c:v>
                </c:pt>
                <c:pt idx="3785">
                  <c:v>-29.875888824</c:v>
                </c:pt>
                <c:pt idx="3786">
                  <c:v>-29.894451141000001</c:v>
                </c:pt>
                <c:pt idx="3787">
                  <c:v>-29.894451141000001</c:v>
                </c:pt>
                <c:pt idx="3788">
                  <c:v>-29.902767181000002</c:v>
                </c:pt>
                <c:pt idx="3789">
                  <c:v>-29.883583069</c:v>
                </c:pt>
                <c:pt idx="3790">
                  <c:v>-29.891674041999998</c:v>
                </c:pt>
                <c:pt idx="3791">
                  <c:v>-29.891674041999998</c:v>
                </c:pt>
                <c:pt idx="3792">
                  <c:v>-29.893451690999999</c:v>
                </c:pt>
                <c:pt idx="3793">
                  <c:v>-29.905078887999998</c:v>
                </c:pt>
                <c:pt idx="3794">
                  <c:v>-29.905078887999998</c:v>
                </c:pt>
                <c:pt idx="3795">
                  <c:v>-29.887992859000001</c:v>
                </c:pt>
                <c:pt idx="3796">
                  <c:v>-29.894313812</c:v>
                </c:pt>
                <c:pt idx="3797">
                  <c:v>-29.900192261000001</c:v>
                </c:pt>
                <c:pt idx="3798">
                  <c:v>-29.900192261000001</c:v>
                </c:pt>
                <c:pt idx="3799">
                  <c:v>-29.899227142000001</c:v>
                </c:pt>
                <c:pt idx="3800">
                  <c:v>-29.877759933</c:v>
                </c:pt>
                <c:pt idx="3801">
                  <c:v>-29.883823395</c:v>
                </c:pt>
                <c:pt idx="3802">
                  <c:v>-29.883823395</c:v>
                </c:pt>
                <c:pt idx="3803">
                  <c:v>-29.889110564999999</c:v>
                </c:pt>
                <c:pt idx="3804">
                  <c:v>-29.882743834999999</c:v>
                </c:pt>
                <c:pt idx="3805">
                  <c:v>-29.882743834999999</c:v>
                </c:pt>
                <c:pt idx="3806">
                  <c:v>-29.873086928999999</c:v>
                </c:pt>
                <c:pt idx="3807">
                  <c:v>-29.877185822000001</c:v>
                </c:pt>
                <c:pt idx="3808">
                  <c:v>-29.888271331999999</c:v>
                </c:pt>
                <c:pt idx="3809">
                  <c:v>-29.888271331999999</c:v>
                </c:pt>
                <c:pt idx="3810">
                  <c:v>-29.874355315999999</c:v>
                </c:pt>
                <c:pt idx="3811">
                  <c:v>-29.903461455999999</c:v>
                </c:pt>
                <c:pt idx="3812">
                  <c:v>-29.903461455999999</c:v>
                </c:pt>
                <c:pt idx="3813">
                  <c:v>-29.886970519999998</c:v>
                </c:pt>
                <c:pt idx="3814">
                  <c:v>-29.882244109999998</c:v>
                </c:pt>
                <c:pt idx="3815">
                  <c:v>-29.91015625</c:v>
                </c:pt>
                <c:pt idx="3816">
                  <c:v>-29.91015625</c:v>
                </c:pt>
                <c:pt idx="3817">
                  <c:v>-29.907295226999999</c:v>
                </c:pt>
                <c:pt idx="3818">
                  <c:v>-29.917238234999999</c:v>
                </c:pt>
                <c:pt idx="3819">
                  <c:v>-29.883396148999999</c:v>
                </c:pt>
                <c:pt idx="3820">
                  <c:v>-29.883396148999999</c:v>
                </c:pt>
                <c:pt idx="3821">
                  <c:v>-29.908588409</c:v>
                </c:pt>
                <c:pt idx="3822">
                  <c:v>-29.89043045</c:v>
                </c:pt>
                <c:pt idx="3823">
                  <c:v>-29.89043045</c:v>
                </c:pt>
                <c:pt idx="3824">
                  <c:v>-29.902275084999999</c:v>
                </c:pt>
                <c:pt idx="3825">
                  <c:v>-29.887325286999999</c:v>
                </c:pt>
                <c:pt idx="3826">
                  <c:v>-29.896492003999999</c:v>
                </c:pt>
                <c:pt idx="3827">
                  <c:v>-29.896492003999999</c:v>
                </c:pt>
                <c:pt idx="3828">
                  <c:v>-29.895503997999999</c:v>
                </c:pt>
                <c:pt idx="3829">
                  <c:v>-29.885818481000001</c:v>
                </c:pt>
                <c:pt idx="3830">
                  <c:v>-29.902690886999999</c:v>
                </c:pt>
                <c:pt idx="3831">
                  <c:v>-29.902690886999999</c:v>
                </c:pt>
                <c:pt idx="3832">
                  <c:v>-29.887355803999998</c:v>
                </c:pt>
                <c:pt idx="3833">
                  <c:v>-29.869066237999998</c:v>
                </c:pt>
                <c:pt idx="3834">
                  <c:v>-29.869066237999998</c:v>
                </c:pt>
                <c:pt idx="3835">
                  <c:v>-29.895523071</c:v>
                </c:pt>
                <c:pt idx="3836">
                  <c:v>-29.889739989999999</c:v>
                </c:pt>
                <c:pt idx="3837">
                  <c:v>-29.873682022000001</c:v>
                </c:pt>
                <c:pt idx="3838">
                  <c:v>-29.873682022000001</c:v>
                </c:pt>
                <c:pt idx="3839">
                  <c:v>-29.908119202000002</c:v>
                </c:pt>
                <c:pt idx="3840">
                  <c:v>-29.905063629000001</c:v>
                </c:pt>
                <c:pt idx="3841">
                  <c:v>-29.905063629000001</c:v>
                </c:pt>
                <c:pt idx="3842">
                  <c:v>-29.893421173</c:v>
                </c:pt>
                <c:pt idx="3843">
                  <c:v>-29.915292740000002</c:v>
                </c:pt>
                <c:pt idx="3844">
                  <c:v>-29.891132355</c:v>
                </c:pt>
                <c:pt idx="3845">
                  <c:v>-29.891132355</c:v>
                </c:pt>
                <c:pt idx="3846">
                  <c:v>-29.8997612</c:v>
                </c:pt>
                <c:pt idx="3847">
                  <c:v>-29.874692917000001</c:v>
                </c:pt>
                <c:pt idx="3848">
                  <c:v>-29.874692917000001</c:v>
                </c:pt>
                <c:pt idx="3849">
                  <c:v>-29.889194489000001</c:v>
                </c:pt>
                <c:pt idx="3850">
                  <c:v>-29.893848419000001</c:v>
                </c:pt>
                <c:pt idx="3851">
                  <c:v>-29.894527435000001</c:v>
                </c:pt>
                <c:pt idx="3852">
                  <c:v>-29.894527435000001</c:v>
                </c:pt>
                <c:pt idx="3853">
                  <c:v>-29.921800612999998</c:v>
                </c:pt>
                <c:pt idx="3854">
                  <c:v>-29.876726151</c:v>
                </c:pt>
                <c:pt idx="3855">
                  <c:v>-29.876726151</c:v>
                </c:pt>
                <c:pt idx="3856">
                  <c:v>-29.902633667</c:v>
                </c:pt>
                <c:pt idx="3857">
                  <c:v>-29.807922362999999</c:v>
                </c:pt>
                <c:pt idx="3858">
                  <c:v>-29.697601318</c:v>
                </c:pt>
                <c:pt idx="3859">
                  <c:v>-29.697601318</c:v>
                </c:pt>
                <c:pt idx="3860">
                  <c:v>-29.580978393999999</c:v>
                </c:pt>
                <c:pt idx="3861">
                  <c:v>-29.496017456000001</c:v>
                </c:pt>
                <c:pt idx="3862">
                  <c:v>-29.496017456000001</c:v>
                </c:pt>
                <c:pt idx="3863">
                  <c:v>-29.382785797</c:v>
                </c:pt>
                <c:pt idx="3864">
                  <c:v>-29.279785155999999</c:v>
                </c:pt>
                <c:pt idx="3865">
                  <c:v>-29.199878692999999</c:v>
                </c:pt>
                <c:pt idx="3866">
                  <c:v>-29.199878692999999</c:v>
                </c:pt>
                <c:pt idx="3867">
                  <c:v>-29.141109467</c:v>
                </c:pt>
                <c:pt idx="3868">
                  <c:v>-29.049537658999999</c:v>
                </c:pt>
                <c:pt idx="3869">
                  <c:v>-28.976356505999998</c:v>
                </c:pt>
                <c:pt idx="3870">
                  <c:v>-28.976356505999998</c:v>
                </c:pt>
                <c:pt idx="3871">
                  <c:v>-28.913085937999998</c:v>
                </c:pt>
                <c:pt idx="3872">
                  <c:v>-28.833084106000001</c:v>
                </c:pt>
                <c:pt idx="3873">
                  <c:v>-28.833084106000001</c:v>
                </c:pt>
                <c:pt idx="3874">
                  <c:v>-28.779838561999998</c:v>
                </c:pt>
                <c:pt idx="3875">
                  <c:v>-28.719238280999999</c:v>
                </c:pt>
                <c:pt idx="3876">
                  <c:v>-28.670780182000001</c:v>
                </c:pt>
                <c:pt idx="3877">
                  <c:v>-28.670780182000001</c:v>
                </c:pt>
                <c:pt idx="3878">
                  <c:v>-28.610725403</c:v>
                </c:pt>
                <c:pt idx="3879">
                  <c:v>-28.552410126000002</c:v>
                </c:pt>
                <c:pt idx="3880">
                  <c:v>-28.552410126000002</c:v>
                </c:pt>
                <c:pt idx="3881">
                  <c:v>-28.527580261000001</c:v>
                </c:pt>
                <c:pt idx="3882">
                  <c:v>-28.492906569999999</c:v>
                </c:pt>
                <c:pt idx="3883">
                  <c:v>-28.426403046000001</c:v>
                </c:pt>
                <c:pt idx="3884">
                  <c:v>-28.426403046000001</c:v>
                </c:pt>
                <c:pt idx="3885">
                  <c:v>-28.399528502999999</c:v>
                </c:pt>
                <c:pt idx="3886">
                  <c:v>-28.362380981000001</c:v>
                </c:pt>
                <c:pt idx="3887">
                  <c:v>-28.304130554</c:v>
                </c:pt>
                <c:pt idx="3888">
                  <c:v>-28.304130554</c:v>
                </c:pt>
                <c:pt idx="3889">
                  <c:v>-28.284599304</c:v>
                </c:pt>
                <c:pt idx="3890">
                  <c:v>-28.231504439999998</c:v>
                </c:pt>
                <c:pt idx="3891">
                  <c:v>-28.231504439999998</c:v>
                </c:pt>
                <c:pt idx="3892">
                  <c:v>-28.205125808999998</c:v>
                </c:pt>
                <c:pt idx="3893">
                  <c:v>-28.215145110999998</c:v>
                </c:pt>
                <c:pt idx="3894">
                  <c:v>-28.1627388</c:v>
                </c:pt>
                <c:pt idx="3895">
                  <c:v>-28.1627388</c:v>
                </c:pt>
                <c:pt idx="3896">
                  <c:v>-28.156108855999999</c:v>
                </c:pt>
                <c:pt idx="3897">
                  <c:v>-28.121723175</c:v>
                </c:pt>
                <c:pt idx="3898">
                  <c:v>-28.121723175</c:v>
                </c:pt>
                <c:pt idx="3899">
                  <c:v>-28.107822418000001</c:v>
                </c:pt>
                <c:pt idx="3900">
                  <c:v>-28.076942444</c:v>
                </c:pt>
                <c:pt idx="3901">
                  <c:v>-28.059806823999999</c:v>
                </c:pt>
                <c:pt idx="3902">
                  <c:v>-28.059806823999999</c:v>
                </c:pt>
                <c:pt idx="3903">
                  <c:v>-28.043632507000002</c:v>
                </c:pt>
                <c:pt idx="3904">
                  <c:v>-28.010593413999999</c:v>
                </c:pt>
                <c:pt idx="3905">
                  <c:v>-28.010593413999999</c:v>
                </c:pt>
                <c:pt idx="3906">
                  <c:v>-27.986129761000001</c:v>
                </c:pt>
                <c:pt idx="3907">
                  <c:v>-27.961080550999998</c:v>
                </c:pt>
                <c:pt idx="3908">
                  <c:v>-27.980674744000002</c:v>
                </c:pt>
                <c:pt idx="3909">
                  <c:v>-27.980674744000002</c:v>
                </c:pt>
                <c:pt idx="3910">
                  <c:v>-27.953849792</c:v>
                </c:pt>
                <c:pt idx="3911">
                  <c:v>-27.919639586999999</c:v>
                </c:pt>
                <c:pt idx="3912">
                  <c:v>-27.919639586999999</c:v>
                </c:pt>
                <c:pt idx="3913">
                  <c:v>-27.928569794000001</c:v>
                </c:pt>
                <c:pt idx="3914">
                  <c:v>-27.919956206999998</c:v>
                </c:pt>
                <c:pt idx="3915">
                  <c:v>-27.911140442000001</c:v>
                </c:pt>
                <c:pt idx="3916">
                  <c:v>-27.911140442000001</c:v>
                </c:pt>
                <c:pt idx="3917">
                  <c:v>-27.892574310000001</c:v>
                </c:pt>
                <c:pt idx="3918">
                  <c:v>-27.871524811</c:v>
                </c:pt>
                <c:pt idx="3919">
                  <c:v>-27.859073639000002</c:v>
                </c:pt>
                <c:pt idx="3920">
                  <c:v>-27.859073639000002</c:v>
                </c:pt>
                <c:pt idx="3921">
                  <c:v>-27.848114014</c:v>
                </c:pt>
                <c:pt idx="3922">
                  <c:v>-27.820547103999999</c:v>
                </c:pt>
                <c:pt idx="3923">
                  <c:v>-27.820547103999999</c:v>
                </c:pt>
                <c:pt idx="3924">
                  <c:v>-27.832969666</c:v>
                </c:pt>
                <c:pt idx="3925">
                  <c:v>-27.817516327</c:v>
                </c:pt>
                <c:pt idx="3926">
                  <c:v>-27.834247589</c:v>
                </c:pt>
                <c:pt idx="3927">
                  <c:v>-27.834247589</c:v>
                </c:pt>
                <c:pt idx="3928">
                  <c:v>-27.804698943999998</c:v>
                </c:pt>
                <c:pt idx="3929">
                  <c:v>-27.802917480000001</c:v>
                </c:pt>
                <c:pt idx="3930">
                  <c:v>-27.802917480000001</c:v>
                </c:pt>
                <c:pt idx="3931">
                  <c:v>-27.786212921000001</c:v>
                </c:pt>
                <c:pt idx="3932">
                  <c:v>-27.793315886999999</c:v>
                </c:pt>
                <c:pt idx="3933">
                  <c:v>-27.790588378999999</c:v>
                </c:pt>
                <c:pt idx="3934">
                  <c:v>-27.790588378999999</c:v>
                </c:pt>
                <c:pt idx="3935">
                  <c:v>-27.786193848</c:v>
                </c:pt>
                <c:pt idx="3936">
                  <c:v>-27.801801682000001</c:v>
                </c:pt>
                <c:pt idx="3937">
                  <c:v>-27.757682800000001</c:v>
                </c:pt>
                <c:pt idx="3938">
                  <c:v>-27.757682800000001</c:v>
                </c:pt>
                <c:pt idx="3939">
                  <c:v>-27.769130706999999</c:v>
                </c:pt>
                <c:pt idx="3940">
                  <c:v>-27.763702392999999</c:v>
                </c:pt>
                <c:pt idx="3941">
                  <c:v>-27.763702392999999</c:v>
                </c:pt>
                <c:pt idx="3942">
                  <c:v>-27.739620209000002</c:v>
                </c:pt>
                <c:pt idx="3943">
                  <c:v>-27.753494263</c:v>
                </c:pt>
                <c:pt idx="3944">
                  <c:v>-27.734302521</c:v>
                </c:pt>
                <c:pt idx="3945">
                  <c:v>-27.734302521</c:v>
                </c:pt>
                <c:pt idx="3946">
                  <c:v>-27.736721038999999</c:v>
                </c:pt>
                <c:pt idx="3947">
                  <c:v>-27.742599487</c:v>
                </c:pt>
                <c:pt idx="3948">
                  <c:v>-27.742599487</c:v>
                </c:pt>
                <c:pt idx="3949">
                  <c:v>-27.740386962999999</c:v>
                </c:pt>
                <c:pt idx="3950">
                  <c:v>-27.718818665000001</c:v>
                </c:pt>
                <c:pt idx="3951">
                  <c:v>-27.733085632000002</c:v>
                </c:pt>
                <c:pt idx="3952">
                  <c:v>-27.733085632000002</c:v>
                </c:pt>
                <c:pt idx="3953">
                  <c:v>-27.712100982999999</c:v>
                </c:pt>
                <c:pt idx="3954">
                  <c:v>-27.702964782999999</c:v>
                </c:pt>
                <c:pt idx="3955">
                  <c:v>-27.702964782999999</c:v>
                </c:pt>
                <c:pt idx="3956">
                  <c:v>-27.704196929999998</c:v>
                </c:pt>
                <c:pt idx="3957">
                  <c:v>-27.711345673</c:v>
                </c:pt>
                <c:pt idx="3958">
                  <c:v>-27.707256316999999</c:v>
                </c:pt>
                <c:pt idx="3959">
                  <c:v>-27.707256316999999</c:v>
                </c:pt>
                <c:pt idx="3960">
                  <c:v>-27.701446532999999</c:v>
                </c:pt>
                <c:pt idx="3961">
                  <c:v>-27.693511962999999</c:v>
                </c:pt>
                <c:pt idx="3962">
                  <c:v>-27.693511962999999</c:v>
                </c:pt>
                <c:pt idx="3963">
                  <c:v>-27.694496155</c:v>
                </c:pt>
                <c:pt idx="3964">
                  <c:v>-27.703693390000002</c:v>
                </c:pt>
                <c:pt idx="3965">
                  <c:v>-27.699573517000001</c:v>
                </c:pt>
                <c:pt idx="3966">
                  <c:v>-27.699573517000001</c:v>
                </c:pt>
                <c:pt idx="3967">
                  <c:v>-27.691711426000001</c:v>
                </c:pt>
                <c:pt idx="3968">
                  <c:v>-27.692993164000001</c:v>
                </c:pt>
                <c:pt idx="3969">
                  <c:v>-27.692993164000001</c:v>
                </c:pt>
                <c:pt idx="3970">
                  <c:v>-27.684501648000001</c:v>
                </c:pt>
                <c:pt idx="3971">
                  <c:v>-27.701301574999999</c:v>
                </c:pt>
                <c:pt idx="3972">
                  <c:v>-27.679656982000001</c:v>
                </c:pt>
                <c:pt idx="3973">
                  <c:v>-27.679656982000001</c:v>
                </c:pt>
                <c:pt idx="3974">
                  <c:v>-27.679134369</c:v>
                </c:pt>
                <c:pt idx="3975">
                  <c:v>-27.711244582999999</c:v>
                </c:pt>
                <c:pt idx="3976">
                  <c:v>-27.694446564</c:v>
                </c:pt>
                <c:pt idx="3977">
                  <c:v>-27.694446564</c:v>
                </c:pt>
                <c:pt idx="3978">
                  <c:v>-27.681770324999999</c:v>
                </c:pt>
                <c:pt idx="3979">
                  <c:v>-27.669345856</c:v>
                </c:pt>
                <c:pt idx="3980">
                  <c:v>-27.669345856</c:v>
                </c:pt>
                <c:pt idx="3981">
                  <c:v>-27.678245543999999</c:v>
                </c:pt>
                <c:pt idx="3982">
                  <c:v>-27.695735931000002</c:v>
                </c:pt>
                <c:pt idx="3983">
                  <c:v>-27.670578002999999</c:v>
                </c:pt>
                <c:pt idx="3984">
                  <c:v>-27.670578002999999</c:v>
                </c:pt>
                <c:pt idx="3985">
                  <c:v>-27.679893494000002</c:v>
                </c:pt>
                <c:pt idx="3986">
                  <c:v>-27.669296265</c:v>
                </c:pt>
                <c:pt idx="3987">
                  <c:v>-27.669296265</c:v>
                </c:pt>
                <c:pt idx="3988">
                  <c:v>-27.684780120999999</c:v>
                </c:pt>
                <c:pt idx="3989">
                  <c:v>-27.678005218999999</c:v>
                </c:pt>
                <c:pt idx="3990">
                  <c:v>-27.688259124999998</c:v>
                </c:pt>
                <c:pt idx="3991">
                  <c:v>-27.688259124999998</c:v>
                </c:pt>
                <c:pt idx="3992">
                  <c:v>-27.669849396</c:v>
                </c:pt>
                <c:pt idx="3993">
                  <c:v>-27.652772902999999</c:v>
                </c:pt>
                <c:pt idx="3994">
                  <c:v>-27.698228835999998</c:v>
                </c:pt>
                <c:pt idx="3995">
                  <c:v>-27.698228835999998</c:v>
                </c:pt>
                <c:pt idx="3996">
                  <c:v>-27.688804626</c:v>
                </c:pt>
                <c:pt idx="3997">
                  <c:v>-27.660404204999999</c:v>
                </c:pt>
                <c:pt idx="3998">
                  <c:v>-27.660404204999999</c:v>
                </c:pt>
                <c:pt idx="3999">
                  <c:v>-27.652090073</c:v>
                </c:pt>
                <c:pt idx="4000">
                  <c:v>-27.659362793</c:v>
                </c:pt>
                <c:pt idx="4001">
                  <c:v>-27.680503845</c:v>
                </c:pt>
                <c:pt idx="4002">
                  <c:v>-27.680503845</c:v>
                </c:pt>
                <c:pt idx="4003">
                  <c:v>-27.680496216000002</c:v>
                </c:pt>
                <c:pt idx="4004">
                  <c:v>-27.658935546999999</c:v>
                </c:pt>
                <c:pt idx="4005">
                  <c:v>-27.658935546999999</c:v>
                </c:pt>
                <c:pt idx="4006">
                  <c:v>-27.687004088999998</c:v>
                </c:pt>
                <c:pt idx="4007">
                  <c:v>-27.697383881</c:v>
                </c:pt>
                <c:pt idx="4008">
                  <c:v>-27.687858582</c:v>
                </c:pt>
                <c:pt idx="4009">
                  <c:v>-27.687858582</c:v>
                </c:pt>
                <c:pt idx="4010">
                  <c:v>-27.714981079000001</c:v>
                </c:pt>
                <c:pt idx="4011">
                  <c:v>-27.717334746999999</c:v>
                </c:pt>
                <c:pt idx="4012">
                  <c:v>-27.717334746999999</c:v>
                </c:pt>
                <c:pt idx="4013">
                  <c:v>-27.717784882</c:v>
                </c:pt>
                <c:pt idx="4014">
                  <c:v>-27.725833893000001</c:v>
                </c:pt>
                <c:pt idx="4015">
                  <c:v>-27.726711272999999</c:v>
                </c:pt>
                <c:pt idx="4016">
                  <c:v>-27.726711272999999</c:v>
                </c:pt>
                <c:pt idx="4017">
                  <c:v>-27.763690948000001</c:v>
                </c:pt>
                <c:pt idx="4018">
                  <c:v>-27.781362533999999</c:v>
                </c:pt>
                <c:pt idx="4019">
                  <c:v>-27.781362533999999</c:v>
                </c:pt>
                <c:pt idx="4020">
                  <c:v>-27.772922516000001</c:v>
                </c:pt>
                <c:pt idx="4021">
                  <c:v>-27.766384124999998</c:v>
                </c:pt>
                <c:pt idx="4022">
                  <c:v>-27.778221129999999</c:v>
                </c:pt>
                <c:pt idx="4023">
                  <c:v>-27.778221129999999</c:v>
                </c:pt>
                <c:pt idx="4024">
                  <c:v>-27.771839142000001</c:v>
                </c:pt>
                <c:pt idx="4025">
                  <c:v>-27.776250838999999</c:v>
                </c:pt>
                <c:pt idx="4026">
                  <c:v>-27.787487030000001</c:v>
                </c:pt>
                <c:pt idx="4027">
                  <c:v>-27.787487030000001</c:v>
                </c:pt>
                <c:pt idx="4028">
                  <c:v>-27.810119628999999</c:v>
                </c:pt>
                <c:pt idx="4029">
                  <c:v>-27.814697266</c:v>
                </c:pt>
                <c:pt idx="4030">
                  <c:v>-27.814697266</c:v>
                </c:pt>
                <c:pt idx="4031">
                  <c:v>-27.813018799000002</c:v>
                </c:pt>
                <c:pt idx="4032">
                  <c:v>-27.824928283999999</c:v>
                </c:pt>
                <c:pt idx="4033">
                  <c:v>-27.802207946999999</c:v>
                </c:pt>
                <c:pt idx="4034">
                  <c:v>-27.802207946999999</c:v>
                </c:pt>
                <c:pt idx="4035">
                  <c:v>-27.819713592999999</c:v>
                </c:pt>
                <c:pt idx="4036">
                  <c:v>-27.818305969000001</c:v>
                </c:pt>
                <c:pt idx="4037">
                  <c:v>-27.818305969000001</c:v>
                </c:pt>
                <c:pt idx="4038">
                  <c:v>-27.8033638</c:v>
                </c:pt>
                <c:pt idx="4039">
                  <c:v>-27.786077499000001</c:v>
                </c:pt>
                <c:pt idx="4040">
                  <c:v>-27.815212249999998</c:v>
                </c:pt>
                <c:pt idx="4041">
                  <c:v>-27.815212249999998</c:v>
                </c:pt>
                <c:pt idx="4042">
                  <c:v>-27.793766022</c:v>
                </c:pt>
                <c:pt idx="4043">
                  <c:v>-27.792232512999998</c:v>
                </c:pt>
                <c:pt idx="4044">
                  <c:v>-27.792232512999998</c:v>
                </c:pt>
                <c:pt idx="4045">
                  <c:v>-27.804580688000001</c:v>
                </c:pt>
                <c:pt idx="4046">
                  <c:v>-27.804897308000001</c:v>
                </c:pt>
                <c:pt idx="4047">
                  <c:v>-27.785743712999999</c:v>
                </c:pt>
                <c:pt idx="4048">
                  <c:v>-27.785743712999999</c:v>
                </c:pt>
                <c:pt idx="4049">
                  <c:v>-27.782680510999999</c:v>
                </c:pt>
                <c:pt idx="4050">
                  <c:v>-27.810087203999998</c:v>
                </c:pt>
                <c:pt idx="4051">
                  <c:v>-27.766345978</c:v>
                </c:pt>
                <c:pt idx="4052">
                  <c:v>-27.766345978</c:v>
                </c:pt>
                <c:pt idx="4053">
                  <c:v>-27.766212462999999</c:v>
                </c:pt>
                <c:pt idx="4054">
                  <c:v>-27.746435165000001</c:v>
                </c:pt>
                <c:pt idx="4055">
                  <c:v>-27.746435165000001</c:v>
                </c:pt>
                <c:pt idx="4056">
                  <c:v>-27.778350830000001</c:v>
                </c:pt>
                <c:pt idx="4057">
                  <c:v>-27.764289856000001</c:v>
                </c:pt>
                <c:pt idx="4058">
                  <c:v>-27.766098022000001</c:v>
                </c:pt>
                <c:pt idx="4059">
                  <c:v>-27.766098022000001</c:v>
                </c:pt>
                <c:pt idx="4060">
                  <c:v>-27.748081206999998</c:v>
                </c:pt>
                <c:pt idx="4061">
                  <c:v>-27.755264281999999</c:v>
                </c:pt>
                <c:pt idx="4062">
                  <c:v>-27.755264281999999</c:v>
                </c:pt>
                <c:pt idx="4063">
                  <c:v>-27.735729217999999</c:v>
                </c:pt>
                <c:pt idx="4064">
                  <c:v>-27.733283997000001</c:v>
                </c:pt>
                <c:pt idx="4065">
                  <c:v>-27.728218079000001</c:v>
                </c:pt>
                <c:pt idx="4066">
                  <c:v>-27.728218079000001</c:v>
                </c:pt>
                <c:pt idx="4067">
                  <c:v>-27.723705291999998</c:v>
                </c:pt>
                <c:pt idx="4068">
                  <c:v>-27.734279633</c:v>
                </c:pt>
                <c:pt idx="4069">
                  <c:v>-27.734279633</c:v>
                </c:pt>
                <c:pt idx="4070">
                  <c:v>-27.693811416999999</c:v>
                </c:pt>
                <c:pt idx="4071">
                  <c:v>-27.723110199000001</c:v>
                </c:pt>
                <c:pt idx="4072">
                  <c:v>-27.706932068</c:v>
                </c:pt>
                <c:pt idx="4073">
                  <c:v>-27.706932068</c:v>
                </c:pt>
                <c:pt idx="4074">
                  <c:v>-27.716945647999999</c:v>
                </c:pt>
                <c:pt idx="4075">
                  <c:v>-27.712337494</c:v>
                </c:pt>
                <c:pt idx="4076">
                  <c:v>-27.706428528</c:v>
                </c:pt>
                <c:pt idx="4077">
                  <c:v>-27.706428528</c:v>
                </c:pt>
                <c:pt idx="4078">
                  <c:v>-27.710800170999999</c:v>
                </c:pt>
                <c:pt idx="4079">
                  <c:v>-27.688907622999999</c:v>
                </c:pt>
                <c:pt idx="4080">
                  <c:v>-27.688907622999999</c:v>
                </c:pt>
                <c:pt idx="4081">
                  <c:v>-27.686069489000001</c:v>
                </c:pt>
                <c:pt idx="4082">
                  <c:v>-27.695590973000002</c:v>
                </c:pt>
                <c:pt idx="4083">
                  <c:v>-27.703765869000001</c:v>
                </c:pt>
                <c:pt idx="4084">
                  <c:v>-27.703765869000001</c:v>
                </c:pt>
                <c:pt idx="4085">
                  <c:v>-27.695327759000001</c:v>
                </c:pt>
                <c:pt idx="4086">
                  <c:v>-27.681781769000001</c:v>
                </c:pt>
                <c:pt idx="4087">
                  <c:v>-27.681781769000001</c:v>
                </c:pt>
                <c:pt idx="4088">
                  <c:v>-27.687164307</c:v>
                </c:pt>
                <c:pt idx="4089">
                  <c:v>-27.690986633000001</c:v>
                </c:pt>
                <c:pt idx="4090">
                  <c:v>-27.695053100999999</c:v>
                </c:pt>
                <c:pt idx="4091">
                  <c:v>-27.695053100999999</c:v>
                </c:pt>
                <c:pt idx="4092">
                  <c:v>-27.677673339999998</c:v>
                </c:pt>
                <c:pt idx="4093">
                  <c:v>-27.685203552000001</c:v>
                </c:pt>
                <c:pt idx="4094">
                  <c:v>-27.693443297999998</c:v>
                </c:pt>
                <c:pt idx="4095">
                  <c:v>-27.693443297999998</c:v>
                </c:pt>
                <c:pt idx="4096">
                  <c:v>-27.6783638</c:v>
                </c:pt>
                <c:pt idx="4097">
                  <c:v>-27.680995940999999</c:v>
                </c:pt>
                <c:pt idx="4098">
                  <c:v>-27.680995940999999</c:v>
                </c:pt>
                <c:pt idx="4099">
                  <c:v>-27.685390472000002</c:v>
                </c:pt>
                <c:pt idx="4100">
                  <c:v>-27.681808472</c:v>
                </c:pt>
                <c:pt idx="4101">
                  <c:v>-27.667173386000002</c:v>
                </c:pt>
                <c:pt idx="4102">
                  <c:v>-27.667173386000002</c:v>
                </c:pt>
                <c:pt idx="4103">
                  <c:v>-27.665189742999999</c:v>
                </c:pt>
                <c:pt idx="4104">
                  <c:v>-27.674160004000001</c:v>
                </c:pt>
                <c:pt idx="4105">
                  <c:v>-27.674160004000001</c:v>
                </c:pt>
                <c:pt idx="4106">
                  <c:v>-27.663511276000001</c:v>
                </c:pt>
                <c:pt idx="4107">
                  <c:v>-27.693225860999998</c:v>
                </c:pt>
                <c:pt idx="4108">
                  <c:v>-27.67117691</c:v>
                </c:pt>
                <c:pt idx="4109">
                  <c:v>-27.67117691</c:v>
                </c:pt>
                <c:pt idx="4110">
                  <c:v>-27.688812255999999</c:v>
                </c:pt>
                <c:pt idx="4111">
                  <c:v>-27.653539658</c:v>
                </c:pt>
                <c:pt idx="4112">
                  <c:v>-27.653539658</c:v>
                </c:pt>
                <c:pt idx="4113">
                  <c:v>-27.677425384999999</c:v>
                </c:pt>
                <c:pt idx="4114">
                  <c:v>-27.665023804</c:v>
                </c:pt>
                <c:pt idx="4115">
                  <c:v>-27.678768158</c:v>
                </c:pt>
                <c:pt idx="4116">
                  <c:v>-27.678768158</c:v>
                </c:pt>
                <c:pt idx="4117">
                  <c:v>-27.687118529999999</c:v>
                </c:pt>
                <c:pt idx="4118">
                  <c:v>-27.664272308000001</c:v>
                </c:pt>
                <c:pt idx="4119">
                  <c:v>-27.661270141999999</c:v>
                </c:pt>
                <c:pt idx="4120">
                  <c:v>-27.661270141999999</c:v>
                </c:pt>
                <c:pt idx="4121">
                  <c:v>-27.656888962</c:v>
                </c:pt>
                <c:pt idx="4122">
                  <c:v>-27.669979094999999</c:v>
                </c:pt>
                <c:pt idx="4123">
                  <c:v>-27.669979094999999</c:v>
                </c:pt>
                <c:pt idx="4124">
                  <c:v>-27.656169891000001</c:v>
                </c:pt>
                <c:pt idx="4125">
                  <c:v>-27.663631439</c:v>
                </c:pt>
                <c:pt idx="4126">
                  <c:v>-27.665737151999998</c:v>
                </c:pt>
                <c:pt idx="4127">
                  <c:v>-27.665737151999998</c:v>
                </c:pt>
                <c:pt idx="4128">
                  <c:v>-27.646177292000001</c:v>
                </c:pt>
                <c:pt idx="4129">
                  <c:v>-27.669239044000001</c:v>
                </c:pt>
                <c:pt idx="4130">
                  <c:v>-27.669239044000001</c:v>
                </c:pt>
                <c:pt idx="4131">
                  <c:v>-27.658599853999998</c:v>
                </c:pt>
                <c:pt idx="4132">
                  <c:v>-27.683013916</c:v>
                </c:pt>
                <c:pt idx="4133">
                  <c:v>-27.679355620999999</c:v>
                </c:pt>
                <c:pt idx="4134">
                  <c:v>-27.679355620999999</c:v>
                </c:pt>
                <c:pt idx="4135">
                  <c:v>-27.641538619999999</c:v>
                </c:pt>
                <c:pt idx="4136">
                  <c:v>-27.661785126000002</c:v>
                </c:pt>
                <c:pt idx="4137">
                  <c:v>-27.661785126000002</c:v>
                </c:pt>
                <c:pt idx="4138">
                  <c:v>-27.669708252</c:v>
                </c:pt>
                <c:pt idx="4139">
                  <c:v>-27.662334441999999</c:v>
                </c:pt>
                <c:pt idx="4140">
                  <c:v>-27.678531647</c:v>
                </c:pt>
                <c:pt idx="4141">
                  <c:v>-27.678531647</c:v>
                </c:pt>
                <c:pt idx="4142">
                  <c:v>-27.669025421000001</c:v>
                </c:pt>
                <c:pt idx="4143">
                  <c:v>-27.679851532000001</c:v>
                </c:pt>
                <c:pt idx="4144">
                  <c:v>-27.656742095999999</c:v>
                </c:pt>
                <c:pt idx="4145">
                  <c:v>-27.656742095999999</c:v>
                </c:pt>
                <c:pt idx="4146">
                  <c:v>-27.676265717</c:v>
                </c:pt>
                <c:pt idx="4147">
                  <c:v>-27.657062531000001</c:v>
                </c:pt>
                <c:pt idx="4148">
                  <c:v>-27.657062531000001</c:v>
                </c:pt>
                <c:pt idx="4149">
                  <c:v>-27.654785155999999</c:v>
                </c:pt>
                <c:pt idx="4150">
                  <c:v>-27.668819426999999</c:v>
                </c:pt>
                <c:pt idx="4151">
                  <c:v>-27.654285431000002</c:v>
                </c:pt>
                <c:pt idx="4152">
                  <c:v>-27.654285431000002</c:v>
                </c:pt>
                <c:pt idx="4153">
                  <c:v>-27.638364792000001</c:v>
                </c:pt>
                <c:pt idx="4154">
                  <c:v>-27.672264099</c:v>
                </c:pt>
                <c:pt idx="4155">
                  <c:v>-27.672264099</c:v>
                </c:pt>
                <c:pt idx="4156">
                  <c:v>-27.655109406000001</c:v>
                </c:pt>
                <c:pt idx="4157">
                  <c:v>-27.672237396</c:v>
                </c:pt>
                <c:pt idx="4158">
                  <c:v>-27.647851943999999</c:v>
                </c:pt>
                <c:pt idx="4159">
                  <c:v>-27.647851943999999</c:v>
                </c:pt>
                <c:pt idx="4160">
                  <c:v>-27.665435791</c:v>
                </c:pt>
                <c:pt idx="4161">
                  <c:v>-27.656700134000001</c:v>
                </c:pt>
                <c:pt idx="4162">
                  <c:v>-27.656700134000001</c:v>
                </c:pt>
                <c:pt idx="4163">
                  <c:v>-27.548870087000001</c:v>
                </c:pt>
                <c:pt idx="4164">
                  <c:v>-27.443023682</c:v>
                </c:pt>
                <c:pt idx="4165">
                  <c:v>-27.309261322000001</c:v>
                </c:pt>
                <c:pt idx="4166">
                  <c:v>-27.309261322000001</c:v>
                </c:pt>
                <c:pt idx="4167">
                  <c:v>-27.217670440999999</c:v>
                </c:pt>
                <c:pt idx="4168">
                  <c:v>-27.134899139000002</c:v>
                </c:pt>
                <c:pt idx="4169">
                  <c:v>-27.134899139000002</c:v>
                </c:pt>
                <c:pt idx="4170">
                  <c:v>-27.01858902</c:v>
                </c:pt>
                <c:pt idx="4171">
                  <c:v>-26.934673309000001</c:v>
                </c:pt>
                <c:pt idx="4172">
                  <c:v>-26.859012604</c:v>
                </c:pt>
                <c:pt idx="4173">
                  <c:v>-26.859012604</c:v>
                </c:pt>
                <c:pt idx="4174">
                  <c:v>-26.767078399999999</c:v>
                </c:pt>
                <c:pt idx="4175">
                  <c:v>-26.721035004000001</c:v>
                </c:pt>
                <c:pt idx="4176">
                  <c:v>-26.631565093999999</c:v>
                </c:pt>
                <c:pt idx="4177">
                  <c:v>-26.631565093999999</c:v>
                </c:pt>
                <c:pt idx="4178">
                  <c:v>-26.571002960000001</c:v>
                </c:pt>
                <c:pt idx="4179">
                  <c:v>-26.520610809000001</c:v>
                </c:pt>
                <c:pt idx="4180">
                  <c:v>-26.520610809000001</c:v>
                </c:pt>
                <c:pt idx="4181">
                  <c:v>-26.441940308</c:v>
                </c:pt>
                <c:pt idx="4182">
                  <c:v>-26.393444061</c:v>
                </c:pt>
                <c:pt idx="4183">
                  <c:v>-26.331680297999998</c:v>
                </c:pt>
                <c:pt idx="4184">
                  <c:v>-26.331680297999998</c:v>
                </c:pt>
                <c:pt idx="4185">
                  <c:v>-26.283550261999999</c:v>
                </c:pt>
                <c:pt idx="4186">
                  <c:v>-26.240230560000001</c:v>
                </c:pt>
                <c:pt idx="4187">
                  <c:v>-26.240230560000001</c:v>
                </c:pt>
                <c:pt idx="4188">
                  <c:v>-26.179895401</c:v>
                </c:pt>
                <c:pt idx="4189">
                  <c:v>-26.143850326999999</c:v>
                </c:pt>
                <c:pt idx="4190">
                  <c:v>-26.108066559000001</c:v>
                </c:pt>
                <c:pt idx="4191">
                  <c:v>-26.108066559000001</c:v>
                </c:pt>
                <c:pt idx="4192">
                  <c:v>-26.093738556000002</c:v>
                </c:pt>
                <c:pt idx="4193">
                  <c:v>-26.034854889000002</c:v>
                </c:pt>
                <c:pt idx="4194">
                  <c:v>-26.012638092</c:v>
                </c:pt>
                <c:pt idx="4195">
                  <c:v>-26.012638092</c:v>
                </c:pt>
                <c:pt idx="4196">
                  <c:v>-25.961740494000001</c:v>
                </c:pt>
                <c:pt idx="4197">
                  <c:v>-25.956344604000002</c:v>
                </c:pt>
                <c:pt idx="4198">
                  <c:v>-25.956344604000002</c:v>
                </c:pt>
                <c:pt idx="4199">
                  <c:v>-25.914131165000001</c:v>
                </c:pt>
                <c:pt idx="4200">
                  <c:v>-25.890129088999998</c:v>
                </c:pt>
                <c:pt idx="4201">
                  <c:v>-25.874195099000001</c:v>
                </c:pt>
                <c:pt idx="4202">
                  <c:v>-25.874195099000001</c:v>
                </c:pt>
                <c:pt idx="4203">
                  <c:v>-25.833900452000002</c:v>
                </c:pt>
                <c:pt idx="4204">
                  <c:v>-25.799810409999999</c:v>
                </c:pt>
                <c:pt idx="4205">
                  <c:v>-25.799810409999999</c:v>
                </c:pt>
                <c:pt idx="4206">
                  <c:v>-25.775743483999999</c:v>
                </c:pt>
                <c:pt idx="4207">
                  <c:v>-25.776313781999999</c:v>
                </c:pt>
                <c:pt idx="4208">
                  <c:v>-25.754783629999999</c:v>
                </c:pt>
                <c:pt idx="4209">
                  <c:v>-25.754783629999999</c:v>
                </c:pt>
                <c:pt idx="4210">
                  <c:v>-25.747306823999999</c:v>
                </c:pt>
                <c:pt idx="4211">
                  <c:v>-25.727603911999999</c:v>
                </c:pt>
                <c:pt idx="4212">
                  <c:v>-25.698371887</c:v>
                </c:pt>
                <c:pt idx="4213">
                  <c:v>-25.698371887</c:v>
                </c:pt>
                <c:pt idx="4214">
                  <c:v>-25.682304382000002</c:v>
                </c:pt>
                <c:pt idx="4215">
                  <c:v>-25.670646667</c:v>
                </c:pt>
                <c:pt idx="4216">
                  <c:v>-25.670646667</c:v>
                </c:pt>
                <c:pt idx="4217">
                  <c:v>-25.65448761</c:v>
                </c:pt>
                <c:pt idx="4218">
                  <c:v>-25.648677826</c:v>
                </c:pt>
                <c:pt idx="4219">
                  <c:v>-25.623302460000001</c:v>
                </c:pt>
                <c:pt idx="4220">
                  <c:v>-25.623302460000001</c:v>
                </c:pt>
                <c:pt idx="4221">
                  <c:v>-25.630088806</c:v>
                </c:pt>
                <c:pt idx="4222">
                  <c:v>-25.623504639</c:v>
                </c:pt>
                <c:pt idx="4223">
                  <c:v>-25.586704254000001</c:v>
                </c:pt>
                <c:pt idx="4224">
                  <c:v>-25.586704254000001</c:v>
                </c:pt>
                <c:pt idx="4225">
                  <c:v>-25.596176147000001</c:v>
                </c:pt>
                <c:pt idx="4226">
                  <c:v>-25.567974091</c:v>
                </c:pt>
                <c:pt idx="4227">
                  <c:v>-25.567974091</c:v>
                </c:pt>
                <c:pt idx="4228">
                  <c:v>-25.569919586000001</c:v>
                </c:pt>
                <c:pt idx="4229">
                  <c:v>-25.563724518000001</c:v>
                </c:pt>
                <c:pt idx="4230">
                  <c:v>-25.555595398000001</c:v>
                </c:pt>
                <c:pt idx="4231">
                  <c:v>-25.555595398000001</c:v>
                </c:pt>
                <c:pt idx="4232">
                  <c:v>-25.532936096</c:v>
                </c:pt>
                <c:pt idx="4233">
                  <c:v>-25.543781281000001</c:v>
                </c:pt>
                <c:pt idx="4234">
                  <c:v>-25.543781281000001</c:v>
                </c:pt>
                <c:pt idx="4235">
                  <c:v>-25.523002625</c:v>
                </c:pt>
                <c:pt idx="4236">
                  <c:v>-25.539058685000001</c:v>
                </c:pt>
                <c:pt idx="4237">
                  <c:v>-25.512088775999999</c:v>
                </c:pt>
                <c:pt idx="4238">
                  <c:v>-25.512088775999999</c:v>
                </c:pt>
                <c:pt idx="4239">
                  <c:v>-25.494766235</c:v>
                </c:pt>
                <c:pt idx="4240">
                  <c:v>-25.497520446999999</c:v>
                </c:pt>
                <c:pt idx="4241">
                  <c:v>-25.497520446999999</c:v>
                </c:pt>
                <c:pt idx="4242">
                  <c:v>-25.507774352999999</c:v>
                </c:pt>
                <c:pt idx="4243">
                  <c:v>-25.493663787999999</c:v>
                </c:pt>
                <c:pt idx="4244">
                  <c:v>-25.494697571</c:v>
                </c:pt>
                <c:pt idx="4245">
                  <c:v>-25.494697571</c:v>
                </c:pt>
                <c:pt idx="4246">
                  <c:v>-25.503217697</c:v>
                </c:pt>
                <c:pt idx="4247">
                  <c:v>-25.466228484999998</c:v>
                </c:pt>
                <c:pt idx="4248">
                  <c:v>-25.466228484999998</c:v>
                </c:pt>
                <c:pt idx="4249">
                  <c:v>-25.477912903</c:v>
                </c:pt>
                <c:pt idx="4250">
                  <c:v>-25.461265564000001</c:v>
                </c:pt>
                <c:pt idx="4251">
                  <c:v>-25.471626281999999</c:v>
                </c:pt>
                <c:pt idx="4252">
                  <c:v>-25.471626281999999</c:v>
                </c:pt>
                <c:pt idx="4253">
                  <c:v>-25.47051239</c:v>
                </c:pt>
                <c:pt idx="4254">
                  <c:v>-25.444240570000002</c:v>
                </c:pt>
                <c:pt idx="4255">
                  <c:v>-25.441474915000001</c:v>
                </c:pt>
                <c:pt idx="4256">
                  <c:v>-25.441474915000001</c:v>
                </c:pt>
                <c:pt idx="4257">
                  <c:v>-25.453983307000001</c:v>
                </c:pt>
                <c:pt idx="4258">
                  <c:v>-25.440788268999999</c:v>
                </c:pt>
                <c:pt idx="4259">
                  <c:v>-25.440788268999999</c:v>
                </c:pt>
                <c:pt idx="4260">
                  <c:v>-25.450695037999999</c:v>
                </c:pt>
                <c:pt idx="4261">
                  <c:v>-25.440666198999999</c:v>
                </c:pt>
                <c:pt idx="4262">
                  <c:v>-25.444976807</c:v>
                </c:pt>
                <c:pt idx="4263">
                  <c:v>-25.444976807</c:v>
                </c:pt>
                <c:pt idx="4264">
                  <c:v>-25.419845581000001</c:v>
                </c:pt>
                <c:pt idx="4265">
                  <c:v>-25.420402527</c:v>
                </c:pt>
                <c:pt idx="4266">
                  <c:v>-25.420402527</c:v>
                </c:pt>
                <c:pt idx="4267">
                  <c:v>-25.435340880999998</c:v>
                </c:pt>
                <c:pt idx="4268">
                  <c:v>-25.416862488</c:v>
                </c:pt>
                <c:pt idx="4269">
                  <c:v>-25.413597107000001</c:v>
                </c:pt>
                <c:pt idx="4270">
                  <c:v>-25.413597107000001</c:v>
                </c:pt>
                <c:pt idx="4271">
                  <c:v>-25.415420531999999</c:v>
                </c:pt>
                <c:pt idx="4272">
                  <c:v>-25.421791077000002</c:v>
                </c:pt>
                <c:pt idx="4273">
                  <c:v>-25.421791077000002</c:v>
                </c:pt>
                <c:pt idx="4274">
                  <c:v>-25.419174194</c:v>
                </c:pt>
                <c:pt idx="4275">
                  <c:v>-25.396942139</c:v>
                </c:pt>
                <c:pt idx="4276">
                  <c:v>-25.436803818000001</c:v>
                </c:pt>
                <c:pt idx="4277">
                  <c:v>-25.436803818000001</c:v>
                </c:pt>
                <c:pt idx="4278">
                  <c:v>-25.412460327000002</c:v>
                </c:pt>
                <c:pt idx="4279">
                  <c:v>-25.420459746999999</c:v>
                </c:pt>
                <c:pt idx="4280">
                  <c:v>-25.404407501000001</c:v>
                </c:pt>
                <c:pt idx="4281">
                  <c:v>-25.404407501000001</c:v>
                </c:pt>
                <c:pt idx="4282">
                  <c:v>-25.398502350000001</c:v>
                </c:pt>
                <c:pt idx="4283">
                  <c:v>-25.400024414000001</c:v>
                </c:pt>
                <c:pt idx="4284">
                  <c:v>-25.400024414000001</c:v>
                </c:pt>
                <c:pt idx="4285">
                  <c:v>-25.415920258</c:v>
                </c:pt>
                <c:pt idx="4286">
                  <c:v>-25.394901275999999</c:v>
                </c:pt>
                <c:pt idx="4287">
                  <c:v>-25.381372452000001</c:v>
                </c:pt>
                <c:pt idx="4288">
                  <c:v>-25.381372452000001</c:v>
                </c:pt>
                <c:pt idx="4289">
                  <c:v>-25.400001526</c:v>
                </c:pt>
                <c:pt idx="4290">
                  <c:v>-25.410255432</c:v>
                </c:pt>
                <c:pt idx="4291">
                  <c:v>-25.410255432</c:v>
                </c:pt>
                <c:pt idx="4292">
                  <c:v>-25.403469086000001</c:v>
                </c:pt>
                <c:pt idx="4293">
                  <c:v>-25.396953582999998</c:v>
                </c:pt>
                <c:pt idx="4294">
                  <c:v>-25.375425339</c:v>
                </c:pt>
                <c:pt idx="4295">
                  <c:v>-25.375425339</c:v>
                </c:pt>
                <c:pt idx="4296">
                  <c:v>-25.386173247999999</c:v>
                </c:pt>
                <c:pt idx="4297">
                  <c:v>-25.408855438</c:v>
                </c:pt>
                <c:pt idx="4298">
                  <c:v>-25.394718170000001</c:v>
                </c:pt>
                <c:pt idx="4299">
                  <c:v>-25.394718170000001</c:v>
                </c:pt>
                <c:pt idx="4300">
                  <c:v>-25.392173766999999</c:v>
                </c:pt>
                <c:pt idx="4301">
                  <c:v>-25.400928496999999</c:v>
                </c:pt>
                <c:pt idx="4302">
                  <c:v>-25.400928496999999</c:v>
                </c:pt>
                <c:pt idx="4303">
                  <c:v>-25.388565063000001</c:v>
                </c:pt>
                <c:pt idx="4304">
                  <c:v>-25.404056549</c:v>
                </c:pt>
                <c:pt idx="4305">
                  <c:v>-25.404056549</c:v>
                </c:pt>
                <c:pt idx="4306">
                  <c:v>-25.387851715</c:v>
                </c:pt>
                <c:pt idx="4307">
                  <c:v>-25.375150681000001</c:v>
                </c:pt>
                <c:pt idx="4308">
                  <c:v>-25.384128571000002</c:v>
                </c:pt>
                <c:pt idx="4309">
                  <c:v>-25.384128571000002</c:v>
                </c:pt>
                <c:pt idx="4310">
                  <c:v>-25.383922577</c:v>
                </c:pt>
                <c:pt idx="4311">
                  <c:v>-25.369661331</c:v>
                </c:pt>
                <c:pt idx="4312">
                  <c:v>-25.417629242</c:v>
                </c:pt>
                <c:pt idx="4313">
                  <c:v>-25.417629242</c:v>
                </c:pt>
                <c:pt idx="4314">
                  <c:v>-25.414306641</c:v>
                </c:pt>
                <c:pt idx="4315">
                  <c:v>-25.437728881999998</c:v>
                </c:pt>
                <c:pt idx="4316">
                  <c:v>-25.437728881999998</c:v>
                </c:pt>
                <c:pt idx="4317">
                  <c:v>-25.449062347000002</c:v>
                </c:pt>
                <c:pt idx="4318">
                  <c:v>-25.441555022999999</c:v>
                </c:pt>
                <c:pt idx="4319">
                  <c:v>-25.448143004999999</c:v>
                </c:pt>
                <c:pt idx="4320">
                  <c:v>-25.448143004999999</c:v>
                </c:pt>
                <c:pt idx="4321">
                  <c:v>-25.466575623000001</c:v>
                </c:pt>
                <c:pt idx="4322">
                  <c:v>-25.463413239000001</c:v>
                </c:pt>
                <c:pt idx="4323">
                  <c:v>-25.463413239000001</c:v>
                </c:pt>
                <c:pt idx="4324">
                  <c:v>-25.460355758999999</c:v>
                </c:pt>
                <c:pt idx="4325">
                  <c:v>-25.473728179999998</c:v>
                </c:pt>
                <c:pt idx="4326">
                  <c:v>-25.481304169000001</c:v>
                </c:pt>
                <c:pt idx="4327">
                  <c:v>-25.481304169000001</c:v>
                </c:pt>
                <c:pt idx="4328">
                  <c:v>-25.483798981</c:v>
                </c:pt>
                <c:pt idx="4329">
                  <c:v>-25.504104613999999</c:v>
                </c:pt>
                <c:pt idx="4330">
                  <c:v>-25.504104613999999</c:v>
                </c:pt>
                <c:pt idx="4331">
                  <c:v>-25.515659331999998</c:v>
                </c:pt>
                <c:pt idx="4332">
                  <c:v>-25.496784210000001</c:v>
                </c:pt>
                <c:pt idx="4333">
                  <c:v>-25.514728546000001</c:v>
                </c:pt>
                <c:pt idx="4334">
                  <c:v>-25.514728546000001</c:v>
                </c:pt>
                <c:pt idx="4335">
                  <c:v>-25.528755188000002</c:v>
                </c:pt>
                <c:pt idx="4336">
                  <c:v>-25.522312163999999</c:v>
                </c:pt>
                <c:pt idx="4337">
                  <c:v>-25.522312163999999</c:v>
                </c:pt>
                <c:pt idx="4338">
                  <c:v>-25.524036407000001</c:v>
                </c:pt>
                <c:pt idx="4339">
                  <c:v>-25.520263671999999</c:v>
                </c:pt>
                <c:pt idx="4340">
                  <c:v>-25.533058167</c:v>
                </c:pt>
                <c:pt idx="4341">
                  <c:v>-25.533058167</c:v>
                </c:pt>
                <c:pt idx="4342">
                  <c:v>-25.536445617999998</c:v>
                </c:pt>
                <c:pt idx="4343">
                  <c:v>-25.530094147</c:v>
                </c:pt>
                <c:pt idx="4344">
                  <c:v>-25.543914794999999</c:v>
                </c:pt>
                <c:pt idx="4345">
                  <c:v>-25.543914794999999</c:v>
                </c:pt>
                <c:pt idx="4346">
                  <c:v>-25.523738860999998</c:v>
                </c:pt>
                <c:pt idx="4347">
                  <c:v>-25.528358459</c:v>
                </c:pt>
                <c:pt idx="4348">
                  <c:v>-25.528358459</c:v>
                </c:pt>
                <c:pt idx="4349">
                  <c:v>-25.509117126</c:v>
                </c:pt>
                <c:pt idx="4350">
                  <c:v>-25.509700774999999</c:v>
                </c:pt>
                <c:pt idx="4351">
                  <c:v>-25.506969452</c:v>
                </c:pt>
                <c:pt idx="4352">
                  <c:v>-25.506969452</c:v>
                </c:pt>
                <c:pt idx="4353">
                  <c:v>-25.494983673</c:v>
                </c:pt>
                <c:pt idx="4354">
                  <c:v>-25.512889862000002</c:v>
                </c:pt>
                <c:pt idx="4355">
                  <c:v>-25.512889862000002</c:v>
                </c:pt>
                <c:pt idx="4356">
                  <c:v>-25.493026733000001</c:v>
                </c:pt>
                <c:pt idx="4357">
                  <c:v>-25.495944977000001</c:v>
                </c:pt>
                <c:pt idx="4358">
                  <c:v>-25.492565155000001</c:v>
                </c:pt>
                <c:pt idx="4359">
                  <c:v>-25.492565155000001</c:v>
                </c:pt>
                <c:pt idx="4360">
                  <c:v>-25.475811005000001</c:v>
                </c:pt>
                <c:pt idx="4361">
                  <c:v>-25.495101929</c:v>
                </c:pt>
                <c:pt idx="4362">
                  <c:v>-25.495101929</c:v>
                </c:pt>
                <c:pt idx="4363">
                  <c:v>-25.467555999999998</c:v>
                </c:pt>
                <c:pt idx="4364">
                  <c:v>-25.465648650999999</c:v>
                </c:pt>
                <c:pt idx="4365">
                  <c:v>-25.466815948000001</c:v>
                </c:pt>
                <c:pt idx="4366">
                  <c:v>-25.466815948000001</c:v>
                </c:pt>
                <c:pt idx="4367">
                  <c:v>-25.459873199</c:v>
                </c:pt>
                <c:pt idx="4368">
                  <c:v>-25.447277068999998</c:v>
                </c:pt>
                <c:pt idx="4369">
                  <c:v>-25.447277068999998</c:v>
                </c:pt>
                <c:pt idx="4370">
                  <c:v>-25.449367522999999</c:v>
                </c:pt>
                <c:pt idx="4371">
                  <c:v>-25.465515137000001</c:v>
                </c:pt>
                <c:pt idx="4372">
                  <c:v>-25.44285202</c:v>
                </c:pt>
                <c:pt idx="4373">
                  <c:v>-25.44285202</c:v>
                </c:pt>
                <c:pt idx="4374">
                  <c:v>-25.439071654999999</c:v>
                </c:pt>
                <c:pt idx="4375">
                  <c:v>-25.411832809</c:v>
                </c:pt>
                <c:pt idx="4376">
                  <c:v>-25.420206069999999</c:v>
                </c:pt>
                <c:pt idx="4377">
                  <c:v>-25.420206069999999</c:v>
                </c:pt>
                <c:pt idx="4378">
                  <c:v>-25.426982880000001</c:v>
                </c:pt>
                <c:pt idx="4379">
                  <c:v>-25.426776885999999</c:v>
                </c:pt>
                <c:pt idx="4380">
                  <c:v>-25.426776885999999</c:v>
                </c:pt>
                <c:pt idx="4381">
                  <c:v>-25.429821014000002</c:v>
                </c:pt>
                <c:pt idx="4382">
                  <c:v>-25.415237427000001</c:v>
                </c:pt>
                <c:pt idx="4383">
                  <c:v>-25.416393280000001</c:v>
                </c:pt>
                <c:pt idx="4384">
                  <c:v>-25.416393280000001</c:v>
                </c:pt>
                <c:pt idx="4385">
                  <c:v>-25.424770355</c:v>
                </c:pt>
                <c:pt idx="4386">
                  <c:v>-25.413478851000001</c:v>
                </c:pt>
                <c:pt idx="4387">
                  <c:v>-25.413478851000001</c:v>
                </c:pt>
                <c:pt idx="4388">
                  <c:v>-25.40953064</c:v>
                </c:pt>
                <c:pt idx="4389">
                  <c:v>-25.423076630000001</c:v>
                </c:pt>
                <c:pt idx="4390">
                  <c:v>-25.422218322999999</c:v>
                </c:pt>
                <c:pt idx="4391">
                  <c:v>-25.422218322999999</c:v>
                </c:pt>
                <c:pt idx="4392">
                  <c:v>-25.422901154000002</c:v>
                </c:pt>
                <c:pt idx="4393">
                  <c:v>-25.423442841</c:v>
                </c:pt>
                <c:pt idx="4394">
                  <c:v>-25.405048369999999</c:v>
                </c:pt>
                <c:pt idx="4395">
                  <c:v>-25.405048369999999</c:v>
                </c:pt>
                <c:pt idx="4396">
                  <c:v>-25.393484116</c:v>
                </c:pt>
                <c:pt idx="4397">
                  <c:v>-25.413314819</c:v>
                </c:pt>
                <c:pt idx="4398">
                  <c:v>-25.413314819</c:v>
                </c:pt>
                <c:pt idx="4399">
                  <c:v>-25.409568787000001</c:v>
                </c:pt>
                <c:pt idx="4400">
                  <c:v>-25.421463013</c:v>
                </c:pt>
                <c:pt idx="4401">
                  <c:v>-25.418170928999999</c:v>
                </c:pt>
                <c:pt idx="4402">
                  <c:v>-25.418170928999999</c:v>
                </c:pt>
                <c:pt idx="4403">
                  <c:v>-25.421958922999998</c:v>
                </c:pt>
                <c:pt idx="4404">
                  <c:v>-25.415157317999999</c:v>
                </c:pt>
                <c:pt idx="4405">
                  <c:v>-25.415157317999999</c:v>
                </c:pt>
                <c:pt idx="4406">
                  <c:v>-25.397003174000002</c:v>
                </c:pt>
                <c:pt idx="4407">
                  <c:v>-25.415908813000001</c:v>
                </c:pt>
                <c:pt idx="4408">
                  <c:v>-25.393787383999999</c:v>
                </c:pt>
                <c:pt idx="4409">
                  <c:v>-25.393787383999999</c:v>
                </c:pt>
                <c:pt idx="4410">
                  <c:v>-25.412467957</c:v>
                </c:pt>
                <c:pt idx="4411">
                  <c:v>-25.401554107999999</c:v>
                </c:pt>
                <c:pt idx="4412">
                  <c:v>-25.401554107999999</c:v>
                </c:pt>
                <c:pt idx="4413">
                  <c:v>-25.378885269000001</c:v>
                </c:pt>
                <c:pt idx="4414">
                  <c:v>-25.419853209999999</c:v>
                </c:pt>
                <c:pt idx="4415">
                  <c:v>-25.398792267000001</c:v>
                </c:pt>
                <c:pt idx="4416">
                  <c:v>-25.398792267000001</c:v>
                </c:pt>
                <c:pt idx="4417">
                  <c:v>-25.412605286000002</c:v>
                </c:pt>
                <c:pt idx="4418">
                  <c:v>-25.415611266999999</c:v>
                </c:pt>
                <c:pt idx="4419">
                  <c:v>-25.420732498</c:v>
                </c:pt>
                <c:pt idx="4420">
                  <c:v>-25.420732498</c:v>
                </c:pt>
                <c:pt idx="4421">
                  <c:v>-25.390144348</c:v>
                </c:pt>
                <c:pt idx="4422">
                  <c:v>-25.408565521</c:v>
                </c:pt>
                <c:pt idx="4423">
                  <c:v>-25.408565521</c:v>
                </c:pt>
                <c:pt idx="4424">
                  <c:v>-25.393955231</c:v>
                </c:pt>
                <c:pt idx="4425">
                  <c:v>-25.382034302000001</c:v>
                </c:pt>
                <c:pt idx="4426">
                  <c:v>-25.398162842000001</c:v>
                </c:pt>
                <c:pt idx="4427">
                  <c:v>-25.398162842000001</c:v>
                </c:pt>
                <c:pt idx="4428">
                  <c:v>-25.406692504999999</c:v>
                </c:pt>
                <c:pt idx="4429">
                  <c:v>-25.408626556000002</c:v>
                </c:pt>
                <c:pt idx="4430">
                  <c:v>-25.408626556000002</c:v>
                </c:pt>
                <c:pt idx="4431">
                  <c:v>-25.383083343999999</c:v>
                </c:pt>
                <c:pt idx="4432">
                  <c:v>-25.405853271000002</c:v>
                </c:pt>
                <c:pt idx="4433">
                  <c:v>-25.388500214</c:v>
                </c:pt>
                <c:pt idx="4434">
                  <c:v>-25.388500214</c:v>
                </c:pt>
                <c:pt idx="4435">
                  <c:v>-25.388854980000001</c:v>
                </c:pt>
                <c:pt idx="4436">
                  <c:v>-25.379802703999999</c:v>
                </c:pt>
                <c:pt idx="4437">
                  <c:v>-25.379802703999999</c:v>
                </c:pt>
                <c:pt idx="4438">
                  <c:v>-25.382472992</c:v>
                </c:pt>
                <c:pt idx="4439">
                  <c:v>-25.366800307999998</c:v>
                </c:pt>
                <c:pt idx="4440">
                  <c:v>-25.388771057</c:v>
                </c:pt>
                <c:pt idx="4441">
                  <c:v>-25.388771057</c:v>
                </c:pt>
                <c:pt idx="4442">
                  <c:v>-25.392345427999999</c:v>
                </c:pt>
                <c:pt idx="4443">
                  <c:v>-25.377948760999999</c:v>
                </c:pt>
                <c:pt idx="4444">
                  <c:v>-25.377948760999999</c:v>
                </c:pt>
                <c:pt idx="4445">
                  <c:v>-25.391201019</c:v>
                </c:pt>
                <c:pt idx="4446">
                  <c:v>-25.398200988999999</c:v>
                </c:pt>
                <c:pt idx="4447">
                  <c:v>-25.377983093000001</c:v>
                </c:pt>
                <c:pt idx="4448">
                  <c:v>-25.377983093000001</c:v>
                </c:pt>
                <c:pt idx="4449">
                  <c:v>-25.418806075999999</c:v>
                </c:pt>
                <c:pt idx="4450">
                  <c:v>-25.396247863999999</c:v>
                </c:pt>
                <c:pt idx="4451">
                  <c:v>-25.396247863999999</c:v>
                </c:pt>
                <c:pt idx="4452">
                  <c:v>-25.392459869</c:v>
                </c:pt>
                <c:pt idx="4453">
                  <c:v>-25.381687163999999</c:v>
                </c:pt>
                <c:pt idx="4454">
                  <c:v>-25.385215759000001</c:v>
                </c:pt>
                <c:pt idx="4455">
                  <c:v>-25.385215759000001</c:v>
                </c:pt>
                <c:pt idx="4456">
                  <c:v>-25.398311615000001</c:v>
                </c:pt>
                <c:pt idx="4457">
                  <c:v>-25.386623383</c:v>
                </c:pt>
                <c:pt idx="4458">
                  <c:v>-25.386623383</c:v>
                </c:pt>
                <c:pt idx="4459">
                  <c:v>-25.383655548</c:v>
                </c:pt>
                <c:pt idx="4460">
                  <c:v>-25.380939483999999</c:v>
                </c:pt>
                <c:pt idx="4461">
                  <c:v>-25.377368926999999</c:v>
                </c:pt>
                <c:pt idx="4462">
                  <c:v>-25.377368926999999</c:v>
                </c:pt>
                <c:pt idx="4463">
                  <c:v>-25.397712708</c:v>
                </c:pt>
                <c:pt idx="4464">
                  <c:v>-25.380760193</c:v>
                </c:pt>
                <c:pt idx="4465">
                  <c:v>-25.385467529</c:v>
                </c:pt>
                <c:pt idx="4466">
                  <c:v>-25.385467529</c:v>
                </c:pt>
                <c:pt idx="4467">
                  <c:v>-25.399288176999999</c:v>
                </c:pt>
                <c:pt idx="4468">
                  <c:v>-25.244564056000002</c:v>
                </c:pt>
                <c:pt idx="4469">
                  <c:v>-25.244564056000002</c:v>
                </c:pt>
                <c:pt idx="4470">
                  <c:v>-25.148170471</c:v>
                </c:pt>
                <c:pt idx="4471">
                  <c:v>-25.025279998999999</c:v>
                </c:pt>
                <c:pt idx="4472">
                  <c:v>-24.905521393000001</c:v>
                </c:pt>
                <c:pt idx="4473">
                  <c:v>-24.905521393000001</c:v>
                </c:pt>
                <c:pt idx="4474">
                  <c:v>-24.813831328999999</c:v>
                </c:pt>
                <c:pt idx="4475">
                  <c:v>-24.709300995</c:v>
                </c:pt>
                <c:pt idx="4476">
                  <c:v>-24.709300995</c:v>
                </c:pt>
                <c:pt idx="4477">
                  <c:v>-24.627040863000001</c:v>
                </c:pt>
                <c:pt idx="4478">
                  <c:v>-24.548366547000001</c:v>
                </c:pt>
                <c:pt idx="4479">
                  <c:v>-24.480175018000001</c:v>
                </c:pt>
                <c:pt idx="4480">
                  <c:v>-24.480175018000001</c:v>
                </c:pt>
                <c:pt idx="4481">
                  <c:v>-24.397102356000001</c:v>
                </c:pt>
                <c:pt idx="4482">
                  <c:v>-24.333171843999999</c:v>
                </c:pt>
                <c:pt idx="4483">
                  <c:v>-24.333171843999999</c:v>
                </c:pt>
                <c:pt idx="4484">
                  <c:v>-24.258079529</c:v>
                </c:pt>
                <c:pt idx="4485">
                  <c:v>-24.191402435000001</c:v>
                </c:pt>
                <c:pt idx="4486">
                  <c:v>-24.114347458000001</c:v>
                </c:pt>
                <c:pt idx="4487">
                  <c:v>-24.114347458000001</c:v>
                </c:pt>
                <c:pt idx="4488">
                  <c:v>-24.078895569</c:v>
                </c:pt>
                <c:pt idx="4489">
                  <c:v>-24.046470641999999</c:v>
                </c:pt>
                <c:pt idx="4490">
                  <c:v>-24.046470641999999</c:v>
                </c:pt>
                <c:pt idx="4491">
                  <c:v>-23.984607697000001</c:v>
                </c:pt>
                <c:pt idx="4492">
                  <c:v>-23.937473297</c:v>
                </c:pt>
                <c:pt idx="4493">
                  <c:v>-23.879695892000001</c:v>
                </c:pt>
                <c:pt idx="4494">
                  <c:v>-23.879695892000001</c:v>
                </c:pt>
                <c:pt idx="4495">
                  <c:v>-23.858798981</c:v>
                </c:pt>
                <c:pt idx="4496">
                  <c:v>-23.82011795</c:v>
                </c:pt>
                <c:pt idx="4497">
                  <c:v>-23.767490386999999</c:v>
                </c:pt>
                <c:pt idx="4498">
                  <c:v>-23.767490386999999</c:v>
                </c:pt>
                <c:pt idx="4499">
                  <c:v>-23.740200043000002</c:v>
                </c:pt>
                <c:pt idx="4500">
                  <c:v>-23.697296142999999</c:v>
                </c:pt>
                <c:pt idx="4501">
                  <c:v>-23.697296142999999</c:v>
                </c:pt>
                <c:pt idx="4502">
                  <c:v>-23.678684234999999</c:v>
                </c:pt>
                <c:pt idx="4503">
                  <c:v>-23.640472412000001</c:v>
                </c:pt>
                <c:pt idx="4504">
                  <c:v>-23.620956420999999</c:v>
                </c:pt>
                <c:pt idx="4505">
                  <c:v>-23.620956420999999</c:v>
                </c:pt>
                <c:pt idx="4506">
                  <c:v>-23.555467606000001</c:v>
                </c:pt>
                <c:pt idx="4507">
                  <c:v>-23.551445007000002</c:v>
                </c:pt>
                <c:pt idx="4508">
                  <c:v>-23.551445007000002</c:v>
                </c:pt>
                <c:pt idx="4509">
                  <c:v>-23.527397155999999</c:v>
                </c:pt>
                <c:pt idx="4510">
                  <c:v>-23.504512786999999</c:v>
                </c:pt>
                <c:pt idx="4511">
                  <c:v>-23.457475662</c:v>
                </c:pt>
                <c:pt idx="4512">
                  <c:v>-23.457475662</c:v>
                </c:pt>
                <c:pt idx="4513">
                  <c:v>-23.442636490000002</c:v>
                </c:pt>
                <c:pt idx="4514">
                  <c:v>-23.443546295000001</c:v>
                </c:pt>
                <c:pt idx="4515">
                  <c:v>-23.443546295000001</c:v>
                </c:pt>
                <c:pt idx="4516">
                  <c:v>-23.443840027</c:v>
                </c:pt>
                <c:pt idx="4517">
                  <c:v>-23.427444458</c:v>
                </c:pt>
                <c:pt idx="4518">
                  <c:v>-23.383998870999999</c:v>
                </c:pt>
                <c:pt idx="4519">
                  <c:v>-23.383998870999999</c:v>
                </c:pt>
                <c:pt idx="4520">
                  <c:v>-23.350034714</c:v>
                </c:pt>
                <c:pt idx="4521">
                  <c:v>-23.361057281000001</c:v>
                </c:pt>
                <c:pt idx="4522">
                  <c:v>-23.327177047999999</c:v>
                </c:pt>
                <c:pt idx="4523">
                  <c:v>-23.327177047999999</c:v>
                </c:pt>
                <c:pt idx="4524">
                  <c:v>-23.330738067999999</c:v>
                </c:pt>
                <c:pt idx="4525">
                  <c:v>-23.316997528000002</c:v>
                </c:pt>
                <c:pt idx="4526">
                  <c:v>-23.316997528000002</c:v>
                </c:pt>
                <c:pt idx="4527">
                  <c:v>-23.321731567</c:v>
                </c:pt>
                <c:pt idx="4528">
                  <c:v>-23.319181442000001</c:v>
                </c:pt>
                <c:pt idx="4529">
                  <c:v>-23.262104034</c:v>
                </c:pt>
                <c:pt idx="4530">
                  <c:v>-23.262104034</c:v>
                </c:pt>
                <c:pt idx="4531">
                  <c:v>-23.279386519999999</c:v>
                </c:pt>
                <c:pt idx="4532">
                  <c:v>-23.256439209</c:v>
                </c:pt>
                <c:pt idx="4533">
                  <c:v>-23.256439209</c:v>
                </c:pt>
                <c:pt idx="4534">
                  <c:v>-23.252317429000001</c:v>
                </c:pt>
                <c:pt idx="4535">
                  <c:v>-23.276649474999999</c:v>
                </c:pt>
                <c:pt idx="4536">
                  <c:v>-23.248485564999999</c:v>
                </c:pt>
                <c:pt idx="4537">
                  <c:v>-23.248485564999999</c:v>
                </c:pt>
                <c:pt idx="4538">
                  <c:v>-23.242307662999998</c:v>
                </c:pt>
                <c:pt idx="4539">
                  <c:v>-23.234457016</c:v>
                </c:pt>
                <c:pt idx="4540">
                  <c:v>-23.234457016</c:v>
                </c:pt>
                <c:pt idx="4541">
                  <c:v>-23.207592009999999</c:v>
                </c:pt>
                <c:pt idx="4542">
                  <c:v>-23.201684952000001</c:v>
                </c:pt>
                <c:pt idx="4543">
                  <c:v>-23.197822571</c:v>
                </c:pt>
                <c:pt idx="4544">
                  <c:v>-23.197822571</c:v>
                </c:pt>
                <c:pt idx="4545">
                  <c:v>-23.183147429999998</c:v>
                </c:pt>
                <c:pt idx="4546">
                  <c:v>-23.180036545</c:v>
                </c:pt>
                <c:pt idx="4547">
                  <c:v>-23.180036545</c:v>
                </c:pt>
                <c:pt idx="4548">
                  <c:v>-23.179998397999999</c:v>
                </c:pt>
                <c:pt idx="4549">
                  <c:v>-23.173236846999998</c:v>
                </c:pt>
                <c:pt idx="4550">
                  <c:v>-23.165838242</c:v>
                </c:pt>
                <c:pt idx="4551">
                  <c:v>-23.165838242</c:v>
                </c:pt>
                <c:pt idx="4552">
                  <c:v>-23.192846297999999</c:v>
                </c:pt>
                <c:pt idx="4553">
                  <c:v>-23.155689240000001</c:v>
                </c:pt>
                <c:pt idx="4554">
                  <c:v>-23.160213469999999</c:v>
                </c:pt>
                <c:pt idx="4555">
                  <c:v>-23.160213469999999</c:v>
                </c:pt>
                <c:pt idx="4556">
                  <c:v>-23.139793396000002</c:v>
                </c:pt>
                <c:pt idx="4557">
                  <c:v>-23.145040512000001</c:v>
                </c:pt>
                <c:pt idx="4558">
                  <c:v>-23.145040512000001</c:v>
                </c:pt>
                <c:pt idx="4559">
                  <c:v>-23.158138274999999</c:v>
                </c:pt>
                <c:pt idx="4560">
                  <c:v>-23.143993378000001</c:v>
                </c:pt>
                <c:pt idx="4561">
                  <c:v>-23.131515502999999</c:v>
                </c:pt>
                <c:pt idx="4562">
                  <c:v>-23.131515502999999</c:v>
                </c:pt>
                <c:pt idx="4563">
                  <c:v>-23.127260207999999</c:v>
                </c:pt>
                <c:pt idx="4564">
                  <c:v>-23.126369476000001</c:v>
                </c:pt>
                <c:pt idx="4565">
                  <c:v>-23.126369476000001</c:v>
                </c:pt>
                <c:pt idx="4566">
                  <c:v>-23.131132126000001</c:v>
                </c:pt>
                <c:pt idx="4567">
                  <c:v>-23.118902206000001</c:v>
                </c:pt>
                <c:pt idx="4568">
                  <c:v>-23.117528915000001</c:v>
                </c:pt>
                <c:pt idx="4569">
                  <c:v>-23.117528915000001</c:v>
                </c:pt>
                <c:pt idx="4570">
                  <c:v>-23.119758606000001</c:v>
                </c:pt>
                <c:pt idx="4571">
                  <c:v>-23.109525681000001</c:v>
                </c:pt>
                <c:pt idx="4572">
                  <c:v>-23.109525681000001</c:v>
                </c:pt>
                <c:pt idx="4573">
                  <c:v>-23.125494003</c:v>
                </c:pt>
                <c:pt idx="4574">
                  <c:v>-23.106101989999999</c:v>
                </c:pt>
                <c:pt idx="4575">
                  <c:v>-23.091802597000001</c:v>
                </c:pt>
                <c:pt idx="4576">
                  <c:v>-23.091802597000001</c:v>
                </c:pt>
                <c:pt idx="4577">
                  <c:v>-23.098413467</c:v>
                </c:pt>
                <c:pt idx="4578">
                  <c:v>-23.112501143999999</c:v>
                </c:pt>
                <c:pt idx="4579">
                  <c:v>-23.112501143999999</c:v>
                </c:pt>
                <c:pt idx="4580">
                  <c:v>-23.094617843999998</c:v>
                </c:pt>
                <c:pt idx="4581">
                  <c:v>-23.112134933</c:v>
                </c:pt>
                <c:pt idx="4582">
                  <c:v>-23.103708266999998</c:v>
                </c:pt>
                <c:pt idx="4583">
                  <c:v>-23.103708266999998</c:v>
                </c:pt>
                <c:pt idx="4584">
                  <c:v>-23.108940125</c:v>
                </c:pt>
                <c:pt idx="4585">
                  <c:v>-23.101800918999999</c:v>
                </c:pt>
                <c:pt idx="4586">
                  <c:v>-23.101800918999999</c:v>
                </c:pt>
                <c:pt idx="4587">
                  <c:v>-23.086242676000001</c:v>
                </c:pt>
                <c:pt idx="4588">
                  <c:v>-23.104066848999999</c:v>
                </c:pt>
                <c:pt idx="4589">
                  <c:v>-23.104099273999999</c:v>
                </c:pt>
                <c:pt idx="4590">
                  <c:v>-23.104099273999999</c:v>
                </c:pt>
                <c:pt idx="4591">
                  <c:v>-23.084579468000001</c:v>
                </c:pt>
                <c:pt idx="4592">
                  <c:v>-23.08581543</c:v>
                </c:pt>
                <c:pt idx="4593">
                  <c:v>-23.083812714</c:v>
                </c:pt>
                <c:pt idx="4594">
                  <c:v>-23.083812714</c:v>
                </c:pt>
                <c:pt idx="4595">
                  <c:v>-23.081306458</c:v>
                </c:pt>
                <c:pt idx="4596">
                  <c:v>-23.089544296</c:v>
                </c:pt>
                <c:pt idx="4597">
                  <c:v>-23.089544296</c:v>
                </c:pt>
                <c:pt idx="4598">
                  <c:v>-23.099689483999999</c:v>
                </c:pt>
                <c:pt idx="4599">
                  <c:v>-23.094743729000001</c:v>
                </c:pt>
                <c:pt idx="4600">
                  <c:v>-23.101947784</c:v>
                </c:pt>
                <c:pt idx="4601">
                  <c:v>-23.101947784</c:v>
                </c:pt>
                <c:pt idx="4602">
                  <c:v>-23.098064423</c:v>
                </c:pt>
                <c:pt idx="4603">
                  <c:v>-23.076786040999998</c:v>
                </c:pt>
                <c:pt idx="4604">
                  <c:v>-23.076786040999998</c:v>
                </c:pt>
                <c:pt idx="4605">
                  <c:v>-23.096746445000001</c:v>
                </c:pt>
                <c:pt idx="4606">
                  <c:v>-23.091714859</c:v>
                </c:pt>
                <c:pt idx="4607">
                  <c:v>-23.096431731999999</c:v>
                </c:pt>
                <c:pt idx="4608">
                  <c:v>-23.096431731999999</c:v>
                </c:pt>
                <c:pt idx="4609">
                  <c:v>-23.076204300000001</c:v>
                </c:pt>
                <c:pt idx="4610">
                  <c:v>-23.089241028</c:v>
                </c:pt>
                <c:pt idx="4611">
                  <c:v>-23.101024628000001</c:v>
                </c:pt>
                <c:pt idx="4612">
                  <c:v>-23.101024628000001</c:v>
                </c:pt>
                <c:pt idx="4613">
                  <c:v>-23.059135436999998</c:v>
                </c:pt>
                <c:pt idx="4614">
                  <c:v>-23.093118667999999</c:v>
                </c:pt>
                <c:pt idx="4615">
                  <c:v>-23.093118667999999</c:v>
                </c:pt>
                <c:pt idx="4616">
                  <c:v>-23.074609756000001</c:v>
                </c:pt>
                <c:pt idx="4617">
                  <c:v>-23.085699081000001</c:v>
                </c:pt>
                <c:pt idx="4618">
                  <c:v>-23.085699081000001</c:v>
                </c:pt>
                <c:pt idx="4619">
                  <c:v>-23.095636368000001</c:v>
                </c:pt>
                <c:pt idx="4620">
                  <c:v>-23.098518372000001</c:v>
                </c:pt>
                <c:pt idx="4621">
                  <c:v>-23.149271011</c:v>
                </c:pt>
                <c:pt idx="4622">
                  <c:v>-23.149271011</c:v>
                </c:pt>
                <c:pt idx="4623">
                  <c:v>-23.135185241999999</c:v>
                </c:pt>
                <c:pt idx="4624">
                  <c:v>-23.151039124</c:v>
                </c:pt>
                <c:pt idx="4625">
                  <c:v>-23.137842178</c:v>
                </c:pt>
                <c:pt idx="4626">
                  <c:v>-23.137842178</c:v>
                </c:pt>
                <c:pt idx="4627">
                  <c:v>-23.16727066</c:v>
                </c:pt>
                <c:pt idx="4628">
                  <c:v>-23.139003754000001</c:v>
                </c:pt>
                <c:pt idx="4629">
                  <c:v>-23.139003754000001</c:v>
                </c:pt>
                <c:pt idx="4630">
                  <c:v>-23.161937714</c:v>
                </c:pt>
                <c:pt idx="4631">
                  <c:v>-23.167821883999999</c:v>
                </c:pt>
                <c:pt idx="4632">
                  <c:v>-23.186397551999999</c:v>
                </c:pt>
                <c:pt idx="4633">
                  <c:v>-23.186397551999999</c:v>
                </c:pt>
                <c:pt idx="4634">
                  <c:v>-23.183494568</c:v>
                </c:pt>
                <c:pt idx="4635">
                  <c:v>-23.187793731999999</c:v>
                </c:pt>
                <c:pt idx="4636">
                  <c:v>-23.187793731999999</c:v>
                </c:pt>
                <c:pt idx="4637">
                  <c:v>-23.194517136000002</c:v>
                </c:pt>
                <c:pt idx="4638">
                  <c:v>-23.178724289000002</c:v>
                </c:pt>
                <c:pt idx="4639">
                  <c:v>-23.217449188</c:v>
                </c:pt>
                <c:pt idx="4640">
                  <c:v>-23.217449188</c:v>
                </c:pt>
                <c:pt idx="4641">
                  <c:v>-23.218610764000001</c:v>
                </c:pt>
                <c:pt idx="4642">
                  <c:v>-23.221607208000002</c:v>
                </c:pt>
                <c:pt idx="4643">
                  <c:v>-23.221607208000002</c:v>
                </c:pt>
                <c:pt idx="4644">
                  <c:v>-23.225589752000001</c:v>
                </c:pt>
                <c:pt idx="4645">
                  <c:v>-23.217035293999999</c:v>
                </c:pt>
                <c:pt idx="4646">
                  <c:v>-23.210060120000001</c:v>
                </c:pt>
                <c:pt idx="4647">
                  <c:v>-23.210060120000001</c:v>
                </c:pt>
                <c:pt idx="4648">
                  <c:v>-23.235807419</c:v>
                </c:pt>
                <c:pt idx="4649">
                  <c:v>-23.216716766000001</c:v>
                </c:pt>
                <c:pt idx="4650">
                  <c:v>-23.194087981999999</c:v>
                </c:pt>
                <c:pt idx="4651">
                  <c:v>-23.194087981999999</c:v>
                </c:pt>
                <c:pt idx="4652">
                  <c:v>-23.224004744999998</c:v>
                </c:pt>
                <c:pt idx="4653">
                  <c:v>-23.203445434999999</c:v>
                </c:pt>
                <c:pt idx="4654">
                  <c:v>-23.203445434999999</c:v>
                </c:pt>
                <c:pt idx="4655">
                  <c:v>-23.199598311999999</c:v>
                </c:pt>
                <c:pt idx="4656">
                  <c:v>-23.196994781000001</c:v>
                </c:pt>
                <c:pt idx="4657">
                  <c:v>-23.198225020999999</c:v>
                </c:pt>
                <c:pt idx="4658">
                  <c:v>-23.198225020999999</c:v>
                </c:pt>
                <c:pt idx="4659">
                  <c:v>-23.189554214000001</c:v>
                </c:pt>
                <c:pt idx="4660">
                  <c:v>-23.209062576000001</c:v>
                </c:pt>
                <c:pt idx="4661">
                  <c:v>-23.201704025000002</c:v>
                </c:pt>
                <c:pt idx="4662">
                  <c:v>-23.201704025000002</c:v>
                </c:pt>
                <c:pt idx="4663">
                  <c:v>-23.178554535</c:v>
                </c:pt>
                <c:pt idx="4664">
                  <c:v>-23.173772811999999</c:v>
                </c:pt>
                <c:pt idx="4665">
                  <c:v>-23.173772811999999</c:v>
                </c:pt>
                <c:pt idx="4666">
                  <c:v>-23.170024871999999</c:v>
                </c:pt>
                <c:pt idx="4667">
                  <c:v>-23.178878783999998</c:v>
                </c:pt>
                <c:pt idx="4668">
                  <c:v>-23.158203125</c:v>
                </c:pt>
                <c:pt idx="4669">
                  <c:v>-23.158203125</c:v>
                </c:pt>
                <c:pt idx="4670">
                  <c:v>-23.171878814999999</c:v>
                </c:pt>
                <c:pt idx="4671">
                  <c:v>-23.148738860999998</c:v>
                </c:pt>
                <c:pt idx="4672">
                  <c:v>-23.148738860999998</c:v>
                </c:pt>
                <c:pt idx="4673">
                  <c:v>-23.142978668000001</c:v>
                </c:pt>
                <c:pt idx="4674">
                  <c:v>-23.144390105999999</c:v>
                </c:pt>
                <c:pt idx="4675">
                  <c:v>-23.135656356999998</c:v>
                </c:pt>
                <c:pt idx="4676">
                  <c:v>-23.135656356999998</c:v>
                </c:pt>
                <c:pt idx="4677">
                  <c:v>-23.151617049999999</c:v>
                </c:pt>
                <c:pt idx="4678">
                  <c:v>-23.149288176999999</c:v>
                </c:pt>
                <c:pt idx="4679">
                  <c:v>-23.149288176999999</c:v>
                </c:pt>
                <c:pt idx="4680">
                  <c:v>-23.128671646000001</c:v>
                </c:pt>
                <c:pt idx="4681">
                  <c:v>-23.131059647000001</c:v>
                </c:pt>
                <c:pt idx="4682">
                  <c:v>-23.103250503999998</c:v>
                </c:pt>
                <c:pt idx="4683">
                  <c:v>-23.103250503999998</c:v>
                </c:pt>
                <c:pt idx="4684">
                  <c:v>-23.129041672</c:v>
                </c:pt>
                <c:pt idx="4685">
                  <c:v>-23.117889404</c:v>
                </c:pt>
                <c:pt idx="4686">
                  <c:v>-23.117889404</c:v>
                </c:pt>
                <c:pt idx="4687">
                  <c:v>-23.109340668000002</c:v>
                </c:pt>
                <c:pt idx="4688">
                  <c:v>-23.118009567000001</c:v>
                </c:pt>
                <c:pt idx="4689">
                  <c:v>-23.122013092</c:v>
                </c:pt>
                <c:pt idx="4690">
                  <c:v>-23.122013092</c:v>
                </c:pt>
                <c:pt idx="4691">
                  <c:v>-23.099187851</c:v>
                </c:pt>
                <c:pt idx="4692">
                  <c:v>-23.119581223000001</c:v>
                </c:pt>
                <c:pt idx="4693">
                  <c:v>-23.084421158000001</c:v>
                </c:pt>
                <c:pt idx="4694">
                  <c:v>-23.084421158000001</c:v>
                </c:pt>
                <c:pt idx="4695">
                  <c:v>-23.117767334</c:v>
                </c:pt>
                <c:pt idx="4696">
                  <c:v>-23.094291686999998</c:v>
                </c:pt>
                <c:pt idx="4697">
                  <c:v>-23.094291686999998</c:v>
                </c:pt>
                <c:pt idx="4698">
                  <c:v>-23.091510773</c:v>
                </c:pt>
                <c:pt idx="4699">
                  <c:v>-23.110034942999999</c:v>
                </c:pt>
                <c:pt idx="4700">
                  <c:v>-23.107059479</c:v>
                </c:pt>
                <c:pt idx="4701">
                  <c:v>-23.107059479</c:v>
                </c:pt>
                <c:pt idx="4702">
                  <c:v>-23.110013962</c:v>
                </c:pt>
                <c:pt idx="4703">
                  <c:v>-23.092447280999998</c:v>
                </c:pt>
                <c:pt idx="4704">
                  <c:v>-23.092447280999998</c:v>
                </c:pt>
                <c:pt idx="4705">
                  <c:v>-23.090070724</c:v>
                </c:pt>
                <c:pt idx="4706">
                  <c:v>-23.112520218</c:v>
                </c:pt>
                <c:pt idx="4707">
                  <c:v>-23.109277724999998</c:v>
                </c:pt>
                <c:pt idx="4708">
                  <c:v>-23.109277724999998</c:v>
                </c:pt>
                <c:pt idx="4709">
                  <c:v>-23.087932587000001</c:v>
                </c:pt>
                <c:pt idx="4710">
                  <c:v>-23.087808609</c:v>
                </c:pt>
                <c:pt idx="4711">
                  <c:v>-23.087808609</c:v>
                </c:pt>
                <c:pt idx="4712">
                  <c:v>-23.104627609000001</c:v>
                </c:pt>
                <c:pt idx="4713">
                  <c:v>-23.094472884999998</c:v>
                </c:pt>
                <c:pt idx="4714">
                  <c:v>-23.087924956999998</c:v>
                </c:pt>
                <c:pt idx="4715">
                  <c:v>-23.087924956999998</c:v>
                </c:pt>
                <c:pt idx="4716">
                  <c:v>-23.102987289000001</c:v>
                </c:pt>
                <c:pt idx="4717">
                  <c:v>-23.085762024000001</c:v>
                </c:pt>
                <c:pt idx="4718">
                  <c:v>-23.101785660000001</c:v>
                </c:pt>
                <c:pt idx="4719">
                  <c:v>-23.101785660000001</c:v>
                </c:pt>
                <c:pt idx="4720">
                  <c:v>-23.101037979000001</c:v>
                </c:pt>
                <c:pt idx="4721">
                  <c:v>-23.082632064999999</c:v>
                </c:pt>
                <c:pt idx="4722">
                  <c:v>-23.082632064999999</c:v>
                </c:pt>
                <c:pt idx="4723">
                  <c:v>-23.081726073999999</c:v>
                </c:pt>
                <c:pt idx="4724">
                  <c:v>-23.09844017</c:v>
                </c:pt>
                <c:pt idx="4725">
                  <c:v>-23.086746216000002</c:v>
                </c:pt>
                <c:pt idx="4726">
                  <c:v>-23.086746216000002</c:v>
                </c:pt>
                <c:pt idx="4727">
                  <c:v>-23.080200195</c:v>
                </c:pt>
                <c:pt idx="4728">
                  <c:v>-23.076454163000001</c:v>
                </c:pt>
                <c:pt idx="4729">
                  <c:v>-23.076454163000001</c:v>
                </c:pt>
                <c:pt idx="4730">
                  <c:v>-23.072896957000001</c:v>
                </c:pt>
                <c:pt idx="4731">
                  <c:v>-23.072511673000001</c:v>
                </c:pt>
                <c:pt idx="4732">
                  <c:v>-23.081394196000002</c:v>
                </c:pt>
                <c:pt idx="4733">
                  <c:v>-23.081394196000002</c:v>
                </c:pt>
                <c:pt idx="4734">
                  <c:v>-23.090480803999998</c:v>
                </c:pt>
                <c:pt idx="4735">
                  <c:v>-23.052812576000001</c:v>
                </c:pt>
                <c:pt idx="4736">
                  <c:v>-23.052812576000001</c:v>
                </c:pt>
                <c:pt idx="4737">
                  <c:v>-23.076488495</c:v>
                </c:pt>
                <c:pt idx="4738">
                  <c:v>-23.083847045999999</c:v>
                </c:pt>
                <c:pt idx="4739">
                  <c:v>-23.088031769000001</c:v>
                </c:pt>
                <c:pt idx="4740">
                  <c:v>-23.088031769000001</c:v>
                </c:pt>
                <c:pt idx="4741">
                  <c:v>-23.091533661</c:v>
                </c:pt>
                <c:pt idx="4742">
                  <c:v>-23.073406218999999</c:v>
                </c:pt>
                <c:pt idx="4743">
                  <c:v>-23.073406218999999</c:v>
                </c:pt>
                <c:pt idx="4744">
                  <c:v>-23.074117660999999</c:v>
                </c:pt>
                <c:pt idx="4745">
                  <c:v>-23.071950911999998</c:v>
                </c:pt>
                <c:pt idx="4746">
                  <c:v>-23.088136673000001</c:v>
                </c:pt>
                <c:pt idx="4747">
                  <c:v>-23.088136673000001</c:v>
                </c:pt>
                <c:pt idx="4748">
                  <c:v>-23.071445465</c:v>
                </c:pt>
                <c:pt idx="4749">
                  <c:v>-23.067499161000001</c:v>
                </c:pt>
                <c:pt idx="4750">
                  <c:v>-23.079618453999998</c:v>
                </c:pt>
                <c:pt idx="4751">
                  <c:v>-23.079618453999998</c:v>
                </c:pt>
                <c:pt idx="4752">
                  <c:v>-23.080453873</c:v>
                </c:pt>
                <c:pt idx="4753">
                  <c:v>-23.075843810999999</c:v>
                </c:pt>
                <c:pt idx="4754">
                  <c:v>-23.075843810999999</c:v>
                </c:pt>
                <c:pt idx="4755">
                  <c:v>-23.073373794999998</c:v>
                </c:pt>
                <c:pt idx="4756">
                  <c:v>-23.075115203999999</c:v>
                </c:pt>
                <c:pt idx="4757">
                  <c:v>-23.055887221999999</c:v>
                </c:pt>
                <c:pt idx="4758">
                  <c:v>-23.055887221999999</c:v>
                </c:pt>
                <c:pt idx="4759">
                  <c:v>-23.047409058</c:v>
                </c:pt>
                <c:pt idx="4760">
                  <c:v>-23.080638884999999</c:v>
                </c:pt>
                <c:pt idx="4761">
                  <c:v>-23.080638884999999</c:v>
                </c:pt>
                <c:pt idx="4762">
                  <c:v>-23.078714371</c:v>
                </c:pt>
                <c:pt idx="4763">
                  <c:v>-23.063354491999998</c:v>
                </c:pt>
                <c:pt idx="4764">
                  <c:v>-23.068792342999998</c:v>
                </c:pt>
                <c:pt idx="4765">
                  <c:v>-23.068792342999998</c:v>
                </c:pt>
                <c:pt idx="4766">
                  <c:v>-23.074512481999999</c:v>
                </c:pt>
                <c:pt idx="4767">
                  <c:v>-23.075143814</c:v>
                </c:pt>
                <c:pt idx="4768">
                  <c:v>-23.075143814</c:v>
                </c:pt>
                <c:pt idx="4769">
                  <c:v>-23.062404633</c:v>
                </c:pt>
                <c:pt idx="4770">
                  <c:v>-23.064670563</c:v>
                </c:pt>
                <c:pt idx="4771">
                  <c:v>-23.054138183999999</c:v>
                </c:pt>
                <c:pt idx="4772">
                  <c:v>-23.054138183999999</c:v>
                </c:pt>
                <c:pt idx="4773">
                  <c:v>-23.050960540999998</c:v>
                </c:pt>
                <c:pt idx="4774">
                  <c:v>-22.934690475</c:v>
                </c:pt>
                <c:pt idx="4775">
                  <c:v>-22.934690475</c:v>
                </c:pt>
                <c:pt idx="4776">
                  <c:v>-22.829097747999999</c:v>
                </c:pt>
                <c:pt idx="4777">
                  <c:v>-22.729063033999999</c:v>
                </c:pt>
                <c:pt idx="4778">
                  <c:v>-22.62480545</c:v>
                </c:pt>
                <c:pt idx="4779">
                  <c:v>-22.62480545</c:v>
                </c:pt>
                <c:pt idx="4780">
                  <c:v>-22.533740996999999</c:v>
                </c:pt>
                <c:pt idx="4781">
                  <c:v>-22.427248000999999</c:v>
                </c:pt>
                <c:pt idx="4782">
                  <c:v>-22.427248000999999</c:v>
                </c:pt>
                <c:pt idx="4783">
                  <c:v>-22.336248397999999</c:v>
                </c:pt>
                <c:pt idx="4784">
                  <c:v>-22.276529312000001</c:v>
                </c:pt>
                <c:pt idx="4785">
                  <c:v>-22.200021744000001</c:v>
                </c:pt>
                <c:pt idx="4786">
                  <c:v>-22.200021744000001</c:v>
                </c:pt>
                <c:pt idx="4787">
                  <c:v>-22.148893355999999</c:v>
                </c:pt>
                <c:pt idx="4788">
                  <c:v>-22.067142487000002</c:v>
                </c:pt>
                <c:pt idx="4789">
                  <c:v>-22.011209487999999</c:v>
                </c:pt>
                <c:pt idx="4790">
                  <c:v>-22.011209487999999</c:v>
                </c:pt>
                <c:pt idx="4791">
                  <c:v>-21.951665878</c:v>
                </c:pt>
                <c:pt idx="4792">
                  <c:v>-21.893840789999999</c:v>
                </c:pt>
                <c:pt idx="4793">
                  <c:v>-21.893840789999999</c:v>
                </c:pt>
                <c:pt idx="4794">
                  <c:v>-21.867446899000001</c:v>
                </c:pt>
                <c:pt idx="4795">
                  <c:v>-21.800600052</c:v>
                </c:pt>
                <c:pt idx="4796">
                  <c:v>-21.787948608000001</c:v>
                </c:pt>
                <c:pt idx="4797">
                  <c:v>-21.787948608000001</c:v>
                </c:pt>
                <c:pt idx="4798">
                  <c:v>-21.726125716999999</c:v>
                </c:pt>
                <c:pt idx="4799">
                  <c:v>-21.658481598000002</c:v>
                </c:pt>
                <c:pt idx="4800">
                  <c:v>-21.658481598000002</c:v>
                </c:pt>
                <c:pt idx="4801">
                  <c:v>-21.622850417999999</c:v>
                </c:pt>
                <c:pt idx="4802">
                  <c:v>-21.565452575999998</c:v>
                </c:pt>
                <c:pt idx="4803">
                  <c:v>-21.573509216000001</c:v>
                </c:pt>
                <c:pt idx="4804">
                  <c:v>-21.573509216000001</c:v>
                </c:pt>
                <c:pt idx="4805">
                  <c:v>-21.519527435000001</c:v>
                </c:pt>
                <c:pt idx="4806">
                  <c:v>-21.487871169999998</c:v>
                </c:pt>
                <c:pt idx="4807">
                  <c:v>-21.487871169999998</c:v>
                </c:pt>
                <c:pt idx="4808">
                  <c:v>-21.447610855000001</c:v>
                </c:pt>
                <c:pt idx="4809">
                  <c:v>-21.449962616000001</c:v>
                </c:pt>
                <c:pt idx="4810">
                  <c:v>-21.422000884999999</c:v>
                </c:pt>
                <c:pt idx="4811">
                  <c:v>-21.422000884999999</c:v>
                </c:pt>
                <c:pt idx="4812">
                  <c:v>-21.363950728999999</c:v>
                </c:pt>
                <c:pt idx="4813">
                  <c:v>-21.354068756</c:v>
                </c:pt>
                <c:pt idx="4814">
                  <c:v>-21.354068756</c:v>
                </c:pt>
                <c:pt idx="4815">
                  <c:v>-21.338352202999999</c:v>
                </c:pt>
                <c:pt idx="4816">
                  <c:v>-21.317468643000002</c:v>
                </c:pt>
                <c:pt idx="4817">
                  <c:v>-21.287446975999998</c:v>
                </c:pt>
                <c:pt idx="4818">
                  <c:v>-21.287446975999998</c:v>
                </c:pt>
                <c:pt idx="4819">
                  <c:v>-21.287183762000002</c:v>
                </c:pt>
                <c:pt idx="4820">
                  <c:v>-21.233615875000002</c:v>
                </c:pt>
                <c:pt idx="4821">
                  <c:v>-21.233615875000002</c:v>
                </c:pt>
                <c:pt idx="4822">
                  <c:v>-21.240148544</c:v>
                </c:pt>
                <c:pt idx="4823">
                  <c:v>-21.209589005000002</c:v>
                </c:pt>
                <c:pt idx="4824">
                  <c:v>-21.223609924000002</c:v>
                </c:pt>
                <c:pt idx="4825">
                  <c:v>-21.223609924000002</c:v>
                </c:pt>
                <c:pt idx="4826">
                  <c:v>-21.170995712</c:v>
                </c:pt>
                <c:pt idx="4827">
                  <c:v>-21.173719406</c:v>
                </c:pt>
                <c:pt idx="4828">
                  <c:v>-21.158414840999999</c:v>
                </c:pt>
                <c:pt idx="4829">
                  <c:v>-21.158414840999999</c:v>
                </c:pt>
                <c:pt idx="4830">
                  <c:v>-21.161407471</c:v>
                </c:pt>
                <c:pt idx="4831">
                  <c:v>-21.149902344000001</c:v>
                </c:pt>
                <c:pt idx="4832">
                  <c:v>-21.149902344000001</c:v>
                </c:pt>
                <c:pt idx="4833">
                  <c:v>-21.125108719</c:v>
                </c:pt>
                <c:pt idx="4834">
                  <c:v>-21.112609862999999</c:v>
                </c:pt>
                <c:pt idx="4835">
                  <c:v>-21.099071503000001</c:v>
                </c:pt>
                <c:pt idx="4836">
                  <c:v>-21.099071503000001</c:v>
                </c:pt>
                <c:pt idx="4837">
                  <c:v>-21.101928710999999</c:v>
                </c:pt>
                <c:pt idx="4838">
                  <c:v>-21.078218459999999</c:v>
                </c:pt>
                <c:pt idx="4839">
                  <c:v>-21.078218459999999</c:v>
                </c:pt>
                <c:pt idx="4840">
                  <c:v>-21.083530425999999</c:v>
                </c:pt>
                <c:pt idx="4841">
                  <c:v>-21.068498610999999</c:v>
                </c:pt>
                <c:pt idx="4842">
                  <c:v>-21.055723189999998</c:v>
                </c:pt>
                <c:pt idx="4843">
                  <c:v>-21.055723189999998</c:v>
                </c:pt>
                <c:pt idx="4844">
                  <c:v>-21.046606063999999</c:v>
                </c:pt>
                <c:pt idx="4845">
                  <c:v>-21.057697296000001</c:v>
                </c:pt>
                <c:pt idx="4846">
                  <c:v>-21.057697296000001</c:v>
                </c:pt>
                <c:pt idx="4847">
                  <c:v>-21.019414902000001</c:v>
                </c:pt>
                <c:pt idx="4848">
                  <c:v>-21.029758452999999</c:v>
                </c:pt>
                <c:pt idx="4849">
                  <c:v>-21.034721375</c:v>
                </c:pt>
                <c:pt idx="4850">
                  <c:v>-21.034721375</c:v>
                </c:pt>
                <c:pt idx="4851">
                  <c:v>-21.047296524</c:v>
                </c:pt>
                <c:pt idx="4852">
                  <c:v>-21.007343292000002</c:v>
                </c:pt>
                <c:pt idx="4853">
                  <c:v>-21.007343292000002</c:v>
                </c:pt>
                <c:pt idx="4854">
                  <c:v>-21.018835068000001</c:v>
                </c:pt>
                <c:pt idx="4855">
                  <c:v>-20.999288559</c:v>
                </c:pt>
                <c:pt idx="4856">
                  <c:v>-20.955602645999999</c:v>
                </c:pt>
                <c:pt idx="4857">
                  <c:v>-20.955602645999999</c:v>
                </c:pt>
                <c:pt idx="4858">
                  <c:v>-20.988742827999999</c:v>
                </c:pt>
                <c:pt idx="4859">
                  <c:v>-20.982973098999999</c:v>
                </c:pt>
                <c:pt idx="4860">
                  <c:v>-20.982973098999999</c:v>
                </c:pt>
                <c:pt idx="4861">
                  <c:v>-20.992069244</c:v>
                </c:pt>
                <c:pt idx="4862">
                  <c:v>-20.973810195999999</c:v>
                </c:pt>
                <c:pt idx="4863">
                  <c:v>-20.968536377</c:v>
                </c:pt>
                <c:pt idx="4864">
                  <c:v>-20.968536377</c:v>
                </c:pt>
                <c:pt idx="4865">
                  <c:v>-20.982854842999998</c:v>
                </c:pt>
                <c:pt idx="4866">
                  <c:v>-20.977464676</c:v>
                </c:pt>
                <c:pt idx="4867">
                  <c:v>-20.977468491</c:v>
                </c:pt>
                <c:pt idx="4868">
                  <c:v>-20.977468491</c:v>
                </c:pt>
                <c:pt idx="4869">
                  <c:v>-20.956245421999999</c:v>
                </c:pt>
                <c:pt idx="4870">
                  <c:v>-20.951684952000001</c:v>
                </c:pt>
                <c:pt idx="4871">
                  <c:v>-20.951684952000001</c:v>
                </c:pt>
                <c:pt idx="4872">
                  <c:v>-20.932939528999999</c:v>
                </c:pt>
                <c:pt idx="4873">
                  <c:v>-20.956777573</c:v>
                </c:pt>
                <c:pt idx="4874">
                  <c:v>-20.936998367000001</c:v>
                </c:pt>
                <c:pt idx="4875">
                  <c:v>-20.936998367000001</c:v>
                </c:pt>
                <c:pt idx="4876">
                  <c:v>-20.956983566000002</c:v>
                </c:pt>
                <c:pt idx="4877">
                  <c:v>-20.923666000000001</c:v>
                </c:pt>
                <c:pt idx="4878">
                  <c:v>-20.923666000000001</c:v>
                </c:pt>
                <c:pt idx="4879">
                  <c:v>-20.955291748</c:v>
                </c:pt>
                <c:pt idx="4880">
                  <c:v>-20.918401717999998</c:v>
                </c:pt>
                <c:pt idx="4881">
                  <c:v>-20.915571213</c:v>
                </c:pt>
                <c:pt idx="4882">
                  <c:v>-20.915571213</c:v>
                </c:pt>
                <c:pt idx="4883">
                  <c:v>-20.944381713999999</c:v>
                </c:pt>
                <c:pt idx="4884">
                  <c:v>-20.946022033999999</c:v>
                </c:pt>
                <c:pt idx="4885">
                  <c:v>-20.946022033999999</c:v>
                </c:pt>
                <c:pt idx="4886">
                  <c:v>-20.940845490000001</c:v>
                </c:pt>
                <c:pt idx="4887">
                  <c:v>-20.937437057</c:v>
                </c:pt>
                <c:pt idx="4888">
                  <c:v>-20.923252106</c:v>
                </c:pt>
                <c:pt idx="4889">
                  <c:v>-20.923252106</c:v>
                </c:pt>
                <c:pt idx="4890">
                  <c:v>-20.941194534000001</c:v>
                </c:pt>
                <c:pt idx="4891">
                  <c:v>-20.920305251999999</c:v>
                </c:pt>
                <c:pt idx="4892">
                  <c:v>-20.918088912999998</c:v>
                </c:pt>
                <c:pt idx="4893">
                  <c:v>-20.918088912999998</c:v>
                </c:pt>
                <c:pt idx="4894">
                  <c:v>-20.914226532000001</c:v>
                </c:pt>
                <c:pt idx="4895">
                  <c:v>-20.917903899999999</c:v>
                </c:pt>
                <c:pt idx="4896">
                  <c:v>-20.917903899999999</c:v>
                </c:pt>
                <c:pt idx="4897">
                  <c:v>-20.912961960000001</c:v>
                </c:pt>
                <c:pt idx="4898">
                  <c:v>-20.895812987999999</c:v>
                </c:pt>
                <c:pt idx="4899">
                  <c:v>-20.911468505999999</c:v>
                </c:pt>
                <c:pt idx="4900">
                  <c:v>-20.911468505999999</c:v>
                </c:pt>
                <c:pt idx="4901">
                  <c:v>-20.927194595</c:v>
                </c:pt>
                <c:pt idx="4902">
                  <c:v>-20.910848617999999</c:v>
                </c:pt>
                <c:pt idx="4903">
                  <c:v>-20.921962738000001</c:v>
                </c:pt>
                <c:pt idx="4904">
                  <c:v>-20.921962738000001</c:v>
                </c:pt>
                <c:pt idx="4905">
                  <c:v>-20.923171997000001</c:v>
                </c:pt>
                <c:pt idx="4906">
                  <c:v>-20.92175293</c:v>
                </c:pt>
                <c:pt idx="4907">
                  <c:v>-20.92175293</c:v>
                </c:pt>
                <c:pt idx="4908">
                  <c:v>-20.921257018999999</c:v>
                </c:pt>
                <c:pt idx="4909">
                  <c:v>-20.906009674</c:v>
                </c:pt>
                <c:pt idx="4910">
                  <c:v>-20.918373108000001</c:v>
                </c:pt>
                <c:pt idx="4911">
                  <c:v>-20.918373108000001</c:v>
                </c:pt>
                <c:pt idx="4912">
                  <c:v>-20.884645462000002</c:v>
                </c:pt>
                <c:pt idx="4913">
                  <c:v>-20.916469574000001</c:v>
                </c:pt>
                <c:pt idx="4914">
                  <c:v>-20.916469574000001</c:v>
                </c:pt>
                <c:pt idx="4915">
                  <c:v>-20.899978638</c:v>
                </c:pt>
                <c:pt idx="4916">
                  <c:v>-20.901556015000001</c:v>
                </c:pt>
                <c:pt idx="4917">
                  <c:v>-20.903007507000002</c:v>
                </c:pt>
                <c:pt idx="4918">
                  <c:v>-20.903007507000002</c:v>
                </c:pt>
                <c:pt idx="4919">
                  <c:v>-20.914941788</c:v>
                </c:pt>
                <c:pt idx="4920">
                  <c:v>-20.927223206000001</c:v>
                </c:pt>
                <c:pt idx="4921">
                  <c:v>-20.927223206000001</c:v>
                </c:pt>
                <c:pt idx="4922">
                  <c:v>-20.899066925</c:v>
                </c:pt>
                <c:pt idx="4923">
                  <c:v>-20.909109116</c:v>
                </c:pt>
                <c:pt idx="4924">
                  <c:v>-20.937639235999999</c:v>
                </c:pt>
                <c:pt idx="4925">
                  <c:v>-20.937639235999999</c:v>
                </c:pt>
                <c:pt idx="4926">
                  <c:v>-20.947462082000001</c:v>
                </c:pt>
                <c:pt idx="4927">
                  <c:v>-20.953395843999999</c:v>
                </c:pt>
                <c:pt idx="4928">
                  <c:v>-20.946598052999999</c:v>
                </c:pt>
                <c:pt idx="4929">
                  <c:v>-20.946598052999999</c:v>
                </c:pt>
                <c:pt idx="4930">
                  <c:v>-20.959550858</c:v>
                </c:pt>
                <c:pt idx="4931">
                  <c:v>-20.978754043999999</c:v>
                </c:pt>
                <c:pt idx="4932">
                  <c:v>-20.978754043999999</c:v>
                </c:pt>
                <c:pt idx="4933">
                  <c:v>-20.985174179000001</c:v>
                </c:pt>
                <c:pt idx="4934">
                  <c:v>-20.991874695</c:v>
                </c:pt>
                <c:pt idx="4935">
                  <c:v>-20.985885620000001</c:v>
                </c:pt>
                <c:pt idx="4936">
                  <c:v>-20.985885620000001</c:v>
                </c:pt>
                <c:pt idx="4937">
                  <c:v>-21.006896973</c:v>
                </c:pt>
                <c:pt idx="4938">
                  <c:v>-20.994981765999999</c:v>
                </c:pt>
                <c:pt idx="4939">
                  <c:v>-20.994981765999999</c:v>
                </c:pt>
                <c:pt idx="4940">
                  <c:v>-21.002601624</c:v>
                </c:pt>
                <c:pt idx="4941">
                  <c:v>-21.004804611000001</c:v>
                </c:pt>
                <c:pt idx="4942">
                  <c:v>-21.031330108999999</c:v>
                </c:pt>
                <c:pt idx="4943">
                  <c:v>-21.031330108999999</c:v>
                </c:pt>
                <c:pt idx="4944">
                  <c:v>-21.013540268</c:v>
                </c:pt>
                <c:pt idx="4945">
                  <c:v>-21.012958526999999</c:v>
                </c:pt>
                <c:pt idx="4946">
                  <c:v>-21.012958526999999</c:v>
                </c:pt>
                <c:pt idx="4947">
                  <c:v>-21.011772155999999</c:v>
                </c:pt>
                <c:pt idx="4948">
                  <c:v>-21.013326644999999</c:v>
                </c:pt>
                <c:pt idx="4949">
                  <c:v>-21.035707473999999</c:v>
                </c:pt>
                <c:pt idx="4950">
                  <c:v>-21.035707473999999</c:v>
                </c:pt>
                <c:pt idx="4951">
                  <c:v>-21.008955002</c:v>
                </c:pt>
                <c:pt idx="4952">
                  <c:v>-21.021610259999999</c:v>
                </c:pt>
                <c:pt idx="4953">
                  <c:v>-21.021610259999999</c:v>
                </c:pt>
                <c:pt idx="4954">
                  <c:v>-21.012941359999999</c:v>
                </c:pt>
                <c:pt idx="4955">
                  <c:v>-21.008962630999999</c:v>
                </c:pt>
                <c:pt idx="4956">
                  <c:v>-20.994176865</c:v>
                </c:pt>
                <c:pt idx="4957">
                  <c:v>-20.994176865</c:v>
                </c:pt>
                <c:pt idx="4958">
                  <c:v>-21.010004043999999</c:v>
                </c:pt>
                <c:pt idx="4959">
                  <c:v>-20.994745255000002</c:v>
                </c:pt>
                <c:pt idx="4960">
                  <c:v>-21.001619339000001</c:v>
                </c:pt>
                <c:pt idx="4961">
                  <c:v>-21.001619339000001</c:v>
                </c:pt>
                <c:pt idx="4962">
                  <c:v>-20.983978271000002</c:v>
                </c:pt>
                <c:pt idx="4963">
                  <c:v>-20.992603301999999</c:v>
                </c:pt>
                <c:pt idx="4964">
                  <c:v>-20.992603301999999</c:v>
                </c:pt>
                <c:pt idx="4965">
                  <c:v>-20.991197585999998</c:v>
                </c:pt>
                <c:pt idx="4966">
                  <c:v>-21.004642487000002</c:v>
                </c:pt>
                <c:pt idx="4967">
                  <c:v>-20.982557297</c:v>
                </c:pt>
                <c:pt idx="4968">
                  <c:v>-20.982557297</c:v>
                </c:pt>
                <c:pt idx="4969">
                  <c:v>-20.979700089000001</c:v>
                </c:pt>
                <c:pt idx="4970">
                  <c:v>-20.975812911999999</c:v>
                </c:pt>
                <c:pt idx="4971">
                  <c:v>-20.975812911999999</c:v>
                </c:pt>
                <c:pt idx="4972">
                  <c:v>-20.956724167000001</c:v>
                </c:pt>
                <c:pt idx="4973">
                  <c:v>-20.962228775</c:v>
                </c:pt>
                <c:pt idx="4974">
                  <c:v>-20.973978042999999</c:v>
                </c:pt>
                <c:pt idx="4975">
                  <c:v>-20.973978042999999</c:v>
                </c:pt>
                <c:pt idx="4976">
                  <c:v>-20.937471389999999</c:v>
                </c:pt>
                <c:pt idx="4977">
                  <c:v>-20.953960419000001</c:v>
                </c:pt>
                <c:pt idx="4978">
                  <c:v>-20.953960419000001</c:v>
                </c:pt>
                <c:pt idx="4979">
                  <c:v>-20.947992325000001</c:v>
                </c:pt>
                <c:pt idx="4980">
                  <c:v>-20.963922500999999</c:v>
                </c:pt>
                <c:pt idx="4981">
                  <c:v>-20.960651398</c:v>
                </c:pt>
                <c:pt idx="4982">
                  <c:v>-20.960651398</c:v>
                </c:pt>
                <c:pt idx="4983">
                  <c:v>-20.926389694000001</c:v>
                </c:pt>
                <c:pt idx="4984">
                  <c:v>-20.935449599999998</c:v>
                </c:pt>
                <c:pt idx="4985">
                  <c:v>-20.935449599999998</c:v>
                </c:pt>
                <c:pt idx="4986">
                  <c:v>-20.928506851000002</c:v>
                </c:pt>
                <c:pt idx="4987">
                  <c:v>-20.927877425999998</c:v>
                </c:pt>
                <c:pt idx="4988">
                  <c:v>-20.946472168</c:v>
                </c:pt>
                <c:pt idx="4989">
                  <c:v>-20.946472168</c:v>
                </c:pt>
                <c:pt idx="4990">
                  <c:v>-20.931663513</c:v>
                </c:pt>
                <c:pt idx="4991">
                  <c:v>-20.940671921</c:v>
                </c:pt>
                <c:pt idx="4992">
                  <c:v>-20.935396193999999</c:v>
                </c:pt>
                <c:pt idx="4993">
                  <c:v>-20.935396193999999</c:v>
                </c:pt>
                <c:pt idx="4994">
                  <c:v>-20.934236525999999</c:v>
                </c:pt>
                <c:pt idx="4995">
                  <c:v>-20.93421936</c:v>
                </c:pt>
                <c:pt idx="4996">
                  <c:v>-20.93421936</c:v>
                </c:pt>
                <c:pt idx="4997">
                  <c:v>-20.934658051</c:v>
                </c:pt>
                <c:pt idx="4998">
                  <c:v>-20.933767319000001</c:v>
                </c:pt>
                <c:pt idx="4999">
                  <c:v>-20.926584244000001</c:v>
                </c:pt>
                <c:pt idx="5000">
                  <c:v>-20.926584244000001</c:v>
                </c:pt>
                <c:pt idx="5001">
                  <c:v>-20.917064666999998</c:v>
                </c:pt>
                <c:pt idx="5002">
                  <c:v>-20.932584763000001</c:v>
                </c:pt>
                <c:pt idx="5003">
                  <c:v>-20.932584763000001</c:v>
                </c:pt>
                <c:pt idx="5004">
                  <c:v>-20.932735442999999</c:v>
                </c:pt>
                <c:pt idx="5005">
                  <c:v>-20.921653748000001</c:v>
                </c:pt>
                <c:pt idx="5006">
                  <c:v>-20.933414459000002</c:v>
                </c:pt>
                <c:pt idx="5007">
                  <c:v>-20.933414459000002</c:v>
                </c:pt>
                <c:pt idx="5008">
                  <c:v>-20.897073746</c:v>
                </c:pt>
                <c:pt idx="5009">
                  <c:v>-20.915431976000001</c:v>
                </c:pt>
                <c:pt idx="5010">
                  <c:v>-20.915431976000001</c:v>
                </c:pt>
                <c:pt idx="5011">
                  <c:v>-20.912525176999999</c:v>
                </c:pt>
                <c:pt idx="5012">
                  <c:v>-20.929943085000001</c:v>
                </c:pt>
                <c:pt idx="5013">
                  <c:v>-20.914117813000001</c:v>
                </c:pt>
                <c:pt idx="5014">
                  <c:v>-20.914117813000001</c:v>
                </c:pt>
                <c:pt idx="5015">
                  <c:v>-20.926168442000002</c:v>
                </c:pt>
                <c:pt idx="5016">
                  <c:v>-20.911743164000001</c:v>
                </c:pt>
                <c:pt idx="5017">
                  <c:v>-20.923875808999998</c:v>
                </c:pt>
                <c:pt idx="5018">
                  <c:v>-20.923875808999998</c:v>
                </c:pt>
                <c:pt idx="5019">
                  <c:v>-20.903573990000002</c:v>
                </c:pt>
                <c:pt idx="5020">
                  <c:v>-20.887813567999999</c:v>
                </c:pt>
                <c:pt idx="5021">
                  <c:v>-20.887813567999999</c:v>
                </c:pt>
                <c:pt idx="5022">
                  <c:v>-20.902973175</c:v>
                </c:pt>
                <c:pt idx="5023">
                  <c:v>-20.923372269000001</c:v>
                </c:pt>
                <c:pt idx="5024">
                  <c:v>-20.903610229000002</c:v>
                </c:pt>
                <c:pt idx="5025">
                  <c:v>-20.903610229000002</c:v>
                </c:pt>
                <c:pt idx="5026">
                  <c:v>-20.903339385999999</c:v>
                </c:pt>
                <c:pt idx="5027">
                  <c:v>-20.898614883</c:v>
                </c:pt>
                <c:pt idx="5028">
                  <c:v>-20.896196365000002</c:v>
                </c:pt>
                <c:pt idx="5029">
                  <c:v>-20.896196365000002</c:v>
                </c:pt>
                <c:pt idx="5030">
                  <c:v>-20.900396347000001</c:v>
                </c:pt>
                <c:pt idx="5031">
                  <c:v>-20.902034759999999</c:v>
                </c:pt>
                <c:pt idx="5032">
                  <c:v>-20.902034759999999</c:v>
                </c:pt>
                <c:pt idx="5033">
                  <c:v>-20.913742065000001</c:v>
                </c:pt>
                <c:pt idx="5034">
                  <c:v>-20.933799744000002</c:v>
                </c:pt>
                <c:pt idx="5035">
                  <c:v>-20.895835876</c:v>
                </c:pt>
                <c:pt idx="5036">
                  <c:v>-20.895835876</c:v>
                </c:pt>
                <c:pt idx="5037">
                  <c:v>-20.929384232</c:v>
                </c:pt>
                <c:pt idx="5038">
                  <c:v>-20.914358139000001</c:v>
                </c:pt>
                <c:pt idx="5039">
                  <c:v>-20.914358139000001</c:v>
                </c:pt>
                <c:pt idx="5040">
                  <c:v>-20.908361435</c:v>
                </c:pt>
                <c:pt idx="5041">
                  <c:v>-20.897325515999999</c:v>
                </c:pt>
                <c:pt idx="5042">
                  <c:v>-20.894252776999998</c:v>
                </c:pt>
                <c:pt idx="5043">
                  <c:v>-20.894252776999998</c:v>
                </c:pt>
                <c:pt idx="5044">
                  <c:v>-20.911884308000001</c:v>
                </c:pt>
                <c:pt idx="5045">
                  <c:v>-20.893650054999998</c:v>
                </c:pt>
                <c:pt idx="5046">
                  <c:v>-20.906103133999999</c:v>
                </c:pt>
                <c:pt idx="5047">
                  <c:v>-20.906103133999999</c:v>
                </c:pt>
                <c:pt idx="5048">
                  <c:v>-20.894199370999999</c:v>
                </c:pt>
                <c:pt idx="5049">
                  <c:v>-20.910768509</c:v>
                </c:pt>
                <c:pt idx="5050">
                  <c:v>-20.910768509</c:v>
                </c:pt>
                <c:pt idx="5051">
                  <c:v>-20.890075683999999</c:v>
                </c:pt>
                <c:pt idx="5052">
                  <c:v>-20.898439407000001</c:v>
                </c:pt>
                <c:pt idx="5053">
                  <c:v>-20.893926619999998</c:v>
                </c:pt>
                <c:pt idx="5054">
                  <c:v>-20.893926619999998</c:v>
                </c:pt>
                <c:pt idx="5055">
                  <c:v>-20.889606476000001</c:v>
                </c:pt>
                <c:pt idx="5056">
                  <c:v>-20.892240524000002</c:v>
                </c:pt>
                <c:pt idx="5057">
                  <c:v>-20.892240524000002</c:v>
                </c:pt>
                <c:pt idx="5058">
                  <c:v>-20.907468796</c:v>
                </c:pt>
                <c:pt idx="5059">
                  <c:v>-20.907516479000002</c:v>
                </c:pt>
                <c:pt idx="5060">
                  <c:v>-20.909986495999998</c:v>
                </c:pt>
                <c:pt idx="5061">
                  <c:v>-20.909986495999998</c:v>
                </c:pt>
                <c:pt idx="5062">
                  <c:v>-20.906547545999999</c:v>
                </c:pt>
                <c:pt idx="5063">
                  <c:v>-20.905981063999999</c:v>
                </c:pt>
                <c:pt idx="5064">
                  <c:v>-20.905981063999999</c:v>
                </c:pt>
                <c:pt idx="5065">
                  <c:v>-20.874427794999999</c:v>
                </c:pt>
                <c:pt idx="5066">
                  <c:v>-20.900821686</c:v>
                </c:pt>
                <c:pt idx="5067">
                  <c:v>-20.9071064</c:v>
                </c:pt>
                <c:pt idx="5068">
                  <c:v>-20.9071064</c:v>
                </c:pt>
                <c:pt idx="5069">
                  <c:v>-20.892843246000002</c:v>
                </c:pt>
                <c:pt idx="5070">
                  <c:v>-20.885211945000002</c:v>
                </c:pt>
                <c:pt idx="5071">
                  <c:v>-20.885211945000002</c:v>
                </c:pt>
                <c:pt idx="5072">
                  <c:v>-20.874671935999999</c:v>
                </c:pt>
                <c:pt idx="5073">
                  <c:v>-20.905389786000001</c:v>
                </c:pt>
                <c:pt idx="5074">
                  <c:v>-20.911197661999999</c:v>
                </c:pt>
                <c:pt idx="5075">
                  <c:v>-20.911197661999999</c:v>
                </c:pt>
                <c:pt idx="5076">
                  <c:v>-20.90546608</c:v>
                </c:pt>
                <c:pt idx="5077">
                  <c:v>-20.891027450999999</c:v>
                </c:pt>
                <c:pt idx="5078">
                  <c:v>-20.891027450999999</c:v>
                </c:pt>
                <c:pt idx="5079">
                  <c:v>-20.866317749</c:v>
                </c:pt>
                <c:pt idx="5080">
                  <c:v>-20.773283005</c:v>
                </c:pt>
                <c:pt idx="5081">
                  <c:v>-20.686672211000001</c:v>
                </c:pt>
                <c:pt idx="5082">
                  <c:v>-20.686672211000001</c:v>
                </c:pt>
                <c:pt idx="5083">
                  <c:v>-20.625085831</c:v>
                </c:pt>
                <c:pt idx="5084">
                  <c:v>-20.537513733000001</c:v>
                </c:pt>
                <c:pt idx="5085">
                  <c:v>-20.449110031</c:v>
                </c:pt>
                <c:pt idx="5086">
                  <c:v>-20.449110031</c:v>
                </c:pt>
                <c:pt idx="5087">
                  <c:v>-20.381847382</c:v>
                </c:pt>
                <c:pt idx="5088">
                  <c:v>-20.325399398999998</c:v>
                </c:pt>
                <c:pt idx="5089">
                  <c:v>-20.325399398999998</c:v>
                </c:pt>
                <c:pt idx="5090">
                  <c:v>-20.261388779000001</c:v>
                </c:pt>
                <c:pt idx="5091">
                  <c:v>-20.19593811</c:v>
                </c:pt>
                <c:pt idx="5092">
                  <c:v>-20.144128799000001</c:v>
                </c:pt>
                <c:pt idx="5093">
                  <c:v>-20.144128799000001</c:v>
                </c:pt>
                <c:pt idx="5094">
                  <c:v>-20.104574202999999</c:v>
                </c:pt>
                <c:pt idx="5095">
                  <c:v>-20.032749175999999</c:v>
                </c:pt>
                <c:pt idx="5096">
                  <c:v>-20.032749175999999</c:v>
                </c:pt>
                <c:pt idx="5097">
                  <c:v>-20.010932921999999</c:v>
                </c:pt>
                <c:pt idx="5098">
                  <c:v>-19.968172073000002</c:v>
                </c:pt>
                <c:pt idx="5099">
                  <c:v>-19.919761657999999</c:v>
                </c:pt>
                <c:pt idx="5100">
                  <c:v>-19.919761657999999</c:v>
                </c:pt>
                <c:pt idx="5101">
                  <c:v>-19.868368148999998</c:v>
                </c:pt>
                <c:pt idx="5102">
                  <c:v>-19.845571518</c:v>
                </c:pt>
                <c:pt idx="5103">
                  <c:v>-19.815996169999998</c:v>
                </c:pt>
                <c:pt idx="5104">
                  <c:v>-19.815996169999998</c:v>
                </c:pt>
                <c:pt idx="5105">
                  <c:v>-19.788354873999999</c:v>
                </c:pt>
                <c:pt idx="5106">
                  <c:v>-19.710124968999999</c:v>
                </c:pt>
                <c:pt idx="5107">
                  <c:v>-19.710124968999999</c:v>
                </c:pt>
                <c:pt idx="5108">
                  <c:v>-19.698167801</c:v>
                </c:pt>
                <c:pt idx="5109">
                  <c:v>-19.673494339000001</c:v>
                </c:pt>
                <c:pt idx="5110">
                  <c:v>-19.651424408</c:v>
                </c:pt>
                <c:pt idx="5111">
                  <c:v>-19.651424408</c:v>
                </c:pt>
                <c:pt idx="5112">
                  <c:v>-19.624311447</c:v>
                </c:pt>
                <c:pt idx="5113">
                  <c:v>-19.597562790000001</c:v>
                </c:pt>
                <c:pt idx="5114">
                  <c:v>-19.597562790000001</c:v>
                </c:pt>
                <c:pt idx="5115">
                  <c:v>-19.569602966000001</c:v>
                </c:pt>
                <c:pt idx="5116">
                  <c:v>-19.554019927999999</c:v>
                </c:pt>
                <c:pt idx="5117">
                  <c:v>-19.517845154</c:v>
                </c:pt>
                <c:pt idx="5118">
                  <c:v>-19.517845154</c:v>
                </c:pt>
                <c:pt idx="5119">
                  <c:v>-19.532371521000002</c:v>
                </c:pt>
                <c:pt idx="5120">
                  <c:v>-19.493347168</c:v>
                </c:pt>
                <c:pt idx="5121">
                  <c:v>-19.493347168</c:v>
                </c:pt>
                <c:pt idx="5122">
                  <c:v>-19.471521377999998</c:v>
                </c:pt>
                <c:pt idx="5123">
                  <c:v>-19.475486754999999</c:v>
                </c:pt>
                <c:pt idx="5124">
                  <c:v>-19.461692809999999</c:v>
                </c:pt>
                <c:pt idx="5125">
                  <c:v>-19.461692809999999</c:v>
                </c:pt>
                <c:pt idx="5126">
                  <c:v>-19.444704055999999</c:v>
                </c:pt>
                <c:pt idx="5127">
                  <c:v>-19.414430618000001</c:v>
                </c:pt>
                <c:pt idx="5128">
                  <c:v>-19.414430618000001</c:v>
                </c:pt>
                <c:pt idx="5129">
                  <c:v>-19.397842406999999</c:v>
                </c:pt>
                <c:pt idx="5130">
                  <c:v>-19.390401839999999</c:v>
                </c:pt>
                <c:pt idx="5131">
                  <c:v>-19.371191025000002</c:v>
                </c:pt>
                <c:pt idx="5132">
                  <c:v>-19.371191025000002</c:v>
                </c:pt>
                <c:pt idx="5133">
                  <c:v>-19.357967377000001</c:v>
                </c:pt>
                <c:pt idx="5134">
                  <c:v>-19.367132186999999</c:v>
                </c:pt>
                <c:pt idx="5135">
                  <c:v>-19.329580307000001</c:v>
                </c:pt>
                <c:pt idx="5136">
                  <c:v>-19.329580307000001</c:v>
                </c:pt>
                <c:pt idx="5137">
                  <c:v>-19.348579406999999</c:v>
                </c:pt>
                <c:pt idx="5138">
                  <c:v>-19.333843230999999</c:v>
                </c:pt>
                <c:pt idx="5139">
                  <c:v>-19.333843230999999</c:v>
                </c:pt>
                <c:pt idx="5140">
                  <c:v>-19.310956955000002</c:v>
                </c:pt>
                <c:pt idx="5141">
                  <c:v>-19.302265167000002</c:v>
                </c:pt>
                <c:pt idx="5142">
                  <c:v>-19.305416106999999</c:v>
                </c:pt>
                <c:pt idx="5143">
                  <c:v>-19.305416106999999</c:v>
                </c:pt>
                <c:pt idx="5144">
                  <c:v>-19.2973423</c:v>
                </c:pt>
                <c:pt idx="5145">
                  <c:v>-19.289508820000002</c:v>
                </c:pt>
                <c:pt idx="5146">
                  <c:v>-19.289508820000002</c:v>
                </c:pt>
                <c:pt idx="5147">
                  <c:v>-19.290328979000002</c:v>
                </c:pt>
                <c:pt idx="5148">
                  <c:v>-19.268573760999999</c:v>
                </c:pt>
                <c:pt idx="5149">
                  <c:v>-19.256336212000001</c:v>
                </c:pt>
                <c:pt idx="5150">
                  <c:v>-19.256336212000001</c:v>
                </c:pt>
                <c:pt idx="5151">
                  <c:v>-19.265256881999999</c:v>
                </c:pt>
                <c:pt idx="5152">
                  <c:v>-19.256673812999999</c:v>
                </c:pt>
                <c:pt idx="5153">
                  <c:v>-19.245805740000002</c:v>
                </c:pt>
                <c:pt idx="5154">
                  <c:v>-19.245805740000002</c:v>
                </c:pt>
                <c:pt idx="5155">
                  <c:v>-19.236585616999999</c:v>
                </c:pt>
                <c:pt idx="5156">
                  <c:v>-19.230781555</c:v>
                </c:pt>
                <c:pt idx="5157">
                  <c:v>-19.230781555</c:v>
                </c:pt>
                <c:pt idx="5158">
                  <c:v>-19.242370605000001</c:v>
                </c:pt>
                <c:pt idx="5159">
                  <c:v>-19.240337371999999</c:v>
                </c:pt>
                <c:pt idx="5160">
                  <c:v>-19.203758239999999</c:v>
                </c:pt>
                <c:pt idx="5161">
                  <c:v>-19.203758239999999</c:v>
                </c:pt>
                <c:pt idx="5162">
                  <c:v>-19.193490982</c:v>
                </c:pt>
                <c:pt idx="5163">
                  <c:v>-19.222885131999998</c:v>
                </c:pt>
                <c:pt idx="5164">
                  <c:v>-19.222885131999998</c:v>
                </c:pt>
                <c:pt idx="5165">
                  <c:v>-19.209407806000002</c:v>
                </c:pt>
                <c:pt idx="5166">
                  <c:v>-19.205352782999999</c:v>
                </c:pt>
                <c:pt idx="5167">
                  <c:v>-19.202131270999999</c:v>
                </c:pt>
                <c:pt idx="5168">
                  <c:v>-19.202131270999999</c:v>
                </c:pt>
                <c:pt idx="5169">
                  <c:v>-19.179853438999999</c:v>
                </c:pt>
                <c:pt idx="5170">
                  <c:v>-19.177328110000001</c:v>
                </c:pt>
                <c:pt idx="5171">
                  <c:v>-19.193712233999999</c:v>
                </c:pt>
                <c:pt idx="5172">
                  <c:v>-19.193712233999999</c:v>
                </c:pt>
                <c:pt idx="5173">
                  <c:v>-19.205329894999998</c:v>
                </c:pt>
                <c:pt idx="5174">
                  <c:v>-19.216476440000001</c:v>
                </c:pt>
                <c:pt idx="5175">
                  <c:v>-19.216476440000001</c:v>
                </c:pt>
                <c:pt idx="5176">
                  <c:v>-19.184383392000001</c:v>
                </c:pt>
                <c:pt idx="5177">
                  <c:v>-19.177366256999999</c:v>
                </c:pt>
                <c:pt idx="5178">
                  <c:v>-19.166868210000001</c:v>
                </c:pt>
                <c:pt idx="5179">
                  <c:v>-19.166868210000001</c:v>
                </c:pt>
                <c:pt idx="5180">
                  <c:v>-19.177417755</c:v>
                </c:pt>
                <c:pt idx="5181">
                  <c:v>-19.179496765</c:v>
                </c:pt>
                <c:pt idx="5182">
                  <c:v>-19.179496765</c:v>
                </c:pt>
                <c:pt idx="5183">
                  <c:v>-19.193080901999998</c:v>
                </c:pt>
                <c:pt idx="5184">
                  <c:v>-19.182533264</c:v>
                </c:pt>
                <c:pt idx="5185">
                  <c:v>-19.187665938999999</c:v>
                </c:pt>
                <c:pt idx="5186">
                  <c:v>-19.187665938999999</c:v>
                </c:pt>
                <c:pt idx="5187">
                  <c:v>-19.184968948000002</c:v>
                </c:pt>
                <c:pt idx="5188">
                  <c:v>-19.181718826000001</c:v>
                </c:pt>
                <c:pt idx="5189">
                  <c:v>-19.181718826000001</c:v>
                </c:pt>
                <c:pt idx="5190">
                  <c:v>-19.18223381</c:v>
                </c:pt>
                <c:pt idx="5191">
                  <c:v>-19.165597915999999</c:v>
                </c:pt>
                <c:pt idx="5192">
                  <c:v>-19.176996231</c:v>
                </c:pt>
                <c:pt idx="5193">
                  <c:v>-19.176996231</c:v>
                </c:pt>
                <c:pt idx="5194">
                  <c:v>-19.151359557999999</c:v>
                </c:pt>
                <c:pt idx="5195">
                  <c:v>-19.161697388</c:v>
                </c:pt>
                <c:pt idx="5196">
                  <c:v>-19.161697388</c:v>
                </c:pt>
                <c:pt idx="5197">
                  <c:v>-19.159469604000002</c:v>
                </c:pt>
                <c:pt idx="5198">
                  <c:v>-19.142759323</c:v>
                </c:pt>
                <c:pt idx="5199">
                  <c:v>-19.188743591000001</c:v>
                </c:pt>
                <c:pt idx="5200">
                  <c:v>-19.188743591000001</c:v>
                </c:pt>
                <c:pt idx="5201">
                  <c:v>-19.152013779000001</c:v>
                </c:pt>
                <c:pt idx="5202">
                  <c:v>-19.172471999999999</c:v>
                </c:pt>
                <c:pt idx="5203">
                  <c:v>-19.172471999999999</c:v>
                </c:pt>
                <c:pt idx="5204">
                  <c:v>-19.164266586</c:v>
                </c:pt>
                <c:pt idx="5205">
                  <c:v>-19.171476364</c:v>
                </c:pt>
                <c:pt idx="5206">
                  <c:v>-19.173677443999999</c:v>
                </c:pt>
                <c:pt idx="5207">
                  <c:v>-19.173677443999999</c:v>
                </c:pt>
                <c:pt idx="5208">
                  <c:v>-19.168899536000001</c:v>
                </c:pt>
                <c:pt idx="5209">
                  <c:v>-19.185394287000001</c:v>
                </c:pt>
                <c:pt idx="5210">
                  <c:v>-19.148616790999998</c:v>
                </c:pt>
                <c:pt idx="5211">
                  <c:v>-19.148616790999998</c:v>
                </c:pt>
                <c:pt idx="5212">
                  <c:v>-19.147729873999999</c:v>
                </c:pt>
                <c:pt idx="5213">
                  <c:v>-19.154029846</c:v>
                </c:pt>
                <c:pt idx="5214">
                  <c:v>-19.154029846</c:v>
                </c:pt>
                <c:pt idx="5215">
                  <c:v>-19.150705338000002</c:v>
                </c:pt>
                <c:pt idx="5216">
                  <c:v>-19.147024155</c:v>
                </c:pt>
                <c:pt idx="5217">
                  <c:v>-19.146463394000001</c:v>
                </c:pt>
                <c:pt idx="5218">
                  <c:v>-19.146463394000001</c:v>
                </c:pt>
                <c:pt idx="5219">
                  <c:v>-19.159263611</c:v>
                </c:pt>
                <c:pt idx="5220">
                  <c:v>-19.161924362000001</c:v>
                </c:pt>
                <c:pt idx="5221">
                  <c:v>-19.161924362000001</c:v>
                </c:pt>
                <c:pt idx="5222">
                  <c:v>-19.144588469999999</c:v>
                </c:pt>
                <c:pt idx="5223">
                  <c:v>-19.155057907</c:v>
                </c:pt>
                <c:pt idx="5224">
                  <c:v>-19.180078506000001</c:v>
                </c:pt>
                <c:pt idx="5225">
                  <c:v>-19.180078506000001</c:v>
                </c:pt>
                <c:pt idx="5226">
                  <c:v>-19.191259383999999</c:v>
                </c:pt>
                <c:pt idx="5227">
                  <c:v>-19.184398650999999</c:v>
                </c:pt>
                <c:pt idx="5228">
                  <c:v>-19.184398650999999</c:v>
                </c:pt>
                <c:pt idx="5229">
                  <c:v>-19.216777801999999</c:v>
                </c:pt>
                <c:pt idx="5230">
                  <c:v>-19.211595535000001</c:v>
                </c:pt>
                <c:pt idx="5231">
                  <c:v>-19.206260681</c:v>
                </c:pt>
                <c:pt idx="5232">
                  <c:v>-19.206260681</c:v>
                </c:pt>
                <c:pt idx="5233">
                  <c:v>-19.231468200999998</c:v>
                </c:pt>
                <c:pt idx="5234">
                  <c:v>-19.204919815</c:v>
                </c:pt>
                <c:pt idx="5235">
                  <c:v>-19.204919815</c:v>
                </c:pt>
                <c:pt idx="5236">
                  <c:v>-19.228931426999999</c:v>
                </c:pt>
                <c:pt idx="5237">
                  <c:v>-19.245708466</c:v>
                </c:pt>
                <c:pt idx="5238">
                  <c:v>-19.240335464000001</c:v>
                </c:pt>
                <c:pt idx="5239">
                  <c:v>-19.240335464000001</c:v>
                </c:pt>
                <c:pt idx="5240">
                  <c:v>-19.243904113999999</c:v>
                </c:pt>
                <c:pt idx="5241">
                  <c:v>-19.24695015</c:v>
                </c:pt>
                <c:pt idx="5242">
                  <c:v>-19.24695015</c:v>
                </c:pt>
                <c:pt idx="5243">
                  <c:v>-19.269760131999998</c:v>
                </c:pt>
                <c:pt idx="5244">
                  <c:v>-19.253982543999999</c:v>
                </c:pt>
                <c:pt idx="5245">
                  <c:v>-19.278646469000002</c:v>
                </c:pt>
                <c:pt idx="5246">
                  <c:v>-19.278646469000002</c:v>
                </c:pt>
                <c:pt idx="5247">
                  <c:v>-19.270984649999999</c:v>
                </c:pt>
                <c:pt idx="5248">
                  <c:v>-19.267753600999999</c:v>
                </c:pt>
                <c:pt idx="5249">
                  <c:v>-19.277107238999999</c:v>
                </c:pt>
                <c:pt idx="5250">
                  <c:v>-19.277107238999999</c:v>
                </c:pt>
                <c:pt idx="5251">
                  <c:v>-19.288671493999999</c:v>
                </c:pt>
                <c:pt idx="5252">
                  <c:v>-19.285211563000001</c:v>
                </c:pt>
                <c:pt idx="5253">
                  <c:v>-19.285211563000001</c:v>
                </c:pt>
                <c:pt idx="5254">
                  <c:v>-19.286506653</c:v>
                </c:pt>
                <c:pt idx="5255">
                  <c:v>-19.287212371999999</c:v>
                </c:pt>
                <c:pt idx="5256">
                  <c:v>-19.294418335</c:v>
                </c:pt>
                <c:pt idx="5257">
                  <c:v>-19.294418335</c:v>
                </c:pt>
                <c:pt idx="5258">
                  <c:v>-19.271593094</c:v>
                </c:pt>
                <c:pt idx="5259">
                  <c:v>-19.283550261999999</c:v>
                </c:pt>
                <c:pt idx="5260">
                  <c:v>-19.277381897000001</c:v>
                </c:pt>
                <c:pt idx="5261">
                  <c:v>-19.277381897000001</c:v>
                </c:pt>
                <c:pt idx="5262">
                  <c:v>-19.249992371000001</c:v>
                </c:pt>
                <c:pt idx="5263">
                  <c:v>-19.237955093</c:v>
                </c:pt>
                <c:pt idx="5264">
                  <c:v>-19.237955093</c:v>
                </c:pt>
                <c:pt idx="5265">
                  <c:v>-19.259359360000001</c:v>
                </c:pt>
                <c:pt idx="5266">
                  <c:v>-19.281656264999999</c:v>
                </c:pt>
                <c:pt idx="5267">
                  <c:v>-19.248962402</c:v>
                </c:pt>
                <c:pt idx="5268">
                  <c:v>-19.248962402</c:v>
                </c:pt>
                <c:pt idx="5269">
                  <c:v>-19.249357224000001</c:v>
                </c:pt>
                <c:pt idx="5270">
                  <c:v>-19.238483428999999</c:v>
                </c:pt>
                <c:pt idx="5271">
                  <c:v>-19.238483428999999</c:v>
                </c:pt>
                <c:pt idx="5272">
                  <c:v>-19.243131638000001</c:v>
                </c:pt>
                <c:pt idx="5273">
                  <c:v>-19.227695465</c:v>
                </c:pt>
                <c:pt idx="5274">
                  <c:v>-19.242910384999998</c:v>
                </c:pt>
                <c:pt idx="5275">
                  <c:v>-19.242910384999998</c:v>
                </c:pt>
                <c:pt idx="5276">
                  <c:v>-19.218963623</c:v>
                </c:pt>
                <c:pt idx="5277">
                  <c:v>-19.216222763000001</c:v>
                </c:pt>
                <c:pt idx="5278">
                  <c:v>-19.224658966</c:v>
                </c:pt>
                <c:pt idx="5279">
                  <c:v>-19.224658966</c:v>
                </c:pt>
                <c:pt idx="5280">
                  <c:v>-19.190364838000001</c:v>
                </c:pt>
                <c:pt idx="5281">
                  <c:v>-19.201225280999999</c:v>
                </c:pt>
                <c:pt idx="5282">
                  <c:v>-19.201225280999999</c:v>
                </c:pt>
                <c:pt idx="5283">
                  <c:v>-19.200967789</c:v>
                </c:pt>
                <c:pt idx="5284">
                  <c:v>-19.196445465</c:v>
                </c:pt>
                <c:pt idx="5285">
                  <c:v>-19.191059113000001</c:v>
                </c:pt>
                <c:pt idx="5286">
                  <c:v>-19.191059113000001</c:v>
                </c:pt>
                <c:pt idx="5287">
                  <c:v>-19.193927765000002</c:v>
                </c:pt>
                <c:pt idx="5288">
                  <c:v>-19.200901031000001</c:v>
                </c:pt>
                <c:pt idx="5289">
                  <c:v>-19.200901031000001</c:v>
                </c:pt>
                <c:pt idx="5290">
                  <c:v>-19.200227736999999</c:v>
                </c:pt>
                <c:pt idx="5291">
                  <c:v>-19.179422378999998</c:v>
                </c:pt>
                <c:pt idx="5292">
                  <c:v>-19.177822113000001</c:v>
                </c:pt>
                <c:pt idx="5293">
                  <c:v>-19.177822113000001</c:v>
                </c:pt>
                <c:pt idx="5294">
                  <c:v>-19.173984527999998</c:v>
                </c:pt>
                <c:pt idx="5295">
                  <c:v>-19.169240951999999</c:v>
                </c:pt>
                <c:pt idx="5296">
                  <c:v>-19.173307419</c:v>
                </c:pt>
                <c:pt idx="5297">
                  <c:v>-19.173307419</c:v>
                </c:pt>
                <c:pt idx="5298">
                  <c:v>-19.183116912999999</c:v>
                </c:pt>
                <c:pt idx="5299">
                  <c:v>-19.168354034</c:v>
                </c:pt>
                <c:pt idx="5300">
                  <c:v>-19.168354034</c:v>
                </c:pt>
                <c:pt idx="5301">
                  <c:v>-19.168769835999999</c:v>
                </c:pt>
                <c:pt idx="5302">
                  <c:v>-19.165815352999999</c:v>
                </c:pt>
                <c:pt idx="5303">
                  <c:v>-19.163944244</c:v>
                </c:pt>
                <c:pt idx="5304">
                  <c:v>-19.163944244</c:v>
                </c:pt>
                <c:pt idx="5305">
                  <c:v>-19.164403915000001</c:v>
                </c:pt>
                <c:pt idx="5306">
                  <c:v>-19.166196823</c:v>
                </c:pt>
                <c:pt idx="5307">
                  <c:v>-19.166196823</c:v>
                </c:pt>
                <c:pt idx="5308">
                  <c:v>-19.165929794</c:v>
                </c:pt>
                <c:pt idx="5309">
                  <c:v>-19.148786545</c:v>
                </c:pt>
                <c:pt idx="5310">
                  <c:v>-19.178117751999999</c:v>
                </c:pt>
                <c:pt idx="5311">
                  <c:v>-19.178117751999999</c:v>
                </c:pt>
                <c:pt idx="5312">
                  <c:v>-19.181060791</c:v>
                </c:pt>
                <c:pt idx="5313">
                  <c:v>-19.180847168</c:v>
                </c:pt>
                <c:pt idx="5314">
                  <c:v>-19.179115294999999</c:v>
                </c:pt>
                <c:pt idx="5315">
                  <c:v>-19.179115294999999</c:v>
                </c:pt>
                <c:pt idx="5316">
                  <c:v>-19.162239074999999</c:v>
                </c:pt>
                <c:pt idx="5317">
                  <c:v>-19.165187836000001</c:v>
                </c:pt>
                <c:pt idx="5318">
                  <c:v>-19.165187836000001</c:v>
                </c:pt>
                <c:pt idx="5319">
                  <c:v>-19.144693374999999</c:v>
                </c:pt>
                <c:pt idx="5320">
                  <c:v>-19.173994063999999</c:v>
                </c:pt>
                <c:pt idx="5321">
                  <c:v>-19.171197890999998</c:v>
                </c:pt>
                <c:pt idx="5322">
                  <c:v>-19.171197890999998</c:v>
                </c:pt>
                <c:pt idx="5323">
                  <c:v>-19.151670456000002</c:v>
                </c:pt>
                <c:pt idx="5324">
                  <c:v>-19.152523040999998</c:v>
                </c:pt>
                <c:pt idx="5325">
                  <c:v>-19.152523040999998</c:v>
                </c:pt>
                <c:pt idx="5326">
                  <c:v>-19.154714584000001</c:v>
                </c:pt>
                <c:pt idx="5327">
                  <c:v>-19.156328201000001</c:v>
                </c:pt>
                <c:pt idx="5328">
                  <c:v>-19.151311874000001</c:v>
                </c:pt>
                <c:pt idx="5329">
                  <c:v>-19.151311874000001</c:v>
                </c:pt>
                <c:pt idx="5330">
                  <c:v>-19.153381348</c:v>
                </c:pt>
                <c:pt idx="5331">
                  <c:v>-19.149398804</c:v>
                </c:pt>
                <c:pt idx="5332">
                  <c:v>-19.144760131999998</c:v>
                </c:pt>
                <c:pt idx="5333">
                  <c:v>-19.144760131999998</c:v>
                </c:pt>
                <c:pt idx="5334">
                  <c:v>-19.144834518</c:v>
                </c:pt>
                <c:pt idx="5335">
                  <c:v>-19.153524398999998</c:v>
                </c:pt>
                <c:pt idx="5336">
                  <c:v>-19.153524398999998</c:v>
                </c:pt>
                <c:pt idx="5337">
                  <c:v>-19.162279129000002</c:v>
                </c:pt>
                <c:pt idx="5338">
                  <c:v>-19.145872116</c:v>
                </c:pt>
                <c:pt idx="5339">
                  <c:v>-19.162305832000001</c:v>
                </c:pt>
                <c:pt idx="5340">
                  <c:v>-19.162305832000001</c:v>
                </c:pt>
                <c:pt idx="5341">
                  <c:v>-19.146442412999999</c:v>
                </c:pt>
                <c:pt idx="5342">
                  <c:v>-19.142499923999999</c:v>
                </c:pt>
                <c:pt idx="5343">
                  <c:v>-19.142499923999999</c:v>
                </c:pt>
                <c:pt idx="5344">
                  <c:v>-19.144369125000001</c:v>
                </c:pt>
                <c:pt idx="5345">
                  <c:v>-19.140020369999998</c:v>
                </c:pt>
                <c:pt idx="5346">
                  <c:v>-19.138509750000001</c:v>
                </c:pt>
                <c:pt idx="5347">
                  <c:v>-19.138509750000001</c:v>
                </c:pt>
                <c:pt idx="5348">
                  <c:v>-19.139312744000001</c:v>
                </c:pt>
                <c:pt idx="5349">
                  <c:v>-19.162664413000002</c:v>
                </c:pt>
                <c:pt idx="5350">
                  <c:v>-19.162664413000002</c:v>
                </c:pt>
                <c:pt idx="5351">
                  <c:v>-19.159534453999999</c:v>
                </c:pt>
                <c:pt idx="5352">
                  <c:v>-19.144235610999999</c:v>
                </c:pt>
                <c:pt idx="5353">
                  <c:v>-19.123210907000001</c:v>
                </c:pt>
                <c:pt idx="5354">
                  <c:v>-19.123210907000001</c:v>
                </c:pt>
                <c:pt idx="5355">
                  <c:v>-19.143344879000001</c:v>
                </c:pt>
                <c:pt idx="5356">
                  <c:v>-19.155120849999999</c:v>
                </c:pt>
                <c:pt idx="5357">
                  <c:v>-19.155120849999999</c:v>
                </c:pt>
                <c:pt idx="5358">
                  <c:v>-19.154497147000001</c:v>
                </c:pt>
                <c:pt idx="5359">
                  <c:v>-19.139198303000001</c:v>
                </c:pt>
                <c:pt idx="5360">
                  <c:v>-19.157852172999998</c:v>
                </c:pt>
                <c:pt idx="5361">
                  <c:v>-19.157852172999998</c:v>
                </c:pt>
                <c:pt idx="5362">
                  <c:v>-19.126844406</c:v>
                </c:pt>
                <c:pt idx="5363">
                  <c:v>-19.158008575</c:v>
                </c:pt>
                <c:pt idx="5364">
                  <c:v>-19.136346817</c:v>
                </c:pt>
                <c:pt idx="5365">
                  <c:v>-19.136346817</c:v>
                </c:pt>
                <c:pt idx="5366">
                  <c:v>-19.139207840000001</c:v>
                </c:pt>
                <c:pt idx="5367">
                  <c:v>-19.143192290999998</c:v>
                </c:pt>
                <c:pt idx="5368">
                  <c:v>-19.143192290999998</c:v>
                </c:pt>
                <c:pt idx="5369">
                  <c:v>-19.154237747</c:v>
                </c:pt>
                <c:pt idx="5370">
                  <c:v>-19.142114638999999</c:v>
                </c:pt>
                <c:pt idx="5371">
                  <c:v>-19.137630463000001</c:v>
                </c:pt>
                <c:pt idx="5372">
                  <c:v>-19.137630463000001</c:v>
                </c:pt>
                <c:pt idx="5373">
                  <c:v>-19.150972366000001</c:v>
                </c:pt>
                <c:pt idx="5374">
                  <c:v>-19.124505997</c:v>
                </c:pt>
                <c:pt idx="5375">
                  <c:v>-19.135810851999999</c:v>
                </c:pt>
                <c:pt idx="5376">
                  <c:v>-19.135810851999999</c:v>
                </c:pt>
                <c:pt idx="5377">
                  <c:v>-19.363420485999999</c:v>
                </c:pt>
                <c:pt idx="5378">
                  <c:v>-19.665355682000001</c:v>
                </c:pt>
                <c:pt idx="5379">
                  <c:v>-19.665355682000001</c:v>
                </c:pt>
                <c:pt idx="5380">
                  <c:v>-19.615608215000002</c:v>
                </c:pt>
                <c:pt idx="5381">
                  <c:v>-19.498582840000001</c:v>
                </c:pt>
                <c:pt idx="5382">
                  <c:v>-19.498582840000001</c:v>
                </c:pt>
                <c:pt idx="5383">
                  <c:v>-19.440547942999999</c:v>
                </c:pt>
                <c:pt idx="5384">
                  <c:v>-19.386468886999999</c:v>
                </c:pt>
                <c:pt idx="5385">
                  <c:v>-19.316164016999998</c:v>
                </c:pt>
                <c:pt idx="5386">
                  <c:v>-19.316164016999998</c:v>
                </c:pt>
                <c:pt idx="5387">
                  <c:v>-19.255924225000001</c:v>
                </c:pt>
                <c:pt idx="5388">
                  <c:v>-19.186483382999999</c:v>
                </c:pt>
                <c:pt idx="5389">
                  <c:v>-19.186483382999999</c:v>
                </c:pt>
                <c:pt idx="5390">
                  <c:v>-19.133405685</c:v>
                </c:pt>
                <c:pt idx="5391">
                  <c:v>-19.047317504999999</c:v>
                </c:pt>
                <c:pt idx="5392">
                  <c:v>-19.017086029000001</c:v>
                </c:pt>
                <c:pt idx="5393">
                  <c:v>-19.017086029000001</c:v>
                </c:pt>
                <c:pt idx="5394">
                  <c:v>-18.965839385999999</c:v>
                </c:pt>
                <c:pt idx="5395">
                  <c:v>-18.927049637</c:v>
                </c:pt>
                <c:pt idx="5396">
                  <c:v>-18.927049637</c:v>
                </c:pt>
                <c:pt idx="5397">
                  <c:v>-18.892580032000001</c:v>
                </c:pt>
                <c:pt idx="5398">
                  <c:v>-18.836627960000001</c:v>
                </c:pt>
                <c:pt idx="5399">
                  <c:v>-18.797266006000001</c:v>
                </c:pt>
                <c:pt idx="5400">
                  <c:v>-18.797266006000001</c:v>
                </c:pt>
                <c:pt idx="5401">
                  <c:v>-18.77718544</c:v>
                </c:pt>
                <c:pt idx="5402">
                  <c:v>-18.711286545</c:v>
                </c:pt>
                <c:pt idx="5403">
                  <c:v>-18.690935135</c:v>
                </c:pt>
                <c:pt idx="5404">
                  <c:v>-18.690935135</c:v>
                </c:pt>
                <c:pt idx="5405">
                  <c:v>-18.658544540000001</c:v>
                </c:pt>
                <c:pt idx="5406">
                  <c:v>-18.657047272</c:v>
                </c:pt>
                <c:pt idx="5407">
                  <c:v>-18.657047272</c:v>
                </c:pt>
                <c:pt idx="5408">
                  <c:v>-18.602270126000001</c:v>
                </c:pt>
                <c:pt idx="5409">
                  <c:v>-18.592351913000002</c:v>
                </c:pt>
                <c:pt idx="5410">
                  <c:v>-18.533678054999999</c:v>
                </c:pt>
                <c:pt idx="5411">
                  <c:v>-18.533678054999999</c:v>
                </c:pt>
                <c:pt idx="5412">
                  <c:v>-18.530105591000002</c:v>
                </c:pt>
                <c:pt idx="5413">
                  <c:v>-18.481969833000001</c:v>
                </c:pt>
                <c:pt idx="5414">
                  <c:v>-18.481969833000001</c:v>
                </c:pt>
                <c:pt idx="5415">
                  <c:v>-18.479728698999999</c:v>
                </c:pt>
                <c:pt idx="5416">
                  <c:v>-18.452758789000001</c:v>
                </c:pt>
                <c:pt idx="5417">
                  <c:v>-18.450817107999999</c:v>
                </c:pt>
                <c:pt idx="5418">
                  <c:v>-18.450817107999999</c:v>
                </c:pt>
                <c:pt idx="5419">
                  <c:v>-18.425115585</c:v>
                </c:pt>
                <c:pt idx="5420">
                  <c:v>-18.401319504</c:v>
                </c:pt>
                <c:pt idx="5421">
                  <c:v>-18.401319504</c:v>
                </c:pt>
                <c:pt idx="5422">
                  <c:v>-18.400798798</c:v>
                </c:pt>
                <c:pt idx="5423">
                  <c:v>-18.372301102000002</c:v>
                </c:pt>
                <c:pt idx="5424">
                  <c:v>-18.351366042999999</c:v>
                </c:pt>
                <c:pt idx="5425">
                  <c:v>-18.351366042999999</c:v>
                </c:pt>
                <c:pt idx="5426">
                  <c:v>-18.360944748000001</c:v>
                </c:pt>
                <c:pt idx="5427">
                  <c:v>-18.328638077000001</c:v>
                </c:pt>
                <c:pt idx="5428">
                  <c:v>-18.317804336999998</c:v>
                </c:pt>
                <c:pt idx="5429">
                  <c:v>-18.317804336999998</c:v>
                </c:pt>
                <c:pt idx="5430">
                  <c:v>-18.304672240999999</c:v>
                </c:pt>
                <c:pt idx="5431">
                  <c:v>-18.291933060000002</c:v>
                </c:pt>
                <c:pt idx="5432">
                  <c:v>-18.291933060000002</c:v>
                </c:pt>
                <c:pt idx="5433">
                  <c:v>-18.288751602000001</c:v>
                </c:pt>
                <c:pt idx="5434">
                  <c:v>-18.267946243000001</c:v>
                </c:pt>
                <c:pt idx="5435">
                  <c:v>-18.245569229000001</c:v>
                </c:pt>
                <c:pt idx="5436">
                  <c:v>-18.245569229000001</c:v>
                </c:pt>
                <c:pt idx="5437">
                  <c:v>-18.253301619999998</c:v>
                </c:pt>
                <c:pt idx="5438">
                  <c:v>-18.236738205000002</c:v>
                </c:pt>
                <c:pt idx="5439">
                  <c:v>-18.236738205000002</c:v>
                </c:pt>
                <c:pt idx="5440">
                  <c:v>-18.246646881</c:v>
                </c:pt>
                <c:pt idx="5441">
                  <c:v>-18.223051071</c:v>
                </c:pt>
                <c:pt idx="5442">
                  <c:v>-18.215345382999999</c:v>
                </c:pt>
                <c:pt idx="5443">
                  <c:v>-18.215345382999999</c:v>
                </c:pt>
                <c:pt idx="5444">
                  <c:v>-18.214645386000001</c:v>
                </c:pt>
                <c:pt idx="5445">
                  <c:v>-18.183973311999999</c:v>
                </c:pt>
                <c:pt idx="5446">
                  <c:v>-18.183973311999999</c:v>
                </c:pt>
                <c:pt idx="5447">
                  <c:v>-18.207183837999999</c:v>
                </c:pt>
                <c:pt idx="5448">
                  <c:v>-18.167396544999999</c:v>
                </c:pt>
                <c:pt idx="5449">
                  <c:v>-18.183567047</c:v>
                </c:pt>
                <c:pt idx="5450">
                  <c:v>-18.183567047</c:v>
                </c:pt>
                <c:pt idx="5451">
                  <c:v>-18.175334929999998</c:v>
                </c:pt>
                <c:pt idx="5452">
                  <c:v>-18.167211533</c:v>
                </c:pt>
                <c:pt idx="5453">
                  <c:v>-18.167211533</c:v>
                </c:pt>
                <c:pt idx="5454">
                  <c:v>-18.165130614999999</c:v>
                </c:pt>
                <c:pt idx="5455">
                  <c:v>-18.141427994000001</c:v>
                </c:pt>
                <c:pt idx="5456">
                  <c:v>-18.158657074000001</c:v>
                </c:pt>
                <c:pt idx="5457">
                  <c:v>-18.158657074000001</c:v>
                </c:pt>
                <c:pt idx="5458">
                  <c:v>-18.156644821</c:v>
                </c:pt>
                <c:pt idx="5459">
                  <c:v>-18.161445617999998</c:v>
                </c:pt>
                <c:pt idx="5460">
                  <c:v>-18.161445617999998</c:v>
                </c:pt>
                <c:pt idx="5461">
                  <c:v>-18.158624649</c:v>
                </c:pt>
                <c:pt idx="5462">
                  <c:v>-18.148292542</c:v>
                </c:pt>
                <c:pt idx="5463">
                  <c:v>-18.131248474</c:v>
                </c:pt>
                <c:pt idx="5464">
                  <c:v>-18.131248474</c:v>
                </c:pt>
                <c:pt idx="5465">
                  <c:v>-18.131475449</c:v>
                </c:pt>
                <c:pt idx="5466">
                  <c:v>-18.129901885999999</c:v>
                </c:pt>
                <c:pt idx="5467">
                  <c:v>-18.125288009999998</c:v>
                </c:pt>
                <c:pt idx="5468">
                  <c:v>-18.125288009999998</c:v>
                </c:pt>
                <c:pt idx="5469">
                  <c:v>-18.138565063000001</c:v>
                </c:pt>
                <c:pt idx="5470">
                  <c:v>-18.113882064999999</c:v>
                </c:pt>
                <c:pt idx="5471">
                  <c:v>-18.113882064999999</c:v>
                </c:pt>
                <c:pt idx="5472">
                  <c:v>-18.129375457999998</c:v>
                </c:pt>
                <c:pt idx="5473">
                  <c:v>-18.126647948999999</c:v>
                </c:pt>
                <c:pt idx="5474">
                  <c:v>-18.105083466</c:v>
                </c:pt>
                <c:pt idx="5475">
                  <c:v>-18.105083466</c:v>
                </c:pt>
                <c:pt idx="5476">
                  <c:v>-18.113227844000001</c:v>
                </c:pt>
                <c:pt idx="5477">
                  <c:v>-18.10484314</c:v>
                </c:pt>
                <c:pt idx="5478">
                  <c:v>-18.10484314</c:v>
                </c:pt>
                <c:pt idx="5479">
                  <c:v>-18.106332778999999</c:v>
                </c:pt>
                <c:pt idx="5480">
                  <c:v>-18.117483139000001</c:v>
                </c:pt>
                <c:pt idx="5481">
                  <c:v>-18.11566925</c:v>
                </c:pt>
                <c:pt idx="5482">
                  <c:v>-18.11566925</c:v>
                </c:pt>
                <c:pt idx="5483">
                  <c:v>-18.097669601</c:v>
                </c:pt>
                <c:pt idx="5484">
                  <c:v>-18.096792221000001</c:v>
                </c:pt>
                <c:pt idx="5485">
                  <c:v>-18.096792221000001</c:v>
                </c:pt>
                <c:pt idx="5486">
                  <c:v>-18.097057342999999</c:v>
                </c:pt>
                <c:pt idx="5487">
                  <c:v>-18.092155457</c:v>
                </c:pt>
                <c:pt idx="5488">
                  <c:v>-18.082859038999999</c:v>
                </c:pt>
                <c:pt idx="5489">
                  <c:v>-18.082859038999999</c:v>
                </c:pt>
                <c:pt idx="5490">
                  <c:v>-18.085309981999998</c:v>
                </c:pt>
                <c:pt idx="5491">
                  <c:v>-18.086351395000001</c:v>
                </c:pt>
                <c:pt idx="5492">
                  <c:v>-18.091785431000002</c:v>
                </c:pt>
                <c:pt idx="5493">
                  <c:v>-18.091785431000002</c:v>
                </c:pt>
                <c:pt idx="5494">
                  <c:v>-18.068519592000001</c:v>
                </c:pt>
                <c:pt idx="5495">
                  <c:v>-18.084062576000001</c:v>
                </c:pt>
                <c:pt idx="5496">
                  <c:v>-18.084062576000001</c:v>
                </c:pt>
                <c:pt idx="5497">
                  <c:v>-18.083463669</c:v>
                </c:pt>
                <c:pt idx="5498">
                  <c:v>-18.097675323000001</c:v>
                </c:pt>
                <c:pt idx="5499">
                  <c:v>-18.080875397</c:v>
                </c:pt>
                <c:pt idx="5500">
                  <c:v>-18.080875397</c:v>
                </c:pt>
                <c:pt idx="5501">
                  <c:v>-18.077468872000001</c:v>
                </c:pt>
                <c:pt idx="5502">
                  <c:v>-18.093698501999999</c:v>
                </c:pt>
                <c:pt idx="5503">
                  <c:v>-18.093698501999999</c:v>
                </c:pt>
                <c:pt idx="5504">
                  <c:v>-18.072475433000001</c:v>
                </c:pt>
                <c:pt idx="5505">
                  <c:v>-18.076747894</c:v>
                </c:pt>
                <c:pt idx="5506">
                  <c:v>-18.073015213000001</c:v>
                </c:pt>
                <c:pt idx="5507">
                  <c:v>-18.073015213000001</c:v>
                </c:pt>
                <c:pt idx="5508">
                  <c:v>-18.075933456000001</c:v>
                </c:pt>
                <c:pt idx="5509">
                  <c:v>-18.073343276999999</c:v>
                </c:pt>
                <c:pt idx="5510">
                  <c:v>-18.073343276999999</c:v>
                </c:pt>
                <c:pt idx="5511">
                  <c:v>-18.074163436999999</c:v>
                </c:pt>
                <c:pt idx="5512">
                  <c:v>-18.074764252000001</c:v>
                </c:pt>
                <c:pt idx="5513">
                  <c:v>-18.075742722000001</c:v>
                </c:pt>
                <c:pt idx="5514">
                  <c:v>-18.075742722000001</c:v>
                </c:pt>
                <c:pt idx="5515">
                  <c:v>-18.072500228999999</c:v>
                </c:pt>
                <c:pt idx="5516">
                  <c:v>-18.08804512</c:v>
                </c:pt>
                <c:pt idx="5517">
                  <c:v>-18.073183060000002</c:v>
                </c:pt>
                <c:pt idx="5518">
                  <c:v>-18.073183060000002</c:v>
                </c:pt>
                <c:pt idx="5519">
                  <c:v>-18.078647614000001</c:v>
                </c:pt>
                <c:pt idx="5520">
                  <c:v>-18.068809509000001</c:v>
                </c:pt>
                <c:pt idx="5521">
                  <c:v>-18.068809509000001</c:v>
                </c:pt>
                <c:pt idx="5522">
                  <c:v>-18.051567078000001</c:v>
                </c:pt>
                <c:pt idx="5523">
                  <c:v>-18.072910309000001</c:v>
                </c:pt>
                <c:pt idx="5524">
                  <c:v>-18.071922302000001</c:v>
                </c:pt>
                <c:pt idx="5525">
                  <c:v>-18.071922302000001</c:v>
                </c:pt>
                <c:pt idx="5526">
                  <c:v>-18.088882446</c:v>
                </c:pt>
                <c:pt idx="5527">
                  <c:v>-18.070335388</c:v>
                </c:pt>
                <c:pt idx="5528">
                  <c:v>-18.070335388</c:v>
                </c:pt>
                <c:pt idx="5529">
                  <c:v>-18.068218230999999</c:v>
                </c:pt>
                <c:pt idx="5530">
                  <c:v>-18.107526779000001</c:v>
                </c:pt>
                <c:pt idx="5531">
                  <c:v>-18.107757568</c:v>
                </c:pt>
                <c:pt idx="5532">
                  <c:v>-18.107757568</c:v>
                </c:pt>
                <c:pt idx="5533">
                  <c:v>-18.105768204</c:v>
                </c:pt>
                <c:pt idx="5534">
                  <c:v>-18.110767365000001</c:v>
                </c:pt>
                <c:pt idx="5535">
                  <c:v>-18.110767365000001</c:v>
                </c:pt>
                <c:pt idx="5536">
                  <c:v>-18.134248734</c:v>
                </c:pt>
                <c:pt idx="5537">
                  <c:v>-18.114408492999999</c:v>
                </c:pt>
                <c:pt idx="5538">
                  <c:v>-18.148017883000001</c:v>
                </c:pt>
                <c:pt idx="5539">
                  <c:v>-18.148017883000001</c:v>
                </c:pt>
                <c:pt idx="5540">
                  <c:v>-18.159708023</c:v>
                </c:pt>
                <c:pt idx="5541">
                  <c:v>-18.149446486999999</c:v>
                </c:pt>
                <c:pt idx="5542">
                  <c:v>-18.165721893000001</c:v>
                </c:pt>
                <c:pt idx="5543">
                  <c:v>-18.165721893000001</c:v>
                </c:pt>
                <c:pt idx="5544">
                  <c:v>-18.149162292</c:v>
                </c:pt>
                <c:pt idx="5545">
                  <c:v>-18.160631179999999</c:v>
                </c:pt>
                <c:pt idx="5546">
                  <c:v>-18.160631179999999</c:v>
                </c:pt>
                <c:pt idx="5547">
                  <c:v>-18.170070647999999</c:v>
                </c:pt>
                <c:pt idx="5548">
                  <c:v>-18.190559387</c:v>
                </c:pt>
                <c:pt idx="5549">
                  <c:v>-18.175354003999999</c:v>
                </c:pt>
                <c:pt idx="5550">
                  <c:v>-18.175354003999999</c:v>
                </c:pt>
                <c:pt idx="5551">
                  <c:v>-18.184318542</c:v>
                </c:pt>
                <c:pt idx="5552">
                  <c:v>-18.189666748</c:v>
                </c:pt>
                <c:pt idx="5553">
                  <c:v>-18.189666748</c:v>
                </c:pt>
                <c:pt idx="5554">
                  <c:v>-18.177360534999998</c:v>
                </c:pt>
                <c:pt idx="5555">
                  <c:v>-18.156599045</c:v>
                </c:pt>
                <c:pt idx="5556">
                  <c:v>-18.195806503</c:v>
                </c:pt>
                <c:pt idx="5557">
                  <c:v>-18.195806503</c:v>
                </c:pt>
                <c:pt idx="5558">
                  <c:v>-18.173135757000001</c:v>
                </c:pt>
                <c:pt idx="5559">
                  <c:v>-18.173698425000001</c:v>
                </c:pt>
                <c:pt idx="5560">
                  <c:v>-18.173698425000001</c:v>
                </c:pt>
                <c:pt idx="5561">
                  <c:v>-18.185009003000001</c:v>
                </c:pt>
                <c:pt idx="5562">
                  <c:v>-18.163549422999999</c:v>
                </c:pt>
                <c:pt idx="5563">
                  <c:v>-18.178672791</c:v>
                </c:pt>
                <c:pt idx="5564">
                  <c:v>-18.178672791</c:v>
                </c:pt>
                <c:pt idx="5565">
                  <c:v>-18.157230377000001</c:v>
                </c:pt>
                <c:pt idx="5566">
                  <c:v>-18.173376083000001</c:v>
                </c:pt>
                <c:pt idx="5567">
                  <c:v>-18.171977996999999</c:v>
                </c:pt>
                <c:pt idx="5568">
                  <c:v>-18.171977996999999</c:v>
                </c:pt>
                <c:pt idx="5569">
                  <c:v>-18.172908783</c:v>
                </c:pt>
                <c:pt idx="5570">
                  <c:v>-18.143707275000001</c:v>
                </c:pt>
                <c:pt idx="5571">
                  <c:v>-18.143707275000001</c:v>
                </c:pt>
                <c:pt idx="5572">
                  <c:v>-18.145065308</c:v>
                </c:pt>
                <c:pt idx="5573">
                  <c:v>-18.155860901</c:v>
                </c:pt>
                <c:pt idx="5574">
                  <c:v>-18.140855789</c:v>
                </c:pt>
                <c:pt idx="5575">
                  <c:v>-18.140855789</c:v>
                </c:pt>
                <c:pt idx="5576">
                  <c:v>-18.136322021000002</c:v>
                </c:pt>
                <c:pt idx="5577">
                  <c:v>-18.147054671999999</c:v>
                </c:pt>
                <c:pt idx="5578">
                  <c:v>-18.147054671999999</c:v>
                </c:pt>
                <c:pt idx="5579">
                  <c:v>-18.126281737999999</c:v>
                </c:pt>
                <c:pt idx="5580">
                  <c:v>-18.122989655000001</c:v>
                </c:pt>
                <c:pt idx="5581">
                  <c:v>-18.126382828000001</c:v>
                </c:pt>
                <c:pt idx="5582">
                  <c:v>-18.126382828000001</c:v>
                </c:pt>
                <c:pt idx="5583">
                  <c:v>-18.138996123999998</c:v>
                </c:pt>
                <c:pt idx="5584">
                  <c:v>-18.136669159</c:v>
                </c:pt>
                <c:pt idx="5585">
                  <c:v>-18.136669159</c:v>
                </c:pt>
                <c:pt idx="5586">
                  <c:v>-18.109447479</c:v>
                </c:pt>
                <c:pt idx="5587">
                  <c:v>-18.121780395999998</c:v>
                </c:pt>
                <c:pt idx="5588">
                  <c:v>-18.105360031</c:v>
                </c:pt>
                <c:pt idx="5589">
                  <c:v>-18.105360031</c:v>
                </c:pt>
                <c:pt idx="5590">
                  <c:v>-18.105339050000001</c:v>
                </c:pt>
                <c:pt idx="5591">
                  <c:v>-18.089941025000002</c:v>
                </c:pt>
                <c:pt idx="5592">
                  <c:v>-18.089941025000002</c:v>
                </c:pt>
                <c:pt idx="5593">
                  <c:v>-18.102821349999999</c:v>
                </c:pt>
                <c:pt idx="5594">
                  <c:v>-18.100027084000001</c:v>
                </c:pt>
                <c:pt idx="5595">
                  <c:v>-18.096948623999999</c:v>
                </c:pt>
                <c:pt idx="5596">
                  <c:v>-18.096948623999999</c:v>
                </c:pt>
                <c:pt idx="5597">
                  <c:v>-18.110969543</c:v>
                </c:pt>
                <c:pt idx="5598">
                  <c:v>-18.090774536000001</c:v>
                </c:pt>
                <c:pt idx="5599">
                  <c:v>-18.090774536000001</c:v>
                </c:pt>
                <c:pt idx="5600">
                  <c:v>-18.091432570999999</c:v>
                </c:pt>
                <c:pt idx="5601">
                  <c:v>-18.091226578000001</c:v>
                </c:pt>
                <c:pt idx="5602">
                  <c:v>-18.108701706000002</c:v>
                </c:pt>
                <c:pt idx="5603">
                  <c:v>-18.108701706000002</c:v>
                </c:pt>
                <c:pt idx="5604">
                  <c:v>-18.093385695999999</c:v>
                </c:pt>
                <c:pt idx="5605">
                  <c:v>-18.128772735999998</c:v>
                </c:pt>
                <c:pt idx="5606">
                  <c:v>-18.102519989000001</c:v>
                </c:pt>
                <c:pt idx="5607">
                  <c:v>-18.102519989000001</c:v>
                </c:pt>
                <c:pt idx="5608">
                  <c:v>-18.089153289999999</c:v>
                </c:pt>
                <c:pt idx="5609">
                  <c:v>-18.09526825</c:v>
                </c:pt>
                <c:pt idx="5610">
                  <c:v>-18.09526825</c:v>
                </c:pt>
                <c:pt idx="5611">
                  <c:v>-18.097890853999999</c:v>
                </c:pt>
                <c:pt idx="5612">
                  <c:v>-18.116397857999999</c:v>
                </c:pt>
                <c:pt idx="5613">
                  <c:v>-18.117689132999999</c:v>
                </c:pt>
                <c:pt idx="5614">
                  <c:v>-18.117689132999999</c:v>
                </c:pt>
                <c:pt idx="5615">
                  <c:v>-18.112396239999999</c:v>
                </c:pt>
                <c:pt idx="5616">
                  <c:v>-18.095790863000001</c:v>
                </c:pt>
                <c:pt idx="5617">
                  <c:v>-18.079681396000002</c:v>
                </c:pt>
                <c:pt idx="5618">
                  <c:v>-18.079681396000002</c:v>
                </c:pt>
                <c:pt idx="5619">
                  <c:v>-18.110612869000001</c:v>
                </c:pt>
                <c:pt idx="5620">
                  <c:v>-18.090812682999999</c:v>
                </c:pt>
                <c:pt idx="5621">
                  <c:v>-18.090812682999999</c:v>
                </c:pt>
                <c:pt idx="5622">
                  <c:v>-18.101661682</c:v>
                </c:pt>
                <c:pt idx="5623">
                  <c:v>-18.074348449999999</c:v>
                </c:pt>
                <c:pt idx="5624">
                  <c:v>-18.126852035999999</c:v>
                </c:pt>
                <c:pt idx="5625">
                  <c:v>-18.126852035999999</c:v>
                </c:pt>
                <c:pt idx="5626">
                  <c:v>-18.107719420999999</c:v>
                </c:pt>
                <c:pt idx="5627">
                  <c:v>-18.087215424</c:v>
                </c:pt>
                <c:pt idx="5628">
                  <c:v>-18.087215424</c:v>
                </c:pt>
                <c:pt idx="5629">
                  <c:v>-18.086063384999999</c:v>
                </c:pt>
                <c:pt idx="5630">
                  <c:v>-18.088525772000001</c:v>
                </c:pt>
                <c:pt idx="5631">
                  <c:v>-18.091833115</c:v>
                </c:pt>
                <c:pt idx="5632">
                  <c:v>-18.091833115</c:v>
                </c:pt>
                <c:pt idx="5633">
                  <c:v>-18.091720581000001</c:v>
                </c:pt>
                <c:pt idx="5634">
                  <c:v>-18.100276947000001</c:v>
                </c:pt>
                <c:pt idx="5635">
                  <c:v>-18.100276947000001</c:v>
                </c:pt>
                <c:pt idx="5636">
                  <c:v>-18.104530334</c:v>
                </c:pt>
                <c:pt idx="5637">
                  <c:v>-18.073425293</c:v>
                </c:pt>
                <c:pt idx="5638">
                  <c:v>-18.080217360999999</c:v>
                </c:pt>
                <c:pt idx="5639">
                  <c:v>-18.080217360999999</c:v>
                </c:pt>
                <c:pt idx="5640">
                  <c:v>-18.081068039000002</c:v>
                </c:pt>
                <c:pt idx="5641">
                  <c:v>-18.081010817999999</c:v>
                </c:pt>
                <c:pt idx="5642">
                  <c:v>-18.081010817999999</c:v>
                </c:pt>
                <c:pt idx="5643">
                  <c:v>-18.078056334999999</c:v>
                </c:pt>
                <c:pt idx="5644">
                  <c:v>-18.112110137999998</c:v>
                </c:pt>
                <c:pt idx="5645">
                  <c:v>-18.082574844</c:v>
                </c:pt>
                <c:pt idx="5646">
                  <c:v>-18.082574844</c:v>
                </c:pt>
                <c:pt idx="5647">
                  <c:v>-18.093917847</c:v>
                </c:pt>
                <c:pt idx="5648">
                  <c:v>-18.076416016</c:v>
                </c:pt>
                <c:pt idx="5649">
                  <c:v>-18.076416016</c:v>
                </c:pt>
                <c:pt idx="5650">
                  <c:v>-18.077070236000001</c:v>
                </c:pt>
                <c:pt idx="5651">
                  <c:v>-18.097213745000001</c:v>
                </c:pt>
                <c:pt idx="5652">
                  <c:v>-18.099103928000002</c:v>
                </c:pt>
                <c:pt idx="5653">
                  <c:v>-18.099103928000002</c:v>
                </c:pt>
                <c:pt idx="5654">
                  <c:v>-18.075748443999998</c:v>
                </c:pt>
                <c:pt idx="5655">
                  <c:v>-18.077949524000001</c:v>
                </c:pt>
                <c:pt idx="5656">
                  <c:v>-18.080850601000002</c:v>
                </c:pt>
                <c:pt idx="5657">
                  <c:v>-18.080850601000002</c:v>
                </c:pt>
                <c:pt idx="5658">
                  <c:v>-18.080970764</c:v>
                </c:pt>
                <c:pt idx="5659">
                  <c:v>-18.093717574999999</c:v>
                </c:pt>
                <c:pt idx="5660">
                  <c:v>-18.093717574999999</c:v>
                </c:pt>
                <c:pt idx="5661">
                  <c:v>-18.079256057999999</c:v>
                </c:pt>
                <c:pt idx="5662">
                  <c:v>-18.091630936000001</c:v>
                </c:pt>
                <c:pt idx="5663">
                  <c:v>-18.07125473</c:v>
                </c:pt>
                <c:pt idx="5664">
                  <c:v>-18.07125473</c:v>
                </c:pt>
                <c:pt idx="5665">
                  <c:v>-18.087669373000001</c:v>
                </c:pt>
                <c:pt idx="5666">
                  <c:v>-18.056465149000001</c:v>
                </c:pt>
                <c:pt idx="5667">
                  <c:v>-18.056465149000001</c:v>
                </c:pt>
                <c:pt idx="5668">
                  <c:v>-18.075839995999999</c:v>
                </c:pt>
                <c:pt idx="5669">
                  <c:v>-18.082271576</c:v>
                </c:pt>
                <c:pt idx="5670">
                  <c:v>-18.065818787000001</c:v>
                </c:pt>
                <c:pt idx="5671">
                  <c:v>-18.065818787000001</c:v>
                </c:pt>
                <c:pt idx="5672">
                  <c:v>-18.069654464999999</c:v>
                </c:pt>
                <c:pt idx="5673">
                  <c:v>-18.093877792000001</c:v>
                </c:pt>
                <c:pt idx="5674">
                  <c:v>-18.076231003</c:v>
                </c:pt>
                <c:pt idx="5675">
                  <c:v>-18.076231003</c:v>
                </c:pt>
                <c:pt idx="5676">
                  <c:v>-18.072742462000001</c:v>
                </c:pt>
                <c:pt idx="5677">
                  <c:v>-18.043540955000001</c:v>
                </c:pt>
                <c:pt idx="5678">
                  <c:v>-18.043540955000001</c:v>
                </c:pt>
                <c:pt idx="5679">
                  <c:v>-18.008358002000001</c:v>
                </c:pt>
                <c:pt idx="5680">
                  <c:v>-17.956888199000002</c:v>
                </c:pt>
                <c:pt idx="5681">
                  <c:v>-17.956888199000002</c:v>
                </c:pt>
                <c:pt idx="5682">
                  <c:v>-17.913814545000001</c:v>
                </c:pt>
                <c:pt idx="5683">
                  <c:v>-17.853153229</c:v>
                </c:pt>
                <c:pt idx="5684">
                  <c:v>-17.819742203000001</c:v>
                </c:pt>
                <c:pt idx="5685">
                  <c:v>-17.819742203000001</c:v>
                </c:pt>
                <c:pt idx="5686">
                  <c:v>-17.777875900000002</c:v>
                </c:pt>
                <c:pt idx="5687">
                  <c:v>-17.737485886000002</c:v>
                </c:pt>
                <c:pt idx="5688">
                  <c:v>-17.737485886000002</c:v>
                </c:pt>
                <c:pt idx="5689">
                  <c:v>-17.722358704000001</c:v>
                </c:pt>
                <c:pt idx="5690">
                  <c:v>-17.667871474999998</c:v>
                </c:pt>
                <c:pt idx="5691">
                  <c:v>-17.663160324</c:v>
                </c:pt>
                <c:pt idx="5692">
                  <c:v>-17.663160324</c:v>
                </c:pt>
                <c:pt idx="5693">
                  <c:v>-17.614345551</c:v>
                </c:pt>
                <c:pt idx="5694">
                  <c:v>-17.591217041</c:v>
                </c:pt>
                <c:pt idx="5695">
                  <c:v>-17.591217041</c:v>
                </c:pt>
                <c:pt idx="5696">
                  <c:v>-17.535348891999998</c:v>
                </c:pt>
                <c:pt idx="5697">
                  <c:v>-17.509218216000001</c:v>
                </c:pt>
                <c:pt idx="5698">
                  <c:v>-17.48125267</c:v>
                </c:pt>
                <c:pt idx="5699">
                  <c:v>-17.48125267</c:v>
                </c:pt>
                <c:pt idx="5700">
                  <c:v>-17.460294724000001</c:v>
                </c:pt>
                <c:pt idx="5701">
                  <c:v>-17.424285889</c:v>
                </c:pt>
                <c:pt idx="5702">
                  <c:v>-17.415382385000001</c:v>
                </c:pt>
                <c:pt idx="5703">
                  <c:v>-17.415382385000001</c:v>
                </c:pt>
                <c:pt idx="5704">
                  <c:v>-17.387981414999999</c:v>
                </c:pt>
                <c:pt idx="5705">
                  <c:v>-17.384571075</c:v>
                </c:pt>
                <c:pt idx="5706">
                  <c:v>-17.384571075</c:v>
                </c:pt>
                <c:pt idx="5707">
                  <c:v>-17.357130050999999</c:v>
                </c:pt>
                <c:pt idx="5708">
                  <c:v>-17.335123062000001</c:v>
                </c:pt>
                <c:pt idx="5709">
                  <c:v>-17.318330764999999</c:v>
                </c:pt>
                <c:pt idx="5710">
                  <c:v>-17.318330764999999</c:v>
                </c:pt>
                <c:pt idx="5711">
                  <c:v>-17.302045822</c:v>
                </c:pt>
                <c:pt idx="5712">
                  <c:v>-17.272363663</c:v>
                </c:pt>
                <c:pt idx="5713">
                  <c:v>-17.272363663</c:v>
                </c:pt>
                <c:pt idx="5714">
                  <c:v>-17.269378662000001</c:v>
                </c:pt>
                <c:pt idx="5715">
                  <c:v>-17.256978989</c:v>
                </c:pt>
                <c:pt idx="5716">
                  <c:v>-17.229543686</c:v>
                </c:pt>
                <c:pt idx="5717">
                  <c:v>-17.229543686</c:v>
                </c:pt>
                <c:pt idx="5718">
                  <c:v>-17.268125533999999</c:v>
                </c:pt>
                <c:pt idx="5719">
                  <c:v>-17.213842392</c:v>
                </c:pt>
                <c:pt idx="5720">
                  <c:v>-17.213842392</c:v>
                </c:pt>
                <c:pt idx="5721">
                  <c:v>-17.198457718</c:v>
                </c:pt>
                <c:pt idx="5722">
                  <c:v>-17.210960388</c:v>
                </c:pt>
                <c:pt idx="5723">
                  <c:v>-17.184682846000001</c:v>
                </c:pt>
                <c:pt idx="5724">
                  <c:v>-17.184682846000001</c:v>
                </c:pt>
                <c:pt idx="5725">
                  <c:v>-17.172088623</c:v>
                </c:pt>
                <c:pt idx="5726">
                  <c:v>-17.163187026999999</c:v>
                </c:pt>
                <c:pt idx="5727">
                  <c:v>-17.169446945000001</c:v>
                </c:pt>
                <c:pt idx="5728">
                  <c:v>-17.169446945000001</c:v>
                </c:pt>
                <c:pt idx="5729">
                  <c:v>-17.162292480000001</c:v>
                </c:pt>
                <c:pt idx="5730">
                  <c:v>-17.154825210999999</c:v>
                </c:pt>
                <c:pt idx="5731">
                  <c:v>-17.154825210999999</c:v>
                </c:pt>
                <c:pt idx="5732">
                  <c:v>-17.147356033000001</c:v>
                </c:pt>
                <c:pt idx="5733">
                  <c:v>-17.123113631999999</c:v>
                </c:pt>
                <c:pt idx="5734">
                  <c:v>-17.116834641000001</c:v>
                </c:pt>
                <c:pt idx="5735">
                  <c:v>-17.116834641000001</c:v>
                </c:pt>
                <c:pt idx="5736">
                  <c:v>-17.121713637999999</c:v>
                </c:pt>
                <c:pt idx="5737">
                  <c:v>-17.099166870000001</c:v>
                </c:pt>
                <c:pt idx="5738">
                  <c:v>-17.099166870000001</c:v>
                </c:pt>
                <c:pt idx="5739">
                  <c:v>-17.081388474000001</c:v>
                </c:pt>
                <c:pt idx="5740">
                  <c:v>-17.104129790999998</c:v>
                </c:pt>
                <c:pt idx="5741">
                  <c:v>-17.085176468</c:v>
                </c:pt>
                <c:pt idx="5742">
                  <c:v>-17.085176468</c:v>
                </c:pt>
                <c:pt idx="5743">
                  <c:v>-17.077667236</c:v>
                </c:pt>
                <c:pt idx="5744">
                  <c:v>-17.088495255000002</c:v>
                </c:pt>
                <c:pt idx="5745">
                  <c:v>-17.088495255000002</c:v>
                </c:pt>
                <c:pt idx="5746">
                  <c:v>-17.095323563000001</c:v>
                </c:pt>
                <c:pt idx="5747">
                  <c:v>-17.082481384000001</c:v>
                </c:pt>
                <c:pt idx="5748">
                  <c:v>-17.068813324000001</c:v>
                </c:pt>
                <c:pt idx="5749">
                  <c:v>-17.068813324000001</c:v>
                </c:pt>
                <c:pt idx="5750">
                  <c:v>-17.050151825</c:v>
                </c:pt>
                <c:pt idx="5751">
                  <c:v>-17.027593613000001</c:v>
                </c:pt>
                <c:pt idx="5752">
                  <c:v>-17.042467117000001</c:v>
                </c:pt>
                <c:pt idx="5753">
                  <c:v>-17.042467117000001</c:v>
                </c:pt>
                <c:pt idx="5754">
                  <c:v>-17.046274185000001</c:v>
                </c:pt>
                <c:pt idx="5755">
                  <c:v>-17.054832458</c:v>
                </c:pt>
                <c:pt idx="5756">
                  <c:v>-17.054832458</c:v>
                </c:pt>
                <c:pt idx="5757">
                  <c:v>-17.002552032000001</c:v>
                </c:pt>
                <c:pt idx="5758">
                  <c:v>-17.030483245999999</c:v>
                </c:pt>
                <c:pt idx="5759">
                  <c:v>-17.043388366999999</c:v>
                </c:pt>
                <c:pt idx="5760">
                  <c:v>-17.043388366999999</c:v>
                </c:pt>
                <c:pt idx="5761">
                  <c:v>-17.037843704</c:v>
                </c:pt>
                <c:pt idx="5762">
                  <c:v>-17.011993407999999</c:v>
                </c:pt>
                <c:pt idx="5763">
                  <c:v>-17.011993407999999</c:v>
                </c:pt>
                <c:pt idx="5764">
                  <c:v>-17.022552489999999</c:v>
                </c:pt>
                <c:pt idx="5765">
                  <c:v>-17.050336838</c:v>
                </c:pt>
                <c:pt idx="5766">
                  <c:v>-17.013946532999999</c:v>
                </c:pt>
                <c:pt idx="5767">
                  <c:v>-17.013946532999999</c:v>
                </c:pt>
                <c:pt idx="5768">
                  <c:v>-17.014497757000001</c:v>
                </c:pt>
                <c:pt idx="5769">
                  <c:v>-17.031732559000002</c:v>
                </c:pt>
                <c:pt idx="5770">
                  <c:v>-17.031732559000002</c:v>
                </c:pt>
                <c:pt idx="5771">
                  <c:v>-17.013317107999999</c:v>
                </c:pt>
                <c:pt idx="5772">
                  <c:v>-17.026939391999999</c:v>
                </c:pt>
                <c:pt idx="5773">
                  <c:v>-17.001525878999999</c:v>
                </c:pt>
                <c:pt idx="5774">
                  <c:v>-17.001525878999999</c:v>
                </c:pt>
                <c:pt idx="5775">
                  <c:v>-17.020231247000002</c:v>
                </c:pt>
                <c:pt idx="5776">
                  <c:v>-17.005941391</c:v>
                </c:pt>
                <c:pt idx="5777">
                  <c:v>-17.005941391</c:v>
                </c:pt>
                <c:pt idx="5778">
                  <c:v>-17.004400253</c:v>
                </c:pt>
                <c:pt idx="5779">
                  <c:v>-17.001106262</c:v>
                </c:pt>
                <c:pt idx="5780">
                  <c:v>-16.997388839999999</c:v>
                </c:pt>
                <c:pt idx="5781">
                  <c:v>-16.997388839999999</c:v>
                </c:pt>
                <c:pt idx="5782">
                  <c:v>-16.994548798</c:v>
                </c:pt>
                <c:pt idx="5783">
                  <c:v>-16.991504669000001</c:v>
                </c:pt>
                <c:pt idx="5784">
                  <c:v>-16.993400573999999</c:v>
                </c:pt>
                <c:pt idx="5785">
                  <c:v>-16.993400573999999</c:v>
                </c:pt>
                <c:pt idx="5786">
                  <c:v>-16.988302230999999</c:v>
                </c:pt>
                <c:pt idx="5787">
                  <c:v>-17.003334044999999</c:v>
                </c:pt>
                <c:pt idx="5788">
                  <c:v>-17.003334044999999</c:v>
                </c:pt>
                <c:pt idx="5789">
                  <c:v>-17.004842757999999</c:v>
                </c:pt>
                <c:pt idx="5790">
                  <c:v>-16.993104935000002</c:v>
                </c:pt>
                <c:pt idx="5791">
                  <c:v>-16.998477936</c:v>
                </c:pt>
                <c:pt idx="5792">
                  <c:v>-16.998477936</c:v>
                </c:pt>
                <c:pt idx="5793">
                  <c:v>-16.967046738000001</c:v>
                </c:pt>
                <c:pt idx="5794">
                  <c:v>-16.990617751999999</c:v>
                </c:pt>
                <c:pt idx="5795">
                  <c:v>-16.990617751999999</c:v>
                </c:pt>
                <c:pt idx="5796">
                  <c:v>-16.985687255999999</c:v>
                </c:pt>
                <c:pt idx="5797">
                  <c:v>-16.987367630000001</c:v>
                </c:pt>
                <c:pt idx="5798">
                  <c:v>-16.994855880999999</c:v>
                </c:pt>
                <c:pt idx="5799">
                  <c:v>-16.994855880999999</c:v>
                </c:pt>
                <c:pt idx="5800">
                  <c:v>-16.984186172000001</c:v>
                </c:pt>
                <c:pt idx="5801">
                  <c:v>-16.992134094000001</c:v>
                </c:pt>
                <c:pt idx="5802">
                  <c:v>-16.992134094000001</c:v>
                </c:pt>
                <c:pt idx="5803">
                  <c:v>-17.003067016999999</c:v>
                </c:pt>
                <c:pt idx="5804">
                  <c:v>-17.014560699</c:v>
                </c:pt>
                <c:pt idx="5805">
                  <c:v>-16.992547988999998</c:v>
                </c:pt>
                <c:pt idx="5806">
                  <c:v>-16.992547988999998</c:v>
                </c:pt>
                <c:pt idx="5807">
                  <c:v>-17.007675170999999</c:v>
                </c:pt>
                <c:pt idx="5808">
                  <c:v>-16.979936599999998</c:v>
                </c:pt>
                <c:pt idx="5809">
                  <c:v>-16.979936599999998</c:v>
                </c:pt>
                <c:pt idx="5810">
                  <c:v>-16.980489730999999</c:v>
                </c:pt>
                <c:pt idx="5811">
                  <c:v>-16.977266312000001</c:v>
                </c:pt>
                <c:pt idx="5812">
                  <c:v>-16.977390288999999</c:v>
                </c:pt>
                <c:pt idx="5813">
                  <c:v>-16.977390288999999</c:v>
                </c:pt>
                <c:pt idx="5814">
                  <c:v>-16.973323822000001</c:v>
                </c:pt>
                <c:pt idx="5815">
                  <c:v>-16.971494674999999</c:v>
                </c:pt>
                <c:pt idx="5816">
                  <c:v>-16.991971970000002</c:v>
                </c:pt>
                <c:pt idx="5817">
                  <c:v>-16.991971970000002</c:v>
                </c:pt>
                <c:pt idx="5818">
                  <c:v>-16.991724013999999</c:v>
                </c:pt>
                <c:pt idx="5819">
                  <c:v>-16.979820251</c:v>
                </c:pt>
                <c:pt idx="5820">
                  <c:v>-16.979820251</c:v>
                </c:pt>
                <c:pt idx="5821">
                  <c:v>-16.973548889</c:v>
                </c:pt>
                <c:pt idx="5822">
                  <c:v>-16.973199844</c:v>
                </c:pt>
                <c:pt idx="5823">
                  <c:v>-16.994562149</c:v>
                </c:pt>
                <c:pt idx="5824">
                  <c:v>-16.994562149</c:v>
                </c:pt>
                <c:pt idx="5825">
                  <c:v>-16.976560592999999</c:v>
                </c:pt>
                <c:pt idx="5826">
                  <c:v>-16.988433837999999</c:v>
                </c:pt>
                <c:pt idx="5827">
                  <c:v>-16.988433837999999</c:v>
                </c:pt>
                <c:pt idx="5828">
                  <c:v>-16.974655151</c:v>
                </c:pt>
                <c:pt idx="5829">
                  <c:v>-16.981660843</c:v>
                </c:pt>
                <c:pt idx="5830">
                  <c:v>-17.001035689999998</c:v>
                </c:pt>
                <c:pt idx="5831">
                  <c:v>-17.001035689999998</c:v>
                </c:pt>
                <c:pt idx="5832">
                  <c:v>-16.981906891000001</c:v>
                </c:pt>
                <c:pt idx="5833">
                  <c:v>-16.999803542999999</c:v>
                </c:pt>
                <c:pt idx="5834">
                  <c:v>-16.999803542999999</c:v>
                </c:pt>
                <c:pt idx="5835">
                  <c:v>-17.007230758999999</c:v>
                </c:pt>
                <c:pt idx="5836">
                  <c:v>-17.030267715000001</c:v>
                </c:pt>
                <c:pt idx="5837">
                  <c:v>-17.041189194000001</c:v>
                </c:pt>
                <c:pt idx="5838">
                  <c:v>-17.041189194000001</c:v>
                </c:pt>
                <c:pt idx="5839">
                  <c:v>-17.048341750999999</c:v>
                </c:pt>
                <c:pt idx="5840">
                  <c:v>-17.053209304999999</c:v>
                </c:pt>
                <c:pt idx="5841">
                  <c:v>-17.053209304999999</c:v>
                </c:pt>
                <c:pt idx="5842">
                  <c:v>-17.070798874000001</c:v>
                </c:pt>
                <c:pt idx="5843">
                  <c:v>-17.058572769000001</c:v>
                </c:pt>
                <c:pt idx="5844">
                  <c:v>-17.076107024999999</c:v>
                </c:pt>
                <c:pt idx="5845">
                  <c:v>-17.076107024999999</c:v>
                </c:pt>
                <c:pt idx="5846">
                  <c:v>-17.093309401999999</c:v>
                </c:pt>
                <c:pt idx="5847">
                  <c:v>-17.102006912</c:v>
                </c:pt>
                <c:pt idx="5848">
                  <c:v>-17.105854034</c:v>
                </c:pt>
                <c:pt idx="5849">
                  <c:v>-17.105854034</c:v>
                </c:pt>
                <c:pt idx="5850">
                  <c:v>-17.09359169</c:v>
                </c:pt>
                <c:pt idx="5851">
                  <c:v>-17.117689132999999</c:v>
                </c:pt>
                <c:pt idx="5852">
                  <c:v>-17.117689132999999</c:v>
                </c:pt>
                <c:pt idx="5853">
                  <c:v>-17.107385635</c:v>
                </c:pt>
                <c:pt idx="5854">
                  <c:v>-17.125701904</c:v>
                </c:pt>
                <c:pt idx="5855">
                  <c:v>-17.108509064</c:v>
                </c:pt>
                <c:pt idx="5856">
                  <c:v>-17.108509064</c:v>
                </c:pt>
                <c:pt idx="5857">
                  <c:v>-17.112976073999999</c:v>
                </c:pt>
                <c:pt idx="5858">
                  <c:v>-17.111864090000001</c:v>
                </c:pt>
                <c:pt idx="5859">
                  <c:v>-17.111864090000001</c:v>
                </c:pt>
                <c:pt idx="5860">
                  <c:v>-17.112134933</c:v>
                </c:pt>
                <c:pt idx="5861">
                  <c:v>-17.126346588000001</c:v>
                </c:pt>
                <c:pt idx="5862">
                  <c:v>-17.123664856000001</c:v>
                </c:pt>
                <c:pt idx="5863">
                  <c:v>-17.123664856000001</c:v>
                </c:pt>
                <c:pt idx="5864">
                  <c:v>-17.140493393</c:v>
                </c:pt>
                <c:pt idx="5865">
                  <c:v>-17.120037078999999</c:v>
                </c:pt>
                <c:pt idx="5866">
                  <c:v>-17.120037078999999</c:v>
                </c:pt>
                <c:pt idx="5867">
                  <c:v>-17.121061324999999</c:v>
                </c:pt>
                <c:pt idx="5868">
                  <c:v>-17.101224899000002</c:v>
                </c:pt>
                <c:pt idx="5869">
                  <c:v>-17.095184325999998</c:v>
                </c:pt>
                <c:pt idx="5870">
                  <c:v>-17.095184325999998</c:v>
                </c:pt>
                <c:pt idx="5871">
                  <c:v>-17.095890045000001</c:v>
                </c:pt>
                <c:pt idx="5872">
                  <c:v>-17.104583739999999</c:v>
                </c:pt>
                <c:pt idx="5873">
                  <c:v>-17.104583739999999</c:v>
                </c:pt>
                <c:pt idx="5874">
                  <c:v>-17.084032058999998</c:v>
                </c:pt>
                <c:pt idx="5875">
                  <c:v>-17.083650589000001</c:v>
                </c:pt>
                <c:pt idx="5876">
                  <c:v>-17.091955185</c:v>
                </c:pt>
                <c:pt idx="5877">
                  <c:v>-17.091955185</c:v>
                </c:pt>
                <c:pt idx="5878">
                  <c:v>-17.068237305</c:v>
                </c:pt>
                <c:pt idx="5879">
                  <c:v>-17.086315155000001</c:v>
                </c:pt>
                <c:pt idx="5880">
                  <c:v>-17.086315155000001</c:v>
                </c:pt>
                <c:pt idx="5881">
                  <c:v>-17.066202164</c:v>
                </c:pt>
                <c:pt idx="5882">
                  <c:v>-17.061519622999999</c:v>
                </c:pt>
                <c:pt idx="5883">
                  <c:v>-17.056352615000002</c:v>
                </c:pt>
                <c:pt idx="5884">
                  <c:v>-17.056352615000002</c:v>
                </c:pt>
                <c:pt idx="5885">
                  <c:v>-17.054044724000001</c:v>
                </c:pt>
                <c:pt idx="5886">
                  <c:v>-17.064189911</c:v>
                </c:pt>
                <c:pt idx="5887">
                  <c:v>-17.041706085000001</c:v>
                </c:pt>
                <c:pt idx="5888">
                  <c:v>-17.041706085000001</c:v>
                </c:pt>
                <c:pt idx="5889">
                  <c:v>-17.03644371</c:v>
                </c:pt>
                <c:pt idx="5890">
                  <c:v>-17.043094634999999</c:v>
                </c:pt>
                <c:pt idx="5891">
                  <c:v>-17.043094634999999</c:v>
                </c:pt>
                <c:pt idx="5892">
                  <c:v>-17.041233063</c:v>
                </c:pt>
                <c:pt idx="5893">
                  <c:v>-17.043050766</c:v>
                </c:pt>
                <c:pt idx="5894">
                  <c:v>-17.015993118000001</c:v>
                </c:pt>
                <c:pt idx="5895">
                  <c:v>-17.015993118000001</c:v>
                </c:pt>
                <c:pt idx="5896">
                  <c:v>-17.036991119</c:v>
                </c:pt>
                <c:pt idx="5897">
                  <c:v>-16.999565125</c:v>
                </c:pt>
                <c:pt idx="5898">
                  <c:v>-16.999565125</c:v>
                </c:pt>
                <c:pt idx="5899">
                  <c:v>-17.016176223999999</c:v>
                </c:pt>
                <c:pt idx="5900">
                  <c:v>-17.023506165000001</c:v>
                </c:pt>
                <c:pt idx="5901">
                  <c:v>-17.005397797000001</c:v>
                </c:pt>
                <c:pt idx="5902">
                  <c:v>-17.005397797000001</c:v>
                </c:pt>
                <c:pt idx="5903">
                  <c:v>-17.019638061999999</c:v>
                </c:pt>
                <c:pt idx="5904">
                  <c:v>-16.998466491999999</c:v>
                </c:pt>
                <c:pt idx="5905">
                  <c:v>-16.998466491999999</c:v>
                </c:pt>
                <c:pt idx="5906">
                  <c:v>-17.016265869000001</c:v>
                </c:pt>
                <c:pt idx="5907">
                  <c:v>-17.014535903999999</c:v>
                </c:pt>
                <c:pt idx="5908">
                  <c:v>-17.014860153000001</c:v>
                </c:pt>
                <c:pt idx="5909">
                  <c:v>-17.014860153000001</c:v>
                </c:pt>
                <c:pt idx="5910">
                  <c:v>-16.997833252</c:v>
                </c:pt>
                <c:pt idx="5911">
                  <c:v>-16.997079848999999</c:v>
                </c:pt>
                <c:pt idx="5912">
                  <c:v>-16.997079848999999</c:v>
                </c:pt>
                <c:pt idx="5913">
                  <c:v>-17.011268615999999</c:v>
                </c:pt>
                <c:pt idx="5914">
                  <c:v>-17.014320374</c:v>
                </c:pt>
                <c:pt idx="5915">
                  <c:v>-16.997665404999999</c:v>
                </c:pt>
                <c:pt idx="5916">
                  <c:v>-16.997665404999999</c:v>
                </c:pt>
                <c:pt idx="5917">
                  <c:v>-17.031904221000001</c:v>
                </c:pt>
                <c:pt idx="5918">
                  <c:v>-17.035697936999998</c:v>
                </c:pt>
                <c:pt idx="5919">
                  <c:v>-17.007793426999999</c:v>
                </c:pt>
                <c:pt idx="5920">
                  <c:v>-17.007793426999999</c:v>
                </c:pt>
                <c:pt idx="5921">
                  <c:v>-16.994270324999999</c:v>
                </c:pt>
                <c:pt idx="5922">
                  <c:v>-16.995639800999999</c:v>
                </c:pt>
                <c:pt idx="5923">
                  <c:v>-16.995639800999999</c:v>
                </c:pt>
                <c:pt idx="5924">
                  <c:v>-16.995721817</c:v>
                </c:pt>
                <c:pt idx="5925">
                  <c:v>-17.015129088999998</c:v>
                </c:pt>
                <c:pt idx="5926">
                  <c:v>-17.003925323000001</c:v>
                </c:pt>
                <c:pt idx="5927">
                  <c:v>-17.003925323000001</c:v>
                </c:pt>
                <c:pt idx="5928">
                  <c:v>-16.984277724999998</c:v>
                </c:pt>
                <c:pt idx="5929">
                  <c:v>-16.993801117</c:v>
                </c:pt>
                <c:pt idx="5930">
                  <c:v>-16.993801117</c:v>
                </c:pt>
                <c:pt idx="5931">
                  <c:v>-16.993307114</c:v>
                </c:pt>
                <c:pt idx="5932">
                  <c:v>-16.987470627</c:v>
                </c:pt>
                <c:pt idx="5933">
                  <c:v>-17.013780594</c:v>
                </c:pt>
                <c:pt idx="5934">
                  <c:v>-17.013780594</c:v>
                </c:pt>
                <c:pt idx="5935">
                  <c:v>-16.998218536</c:v>
                </c:pt>
                <c:pt idx="5936">
                  <c:v>-17.013530730999999</c:v>
                </c:pt>
                <c:pt idx="5937">
                  <c:v>-17.013530730999999</c:v>
                </c:pt>
                <c:pt idx="5938">
                  <c:v>-17.005315781</c:v>
                </c:pt>
                <c:pt idx="5939">
                  <c:v>-17.001628876000002</c:v>
                </c:pt>
                <c:pt idx="5940">
                  <c:v>-16.977787018000001</c:v>
                </c:pt>
                <c:pt idx="5941">
                  <c:v>-16.977787018000001</c:v>
                </c:pt>
                <c:pt idx="5942">
                  <c:v>-16.99621582</c:v>
                </c:pt>
                <c:pt idx="5943">
                  <c:v>-16.96534729</c:v>
                </c:pt>
                <c:pt idx="5944">
                  <c:v>-16.96534729</c:v>
                </c:pt>
                <c:pt idx="5945">
                  <c:v>-16.978635787999998</c:v>
                </c:pt>
                <c:pt idx="5946">
                  <c:v>-16.967763901000001</c:v>
                </c:pt>
                <c:pt idx="5947">
                  <c:v>-16.976980209000001</c:v>
                </c:pt>
                <c:pt idx="5948">
                  <c:v>-16.976980209000001</c:v>
                </c:pt>
                <c:pt idx="5949">
                  <c:v>-16.973581314</c:v>
                </c:pt>
                <c:pt idx="5950">
                  <c:v>-16.994857788000001</c:v>
                </c:pt>
                <c:pt idx="5951">
                  <c:v>-16.994857788000001</c:v>
                </c:pt>
                <c:pt idx="5952">
                  <c:v>-16.991022109999999</c:v>
                </c:pt>
                <c:pt idx="5953">
                  <c:v>-16.992998123</c:v>
                </c:pt>
                <c:pt idx="5954">
                  <c:v>-16.992149352999999</c:v>
                </c:pt>
                <c:pt idx="5955">
                  <c:v>-16.992149352999999</c:v>
                </c:pt>
                <c:pt idx="5956">
                  <c:v>-16.975261688</c:v>
                </c:pt>
                <c:pt idx="5957">
                  <c:v>-16.987665176</c:v>
                </c:pt>
                <c:pt idx="5958">
                  <c:v>-16.974365234</c:v>
                </c:pt>
                <c:pt idx="5959">
                  <c:v>-16.974365234</c:v>
                </c:pt>
                <c:pt idx="5960">
                  <c:v>-16.968904495</c:v>
                </c:pt>
                <c:pt idx="5961">
                  <c:v>-16.956176758000002</c:v>
                </c:pt>
                <c:pt idx="5962">
                  <c:v>-16.956176758000002</c:v>
                </c:pt>
                <c:pt idx="5963">
                  <c:v>-16.991289138999999</c:v>
                </c:pt>
                <c:pt idx="5964">
                  <c:v>-16.988468170000001</c:v>
                </c:pt>
                <c:pt idx="5965">
                  <c:v>-16.969112396</c:v>
                </c:pt>
                <c:pt idx="5966">
                  <c:v>-16.969112396</c:v>
                </c:pt>
                <c:pt idx="5967">
                  <c:v>-16.979423523000001</c:v>
                </c:pt>
                <c:pt idx="5968">
                  <c:v>-16.965856552000002</c:v>
                </c:pt>
                <c:pt idx="5969">
                  <c:v>-16.965856552000002</c:v>
                </c:pt>
                <c:pt idx="5970">
                  <c:v>-16.970218658</c:v>
                </c:pt>
                <c:pt idx="5971">
                  <c:v>-16.951379776</c:v>
                </c:pt>
                <c:pt idx="5972">
                  <c:v>-16.975873947</c:v>
                </c:pt>
                <c:pt idx="5973">
                  <c:v>-16.975873947</c:v>
                </c:pt>
                <c:pt idx="5974">
                  <c:v>-16.972738266</c:v>
                </c:pt>
                <c:pt idx="5975">
                  <c:v>-16.999610901</c:v>
                </c:pt>
                <c:pt idx="5976">
                  <c:v>-16.999610901</c:v>
                </c:pt>
                <c:pt idx="5977">
                  <c:v>-16.982215880999998</c:v>
                </c:pt>
                <c:pt idx="5978">
                  <c:v>-16.984994887999999</c:v>
                </c:pt>
                <c:pt idx="5979">
                  <c:v>-16.986761092999998</c:v>
                </c:pt>
                <c:pt idx="5980">
                  <c:v>-16.986761092999998</c:v>
                </c:pt>
                <c:pt idx="5981">
                  <c:v>-16.990747452000001</c:v>
                </c:pt>
                <c:pt idx="5982">
                  <c:v>-16.967983245999999</c:v>
                </c:pt>
                <c:pt idx="5983">
                  <c:v>-16.967983245999999</c:v>
                </c:pt>
                <c:pt idx="5984">
                  <c:v>-16.963878632</c:v>
                </c:pt>
                <c:pt idx="5985">
                  <c:v>-16.961336136</c:v>
                </c:pt>
                <c:pt idx="5986">
                  <c:v>-16.973014832</c:v>
                </c:pt>
                <c:pt idx="5987">
                  <c:v>-16.973014832</c:v>
                </c:pt>
                <c:pt idx="5988">
                  <c:v>-16.936859130999999</c:v>
                </c:pt>
                <c:pt idx="5989">
                  <c:v>-16.872922896999999</c:v>
                </c:pt>
                <c:pt idx="5990">
                  <c:v>-16.872922896999999</c:v>
                </c:pt>
                <c:pt idx="5991">
                  <c:v>-16.828565598000001</c:v>
                </c:pt>
                <c:pt idx="5992">
                  <c:v>-16.802295685000001</c:v>
                </c:pt>
                <c:pt idx="5993">
                  <c:v>-16.762483596999999</c:v>
                </c:pt>
                <c:pt idx="5994">
                  <c:v>-16.762483596999999</c:v>
                </c:pt>
                <c:pt idx="5995">
                  <c:v>-16.718215942</c:v>
                </c:pt>
                <c:pt idx="5996">
                  <c:v>-16.675888061999999</c:v>
                </c:pt>
                <c:pt idx="5997">
                  <c:v>-16.675888061999999</c:v>
                </c:pt>
                <c:pt idx="5998">
                  <c:v>-16.638923644999998</c:v>
                </c:pt>
                <c:pt idx="5999">
                  <c:v>-16.590995789000001</c:v>
                </c:pt>
                <c:pt idx="6000">
                  <c:v>-16.557647705000001</c:v>
                </c:pt>
                <c:pt idx="6001">
                  <c:v>-16.557647705000001</c:v>
                </c:pt>
                <c:pt idx="6002">
                  <c:v>-16.530057907</c:v>
                </c:pt>
                <c:pt idx="6003">
                  <c:v>-16.515420914</c:v>
                </c:pt>
                <c:pt idx="6004">
                  <c:v>-16.515420914</c:v>
                </c:pt>
                <c:pt idx="6005">
                  <c:v>-16.475210189999999</c:v>
                </c:pt>
                <c:pt idx="6006">
                  <c:v>-16.425785064999999</c:v>
                </c:pt>
                <c:pt idx="6007">
                  <c:v>-16.412776947000001</c:v>
                </c:pt>
                <c:pt idx="6008">
                  <c:v>-16.412776947000001</c:v>
                </c:pt>
                <c:pt idx="6009">
                  <c:v>-16.401727676</c:v>
                </c:pt>
                <c:pt idx="6010">
                  <c:v>-16.377849578999999</c:v>
                </c:pt>
                <c:pt idx="6011">
                  <c:v>-16.347248077</c:v>
                </c:pt>
                <c:pt idx="6012">
                  <c:v>-16.347248077</c:v>
                </c:pt>
                <c:pt idx="6013">
                  <c:v>-16.327943802</c:v>
                </c:pt>
                <c:pt idx="6014">
                  <c:v>-16.300554276</c:v>
                </c:pt>
                <c:pt idx="6015">
                  <c:v>-16.300554276</c:v>
                </c:pt>
                <c:pt idx="6016">
                  <c:v>-16.29983902</c:v>
                </c:pt>
                <c:pt idx="6017">
                  <c:v>-16.282640456999999</c:v>
                </c:pt>
                <c:pt idx="6018">
                  <c:v>-16.252805710000001</c:v>
                </c:pt>
                <c:pt idx="6019">
                  <c:v>-16.252805710000001</c:v>
                </c:pt>
                <c:pt idx="6020">
                  <c:v>-16.253000259</c:v>
                </c:pt>
                <c:pt idx="6021">
                  <c:v>-16.222740172999998</c:v>
                </c:pt>
                <c:pt idx="6022">
                  <c:v>-16.222740172999998</c:v>
                </c:pt>
                <c:pt idx="6023">
                  <c:v>-16.211034775000002</c:v>
                </c:pt>
                <c:pt idx="6024">
                  <c:v>-16.194677352999999</c:v>
                </c:pt>
                <c:pt idx="6025">
                  <c:v>-16.180927276999999</c:v>
                </c:pt>
                <c:pt idx="6026">
                  <c:v>-16.180927276999999</c:v>
                </c:pt>
                <c:pt idx="6027">
                  <c:v>-16.183078766000001</c:v>
                </c:pt>
                <c:pt idx="6028">
                  <c:v>-16.153413773</c:v>
                </c:pt>
                <c:pt idx="6029">
                  <c:v>-16.153413773</c:v>
                </c:pt>
                <c:pt idx="6030">
                  <c:v>-16.146940230999999</c:v>
                </c:pt>
                <c:pt idx="6031">
                  <c:v>-16.118864059</c:v>
                </c:pt>
                <c:pt idx="6032">
                  <c:v>-16.115116119</c:v>
                </c:pt>
                <c:pt idx="6033">
                  <c:v>-16.115116119</c:v>
                </c:pt>
                <c:pt idx="6034">
                  <c:v>-16.107877730999999</c:v>
                </c:pt>
                <c:pt idx="6035">
                  <c:v>-16.103128432999998</c:v>
                </c:pt>
                <c:pt idx="6036">
                  <c:v>-16.116128922000001</c:v>
                </c:pt>
                <c:pt idx="6037">
                  <c:v>-16.116128922000001</c:v>
                </c:pt>
                <c:pt idx="6038">
                  <c:v>-16.085073471000001</c:v>
                </c:pt>
                <c:pt idx="6039">
                  <c:v>-16.086488723999999</c:v>
                </c:pt>
                <c:pt idx="6040">
                  <c:v>-16.086488723999999</c:v>
                </c:pt>
                <c:pt idx="6041">
                  <c:v>-16.059793471999999</c:v>
                </c:pt>
                <c:pt idx="6042">
                  <c:v>-16.060848235999998</c:v>
                </c:pt>
                <c:pt idx="6043">
                  <c:v>-16.040571213</c:v>
                </c:pt>
                <c:pt idx="6044">
                  <c:v>-16.040571213</c:v>
                </c:pt>
                <c:pt idx="6045">
                  <c:v>-16.049987793</c:v>
                </c:pt>
                <c:pt idx="6046">
                  <c:v>-16.047563553</c:v>
                </c:pt>
                <c:pt idx="6047">
                  <c:v>-16.047563553</c:v>
                </c:pt>
                <c:pt idx="6048">
                  <c:v>-16.052265167000002</c:v>
                </c:pt>
                <c:pt idx="6049">
                  <c:v>-16.028038025000001</c:v>
                </c:pt>
                <c:pt idx="6050">
                  <c:v>-16.018764495999999</c:v>
                </c:pt>
                <c:pt idx="6051">
                  <c:v>-16.018764495999999</c:v>
                </c:pt>
                <c:pt idx="6052">
                  <c:v>-16.030412674000001</c:v>
                </c:pt>
                <c:pt idx="6053">
                  <c:v>-16.028657913</c:v>
                </c:pt>
                <c:pt idx="6054">
                  <c:v>-16.028657913</c:v>
                </c:pt>
                <c:pt idx="6055">
                  <c:v>-16.010881424000001</c:v>
                </c:pt>
                <c:pt idx="6056">
                  <c:v>-16.02315712</c:v>
                </c:pt>
                <c:pt idx="6057">
                  <c:v>-15.997071266000001</c:v>
                </c:pt>
                <c:pt idx="6058">
                  <c:v>-15.997071266000001</c:v>
                </c:pt>
                <c:pt idx="6059">
                  <c:v>-16.005496979</c:v>
                </c:pt>
                <c:pt idx="6060">
                  <c:v>-16.000402450999999</c:v>
                </c:pt>
                <c:pt idx="6061">
                  <c:v>-16.000402450999999</c:v>
                </c:pt>
                <c:pt idx="6062">
                  <c:v>-16.005264281999999</c:v>
                </c:pt>
                <c:pt idx="6063">
                  <c:v>-16.001419067</c:v>
                </c:pt>
                <c:pt idx="6064">
                  <c:v>-15.961678505</c:v>
                </c:pt>
                <c:pt idx="6065">
                  <c:v>-15.961678505</c:v>
                </c:pt>
                <c:pt idx="6066">
                  <c:v>-16.008777618</c:v>
                </c:pt>
                <c:pt idx="6067">
                  <c:v>-15.970658302</c:v>
                </c:pt>
                <c:pt idx="6068">
                  <c:v>-15.990052222999999</c:v>
                </c:pt>
                <c:pt idx="6069">
                  <c:v>-15.990052222999999</c:v>
                </c:pt>
                <c:pt idx="6070">
                  <c:v>-15.979859352</c:v>
                </c:pt>
                <c:pt idx="6071">
                  <c:v>-15.968697548</c:v>
                </c:pt>
                <c:pt idx="6072">
                  <c:v>-15.968697548</c:v>
                </c:pt>
                <c:pt idx="6073">
                  <c:v>-15.978926659000001</c:v>
                </c:pt>
                <c:pt idx="6074">
                  <c:v>-15.966731071</c:v>
                </c:pt>
                <c:pt idx="6075">
                  <c:v>-15.979388237</c:v>
                </c:pt>
                <c:pt idx="6076">
                  <c:v>-15.979388237</c:v>
                </c:pt>
                <c:pt idx="6077">
                  <c:v>-15.970377922000001</c:v>
                </c:pt>
                <c:pt idx="6078">
                  <c:v>-15.957098961</c:v>
                </c:pt>
                <c:pt idx="6079">
                  <c:v>-15.957098961</c:v>
                </c:pt>
                <c:pt idx="6080">
                  <c:v>-15.938010216</c:v>
                </c:pt>
                <c:pt idx="6081">
                  <c:v>-15.965773582000001</c:v>
                </c:pt>
                <c:pt idx="6082">
                  <c:v>-15.967963219</c:v>
                </c:pt>
                <c:pt idx="6083">
                  <c:v>-15.967963219</c:v>
                </c:pt>
                <c:pt idx="6084">
                  <c:v>-15.963599205</c:v>
                </c:pt>
                <c:pt idx="6085">
                  <c:v>-15.95445919</c:v>
                </c:pt>
                <c:pt idx="6086">
                  <c:v>-15.95445919</c:v>
                </c:pt>
                <c:pt idx="6087">
                  <c:v>-15.962985038999999</c:v>
                </c:pt>
                <c:pt idx="6088">
                  <c:v>-15.961499214</c:v>
                </c:pt>
                <c:pt idx="6089">
                  <c:v>-15.927056313</c:v>
                </c:pt>
                <c:pt idx="6090">
                  <c:v>-15.927056313</c:v>
                </c:pt>
                <c:pt idx="6091">
                  <c:v>-15.956315041</c:v>
                </c:pt>
                <c:pt idx="6092">
                  <c:v>-15.953009605</c:v>
                </c:pt>
                <c:pt idx="6093">
                  <c:v>-15.953009605</c:v>
                </c:pt>
                <c:pt idx="6094">
                  <c:v>-15.925658225999999</c:v>
                </c:pt>
                <c:pt idx="6095">
                  <c:v>-15.954119682</c:v>
                </c:pt>
                <c:pt idx="6096">
                  <c:v>-15.933867455</c:v>
                </c:pt>
                <c:pt idx="6097">
                  <c:v>-15.933867455</c:v>
                </c:pt>
                <c:pt idx="6098">
                  <c:v>-15.922221184</c:v>
                </c:pt>
                <c:pt idx="6099">
                  <c:v>-15.939459801</c:v>
                </c:pt>
                <c:pt idx="6100">
                  <c:v>-15.939459801</c:v>
                </c:pt>
                <c:pt idx="6101">
                  <c:v>-15.930514336</c:v>
                </c:pt>
                <c:pt idx="6102">
                  <c:v>-15.918492317</c:v>
                </c:pt>
                <c:pt idx="6103">
                  <c:v>-15.915440559</c:v>
                </c:pt>
                <c:pt idx="6104">
                  <c:v>-15.915440559</c:v>
                </c:pt>
                <c:pt idx="6105">
                  <c:v>-15.92942524</c:v>
                </c:pt>
                <c:pt idx="6106">
                  <c:v>-15.929402351</c:v>
                </c:pt>
                <c:pt idx="6107">
                  <c:v>-15.909983635</c:v>
                </c:pt>
                <c:pt idx="6108">
                  <c:v>-15.909983635</c:v>
                </c:pt>
                <c:pt idx="6109">
                  <c:v>-15.921715735999999</c:v>
                </c:pt>
                <c:pt idx="6110">
                  <c:v>-15.946368217</c:v>
                </c:pt>
                <c:pt idx="6111">
                  <c:v>-15.946368217</c:v>
                </c:pt>
                <c:pt idx="6112">
                  <c:v>-15.932322502</c:v>
                </c:pt>
                <c:pt idx="6113">
                  <c:v>-15.929821968000001</c:v>
                </c:pt>
                <c:pt idx="6114">
                  <c:v>-15.923682212999999</c:v>
                </c:pt>
                <c:pt idx="6115">
                  <c:v>-15.923682212999999</c:v>
                </c:pt>
                <c:pt idx="6116">
                  <c:v>-15.923476218999999</c:v>
                </c:pt>
                <c:pt idx="6117">
                  <c:v>-15.906504631000001</c:v>
                </c:pt>
                <c:pt idx="6118">
                  <c:v>-15.923556328</c:v>
                </c:pt>
                <c:pt idx="6119">
                  <c:v>-15.923556328</c:v>
                </c:pt>
                <c:pt idx="6120">
                  <c:v>-15.942511559</c:v>
                </c:pt>
                <c:pt idx="6121">
                  <c:v>-15.904829979000001</c:v>
                </c:pt>
                <c:pt idx="6122">
                  <c:v>-15.904829979000001</c:v>
                </c:pt>
                <c:pt idx="6123">
                  <c:v>-15.93517971</c:v>
                </c:pt>
                <c:pt idx="6124">
                  <c:v>-15.940749168</c:v>
                </c:pt>
                <c:pt idx="6125">
                  <c:v>-15.940749168</c:v>
                </c:pt>
                <c:pt idx="6126">
                  <c:v>-15.939467430000001</c:v>
                </c:pt>
                <c:pt idx="6127">
                  <c:v>-15.935881615</c:v>
                </c:pt>
                <c:pt idx="6128">
                  <c:v>-15.930512428</c:v>
                </c:pt>
                <c:pt idx="6129">
                  <c:v>-15.930512428</c:v>
                </c:pt>
                <c:pt idx="6130">
                  <c:v>-15.936329841999999</c:v>
                </c:pt>
                <c:pt idx="6131">
                  <c:v>-15.903428077999999</c:v>
                </c:pt>
                <c:pt idx="6132">
                  <c:v>-15.936818123</c:v>
                </c:pt>
                <c:pt idx="6133">
                  <c:v>-15.936818123</c:v>
                </c:pt>
                <c:pt idx="6134">
                  <c:v>-15.915331841</c:v>
                </c:pt>
                <c:pt idx="6135">
                  <c:v>-15.943392754</c:v>
                </c:pt>
                <c:pt idx="6136">
                  <c:v>-15.943392754</c:v>
                </c:pt>
                <c:pt idx="6137">
                  <c:v>-15.951178551</c:v>
                </c:pt>
                <c:pt idx="6138">
                  <c:v>-15.960349083000001</c:v>
                </c:pt>
                <c:pt idx="6139">
                  <c:v>-15.963717461</c:v>
                </c:pt>
                <c:pt idx="6140">
                  <c:v>-15.963717461</c:v>
                </c:pt>
                <c:pt idx="6141">
                  <c:v>-15.974276543</c:v>
                </c:pt>
                <c:pt idx="6142">
                  <c:v>-15.985833167999999</c:v>
                </c:pt>
                <c:pt idx="6143">
                  <c:v>-15.985833167999999</c:v>
                </c:pt>
                <c:pt idx="6144">
                  <c:v>-15.989556313</c:v>
                </c:pt>
                <c:pt idx="6145">
                  <c:v>-15.979611396999999</c:v>
                </c:pt>
                <c:pt idx="6146">
                  <c:v>-15.991454124000001</c:v>
                </c:pt>
                <c:pt idx="6147">
                  <c:v>-15.991454124000001</c:v>
                </c:pt>
                <c:pt idx="6148">
                  <c:v>-16.014513015999999</c:v>
                </c:pt>
                <c:pt idx="6149">
                  <c:v>-16.005592346</c:v>
                </c:pt>
                <c:pt idx="6150">
                  <c:v>-16.005592346</c:v>
                </c:pt>
                <c:pt idx="6151">
                  <c:v>-16.039527892999999</c:v>
                </c:pt>
                <c:pt idx="6152">
                  <c:v>-16.046655654999999</c:v>
                </c:pt>
                <c:pt idx="6153">
                  <c:v>-16.051385880000002</c:v>
                </c:pt>
                <c:pt idx="6154">
                  <c:v>-16.051385880000002</c:v>
                </c:pt>
                <c:pt idx="6155">
                  <c:v>-16.047252655000001</c:v>
                </c:pt>
                <c:pt idx="6156">
                  <c:v>-16.067180634</c:v>
                </c:pt>
                <c:pt idx="6157">
                  <c:v>-16.064966202000001</c:v>
                </c:pt>
                <c:pt idx="6158">
                  <c:v>-16.064966202000001</c:v>
                </c:pt>
                <c:pt idx="6159">
                  <c:v>-16.089321135999999</c:v>
                </c:pt>
                <c:pt idx="6160">
                  <c:v>-16.072168349999998</c:v>
                </c:pt>
                <c:pt idx="6161">
                  <c:v>-16.072168349999998</c:v>
                </c:pt>
                <c:pt idx="6162">
                  <c:v>-16.059614182000001</c:v>
                </c:pt>
                <c:pt idx="6163">
                  <c:v>-16.062149047999998</c:v>
                </c:pt>
                <c:pt idx="6164">
                  <c:v>-16.069469452</c:v>
                </c:pt>
                <c:pt idx="6165">
                  <c:v>-16.069469452</c:v>
                </c:pt>
                <c:pt idx="6166">
                  <c:v>-16.056123734</c:v>
                </c:pt>
                <c:pt idx="6167">
                  <c:v>-16.053174973000001</c:v>
                </c:pt>
                <c:pt idx="6168">
                  <c:v>-16.053174973000001</c:v>
                </c:pt>
                <c:pt idx="6169">
                  <c:v>-16.055032730000001</c:v>
                </c:pt>
                <c:pt idx="6170">
                  <c:v>-16.067932128999999</c:v>
                </c:pt>
                <c:pt idx="6171">
                  <c:v>-16.047372817999999</c:v>
                </c:pt>
                <c:pt idx="6172">
                  <c:v>-16.047372817999999</c:v>
                </c:pt>
                <c:pt idx="6173">
                  <c:v>-16.044029236</c:v>
                </c:pt>
                <c:pt idx="6174">
                  <c:v>-16.058334350999999</c:v>
                </c:pt>
                <c:pt idx="6175">
                  <c:v>-16.058334350999999</c:v>
                </c:pt>
                <c:pt idx="6176">
                  <c:v>-16.038429260000001</c:v>
                </c:pt>
                <c:pt idx="6177">
                  <c:v>-16.048915863000001</c:v>
                </c:pt>
                <c:pt idx="6178">
                  <c:v>-16.032575606999998</c:v>
                </c:pt>
                <c:pt idx="6179">
                  <c:v>-16.032575606999998</c:v>
                </c:pt>
                <c:pt idx="6180">
                  <c:v>-16.010242462000001</c:v>
                </c:pt>
                <c:pt idx="6181">
                  <c:v>-16.021753311000001</c:v>
                </c:pt>
                <c:pt idx="6182">
                  <c:v>-16.021753311000001</c:v>
                </c:pt>
                <c:pt idx="6183">
                  <c:v>-16.018497467</c:v>
                </c:pt>
                <c:pt idx="6184">
                  <c:v>-16.012044907</c:v>
                </c:pt>
                <c:pt idx="6185">
                  <c:v>-16.022523880000001</c:v>
                </c:pt>
                <c:pt idx="6186">
                  <c:v>-16.022523880000001</c:v>
                </c:pt>
                <c:pt idx="6187">
                  <c:v>-16.007112502999998</c:v>
                </c:pt>
                <c:pt idx="6188">
                  <c:v>-16.017059325999998</c:v>
                </c:pt>
                <c:pt idx="6189">
                  <c:v>-16.017059325999998</c:v>
                </c:pt>
                <c:pt idx="6190">
                  <c:v>-15.996794701000001</c:v>
                </c:pt>
                <c:pt idx="6191">
                  <c:v>-15.994648933000001</c:v>
                </c:pt>
                <c:pt idx="6192">
                  <c:v>-16.001356125000001</c:v>
                </c:pt>
                <c:pt idx="6193">
                  <c:v>-16.001356125000001</c:v>
                </c:pt>
                <c:pt idx="6194">
                  <c:v>-15.980629921</c:v>
                </c:pt>
                <c:pt idx="6195">
                  <c:v>-15.992045403000001</c:v>
                </c:pt>
                <c:pt idx="6196">
                  <c:v>-15.992045403000001</c:v>
                </c:pt>
                <c:pt idx="6197">
                  <c:v>-15.957621573999999</c:v>
                </c:pt>
                <c:pt idx="6198">
                  <c:v>-15.974078177999999</c:v>
                </c:pt>
                <c:pt idx="6199">
                  <c:v>-15.967196465000001</c:v>
                </c:pt>
                <c:pt idx="6200">
                  <c:v>-15.967196465000001</c:v>
                </c:pt>
                <c:pt idx="6201">
                  <c:v>-15.961289406000001</c:v>
                </c:pt>
                <c:pt idx="6202">
                  <c:v>-15.977005959</c:v>
                </c:pt>
                <c:pt idx="6203">
                  <c:v>-15.977005959</c:v>
                </c:pt>
                <c:pt idx="6204">
                  <c:v>-15.962704659</c:v>
                </c:pt>
                <c:pt idx="6205">
                  <c:v>-15.957070351</c:v>
                </c:pt>
                <c:pt idx="6206">
                  <c:v>-15.952334404</c:v>
                </c:pt>
                <c:pt idx="6207">
                  <c:v>-15.952334404</c:v>
                </c:pt>
                <c:pt idx="6208">
                  <c:v>-15.966114998</c:v>
                </c:pt>
                <c:pt idx="6209">
                  <c:v>-15.962498665</c:v>
                </c:pt>
                <c:pt idx="6210">
                  <c:v>-15.962498665</c:v>
                </c:pt>
                <c:pt idx="6211">
                  <c:v>-15.950079918</c:v>
                </c:pt>
                <c:pt idx="6212">
                  <c:v>-15.948819159999999</c:v>
                </c:pt>
                <c:pt idx="6213">
                  <c:v>-15.958678246</c:v>
                </c:pt>
                <c:pt idx="6214">
                  <c:v>-15.958678246</c:v>
                </c:pt>
                <c:pt idx="6215">
                  <c:v>-15.961874962</c:v>
                </c:pt>
                <c:pt idx="6216">
                  <c:v>-15.943903923000001</c:v>
                </c:pt>
                <c:pt idx="6217">
                  <c:v>-15.943903923000001</c:v>
                </c:pt>
                <c:pt idx="6218">
                  <c:v>-15.951050757999999</c:v>
                </c:pt>
                <c:pt idx="6219">
                  <c:v>-15.968392372</c:v>
                </c:pt>
                <c:pt idx="6220">
                  <c:v>-15.944495201000001</c:v>
                </c:pt>
                <c:pt idx="6221">
                  <c:v>-15.944495201000001</c:v>
                </c:pt>
                <c:pt idx="6222">
                  <c:v>-15.947121620000001</c:v>
                </c:pt>
                <c:pt idx="6223">
                  <c:v>-15.930092812</c:v>
                </c:pt>
                <c:pt idx="6224">
                  <c:v>-15.930092812</c:v>
                </c:pt>
                <c:pt idx="6225">
                  <c:v>-15.943774223</c:v>
                </c:pt>
                <c:pt idx="6226">
                  <c:v>-15.944041252</c:v>
                </c:pt>
                <c:pt idx="6227">
                  <c:v>-15.941212653999999</c:v>
                </c:pt>
                <c:pt idx="6228">
                  <c:v>-15.941212653999999</c:v>
                </c:pt>
                <c:pt idx="6229">
                  <c:v>-15.958018302999999</c:v>
                </c:pt>
                <c:pt idx="6230">
                  <c:v>-15.920241356</c:v>
                </c:pt>
                <c:pt idx="6231">
                  <c:v>-15.937079430000001</c:v>
                </c:pt>
                <c:pt idx="6232">
                  <c:v>-15.937079430000001</c:v>
                </c:pt>
                <c:pt idx="6233">
                  <c:v>-15.936993598999999</c:v>
                </c:pt>
                <c:pt idx="6234">
                  <c:v>-15.93908596</c:v>
                </c:pt>
                <c:pt idx="6235">
                  <c:v>-15.93908596</c:v>
                </c:pt>
                <c:pt idx="6236">
                  <c:v>-15.939864159000001</c:v>
                </c:pt>
                <c:pt idx="6237">
                  <c:v>-15.916485786000001</c:v>
                </c:pt>
                <c:pt idx="6238">
                  <c:v>-15.930977821000001</c:v>
                </c:pt>
                <c:pt idx="6239">
                  <c:v>-15.930977821000001</c:v>
                </c:pt>
                <c:pt idx="6240">
                  <c:v>-15.934796333</c:v>
                </c:pt>
                <c:pt idx="6241">
                  <c:v>-15.929608345</c:v>
                </c:pt>
                <c:pt idx="6242">
                  <c:v>-15.929608345</c:v>
                </c:pt>
                <c:pt idx="6243">
                  <c:v>-15.943713188</c:v>
                </c:pt>
                <c:pt idx="6244">
                  <c:v>-15.910227775999999</c:v>
                </c:pt>
                <c:pt idx="6245">
                  <c:v>-15.929455756999999</c:v>
                </c:pt>
                <c:pt idx="6246">
                  <c:v>-15.929455756999999</c:v>
                </c:pt>
                <c:pt idx="6247">
                  <c:v>-15.932398795999999</c:v>
                </c:pt>
                <c:pt idx="6248">
                  <c:v>-15.922513007999999</c:v>
                </c:pt>
                <c:pt idx="6249">
                  <c:v>-15.922513007999999</c:v>
                </c:pt>
                <c:pt idx="6250">
                  <c:v>-15.943943977</c:v>
                </c:pt>
                <c:pt idx="6251">
                  <c:v>-15.941147804</c:v>
                </c:pt>
                <c:pt idx="6252">
                  <c:v>-15.950398444999999</c:v>
                </c:pt>
                <c:pt idx="6253">
                  <c:v>-15.950398444999999</c:v>
                </c:pt>
                <c:pt idx="6254">
                  <c:v>-15.931557655000001</c:v>
                </c:pt>
                <c:pt idx="6255">
                  <c:v>-15.94429493</c:v>
                </c:pt>
                <c:pt idx="6256">
                  <c:v>-15.94429493</c:v>
                </c:pt>
                <c:pt idx="6257">
                  <c:v>-15.925578117000001</c:v>
                </c:pt>
                <c:pt idx="6258">
                  <c:v>-15.921429634000001</c:v>
                </c:pt>
                <c:pt idx="6259">
                  <c:v>-15.927060127000001</c:v>
                </c:pt>
                <c:pt idx="6260">
                  <c:v>-15.927060127000001</c:v>
                </c:pt>
                <c:pt idx="6261">
                  <c:v>-15.922884941</c:v>
                </c:pt>
                <c:pt idx="6262">
                  <c:v>-15.923090934999999</c:v>
                </c:pt>
                <c:pt idx="6263">
                  <c:v>-15.935971260000001</c:v>
                </c:pt>
                <c:pt idx="6264">
                  <c:v>-15.935971260000001</c:v>
                </c:pt>
                <c:pt idx="6265">
                  <c:v>-15.936703681999999</c:v>
                </c:pt>
                <c:pt idx="6266">
                  <c:v>-15.925971031</c:v>
                </c:pt>
                <c:pt idx="6267">
                  <c:v>-15.925971031</c:v>
                </c:pt>
                <c:pt idx="6268">
                  <c:v>-15.928957939</c:v>
                </c:pt>
                <c:pt idx="6269">
                  <c:v>-15.92353344</c:v>
                </c:pt>
                <c:pt idx="6270">
                  <c:v>-15.919655799999999</c:v>
                </c:pt>
                <c:pt idx="6271">
                  <c:v>-15.919655799999999</c:v>
                </c:pt>
                <c:pt idx="6272">
                  <c:v>-15.937750815999999</c:v>
                </c:pt>
                <c:pt idx="6273">
                  <c:v>-15.935368538000001</c:v>
                </c:pt>
                <c:pt idx="6274">
                  <c:v>-15.935368538000001</c:v>
                </c:pt>
                <c:pt idx="6275">
                  <c:v>-15.937962532</c:v>
                </c:pt>
                <c:pt idx="6276">
                  <c:v>-15.940844536</c:v>
                </c:pt>
                <c:pt idx="6277">
                  <c:v>-15.906241417</c:v>
                </c:pt>
                <c:pt idx="6278">
                  <c:v>-15.906241417</c:v>
                </c:pt>
                <c:pt idx="6279">
                  <c:v>-15.918936729</c:v>
                </c:pt>
                <c:pt idx="6280">
                  <c:v>-15.915328025999999</c:v>
                </c:pt>
                <c:pt idx="6281">
                  <c:v>-15.915328025999999</c:v>
                </c:pt>
                <c:pt idx="6282">
                  <c:v>-15.917519569</c:v>
                </c:pt>
                <c:pt idx="6283">
                  <c:v>-15.919194221</c:v>
                </c:pt>
                <c:pt idx="6284">
                  <c:v>-15.919369698000001</c:v>
                </c:pt>
                <c:pt idx="6285">
                  <c:v>-15.919369698000001</c:v>
                </c:pt>
                <c:pt idx="6286">
                  <c:v>-15.919714927999999</c:v>
                </c:pt>
                <c:pt idx="6287">
                  <c:v>-15.912352562000001</c:v>
                </c:pt>
                <c:pt idx="6288">
                  <c:v>-15.912352562000001</c:v>
                </c:pt>
                <c:pt idx="6289">
                  <c:v>-15.913151741</c:v>
                </c:pt>
                <c:pt idx="6290">
                  <c:v>-15.915316582000001</c:v>
                </c:pt>
                <c:pt idx="6291">
                  <c:v>-15.918694496000001</c:v>
                </c:pt>
                <c:pt idx="6292">
                  <c:v>-15.918694496000001</c:v>
                </c:pt>
                <c:pt idx="6293">
                  <c:v>-15.876093864</c:v>
                </c:pt>
                <c:pt idx="6294">
                  <c:v>-15.83066082</c:v>
                </c:pt>
                <c:pt idx="6295">
                  <c:v>-15.83066082</c:v>
                </c:pt>
                <c:pt idx="6296">
                  <c:v>-15.804419518</c:v>
                </c:pt>
                <c:pt idx="6297">
                  <c:v>-15.735043526</c:v>
                </c:pt>
                <c:pt idx="6298">
                  <c:v>-15.705470085</c:v>
                </c:pt>
                <c:pt idx="6299">
                  <c:v>-15.705470085</c:v>
                </c:pt>
                <c:pt idx="6300">
                  <c:v>-15.66957283</c:v>
                </c:pt>
                <c:pt idx="6301">
                  <c:v>-15.637619019000001</c:v>
                </c:pt>
                <c:pt idx="6302">
                  <c:v>-15.637619019000001</c:v>
                </c:pt>
                <c:pt idx="6303">
                  <c:v>-15.613267899</c:v>
                </c:pt>
                <c:pt idx="6304">
                  <c:v>-15.590018272</c:v>
                </c:pt>
                <c:pt idx="6305">
                  <c:v>-15.543359755999999</c:v>
                </c:pt>
                <c:pt idx="6306">
                  <c:v>-15.543359755999999</c:v>
                </c:pt>
                <c:pt idx="6307">
                  <c:v>-15.515283585000001</c:v>
                </c:pt>
                <c:pt idx="6308">
                  <c:v>-15.494499207</c:v>
                </c:pt>
                <c:pt idx="6309">
                  <c:v>-15.486172676000001</c:v>
                </c:pt>
                <c:pt idx="6310">
                  <c:v>-15.486172676000001</c:v>
                </c:pt>
                <c:pt idx="6311">
                  <c:v>-15.465285301</c:v>
                </c:pt>
                <c:pt idx="6312">
                  <c:v>-15.419748306000001</c:v>
                </c:pt>
                <c:pt idx="6313">
                  <c:v>-15.419748306000001</c:v>
                </c:pt>
                <c:pt idx="6314">
                  <c:v>-15.393875122000001</c:v>
                </c:pt>
                <c:pt idx="6315">
                  <c:v>-15.391345024</c:v>
                </c:pt>
                <c:pt idx="6316">
                  <c:v>-15.365037918000001</c:v>
                </c:pt>
                <c:pt idx="6317">
                  <c:v>-15.365037918000001</c:v>
                </c:pt>
                <c:pt idx="6318">
                  <c:v>-15.345027924</c:v>
                </c:pt>
                <c:pt idx="6319">
                  <c:v>-15.336613655000001</c:v>
                </c:pt>
                <c:pt idx="6320">
                  <c:v>-15.336613655000001</c:v>
                </c:pt>
                <c:pt idx="6321">
                  <c:v>-15.302822113</c:v>
                </c:pt>
                <c:pt idx="6322">
                  <c:v>-15.307602881999999</c:v>
                </c:pt>
                <c:pt idx="6323">
                  <c:v>-15.293566704</c:v>
                </c:pt>
                <c:pt idx="6324">
                  <c:v>-15.293566704</c:v>
                </c:pt>
                <c:pt idx="6325">
                  <c:v>-15.280213356000001</c:v>
                </c:pt>
                <c:pt idx="6326">
                  <c:v>-15.245487213000001</c:v>
                </c:pt>
                <c:pt idx="6327">
                  <c:v>-15.245487213000001</c:v>
                </c:pt>
                <c:pt idx="6328">
                  <c:v>-15.232843399</c:v>
                </c:pt>
                <c:pt idx="6329">
                  <c:v>-15.235369682</c:v>
                </c:pt>
                <c:pt idx="6330">
                  <c:v>-15.207262039</c:v>
                </c:pt>
                <c:pt idx="6331">
                  <c:v>-15.207262039</c:v>
                </c:pt>
                <c:pt idx="6332">
                  <c:v>-15.199092865000001</c:v>
                </c:pt>
                <c:pt idx="6333">
                  <c:v>-15.219757080000001</c:v>
                </c:pt>
                <c:pt idx="6334">
                  <c:v>-15.194966316</c:v>
                </c:pt>
                <c:pt idx="6335">
                  <c:v>-15.194966316</c:v>
                </c:pt>
                <c:pt idx="6336">
                  <c:v>-15.152516365</c:v>
                </c:pt>
                <c:pt idx="6337">
                  <c:v>-15.151418686</c:v>
                </c:pt>
                <c:pt idx="6338">
                  <c:v>-15.151418686</c:v>
                </c:pt>
                <c:pt idx="6339">
                  <c:v>-15.146472931</c:v>
                </c:pt>
                <c:pt idx="6340">
                  <c:v>-15.153660774</c:v>
                </c:pt>
                <c:pt idx="6341">
                  <c:v>-15.146803856</c:v>
                </c:pt>
                <c:pt idx="6342">
                  <c:v>-15.146803856</c:v>
                </c:pt>
                <c:pt idx="6343">
                  <c:v>-15.131063461</c:v>
                </c:pt>
                <c:pt idx="6344">
                  <c:v>-15.115535736</c:v>
                </c:pt>
                <c:pt idx="6345">
                  <c:v>-15.115535736</c:v>
                </c:pt>
                <c:pt idx="6346">
                  <c:v>-15.114290237000001</c:v>
                </c:pt>
                <c:pt idx="6347">
                  <c:v>-15.106819153</c:v>
                </c:pt>
                <c:pt idx="6348">
                  <c:v>-15.097372054999999</c:v>
                </c:pt>
                <c:pt idx="6349">
                  <c:v>-15.097372054999999</c:v>
                </c:pt>
                <c:pt idx="6350">
                  <c:v>-15.089111328</c:v>
                </c:pt>
                <c:pt idx="6351">
                  <c:v>-15.086023331</c:v>
                </c:pt>
                <c:pt idx="6352">
                  <c:v>-15.086023331</c:v>
                </c:pt>
                <c:pt idx="6353">
                  <c:v>-15.081342697</c:v>
                </c:pt>
                <c:pt idx="6354">
                  <c:v>-15.092453957</c:v>
                </c:pt>
                <c:pt idx="6355">
                  <c:v>-15.081620215999999</c:v>
                </c:pt>
                <c:pt idx="6356">
                  <c:v>-15.081620215999999</c:v>
                </c:pt>
                <c:pt idx="6357">
                  <c:v>-15.048624992000001</c:v>
                </c:pt>
                <c:pt idx="6358">
                  <c:v>-15.042664528</c:v>
                </c:pt>
                <c:pt idx="6359">
                  <c:v>-15.060398102000001</c:v>
                </c:pt>
                <c:pt idx="6360">
                  <c:v>-15.060398102000001</c:v>
                </c:pt>
                <c:pt idx="6361">
                  <c:v>-15.073607445</c:v>
                </c:pt>
                <c:pt idx="6362">
                  <c:v>-15.064181328</c:v>
                </c:pt>
                <c:pt idx="6363">
                  <c:v>-15.064181328</c:v>
                </c:pt>
                <c:pt idx="6364">
                  <c:v>-15.060433388</c:v>
                </c:pt>
                <c:pt idx="6365">
                  <c:v>-15.042459488</c:v>
                </c:pt>
                <c:pt idx="6366">
                  <c:v>-15.061530113</c:v>
                </c:pt>
                <c:pt idx="6367">
                  <c:v>-15.061530113</c:v>
                </c:pt>
                <c:pt idx="6368">
                  <c:v>-15.044143676999999</c:v>
                </c:pt>
                <c:pt idx="6369">
                  <c:v>-15.04705143</c:v>
                </c:pt>
                <c:pt idx="6370">
                  <c:v>-15.04705143</c:v>
                </c:pt>
                <c:pt idx="6371">
                  <c:v>-15.018328667</c:v>
                </c:pt>
                <c:pt idx="6372">
                  <c:v>-15.027664185000001</c:v>
                </c:pt>
                <c:pt idx="6373">
                  <c:v>-15.046145439</c:v>
                </c:pt>
                <c:pt idx="6374">
                  <c:v>-15.046145439</c:v>
                </c:pt>
                <c:pt idx="6375">
                  <c:v>-15.042778969</c:v>
                </c:pt>
                <c:pt idx="6376">
                  <c:v>-15.038889885</c:v>
                </c:pt>
                <c:pt idx="6377">
                  <c:v>-15.038889885</c:v>
                </c:pt>
                <c:pt idx="6378">
                  <c:v>-15.038283348</c:v>
                </c:pt>
                <c:pt idx="6379">
                  <c:v>-15.01707077</c:v>
                </c:pt>
                <c:pt idx="6380">
                  <c:v>-15.01143837</c:v>
                </c:pt>
                <c:pt idx="6381">
                  <c:v>-15.01143837</c:v>
                </c:pt>
                <c:pt idx="6382">
                  <c:v>-15.031546593</c:v>
                </c:pt>
                <c:pt idx="6383">
                  <c:v>-15.034020423999999</c:v>
                </c:pt>
                <c:pt idx="6384">
                  <c:v>-15.034020423999999</c:v>
                </c:pt>
                <c:pt idx="6385">
                  <c:v>-15.029358864000001</c:v>
                </c:pt>
                <c:pt idx="6386">
                  <c:v>-15.026797295</c:v>
                </c:pt>
                <c:pt idx="6387">
                  <c:v>-15.004886626999999</c:v>
                </c:pt>
                <c:pt idx="6388">
                  <c:v>-15.004886626999999</c:v>
                </c:pt>
                <c:pt idx="6389">
                  <c:v>-15.003454208000001</c:v>
                </c:pt>
                <c:pt idx="6390">
                  <c:v>-14.985707283</c:v>
                </c:pt>
                <c:pt idx="6391">
                  <c:v>-14.985707283</c:v>
                </c:pt>
                <c:pt idx="6392">
                  <c:v>-15.024565697</c:v>
                </c:pt>
                <c:pt idx="6393">
                  <c:v>-15.020300864999999</c:v>
                </c:pt>
                <c:pt idx="6394">
                  <c:v>-15.000671387000001</c:v>
                </c:pt>
                <c:pt idx="6395">
                  <c:v>-15.000671387000001</c:v>
                </c:pt>
                <c:pt idx="6396">
                  <c:v>-15.003473282</c:v>
                </c:pt>
                <c:pt idx="6397">
                  <c:v>-15.002931595</c:v>
                </c:pt>
                <c:pt idx="6398">
                  <c:v>-14.994615554999999</c:v>
                </c:pt>
                <c:pt idx="6399">
                  <c:v>-14.994615554999999</c:v>
                </c:pt>
                <c:pt idx="6400">
                  <c:v>-14.995988845999999</c:v>
                </c:pt>
                <c:pt idx="6401">
                  <c:v>-14.996788025000001</c:v>
                </c:pt>
                <c:pt idx="6402">
                  <c:v>-14.996788025000001</c:v>
                </c:pt>
                <c:pt idx="6403">
                  <c:v>-14.994853973</c:v>
                </c:pt>
                <c:pt idx="6404">
                  <c:v>-15.011780739000001</c:v>
                </c:pt>
                <c:pt idx="6405">
                  <c:v>-15.007418633</c:v>
                </c:pt>
                <c:pt idx="6406">
                  <c:v>-15.007418633</c:v>
                </c:pt>
                <c:pt idx="6407">
                  <c:v>-15.003611565</c:v>
                </c:pt>
                <c:pt idx="6408">
                  <c:v>-15.009467125</c:v>
                </c:pt>
                <c:pt idx="6409">
                  <c:v>-15.009467125</c:v>
                </c:pt>
                <c:pt idx="6410">
                  <c:v>-14.992305756</c:v>
                </c:pt>
                <c:pt idx="6411">
                  <c:v>-14.99131012</c:v>
                </c:pt>
                <c:pt idx="6412">
                  <c:v>-14.987380980999999</c:v>
                </c:pt>
                <c:pt idx="6413">
                  <c:v>-14.987380980999999</c:v>
                </c:pt>
                <c:pt idx="6414">
                  <c:v>-14.985902786</c:v>
                </c:pt>
                <c:pt idx="6415">
                  <c:v>-15.001761436000001</c:v>
                </c:pt>
                <c:pt idx="6416">
                  <c:v>-15.001761436000001</c:v>
                </c:pt>
                <c:pt idx="6417">
                  <c:v>-15.001074791000001</c:v>
                </c:pt>
                <c:pt idx="6418">
                  <c:v>-14.990270615</c:v>
                </c:pt>
                <c:pt idx="6419">
                  <c:v>-14.985111237</c:v>
                </c:pt>
                <c:pt idx="6420">
                  <c:v>-14.985111237</c:v>
                </c:pt>
                <c:pt idx="6421">
                  <c:v>-14.967228888999999</c:v>
                </c:pt>
                <c:pt idx="6422">
                  <c:v>-14.985115050999999</c:v>
                </c:pt>
                <c:pt idx="6423">
                  <c:v>-14.985115050999999</c:v>
                </c:pt>
                <c:pt idx="6424">
                  <c:v>-14.985084534</c:v>
                </c:pt>
                <c:pt idx="6425">
                  <c:v>-14.967473030000001</c:v>
                </c:pt>
                <c:pt idx="6426">
                  <c:v>-15.003842354</c:v>
                </c:pt>
                <c:pt idx="6427">
                  <c:v>-15.003842354</c:v>
                </c:pt>
                <c:pt idx="6428">
                  <c:v>-14.987018585</c:v>
                </c:pt>
                <c:pt idx="6429">
                  <c:v>-14.969805717</c:v>
                </c:pt>
                <c:pt idx="6430">
                  <c:v>-14.969805717</c:v>
                </c:pt>
                <c:pt idx="6431">
                  <c:v>-14.982187271000001</c:v>
                </c:pt>
                <c:pt idx="6432">
                  <c:v>-14.980472564999999</c:v>
                </c:pt>
                <c:pt idx="6433">
                  <c:v>-15.003232002000001</c:v>
                </c:pt>
                <c:pt idx="6434">
                  <c:v>-15.003232002000001</c:v>
                </c:pt>
                <c:pt idx="6435">
                  <c:v>-14.979248047</c:v>
                </c:pt>
                <c:pt idx="6436">
                  <c:v>-14.99783802</c:v>
                </c:pt>
                <c:pt idx="6437">
                  <c:v>-14.99783802</c:v>
                </c:pt>
                <c:pt idx="6438">
                  <c:v>-14.994990349</c:v>
                </c:pt>
                <c:pt idx="6439">
                  <c:v>-14.999458313</c:v>
                </c:pt>
                <c:pt idx="6440">
                  <c:v>-15.004346848000001</c:v>
                </c:pt>
                <c:pt idx="6441">
                  <c:v>-15.004346848000001</c:v>
                </c:pt>
                <c:pt idx="6442">
                  <c:v>-15.027558326999999</c:v>
                </c:pt>
                <c:pt idx="6443">
                  <c:v>-15.057056426999999</c:v>
                </c:pt>
                <c:pt idx="6444">
                  <c:v>-15.047329903</c:v>
                </c:pt>
                <c:pt idx="6445">
                  <c:v>-15.047329903</c:v>
                </c:pt>
                <c:pt idx="6446">
                  <c:v>-15.057253837999999</c:v>
                </c:pt>
                <c:pt idx="6447">
                  <c:v>-15.049846648999999</c:v>
                </c:pt>
                <c:pt idx="6448">
                  <c:v>-15.049846648999999</c:v>
                </c:pt>
                <c:pt idx="6449">
                  <c:v>-15.063230515000001</c:v>
                </c:pt>
                <c:pt idx="6450">
                  <c:v>-15.067054749</c:v>
                </c:pt>
                <c:pt idx="6451">
                  <c:v>-15.084614754</c:v>
                </c:pt>
                <c:pt idx="6452">
                  <c:v>-15.084614754</c:v>
                </c:pt>
                <c:pt idx="6453">
                  <c:v>-15.075309753000001</c:v>
                </c:pt>
                <c:pt idx="6454">
                  <c:v>-15.088623047</c:v>
                </c:pt>
                <c:pt idx="6455">
                  <c:v>-15.088623047</c:v>
                </c:pt>
                <c:pt idx="6456">
                  <c:v>-15.07370472</c:v>
                </c:pt>
                <c:pt idx="6457">
                  <c:v>-15.095647811999999</c:v>
                </c:pt>
                <c:pt idx="6458">
                  <c:v>-15.136377335000001</c:v>
                </c:pt>
                <c:pt idx="6459">
                  <c:v>-15.136377335000001</c:v>
                </c:pt>
                <c:pt idx="6460">
                  <c:v>-15.107000351</c:v>
                </c:pt>
                <c:pt idx="6461">
                  <c:v>-15.120944023</c:v>
                </c:pt>
                <c:pt idx="6462">
                  <c:v>-15.120944023</c:v>
                </c:pt>
                <c:pt idx="6463">
                  <c:v>-15.091080666</c:v>
                </c:pt>
                <c:pt idx="6464">
                  <c:v>-15.102405548</c:v>
                </c:pt>
                <c:pt idx="6465">
                  <c:v>-15.115442276</c:v>
                </c:pt>
                <c:pt idx="6466">
                  <c:v>-15.115442276</c:v>
                </c:pt>
                <c:pt idx="6467">
                  <c:v>-15.095189095</c:v>
                </c:pt>
                <c:pt idx="6468">
                  <c:v>-15.110273361000001</c:v>
                </c:pt>
                <c:pt idx="6469">
                  <c:v>-15.119891167</c:v>
                </c:pt>
                <c:pt idx="6470">
                  <c:v>-15.119891167</c:v>
                </c:pt>
                <c:pt idx="6471">
                  <c:v>-15.107337952</c:v>
                </c:pt>
                <c:pt idx="6472">
                  <c:v>-15.101364136000001</c:v>
                </c:pt>
                <c:pt idx="6473">
                  <c:v>-15.101364136000001</c:v>
                </c:pt>
                <c:pt idx="6474">
                  <c:v>-15.115363121</c:v>
                </c:pt>
                <c:pt idx="6475">
                  <c:v>-15.098178863999999</c:v>
                </c:pt>
                <c:pt idx="6476">
                  <c:v>-15.098058700999999</c:v>
                </c:pt>
                <c:pt idx="6477">
                  <c:v>-15.098058700999999</c:v>
                </c:pt>
                <c:pt idx="6478">
                  <c:v>-15.086795807</c:v>
                </c:pt>
                <c:pt idx="6479">
                  <c:v>-15.084938049</c:v>
                </c:pt>
                <c:pt idx="6480">
                  <c:v>-15.084938049</c:v>
                </c:pt>
                <c:pt idx="6481">
                  <c:v>-15.081142426</c:v>
                </c:pt>
                <c:pt idx="6482">
                  <c:v>-15.076942444</c:v>
                </c:pt>
                <c:pt idx="6483">
                  <c:v>-15.109062195</c:v>
                </c:pt>
                <c:pt idx="6484">
                  <c:v>-15.109062195</c:v>
                </c:pt>
                <c:pt idx="6485">
                  <c:v>-15.085413933</c:v>
                </c:pt>
                <c:pt idx="6486">
                  <c:v>-15.062801361</c:v>
                </c:pt>
                <c:pt idx="6487">
                  <c:v>-15.062801361</c:v>
                </c:pt>
                <c:pt idx="6488">
                  <c:v>-15.077069283</c:v>
                </c:pt>
                <c:pt idx="6489">
                  <c:v>-15.058794022000001</c:v>
                </c:pt>
                <c:pt idx="6490">
                  <c:v>-15.055858612</c:v>
                </c:pt>
                <c:pt idx="6491">
                  <c:v>-15.055858612</c:v>
                </c:pt>
                <c:pt idx="6492">
                  <c:v>-15.046560287</c:v>
                </c:pt>
                <c:pt idx="6493">
                  <c:v>-15.058245659000001</c:v>
                </c:pt>
                <c:pt idx="6494">
                  <c:v>-15.055125237</c:v>
                </c:pt>
                <c:pt idx="6495">
                  <c:v>-15.055125237</c:v>
                </c:pt>
                <c:pt idx="6496">
                  <c:v>-15.037254333</c:v>
                </c:pt>
                <c:pt idx="6497">
                  <c:v>-15.034231186</c:v>
                </c:pt>
                <c:pt idx="6498">
                  <c:v>-15.034231186</c:v>
                </c:pt>
                <c:pt idx="6499">
                  <c:v>-15.032804489</c:v>
                </c:pt>
                <c:pt idx="6500">
                  <c:v>-15.043847083999999</c:v>
                </c:pt>
                <c:pt idx="6501">
                  <c:v>-15.03998661</c:v>
                </c:pt>
                <c:pt idx="6502">
                  <c:v>-15.03998661</c:v>
                </c:pt>
                <c:pt idx="6503">
                  <c:v>-15.016492844</c:v>
                </c:pt>
                <c:pt idx="6504">
                  <c:v>-15.001185417</c:v>
                </c:pt>
                <c:pt idx="6505">
                  <c:v>-15.001185417</c:v>
                </c:pt>
                <c:pt idx="6506">
                  <c:v>-15.016355515000001</c:v>
                </c:pt>
                <c:pt idx="6507">
                  <c:v>-15.010570526</c:v>
                </c:pt>
                <c:pt idx="6508">
                  <c:v>-15.023676871999999</c:v>
                </c:pt>
                <c:pt idx="6509">
                  <c:v>-15.023676871999999</c:v>
                </c:pt>
                <c:pt idx="6510">
                  <c:v>-14.976190567</c:v>
                </c:pt>
                <c:pt idx="6511">
                  <c:v>-15.011569977000001</c:v>
                </c:pt>
                <c:pt idx="6512">
                  <c:v>-15.011569977000001</c:v>
                </c:pt>
                <c:pt idx="6513">
                  <c:v>-15.022801399</c:v>
                </c:pt>
                <c:pt idx="6514">
                  <c:v>-14.990059853</c:v>
                </c:pt>
                <c:pt idx="6515">
                  <c:v>-15.006221771</c:v>
                </c:pt>
                <c:pt idx="6516">
                  <c:v>-15.006221771</c:v>
                </c:pt>
                <c:pt idx="6517">
                  <c:v>-15.002101897999999</c:v>
                </c:pt>
                <c:pt idx="6518">
                  <c:v>-15.022904395999999</c:v>
                </c:pt>
                <c:pt idx="6519">
                  <c:v>-15.022904395999999</c:v>
                </c:pt>
                <c:pt idx="6520">
                  <c:v>-15.007822037</c:v>
                </c:pt>
                <c:pt idx="6521">
                  <c:v>-15.025227547</c:v>
                </c:pt>
                <c:pt idx="6522">
                  <c:v>-15.004919052</c:v>
                </c:pt>
                <c:pt idx="6523">
                  <c:v>-15.004919052</c:v>
                </c:pt>
                <c:pt idx="6524">
                  <c:v>-15.023838997</c:v>
                </c:pt>
                <c:pt idx="6525">
                  <c:v>-15.002080917000001</c:v>
                </c:pt>
                <c:pt idx="6526">
                  <c:v>-15.002080917000001</c:v>
                </c:pt>
                <c:pt idx="6527">
                  <c:v>-15.000362396</c:v>
                </c:pt>
                <c:pt idx="6528">
                  <c:v>-15.0079422</c:v>
                </c:pt>
                <c:pt idx="6529">
                  <c:v>-15.018012046999999</c:v>
                </c:pt>
                <c:pt idx="6530">
                  <c:v>-15.018012046999999</c:v>
                </c:pt>
                <c:pt idx="6531">
                  <c:v>-15.016650200000001</c:v>
                </c:pt>
                <c:pt idx="6532">
                  <c:v>-14.998678206999999</c:v>
                </c:pt>
                <c:pt idx="6533">
                  <c:v>-15.013375282</c:v>
                </c:pt>
                <c:pt idx="6534">
                  <c:v>-15.013375282</c:v>
                </c:pt>
                <c:pt idx="6535">
                  <c:v>-15.012095451</c:v>
                </c:pt>
                <c:pt idx="6536">
                  <c:v>-14.995214462</c:v>
                </c:pt>
                <c:pt idx="6537">
                  <c:v>-14.995214462</c:v>
                </c:pt>
                <c:pt idx="6538">
                  <c:v>-15.009625435</c:v>
                </c:pt>
                <c:pt idx="6539">
                  <c:v>-15.009028434999999</c:v>
                </c:pt>
                <c:pt idx="6540">
                  <c:v>-14.991588592999999</c:v>
                </c:pt>
                <c:pt idx="6541">
                  <c:v>-14.991588592999999</c:v>
                </c:pt>
                <c:pt idx="6542">
                  <c:v>-14.993518828999999</c:v>
                </c:pt>
                <c:pt idx="6543">
                  <c:v>-15.007271767000001</c:v>
                </c:pt>
                <c:pt idx="6544">
                  <c:v>-15.007271767000001</c:v>
                </c:pt>
                <c:pt idx="6545">
                  <c:v>-15.002551079</c:v>
                </c:pt>
                <c:pt idx="6546">
                  <c:v>-15.003403664</c:v>
                </c:pt>
                <c:pt idx="6547">
                  <c:v>-15.006503105</c:v>
                </c:pt>
                <c:pt idx="6548">
                  <c:v>-15.006503105</c:v>
                </c:pt>
                <c:pt idx="6549">
                  <c:v>-14.988658904999999</c:v>
                </c:pt>
                <c:pt idx="6550">
                  <c:v>-15.002696037</c:v>
                </c:pt>
                <c:pt idx="6551">
                  <c:v>-15.003870964000001</c:v>
                </c:pt>
                <c:pt idx="6552">
                  <c:v>-15.003870964000001</c:v>
                </c:pt>
                <c:pt idx="6553">
                  <c:v>-14.981424332</c:v>
                </c:pt>
                <c:pt idx="6554">
                  <c:v>-15.000775337</c:v>
                </c:pt>
                <c:pt idx="6555">
                  <c:v>-15.000775337</c:v>
                </c:pt>
                <c:pt idx="6556">
                  <c:v>-14.972594260999999</c:v>
                </c:pt>
                <c:pt idx="6557">
                  <c:v>-14.986227036000001</c:v>
                </c:pt>
                <c:pt idx="6558">
                  <c:v>-14.980987549</c:v>
                </c:pt>
                <c:pt idx="6559">
                  <c:v>-14.980987549</c:v>
                </c:pt>
                <c:pt idx="6560">
                  <c:v>-14.983575821000001</c:v>
                </c:pt>
                <c:pt idx="6561">
                  <c:v>-14.983333588000001</c:v>
                </c:pt>
                <c:pt idx="6562">
                  <c:v>-14.983333588000001</c:v>
                </c:pt>
                <c:pt idx="6563">
                  <c:v>-14.983406067000001</c:v>
                </c:pt>
                <c:pt idx="6564">
                  <c:v>-15.002173424</c:v>
                </c:pt>
                <c:pt idx="6565">
                  <c:v>-14.996487617</c:v>
                </c:pt>
                <c:pt idx="6566">
                  <c:v>-14.996487617</c:v>
                </c:pt>
                <c:pt idx="6567">
                  <c:v>-14.999125481</c:v>
                </c:pt>
                <c:pt idx="6568">
                  <c:v>-14.981740951999999</c:v>
                </c:pt>
                <c:pt idx="6569">
                  <c:v>-14.981740951999999</c:v>
                </c:pt>
                <c:pt idx="6570">
                  <c:v>-14.981864929</c:v>
                </c:pt>
                <c:pt idx="6571">
                  <c:v>-15.000243187000001</c:v>
                </c:pt>
                <c:pt idx="6572">
                  <c:v>-14.978355408000001</c:v>
                </c:pt>
                <c:pt idx="6573">
                  <c:v>-14.978355408000001</c:v>
                </c:pt>
                <c:pt idx="6574">
                  <c:v>-14.994065285</c:v>
                </c:pt>
                <c:pt idx="6575">
                  <c:v>-14.979524612000001</c:v>
                </c:pt>
                <c:pt idx="6576">
                  <c:v>-14.979524612000001</c:v>
                </c:pt>
                <c:pt idx="6577">
                  <c:v>-14.979646683</c:v>
                </c:pt>
                <c:pt idx="6578">
                  <c:v>-14.964463234</c:v>
                </c:pt>
                <c:pt idx="6579">
                  <c:v>-14.977046967</c:v>
                </c:pt>
                <c:pt idx="6580">
                  <c:v>-14.977046967</c:v>
                </c:pt>
                <c:pt idx="6581">
                  <c:v>-15.000641823</c:v>
                </c:pt>
                <c:pt idx="6582">
                  <c:v>-14.994959830999999</c:v>
                </c:pt>
                <c:pt idx="6583">
                  <c:v>-14.994959830999999</c:v>
                </c:pt>
                <c:pt idx="6584">
                  <c:v>-14.991223335000001</c:v>
                </c:pt>
                <c:pt idx="6585">
                  <c:v>-14.980129242</c:v>
                </c:pt>
                <c:pt idx="6586">
                  <c:v>-14.993546486</c:v>
                </c:pt>
                <c:pt idx="6587">
                  <c:v>-14.993546486</c:v>
                </c:pt>
                <c:pt idx="6588">
                  <c:v>-14.980403900000001</c:v>
                </c:pt>
                <c:pt idx="6589">
                  <c:v>-14.943971634</c:v>
                </c:pt>
                <c:pt idx="6590">
                  <c:v>-14.896755218999999</c:v>
                </c:pt>
                <c:pt idx="6591">
                  <c:v>-14.896755218999999</c:v>
                </c:pt>
                <c:pt idx="6592">
                  <c:v>-14.877526283</c:v>
                </c:pt>
                <c:pt idx="6593">
                  <c:v>-14.844944954000001</c:v>
                </c:pt>
                <c:pt idx="6594">
                  <c:v>-14.844944954000001</c:v>
                </c:pt>
                <c:pt idx="6595">
                  <c:v>-14.792158127</c:v>
                </c:pt>
                <c:pt idx="6596">
                  <c:v>-14.763729095</c:v>
                </c:pt>
                <c:pt idx="6597">
                  <c:v>-14.720891953000001</c:v>
                </c:pt>
                <c:pt idx="6598">
                  <c:v>-14.720891953000001</c:v>
                </c:pt>
                <c:pt idx="6599">
                  <c:v>-14.695123671999999</c:v>
                </c:pt>
                <c:pt idx="6600">
                  <c:v>-14.670032501</c:v>
                </c:pt>
                <c:pt idx="6601">
                  <c:v>-14.670032501</c:v>
                </c:pt>
                <c:pt idx="6602">
                  <c:v>-14.655936240999999</c:v>
                </c:pt>
                <c:pt idx="6603">
                  <c:v>-14.634736061</c:v>
                </c:pt>
                <c:pt idx="6604">
                  <c:v>-14.590740203999999</c:v>
                </c:pt>
                <c:pt idx="6605">
                  <c:v>-14.590740203999999</c:v>
                </c:pt>
                <c:pt idx="6606">
                  <c:v>-14.56690979</c:v>
                </c:pt>
                <c:pt idx="6607">
                  <c:v>-14.547594070000001</c:v>
                </c:pt>
                <c:pt idx="6608">
                  <c:v>-14.547594070000001</c:v>
                </c:pt>
                <c:pt idx="6609">
                  <c:v>-14.543408394</c:v>
                </c:pt>
                <c:pt idx="6610">
                  <c:v>-14.504669188999999</c:v>
                </c:pt>
                <c:pt idx="6611">
                  <c:v>-14.470086097999999</c:v>
                </c:pt>
                <c:pt idx="6612">
                  <c:v>-14.470086097999999</c:v>
                </c:pt>
                <c:pt idx="6613">
                  <c:v>-14.465600967</c:v>
                </c:pt>
                <c:pt idx="6614">
                  <c:v>-14.456464767</c:v>
                </c:pt>
                <c:pt idx="6615">
                  <c:v>-14.456464767</c:v>
                </c:pt>
                <c:pt idx="6616">
                  <c:v>-14.437065125</c:v>
                </c:pt>
                <c:pt idx="6617">
                  <c:v>-14.421062469000001</c:v>
                </c:pt>
                <c:pt idx="6618">
                  <c:v>-14.410610199000001</c:v>
                </c:pt>
                <c:pt idx="6619">
                  <c:v>-14.410610199000001</c:v>
                </c:pt>
                <c:pt idx="6620">
                  <c:v>-14.40972805</c:v>
                </c:pt>
                <c:pt idx="6621">
                  <c:v>-14.396502495</c:v>
                </c:pt>
                <c:pt idx="6622">
                  <c:v>-14.396502495</c:v>
                </c:pt>
                <c:pt idx="6623">
                  <c:v>-14.365266800000001</c:v>
                </c:pt>
                <c:pt idx="6624">
                  <c:v>-14.367920875999999</c:v>
                </c:pt>
                <c:pt idx="6625">
                  <c:v>-14.344219208</c:v>
                </c:pt>
                <c:pt idx="6626">
                  <c:v>-14.344219208</c:v>
                </c:pt>
                <c:pt idx="6627">
                  <c:v>-14.334991455000001</c:v>
                </c:pt>
                <c:pt idx="6628">
                  <c:v>-14.329061508000001</c:v>
                </c:pt>
                <c:pt idx="6629">
                  <c:v>-14.326243400999999</c:v>
                </c:pt>
                <c:pt idx="6630">
                  <c:v>-14.326243400999999</c:v>
                </c:pt>
                <c:pt idx="6631">
                  <c:v>-14.302505493</c:v>
                </c:pt>
                <c:pt idx="6632">
                  <c:v>-14.311112403999999</c:v>
                </c:pt>
                <c:pt idx="6633">
                  <c:v>-14.311112403999999</c:v>
                </c:pt>
                <c:pt idx="6634">
                  <c:v>-14.302285194</c:v>
                </c:pt>
                <c:pt idx="6635">
                  <c:v>-14.296210288999999</c:v>
                </c:pt>
                <c:pt idx="6636">
                  <c:v>-14.285700798000001</c:v>
                </c:pt>
                <c:pt idx="6637">
                  <c:v>-14.285700798000001</c:v>
                </c:pt>
                <c:pt idx="6638">
                  <c:v>-14.247195244</c:v>
                </c:pt>
                <c:pt idx="6639">
                  <c:v>-14.254323959000001</c:v>
                </c:pt>
                <c:pt idx="6640">
                  <c:v>-14.254323959000001</c:v>
                </c:pt>
                <c:pt idx="6641">
                  <c:v>-14.249008179</c:v>
                </c:pt>
                <c:pt idx="6642">
                  <c:v>-14.24515152</c:v>
                </c:pt>
                <c:pt idx="6643">
                  <c:v>-14.239683150999999</c:v>
                </c:pt>
                <c:pt idx="6644">
                  <c:v>-14.239683150999999</c:v>
                </c:pt>
                <c:pt idx="6645">
                  <c:v>-14.217913628</c:v>
                </c:pt>
                <c:pt idx="6646">
                  <c:v>-14.226268768000001</c:v>
                </c:pt>
                <c:pt idx="6647">
                  <c:v>-14.218072891</c:v>
                </c:pt>
                <c:pt idx="6648">
                  <c:v>-14.218072891</c:v>
                </c:pt>
                <c:pt idx="6649">
                  <c:v>-14.233481406999999</c:v>
                </c:pt>
                <c:pt idx="6650">
                  <c:v>-14.212615967</c:v>
                </c:pt>
                <c:pt idx="6651">
                  <c:v>-14.212615967</c:v>
                </c:pt>
                <c:pt idx="6652">
                  <c:v>-14.227698326000001</c:v>
                </c:pt>
                <c:pt idx="6653">
                  <c:v>-14.202842712000001</c:v>
                </c:pt>
                <c:pt idx="6654">
                  <c:v>-14.19802475</c:v>
                </c:pt>
                <c:pt idx="6655">
                  <c:v>-14.19802475</c:v>
                </c:pt>
                <c:pt idx="6656">
                  <c:v>-14.209359169000001</c:v>
                </c:pt>
                <c:pt idx="6657">
                  <c:v>-14.193632126000001</c:v>
                </c:pt>
                <c:pt idx="6658">
                  <c:v>-14.193632126000001</c:v>
                </c:pt>
                <c:pt idx="6659">
                  <c:v>-14.204161643999999</c:v>
                </c:pt>
                <c:pt idx="6660">
                  <c:v>-14.184722900000001</c:v>
                </c:pt>
                <c:pt idx="6661">
                  <c:v>-14.181129456000001</c:v>
                </c:pt>
                <c:pt idx="6662">
                  <c:v>-14.181129456000001</c:v>
                </c:pt>
                <c:pt idx="6663">
                  <c:v>-14.181716918999999</c:v>
                </c:pt>
                <c:pt idx="6664">
                  <c:v>-14.174030304</c:v>
                </c:pt>
                <c:pt idx="6665">
                  <c:v>-14.174030304</c:v>
                </c:pt>
                <c:pt idx="6666">
                  <c:v>-14.185690879999999</c:v>
                </c:pt>
                <c:pt idx="6667">
                  <c:v>-14.168018341</c:v>
                </c:pt>
                <c:pt idx="6668">
                  <c:v>-14.167770386000001</c:v>
                </c:pt>
                <c:pt idx="6669">
                  <c:v>-14.167770386000001</c:v>
                </c:pt>
                <c:pt idx="6670">
                  <c:v>-14.166702271</c:v>
                </c:pt>
                <c:pt idx="6671">
                  <c:v>-14.161808014</c:v>
                </c:pt>
                <c:pt idx="6672">
                  <c:v>-14.161808014</c:v>
                </c:pt>
                <c:pt idx="6673">
                  <c:v>-14.161823273</c:v>
                </c:pt>
                <c:pt idx="6674">
                  <c:v>-14.173647881000001</c:v>
                </c:pt>
                <c:pt idx="6675">
                  <c:v>-14.154615401999999</c:v>
                </c:pt>
                <c:pt idx="6676">
                  <c:v>-14.154615401999999</c:v>
                </c:pt>
                <c:pt idx="6677">
                  <c:v>-14.152412415000001</c:v>
                </c:pt>
                <c:pt idx="6678">
                  <c:v>-14.152610779</c:v>
                </c:pt>
                <c:pt idx="6679">
                  <c:v>-14.152610779</c:v>
                </c:pt>
                <c:pt idx="6680">
                  <c:v>-14.171364784</c:v>
                </c:pt>
                <c:pt idx="6681">
                  <c:v>-14.134709358</c:v>
                </c:pt>
                <c:pt idx="6682">
                  <c:v>-14.142944335999999</c:v>
                </c:pt>
                <c:pt idx="6683">
                  <c:v>-14.142944335999999</c:v>
                </c:pt>
                <c:pt idx="6684">
                  <c:v>-14.16001606</c:v>
                </c:pt>
                <c:pt idx="6685">
                  <c:v>-14.138778687</c:v>
                </c:pt>
                <c:pt idx="6686">
                  <c:v>-14.144077300999999</c:v>
                </c:pt>
                <c:pt idx="6687">
                  <c:v>-14.144077300999999</c:v>
                </c:pt>
                <c:pt idx="6688">
                  <c:v>-14.144641876</c:v>
                </c:pt>
                <c:pt idx="6689">
                  <c:v>-14.139583588000001</c:v>
                </c:pt>
                <c:pt idx="6690">
                  <c:v>-14.139583588000001</c:v>
                </c:pt>
                <c:pt idx="6691">
                  <c:v>-14.137908936000001</c:v>
                </c:pt>
                <c:pt idx="6692">
                  <c:v>-14.135942459000001</c:v>
                </c:pt>
                <c:pt idx="6693">
                  <c:v>-14.155238152000001</c:v>
                </c:pt>
                <c:pt idx="6694">
                  <c:v>-14.155238152000001</c:v>
                </c:pt>
                <c:pt idx="6695">
                  <c:v>-14.139158248999999</c:v>
                </c:pt>
                <c:pt idx="6696">
                  <c:v>-14.138505936</c:v>
                </c:pt>
                <c:pt idx="6697">
                  <c:v>-14.151705742000001</c:v>
                </c:pt>
                <c:pt idx="6698">
                  <c:v>-14.151705742000001</c:v>
                </c:pt>
                <c:pt idx="6699">
                  <c:v>-14.136169433999999</c:v>
                </c:pt>
                <c:pt idx="6700">
                  <c:v>-14.150141716</c:v>
                </c:pt>
                <c:pt idx="6701">
                  <c:v>-14.150141716</c:v>
                </c:pt>
                <c:pt idx="6702">
                  <c:v>-14.148993492000001</c:v>
                </c:pt>
                <c:pt idx="6703">
                  <c:v>-14.131788254</c:v>
                </c:pt>
                <c:pt idx="6704">
                  <c:v>-14.132892609000001</c:v>
                </c:pt>
                <c:pt idx="6705">
                  <c:v>-14.132892609000001</c:v>
                </c:pt>
                <c:pt idx="6706">
                  <c:v>-14.13286972</c:v>
                </c:pt>
                <c:pt idx="6707">
                  <c:v>-14.144503593</c:v>
                </c:pt>
                <c:pt idx="6708">
                  <c:v>-14.144503593</c:v>
                </c:pt>
                <c:pt idx="6709">
                  <c:v>-14.130781173999999</c:v>
                </c:pt>
                <c:pt idx="6710">
                  <c:v>-14.145071982999999</c:v>
                </c:pt>
                <c:pt idx="6711">
                  <c:v>-14.114872932000001</c:v>
                </c:pt>
                <c:pt idx="6712">
                  <c:v>-14.114872932000001</c:v>
                </c:pt>
                <c:pt idx="6713">
                  <c:v>-14.142897606</c:v>
                </c:pt>
                <c:pt idx="6714">
                  <c:v>-14.123096466</c:v>
                </c:pt>
                <c:pt idx="6715">
                  <c:v>-14.123096466</c:v>
                </c:pt>
                <c:pt idx="6716">
                  <c:v>-14.123214722</c:v>
                </c:pt>
                <c:pt idx="6717">
                  <c:v>-14.126846313</c:v>
                </c:pt>
                <c:pt idx="6718">
                  <c:v>-14.139485359</c:v>
                </c:pt>
                <c:pt idx="6719">
                  <c:v>-14.139485359</c:v>
                </c:pt>
                <c:pt idx="6720">
                  <c:v>-14.157217026</c:v>
                </c:pt>
                <c:pt idx="6721">
                  <c:v>-14.122259140000001</c:v>
                </c:pt>
                <c:pt idx="6722">
                  <c:v>-14.122259140000001</c:v>
                </c:pt>
                <c:pt idx="6723">
                  <c:v>-14.122407913</c:v>
                </c:pt>
                <c:pt idx="6724">
                  <c:v>-14.141163826</c:v>
                </c:pt>
                <c:pt idx="6725">
                  <c:v>-14.135815620000001</c:v>
                </c:pt>
                <c:pt idx="6726">
                  <c:v>-14.135815620000001</c:v>
                </c:pt>
                <c:pt idx="6727">
                  <c:v>-14.102530479</c:v>
                </c:pt>
                <c:pt idx="6728">
                  <c:v>-14.119918823000001</c:v>
                </c:pt>
                <c:pt idx="6729">
                  <c:v>-14.119918823000001</c:v>
                </c:pt>
                <c:pt idx="6730">
                  <c:v>-14.123443604</c:v>
                </c:pt>
                <c:pt idx="6731">
                  <c:v>-14.122531891</c:v>
                </c:pt>
                <c:pt idx="6732">
                  <c:v>-14.103348732000001</c:v>
                </c:pt>
                <c:pt idx="6733">
                  <c:v>-14.103348732000001</c:v>
                </c:pt>
                <c:pt idx="6734">
                  <c:v>-14.118879317999999</c:v>
                </c:pt>
                <c:pt idx="6735">
                  <c:v>-14.11854744</c:v>
                </c:pt>
                <c:pt idx="6736">
                  <c:v>-14.118904113999999</c:v>
                </c:pt>
                <c:pt idx="6737">
                  <c:v>-14.118904113999999</c:v>
                </c:pt>
                <c:pt idx="6738">
                  <c:v>-14.119874954</c:v>
                </c:pt>
                <c:pt idx="6739">
                  <c:v>-14.123329162999999</c:v>
                </c:pt>
                <c:pt idx="6740">
                  <c:v>-14.123329162999999</c:v>
                </c:pt>
                <c:pt idx="6741">
                  <c:v>-14.132253647000001</c:v>
                </c:pt>
                <c:pt idx="6742">
                  <c:v>-14.144182205</c:v>
                </c:pt>
                <c:pt idx="6743">
                  <c:v>-14.137711525</c:v>
                </c:pt>
                <c:pt idx="6744">
                  <c:v>-14.137711525</c:v>
                </c:pt>
                <c:pt idx="6745">
                  <c:v>-14.161207199</c:v>
                </c:pt>
                <c:pt idx="6746">
                  <c:v>-14.174989699999999</c:v>
                </c:pt>
                <c:pt idx="6747">
                  <c:v>-14.174989699999999</c:v>
                </c:pt>
                <c:pt idx="6748">
                  <c:v>-14.165568351999999</c:v>
                </c:pt>
                <c:pt idx="6749">
                  <c:v>-14.190773009999999</c:v>
                </c:pt>
                <c:pt idx="6750">
                  <c:v>-14.196617126</c:v>
                </c:pt>
                <c:pt idx="6751">
                  <c:v>-14.196617126</c:v>
                </c:pt>
                <c:pt idx="6752">
                  <c:v>-14.201124191</c:v>
                </c:pt>
                <c:pt idx="6753">
                  <c:v>-14.226508141</c:v>
                </c:pt>
                <c:pt idx="6754">
                  <c:v>-14.21871376</c:v>
                </c:pt>
                <c:pt idx="6755">
                  <c:v>-14.21871376</c:v>
                </c:pt>
                <c:pt idx="6756">
                  <c:v>-14.208806038000001</c:v>
                </c:pt>
                <c:pt idx="6757">
                  <c:v>-14.231033325</c:v>
                </c:pt>
                <c:pt idx="6758">
                  <c:v>-14.231033325</c:v>
                </c:pt>
                <c:pt idx="6759">
                  <c:v>-14.235849379999999</c:v>
                </c:pt>
                <c:pt idx="6760">
                  <c:v>-14.241580963000001</c:v>
                </c:pt>
                <c:pt idx="6761">
                  <c:v>-14.263455391000001</c:v>
                </c:pt>
                <c:pt idx="6762">
                  <c:v>-14.263455391000001</c:v>
                </c:pt>
                <c:pt idx="6763">
                  <c:v>-14.249345779</c:v>
                </c:pt>
                <c:pt idx="6764">
                  <c:v>-14.256355286</c:v>
                </c:pt>
                <c:pt idx="6765">
                  <c:v>-14.256355286</c:v>
                </c:pt>
                <c:pt idx="6766">
                  <c:v>-14.274594306999999</c:v>
                </c:pt>
                <c:pt idx="6767">
                  <c:v>-14.262884140000001</c:v>
                </c:pt>
                <c:pt idx="6768">
                  <c:v>-14.27449131</c:v>
                </c:pt>
                <c:pt idx="6769">
                  <c:v>-14.27449131</c:v>
                </c:pt>
                <c:pt idx="6770">
                  <c:v>-14.262550354</c:v>
                </c:pt>
                <c:pt idx="6771">
                  <c:v>-14.261148453000001</c:v>
                </c:pt>
                <c:pt idx="6772">
                  <c:v>-14.261148453000001</c:v>
                </c:pt>
                <c:pt idx="6773">
                  <c:v>-14.291763306</c:v>
                </c:pt>
                <c:pt idx="6774">
                  <c:v>-14.258430481</c:v>
                </c:pt>
                <c:pt idx="6775">
                  <c:v>-14.256298064999999</c:v>
                </c:pt>
                <c:pt idx="6776">
                  <c:v>-14.256298064999999</c:v>
                </c:pt>
                <c:pt idx="6777">
                  <c:v>-14.271559715</c:v>
                </c:pt>
                <c:pt idx="6778">
                  <c:v>-14.268452644</c:v>
                </c:pt>
                <c:pt idx="6779">
                  <c:v>-14.268452644</c:v>
                </c:pt>
                <c:pt idx="6780">
                  <c:v>-14.264924048999999</c:v>
                </c:pt>
                <c:pt idx="6781">
                  <c:v>-14.261033058000001</c:v>
                </c:pt>
                <c:pt idx="6782">
                  <c:v>-14.22279644</c:v>
                </c:pt>
                <c:pt idx="6783">
                  <c:v>-14.22279644</c:v>
                </c:pt>
                <c:pt idx="6784">
                  <c:v>-14.247614861000001</c:v>
                </c:pt>
                <c:pt idx="6785">
                  <c:v>-14.230010986</c:v>
                </c:pt>
                <c:pt idx="6786">
                  <c:v>-14.230010986</c:v>
                </c:pt>
                <c:pt idx="6787">
                  <c:v>-14.226037979000001</c:v>
                </c:pt>
                <c:pt idx="6788">
                  <c:v>-14.222175598</c:v>
                </c:pt>
                <c:pt idx="6789">
                  <c:v>-14.218778609999999</c:v>
                </c:pt>
                <c:pt idx="6790">
                  <c:v>-14.218778609999999</c:v>
                </c:pt>
                <c:pt idx="6791">
                  <c:v>-14.216955185</c:v>
                </c:pt>
                <c:pt idx="6792">
                  <c:v>-14.209964751999999</c:v>
                </c:pt>
                <c:pt idx="6793">
                  <c:v>-14.220627785</c:v>
                </c:pt>
                <c:pt idx="6794">
                  <c:v>-14.220627785</c:v>
                </c:pt>
                <c:pt idx="6795">
                  <c:v>-14.187912941</c:v>
                </c:pt>
                <c:pt idx="6796">
                  <c:v>-14.21152401</c:v>
                </c:pt>
                <c:pt idx="6797">
                  <c:v>-14.21152401</c:v>
                </c:pt>
                <c:pt idx="6798">
                  <c:v>-14.189283371</c:v>
                </c:pt>
                <c:pt idx="6799">
                  <c:v>-14.185241699000001</c:v>
                </c:pt>
                <c:pt idx="6800">
                  <c:v>-14.182495117</c:v>
                </c:pt>
                <c:pt idx="6801">
                  <c:v>-14.182495117</c:v>
                </c:pt>
                <c:pt idx="6802">
                  <c:v>-14.179962158</c:v>
                </c:pt>
                <c:pt idx="6803">
                  <c:v>-14.17685318</c:v>
                </c:pt>
                <c:pt idx="6804">
                  <c:v>-14.17685318</c:v>
                </c:pt>
                <c:pt idx="6805">
                  <c:v>-14.169141768999999</c:v>
                </c:pt>
                <c:pt idx="6806">
                  <c:v>-14.167797089</c:v>
                </c:pt>
                <c:pt idx="6807">
                  <c:v>-14.181218146999999</c:v>
                </c:pt>
                <c:pt idx="6808">
                  <c:v>-14.181218146999999</c:v>
                </c:pt>
                <c:pt idx="6809">
                  <c:v>-14.165166855000001</c:v>
                </c:pt>
                <c:pt idx="6810">
                  <c:v>-14.159362793</c:v>
                </c:pt>
                <c:pt idx="6811">
                  <c:v>-14.175742149</c:v>
                </c:pt>
                <c:pt idx="6812">
                  <c:v>-14.175742149</c:v>
                </c:pt>
                <c:pt idx="6813">
                  <c:v>-14.152393341</c:v>
                </c:pt>
                <c:pt idx="6814">
                  <c:v>-14.145738602</c:v>
                </c:pt>
                <c:pt idx="6815">
                  <c:v>-14.145738602</c:v>
                </c:pt>
                <c:pt idx="6816">
                  <c:v>-14.149101257</c:v>
                </c:pt>
                <c:pt idx="6817">
                  <c:v>-14.165799141000001</c:v>
                </c:pt>
                <c:pt idx="6818">
                  <c:v>-14.148187636999999</c:v>
                </c:pt>
                <c:pt idx="6819">
                  <c:v>-14.148187636999999</c:v>
                </c:pt>
                <c:pt idx="6820">
                  <c:v>-14.16149044</c:v>
                </c:pt>
                <c:pt idx="6821">
                  <c:v>-14.160031319</c:v>
                </c:pt>
                <c:pt idx="6822">
                  <c:v>-14.160031319</c:v>
                </c:pt>
                <c:pt idx="6823">
                  <c:v>-14.146404265999999</c:v>
                </c:pt>
                <c:pt idx="6824">
                  <c:v>-14.146690369</c:v>
                </c:pt>
                <c:pt idx="6825">
                  <c:v>-14.163598061</c:v>
                </c:pt>
                <c:pt idx="6826">
                  <c:v>-14.163598061</c:v>
                </c:pt>
                <c:pt idx="6827">
                  <c:v>-14.145235061999999</c:v>
                </c:pt>
                <c:pt idx="6828">
                  <c:v>-14.146108627</c:v>
                </c:pt>
                <c:pt idx="6829">
                  <c:v>-14.146108627</c:v>
                </c:pt>
                <c:pt idx="6830">
                  <c:v>-14.129900932</c:v>
                </c:pt>
                <c:pt idx="6831">
                  <c:v>-14.162930489000001</c:v>
                </c:pt>
                <c:pt idx="6832">
                  <c:v>-14.139635086</c:v>
                </c:pt>
                <c:pt idx="6833">
                  <c:v>-14.139635086</c:v>
                </c:pt>
                <c:pt idx="6834">
                  <c:v>-14.141380310000001</c:v>
                </c:pt>
                <c:pt idx="6835">
                  <c:v>-14.125908852</c:v>
                </c:pt>
                <c:pt idx="6836">
                  <c:v>-14.125908852</c:v>
                </c:pt>
                <c:pt idx="6837">
                  <c:v>-14.155997276000001</c:v>
                </c:pt>
                <c:pt idx="6838">
                  <c:v>-14.153651237</c:v>
                </c:pt>
                <c:pt idx="6839">
                  <c:v>-14.136255264000001</c:v>
                </c:pt>
                <c:pt idx="6840">
                  <c:v>-14.136255264000001</c:v>
                </c:pt>
                <c:pt idx="6841">
                  <c:v>-14.150231360999999</c:v>
                </c:pt>
                <c:pt idx="6842">
                  <c:v>-14.148896217000001</c:v>
                </c:pt>
                <c:pt idx="6843">
                  <c:v>-14.148896217000001</c:v>
                </c:pt>
                <c:pt idx="6844">
                  <c:v>-14.134891509999999</c:v>
                </c:pt>
                <c:pt idx="6845">
                  <c:v>-14.134366989</c:v>
                </c:pt>
                <c:pt idx="6846">
                  <c:v>-14.129261016999999</c:v>
                </c:pt>
                <c:pt idx="6847">
                  <c:v>-14.129261016999999</c:v>
                </c:pt>
                <c:pt idx="6848">
                  <c:v>-14.143836021</c:v>
                </c:pt>
                <c:pt idx="6849">
                  <c:v>-14.128856659</c:v>
                </c:pt>
                <c:pt idx="6850">
                  <c:v>-14.131196976</c:v>
                </c:pt>
                <c:pt idx="6851">
                  <c:v>-14.131196976</c:v>
                </c:pt>
                <c:pt idx="6852">
                  <c:v>-14.145091057</c:v>
                </c:pt>
                <c:pt idx="6853">
                  <c:v>-14.142506599000001</c:v>
                </c:pt>
                <c:pt idx="6854">
                  <c:v>-14.142506599000001</c:v>
                </c:pt>
                <c:pt idx="6855">
                  <c:v>-14.124244689999999</c:v>
                </c:pt>
                <c:pt idx="6856">
                  <c:v>-14.138468742000001</c:v>
                </c:pt>
                <c:pt idx="6857">
                  <c:v>-14.14048481</c:v>
                </c:pt>
                <c:pt idx="6858">
                  <c:v>-14.14048481</c:v>
                </c:pt>
                <c:pt idx="6859">
                  <c:v>-14.128263474000001</c:v>
                </c:pt>
                <c:pt idx="6860">
                  <c:v>-14.125169754</c:v>
                </c:pt>
                <c:pt idx="6861">
                  <c:v>-14.125169754</c:v>
                </c:pt>
                <c:pt idx="6862">
                  <c:v>-14.126775742</c:v>
                </c:pt>
                <c:pt idx="6863">
                  <c:v>-14.124988556</c:v>
                </c:pt>
                <c:pt idx="6864">
                  <c:v>-14.140662193000001</c:v>
                </c:pt>
                <c:pt idx="6865">
                  <c:v>-14.140662193000001</c:v>
                </c:pt>
                <c:pt idx="6866">
                  <c:v>-14.120370865</c:v>
                </c:pt>
                <c:pt idx="6867">
                  <c:v>-14.120969772</c:v>
                </c:pt>
                <c:pt idx="6868">
                  <c:v>-14.120969772</c:v>
                </c:pt>
                <c:pt idx="6869">
                  <c:v>-14.140553474000001</c:v>
                </c:pt>
                <c:pt idx="6870">
                  <c:v>-14.119188309</c:v>
                </c:pt>
                <c:pt idx="6871">
                  <c:v>-14.107062340000001</c:v>
                </c:pt>
                <c:pt idx="6872">
                  <c:v>-14.107062340000001</c:v>
                </c:pt>
                <c:pt idx="6873">
                  <c:v>-14.139075279</c:v>
                </c:pt>
                <c:pt idx="6874">
                  <c:v>-14.105523109</c:v>
                </c:pt>
                <c:pt idx="6875">
                  <c:v>-14.105523109</c:v>
                </c:pt>
                <c:pt idx="6876">
                  <c:v>-14.11986351</c:v>
                </c:pt>
                <c:pt idx="6877">
                  <c:v>-14.133145332</c:v>
                </c:pt>
                <c:pt idx="6878">
                  <c:v>-14.137238503000001</c:v>
                </c:pt>
                <c:pt idx="6879">
                  <c:v>-14.137238503000001</c:v>
                </c:pt>
                <c:pt idx="6880">
                  <c:v>-14.107386589000001</c:v>
                </c:pt>
                <c:pt idx="6881">
                  <c:v>-14.139096260000001</c:v>
                </c:pt>
                <c:pt idx="6882">
                  <c:v>-14.139096260000001</c:v>
                </c:pt>
                <c:pt idx="6883">
                  <c:v>-14.132607459999999</c:v>
                </c:pt>
                <c:pt idx="6884">
                  <c:v>-14.114963531000001</c:v>
                </c:pt>
                <c:pt idx="6885">
                  <c:v>-14.121301651</c:v>
                </c:pt>
                <c:pt idx="6886">
                  <c:v>-14.121301651</c:v>
                </c:pt>
                <c:pt idx="6887">
                  <c:v>-14.14044857</c:v>
                </c:pt>
                <c:pt idx="6888">
                  <c:v>-14.137156487</c:v>
                </c:pt>
                <c:pt idx="6889">
                  <c:v>-14.115179061999999</c:v>
                </c:pt>
                <c:pt idx="6890">
                  <c:v>-14.115179061999999</c:v>
                </c:pt>
                <c:pt idx="6891">
                  <c:v>-14.117052078</c:v>
                </c:pt>
                <c:pt idx="6892">
                  <c:v>-14.133900642</c:v>
                </c:pt>
                <c:pt idx="6893">
                  <c:v>-14.133900642</c:v>
                </c:pt>
                <c:pt idx="6894">
                  <c:v>-14.112064362</c:v>
                </c:pt>
                <c:pt idx="6895">
                  <c:v>-14.077699661</c:v>
                </c:pt>
                <c:pt idx="6896">
                  <c:v>-14.034692764000001</c:v>
                </c:pt>
                <c:pt idx="6897">
                  <c:v>-14.034692764000001</c:v>
                </c:pt>
                <c:pt idx="6898">
                  <c:v>-14.001262665</c:v>
                </c:pt>
                <c:pt idx="6899">
                  <c:v>-13.971937179999999</c:v>
                </c:pt>
                <c:pt idx="6900">
                  <c:v>-13.940109252999999</c:v>
                </c:pt>
                <c:pt idx="6901">
                  <c:v>-13.940109252999999</c:v>
                </c:pt>
                <c:pt idx="6902">
                  <c:v>-13.915216446000001</c:v>
                </c:pt>
                <c:pt idx="6903">
                  <c:v>-13.863558769000001</c:v>
                </c:pt>
                <c:pt idx="6904">
                  <c:v>-13.863558769000001</c:v>
                </c:pt>
                <c:pt idx="6905">
                  <c:v>-13.857774733999999</c:v>
                </c:pt>
                <c:pt idx="6906">
                  <c:v>-13.829488754</c:v>
                </c:pt>
                <c:pt idx="6907">
                  <c:v>-13.821791649</c:v>
                </c:pt>
                <c:pt idx="6908">
                  <c:v>-13.821791649</c:v>
                </c:pt>
                <c:pt idx="6909">
                  <c:v>-13.783521651999999</c:v>
                </c:pt>
                <c:pt idx="6910">
                  <c:v>-13.766145706</c:v>
                </c:pt>
                <c:pt idx="6911">
                  <c:v>-13.766145706</c:v>
                </c:pt>
                <c:pt idx="6912">
                  <c:v>-13.760569572</c:v>
                </c:pt>
                <c:pt idx="6913">
                  <c:v>-13.740029334999999</c:v>
                </c:pt>
                <c:pt idx="6914">
                  <c:v>-13.719630241000001</c:v>
                </c:pt>
                <c:pt idx="6915">
                  <c:v>-13.719630241000001</c:v>
                </c:pt>
                <c:pt idx="6916">
                  <c:v>-13.703396797</c:v>
                </c:pt>
                <c:pt idx="6917">
                  <c:v>-13.668832779000001</c:v>
                </c:pt>
                <c:pt idx="6918">
                  <c:v>-13.668832779000001</c:v>
                </c:pt>
                <c:pt idx="6919">
                  <c:v>-13.669512749000001</c:v>
                </c:pt>
                <c:pt idx="6920">
                  <c:v>-13.624629021000001</c:v>
                </c:pt>
                <c:pt idx="6921">
                  <c:v>-13.628026962</c:v>
                </c:pt>
                <c:pt idx="6922">
                  <c:v>-13.628026962</c:v>
                </c:pt>
                <c:pt idx="6923">
                  <c:v>-13.609827041999999</c:v>
                </c:pt>
                <c:pt idx="6924">
                  <c:v>-13.595436096</c:v>
                </c:pt>
                <c:pt idx="6925">
                  <c:v>-13.595436096</c:v>
                </c:pt>
                <c:pt idx="6926">
                  <c:v>-13.599297523000001</c:v>
                </c:pt>
                <c:pt idx="6927">
                  <c:v>-13.557242392999999</c:v>
                </c:pt>
                <c:pt idx="6928">
                  <c:v>-13.56114769</c:v>
                </c:pt>
                <c:pt idx="6929">
                  <c:v>-13.56114769</c:v>
                </c:pt>
                <c:pt idx="6930">
                  <c:v>-13.553684235</c:v>
                </c:pt>
                <c:pt idx="6931">
                  <c:v>-13.539440154999999</c:v>
                </c:pt>
                <c:pt idx="6932">
                  <c:v>-13.539440154999999</c:v>
                </c:pt>
                <c:pt idx="6933">
                  <c:v>-13.529378891</c:v>
                </c:pt>
                <c:pt idx="6934">
                  <c:v>-13.519107819</c:v>
                </c:pt>
                <c:pt idx="6935">
                  <c:v>-13.51304245</c:v>
                </c:pt>
                <c:pt idx="6936">
                  <c:v>-13.51304245</c:v>
                </c:pt>
                <c:pt idx="6937">
                  <c:v>-13.522410392999999</c:v>
                </c:pt>
                <c:pt idx="6938">
                  <c:v>-13.497678756999999</c:v>
                </c:pt>
                <c:pt idx="6939">
                  <c:v>-13.503258705</c:v>
                </c:pt>
                <c:pt idx="6940">
                  <c:v>-13.503258705</c:v>
                </c:pt>
                <c:pt idx="6941">
                  <c:v>-13.481386185</c:v>
                </c:pt>
                <c:pt idx="6942">
                  <c:v>-13.491377830999999</c:v>
                </c:pt>
                <c:pt idx="6943">
                  <c:v>-13.491377830999999</c:v>
                </c:pt>
                <c:pt idx="6944">
                  <c:v>-13.468482971</c:v>
                </c:pt>
                <c:pt idx="6945">
                  <c:v>-13.461570740000001</c:v>
                </c:pt>
                <c:pt idx="6946">
                  <c:v>-13.456195831</c:v>
                </c:pt>
                <c:pt idx="6947">
                  <c:v>-13.456195831</c:v>
                </c:pt>
                <c:pt idx="6948">
                  <c:v>-13.433016777000001</c:v>
                </c:pt>
                <c:pt idx="6949">
                  <c:v>-13.444316863999999</c:v>
                </c:pt>
                <c:pt idx="6950">
                  <c:v>-13.444316863999999</c:v>
                </c:pt>
                <c:pt idx="6951">
                  <c:v>-13.454831123</c:v>
                </c:pt>
                <c:pt idx="6952">
                  <c:v>-13.432983397999999</c:v>
                </c:pt>
                <c:pt idx="6953">
                  <c:v>-13.432983397999999</c:v>
                </c:pt>
                <c:pt idx="6954">
                  <c:v>-13.430051804</c:v>
                </c:pt>
                <c:pt idx="6955">
                  <c:v>-13.42606926</c:v>
                </c:pt>
                <c:pt idx="6956">
                  <c:v>-13.418483734</c:v>
                </c:pt>
                <c:pt idx="6957">
                  <c:v>-13.418483734</c:v>
                </c:pt>
                <c:pt idx="6958">
                  <c:v>-13.432868003999999</c:v>
                </c:pt>
                <c:pt idx="6959">
                  <c:v>-13.425629616</c:v>
                </c:pt>
                <c:pt idx="6960">
                  <c:v>-13.408639908</c:v>
                </c:pt>
                <c:pt idx="6961">
                  <c:v>-13.408639908</c:v>
                </c:pt>
                <c:pt idx="6962">
                  <c:v>-13.405841827</c:v>
                </c:pt>
                <c:pt idx="6963">
                  <c:v>-13.433055877999999</c:v>
                </c:pt>
                <c:pt idx="6964">
                  <c:v>-13.433055877999999</c:v>
                </c:pt>
                <c:pt idx="6965">
                  <c:v>-13.41351223</c:v>
                </c:pt>
                <c:pt idx="6966">
                  <c:v>-13.392477036000001</c:v>
                </c:pt>
                <c:pt idx="6967">
                  <c:v>-13.408524513</c:v>
                </c:pt>
                <c:pt idx="6968">
                  <c:v>-13.408524513</c:v>
                </c:pt>
                <c:pt idx="6969">
                  <c:v>-13.390605926999999</c:v>
                </c:pt>
                <c:pt idx="6970">
                  <c:v>-13.384794234999999</c:v>
                </c:pt>
                <c:pt idx="6971">
                  <c:v>-13.384794234999999</c:v>
                </c:pt>
                <c:pt idx="6972">
                  <c:v>-13.400799750999999</c:v>
                </c:pt>
                <c:pt idx="6973">
                  <c:v>-13.380720138999999</c:v>
                </c:pt>
                <c:pt idx="6974">
                  <c:v>-13.395169257999999</c:v>
                </c:pt>
                <c:pt idx="6975">
                  <c:v>-13.395169257999999</c:v>
                </c:pt>
                <c:pt idx="6976">
                  <c:v>-13.39275074</c:v>
                </c:pt>
                <c:pt idx="6977">
                  <c:v>-13.393654823</c:v>
                </c:pt>
                <c:pt idx="6978">
                  <c:v>-13.393654823</c:v>
                </c:pt>
                <c:pt idx="6979">
                  <c:v>-13.390795708000001</c:v>
                </c:pt>
                <c:pt idx="6980">
                  <c:v>-13.386506081</c:v>
                </c:pt>
                <c:pt idx="6981">
                  <c:v>-13.383919715999999</c:v>
                </c:pt>
                <c:pt idx="6982">
                  <c:v>-13.383919715999999</c:v>
                </c:pt>
                <c:pt idx="6983">
                  <c:v>-13.368169784999999</c:v>
                </c:pt>
                <c:pt idx="6984">
                  <c:v>-13.36756134</c:v>
                </c:pt>
                <c:pt idx="6985">
                  <c:v>-13.36756134</c:v>
                </c:pt>
                <c:pt idx="6986">
                  <c:v>-13.363412857</c:v>
                </c:pt>
                <c:pt idx="6987">
                  <c:v>-13.346703528999999</c:v>
                </c:pt>
                <c:pt idx="6988">
                  <c:v>-13.377640724000001</c:v>
                </c:pt>
                <c:pt idx="6989">
                  <c:v>-13.377640724000001</c:v>
                </c:pt>
                <c:pt idx="6990">
                  <c:v>-13.360330582</c:v>
                </c:pt>
                <c:pt idx="6991">
                  <c:v>-13.361524581999999</c:v>
                </c:pt>
                <c:pt idx="6992">
                  <c:v>-13.361524581999999</c:v>
                </c:pt>
                <c:pt idx="6993">
                  <c:v>-13.359107971</c:v>
                </c:pt>
                <c:pt idx="6994">
                  <c:v>-13.373539924999999</c:v>
                </c:pt>
                <c:pt idx="6995">
                  <c:v>-13.353574753</c:v>
                </c:pt>
                <c:pt idx="6996">
                  <c:v>-13.353574753</c:v>
                </c:pt>
                <c:pt idx="6997">
                  <c:v>-13.36988163</c:v>
                </c:pt>
                <c:pt idx="6998">
                  <c:v>-13.35226059</c:v>
                </c:pt>
                <c:pt idx="6999">
                  <c:v>-13.35226059</c:v>
                </c:pt>
                <c:pt idx="7000">
                  <c:v>-13.353309631</c:v>
                </c:pt>
                <c:pt idx="7001">
                  <c:v>-13.337761879</c:v>
                </c:pt>
                <c:pt idx="7002">
                  <c:v>-13.348705292</c:v>
                </c:pt>
                <c:pt idx="7003">
                  <c:v>-13.348705292</c:v>
                </c:pt>
                <c:pt idx="7004">
                  <c:v>-13.351032257</c:v>
                </c:pt>
                <c:pt idx="7005">
                  <c:v>-13.366311073</c:v>
                </c:pt>
                <c:pt idx="7006">
                  <c:v>-13.34736824</c:v>
                </c:pt>
                <c:pt idx="7007">
                  <c:v>-13.34736824</c:v>
                </c:pt>
                <c:pt idx="7008">
                  <c:v>-13.347122192</c:v>
                </c:pt>
                <c:pt idx="7009">
                  <c:v>-13.348398209000001</c:v>
                </c:pt>
                <c:pt idx="7010">
                  <c:v>-13.348398209000001</c:v>
                </c:pt>
                <c:pt idx="7011">
                  <c:v>-13.361367226</c:v>
                </c:pt>
                <c:pt idx="7012">
                  <c:v>-13.345872879</c:v>
                </c:pt>
                <c:pt idx="7013">
                  <c:v>-13.346002579</c:v>
                </c:pt>
                <c:pt idx="7014">
                  <c:v>-13.346002579</c:v>
                </c:pt>
                <c:pt idx="7015">
                  <c:v>-13.349050522000001</c:v>
                </c:pt>
                <c:pt idx="7016">
                  <c:v>-13.363081932</c:v>
                </c:pt>
                <c:pt idx="7017">
                  <c:v>-13.363081932</c:v>
                </c:pt>
                <c:pt idx="7018">
                  <c:v>-13.340579987</c:v>
                </c:pt>
                <c:pt idx="7019">
                  <c:v>-13.342193604</c:v>
                </c:pt>
                <c:pt idx="7020">
                  <c:v>-13.358916282999999</c:v>
                </c:pt>
                <c:pt idx="7021">
                  <c:v>-13.358916282999999</c:v>
                </c:pt>
                <c:pt idx="7022">
                  <c:v>-13.375751494999999</c:v>
                </c:pt>
                <c:pt idx="7023">
                  <c:v>-13.343189239999999</c:v>
                </c:pt>
                <c:pt idx="7024">
                  <c:v>-13.341264725</c:v>
                </c:pt>
                <c:pt idx="7025">
                  <c:v>-13.341264725</c:v>
                </c:pt>
                <c:pt idx="7026">
                  <c:v>-13.339950562</c:v>
                </c:pt>
                <c:pt idx="7027">
                  <c:v>-13.341932297</c:v>
                </c:pt>
                <c:pt idx="7028">
                  <c:v>-13.341932297</c:v>
                </c:pt>
                <c:pt idx="7029">
                  <c:v>-13.343790053999999</c:v>
                </c:pt>
                <c:pt idx="7030">
                  <c:v>-13.357270241</c:v>
                </c:pt>
                <c:pt idx="7031">
                  <c:v>-13.356053352</c:v>
                </c:pt>
                <c:pt idx="7032">
                  <c:v>-13.356053352</c:v>
                </c:pt>
                <c:pt idx="7033">
                  <c:v>-13.336935043</c:v>
                </c:pt>
                <c:pt idx="7034">
                  <c:v>-13.336652755999999</c:v>
                </c:pt>
                <c:pt idx="7035">
                  <c:v>-13.355626106000001</c:v>
                </c:pt>
                <c:pt idx="7036">
                  <c:v>-13.355626106000001</c:v>
                </c:pt>
                <c:pt idx="7037">
                  <c:v>-13.35371685</c:v>
                </c:pt>
                <c:pt idx="7038">
                  <c:v>-13.355011940000001</c:v>
                </c:pt>
                <c:pt idx="7039">
                  <c:v>-13.355011940000001</c:v>
                </c:pt>
                <c:pt idx="7040">
                  <c:v>-13.336885452000001</c:v>
                </c:pt>
                <c:pt idx="7041">
                  <c:v>-13.336853027</c:v>
                </c:pt>
                <c:pt idx="7042">
                  <c:v>-13.336103439</c:v>
                </c:pt>
                <c:pt idx="7043">
                  <c:v>-13.336103439</c:v>
                </c:pt>
                <c:pt idx="7044">
                  <c:v>-13.353875159999999</c:v>
                </c:pt>
                <c:pt idx="7045">
                  <c:v>-13.342941284</c:v>
                </c:pt>
                <c:pt idx="7046">
                  <c:v>-13.342941284</c:v>
                </c:pt>
                <c:pt idx="7047">
                  <c:v>-13.352844237999999</c:v>
                </c:pt>
                <c:pt idx="7048">
                  <c:v>-13.381337166</c:v>
                </c:pt>
                <c:pt idx="7049">
                  <c:v>-13.374570846999999</c:v>
                </c:pt>
                <c:pt idx="7050">
                  <c:v>-13.374570846999999</c:v>
                </c:pt>
                <c:pt idx="7051">
                  <c:v>-13.384542464999999</c:v>
                </c:pt>
                <c:pt idx="7052">
                  <c:v>-13.393785477</c:v>
                </c:pt>
                <c:pt idx="7053">
                  <c:v>-13.393785477</c:v>
                </c:pt>
                <c:pt idx="7054">
                  <c:v>-13.415736197999999</c:v>
                </c:pt>
                <c:pt idx="7055">
                  <c:v>-13.410175323000001</c:v>
                </c:pt>
                <c:pt idx="7056">
                  <c:v>-13.431414604</c:v>
                </c:pt>
                <c:pt idx="7057">
                  <c:v>-13.431414604</c:v>
                </c:pt>
                <c:pt idx="7058">
                  <c:v>-13.425062179999999</c:v>
                </c:pt>
                <c:pt idx="7059">
                  <c:v>-13.430891037</c:v>
                </c:pt>
                <c:pt idx="7060">
                  <c:v>-13.451598167</c:v>
                </c:pt>
                <c:pt idx="7061">
                  <c:v>-13.451598167</c:v>
                </c:pt>
                <c:pt idx="7062">
                  <c:v>-13.458172798</c:v>
                </c:pt>
                <c:pt idx="7063">
                  <c:v>-13.462750435</c:v>
                </c:pt>
                <c:pt idx="7064">
                  <c:v>-13.462750435</c:v>
                </c:pt>
                <c:pt idx="7065">
                  <c:v>-13.439660072000001</c:v>
                </c:pt>
                <c:pt idx="7066">
                  <c:v>-13.445298194999999</c:v>
                </c:pt>
                <c:pt idx="7067">
                  <c:v>-13.481755257</c:v>
                </c:pt>
                <c:pt idx="7068">
                  <c:v>-13.481755257</c:v>
                </c:pt>
                <c:pt idx="7069">
                  <c:v>-13.485438347000001</c:v>
                </c:pt>
                <c:pt idx="7070">
                  <c:v>-13.490738868999999</c:v>
                </c:pt>
                <c:pt idx="7071">
                  <c:v>-13.490738868999999</c:v>
                </c:pt>
                <c:pt idx="7072">
                  <c:v>-13.474721908999999</c:v>
                </c:pt>
                <c:pt idx="7073">
                  <c:v>-13.475826263</c:v>
                </c:pt>
                <c:pt idx="7074">
                  <c:v>-13.479442596</c:v>
                </c:pt>
                <c:pt idx="7075">
                  <c:v>-13.479442596</c:v>
                </c:pt>
                <c:pt idx="7076">
                  <c:v>-13.494517326</c:v>
                </c:pt>
                <c:pt idx="7077">
                  <c:v>-13.493546486</c:v>
                </c:pt>
                <c:pt idx="7078">
                  <c:v>-13.493546486</c:v>
                </c:pt>
                <c:pt idx="7079">
                  <c:v>-13.476409911999999</c:v>
                </c:pt>
                <c:pt idx="7080">
                  <c:v>-13.492383003</c:v>
                </c:pt>
                <c:pt idx="7081">
                  <c:v>-13.471193314000001</c:v>
                </c:pt>
                <c:pt idx="7082">
                  <c:v>-13.471193314000001</c:v>
                </c:pt>
                <c:pt idx="7083">
                  <c:v>-13.452929497</c:v>
                </c:pt>
                <c:pt idx="7084">
                  <c:v>-13.452725409999999</c:v>
                </c:pt>
                <c:pt idx="7085">
                  <c:v>-13.452725409999999</c:v>
                </c:pt>
                <c:pt idx="7086">
                  <c:v>-13.463258743000001</c:v>
                </c:pt>
                <c:pt idx="7087">
                  <c:v>-13.475661278</c:v>
                </c:pt>
                <c:pt idx="7088">
                  <c:v>-13.456472397000001</c:v>
                </c:pt>
                <c:pt idx="7089">
                  <c:v>-13.456472397000001</c:v>
                </c:pt>
                <c:pt idx="7090">
                  <c:v>-13.449659348000001</c:v>
                </c:pt>
                <c:pt idx="7091">
                  <c:v>-13.447429657000001</c:v>
                </c:pt>
                <c:pt idx="7092">
                  <c:v>-13.441699981999999</c:v>
                </c:pt>
                <c:pt idx="7093">
                  <c:v>-13.441699981999999</c:v>
                </c:pt>
                <c:pt idx="7094">
                  <c:v>-13.454558371999999</c:v>
                </c:pt>
                <c:pt idx="7095">
                  <c:v>-13.436563491999999</c:v>
                </c:pt>
                <c:pt idx="7096">
                  <c:v>-13.436563491999999</c:v>
                </c:pt>
                <c:pt idx="7097">
                  <c:v>-13.429098129</c:v>
                </c:pt>
                <c:pt idx="7098">
                  <c:v>-13.442072868</c:v>
                </c:pt>
                <c:pt idx="7099">
                  <c:v>-13.420560837</c:v>
                </c:pt>
                <c:pt idx="7100">
                  <c:v>-13.420560837</c:v>
                </c:pt>
                <c:pt idx="7101">
                  <c:v>-13.434447289</c:v>
                </c:pt>
                <c:pt idx="7102">
                  <c:v>-13.413881302</c:v>
                </c:pt>
                <c:pt idx="7103">
                  <c:v>-13.413881302</c:v>
                </c:pt>
                <c:pt idx="7104">
                  <c:v>-13.424872398</c:v>
                </c:pt>
                <c:pt idx="7105">
                  <c:v>-13.420695305000001</c:v>
                </c:pt>
                <c:pt idx="7106">
                  <c:v>-13.384139061000001</c:v>
                </c:pt>
                <c:pt idx="7107">
                  <c:v>-13.384139061000001</c:v>
                </c:pt>
                <c:pt idx="7108">
                  <c:v>-13.380047798</c:v>
                </c:pt>
                <c:pt idx="7109">
                  <c:v>-13.406264305000001</c:v>
                </c:pt>
                <c:pt idx="7110">
                  <c:v>-13.406264305000001</c:v>
                </c:pt>
                <c:pt idx="7111">
                  <c:v>-13.401978493</c:v>
                </c:pt>
                <c:pt idx="7112">
                  <c:v>-13.400122643</c:v>
                </c:pt>
                <c:pt idx="7113">
                  <c:v>-13.396355629</c:v>
                </c:pt>
                <c:pt idx="7114">
                  <c:v>-13.396355629</c:v>
                </c:pt>
                <c:pt idx="7115">
                  <c:v>-13.376552582</c:v>
                </c:pt>
                <c:pt idx="7116">
                  <c:v>-13.357121468000001</c:v>
                </c:pt>
                <c:pt idx="7117">
                  <c:v>-13.369829178</c:v>
                </c:pt>
                <c:pt idx="7118">
                  <c:v>-13.369829178</c:v>
                </c:pt>
                <c:pt idx="7119">
                  <c:v>-13.384335518</c:v>
                </c:pt>
                <c:pt idx="7120">
                  <c:v>-13.366014481000001</c:v>
                </c:pt>
                <c:pt idx="7121">
                  <c:v>-13.366014481000001</c:v>
                </c:pt>
                <c:pt idx="7122">
                  <c:v>-13.381667137000001</c:v>
                </c:pt>
                <c:pt idx="7123">
                  <c:v>-13.379752159000001</c:v>
                </c:pt>
                <c:pt idx="7124">
                  <c:v>-13.362705231</c:v>
                </c:pt>
                <c:pt idx="7125">
                  <c:v>-13.362705231</c:v>
                </c:pt>
                <c:pt idx="7126">
                  <c:v>-13.377345085</c:v>
                </c:pt>
                <c:pt idx="7127">
                  <c:v>-13.378781319</c:v>
                </c:pt>
                <c:pt idx="7128">
                  <c:v>-13.378781319</c:v>
                </c:pt>
                <c:pt idx="7129">
                  <c:v>-13.377902031</c:v>
                </c:pt>
                <c:pt idx="7130">
                  <c:v>-13.362159729</c:v>
                </c:pt>
                <c:pt idx="7131">
                  <c:v>-13.376997948</c:v>
                </c:pt>
                <c:pt idx="7132">
                  <c:v>-13.376997948</c:v>
                </c:pt>
                <c:pt idx="7133">
                  <c:v>-13.378022194</c:v>
                </c:pt>
                <c:pt idx="7134">
                  <c:v>-13.378127098</c:v>
                </c:pt>
                <c:pt idx="7135">
                  <c:v>-13.378127098</c:v>
                </c:pt>
                <c:pt idx="7136">
                  <c:v>-13.361009598000001</c:v>
                </c:pt>
                <c:pt idx="7137">
                  <c:v>-13.358573914000001</c:v>
                </c:pt>
                <c:pt idx="7138">
                  <c:v>-13.344614983</c:v>
                </c:pt>
                <c:pt idx="7139">
                  <c:v>-13.344614983</c:v>
                </c:pt>
                <c:pt idx="7140">
                  <c:v>-13.373974799999999</c:v>
                </c:pt>
                <c:pt idx="7141">
                  <c:v>-13.358583449999999</c:v>
                </c:pt>
                <c:pt idx="7142">
                  <c:v>-13.358583449999999</c:v>
                </c:pt>
                <c:pt idx="7143">
                  <c:v>-13.354873657000001</c:v>
                </c:pt>
                <c:pt idx="7144">
                  <c:v>-13.354570388999999</c:v>
                </c:pt>
                <c:pt idx="7145">
                  <c:v>-13.352815628</c:v>
                </c:pt>
                <c:pt idx="7146">
                  <c:v>-13.352815628</c:v>
                </c:pt>
                <c:pt idx="7147">
                  <c:v>-13.368365288</c:v>
                </c:pt>
                <c:pt idx="7148">
                  <c:v>-13.352281570000001</c:v>
                </c:pt>
                <c:pt idx="7149">
                  <c:v>-13.352367401</c:v>
                </c:pt>
                <c:pt idx="7150">
                  <c:v>-13.352367401</c:v>
                </c:pt>
                <c:pt idx="7151">
                  <c:v>-13.335650444000001</c:v>
                </c:pt>
                <c:pt idx="7152">
                  <c:v>-13.363949776</c:v>
                </c:pt>
                <c:pt idx="7153">
                  <c:v>-13.363949776</c:v>
                </c:pt>
                <c:pt idx="7154">
                  <c:v>-13.380430221999999</c:v>
                </c:pt>
                <c:pt idx="7155">
                  <c:v>-13.348457335999999</c:v>
                </c:pt>
                <c:pt idx="7156">
                  <c:v>-13.360154152</c:v>
                </c:pt>
                <c:pt idx="7157">
                  <c:v>-13.360154152</c:v>
                </c:pt>
                <c:pt idx="7158">
                  <c:v>-13.345983505</c:v>
                </c:pt>
                <c:pt idx="7159">
                  <c:v>-13.327021599</c:v>
                </c:pt>
                <c:pt idx="7160">
                  <c:v>-13.327021599</c:v>
                </c:pt>
                <c:pt idx="7161">
                  <c:v>-13.358292580000001</c:v>
                </c:pt>
                <c:pt idx="7162">
                  <c:v>-13.343050003</c:v>
                </c:pt>
                <c:pt idx="7163">
                  <c:v>-13.376722336</c:v>
                </c:pt>
                <c:pt idx="7164">
                  <c:v>-13.376722336</c:v>
                </c:pt>
                <c:pt idx="7165">
                  <c:v>-13.346054077</c:v>
                </c:pt>
                <c:pt idx="7166">
                  <c:v>-13.340320587000001</c:v>
                </c:pt>
                <c:pt idx="7167">
                  <c:v>-13.339872359999999</c:v>
                </c:pt>
                <c:pt idx="7168">
                  <c:v>-13.339872359999999</c:v>
                </c:pt>
                <c:pt idx="7169">
                  <c:v>-13.354529381000001</c:v>
                </c:pt>
                <c:pt idx="7170">
                  <c:v>-13.356398582000001</c:v>
                </c:pt>
                <c:pt idx="7171">
                  <c:v>-13.356398582000001</c:v>
                </c:pt>
                <c:pt idx="7172">
                  <c:v>-13.340171814</c:v>
                </c:pt>
                <c:pt idx="7173">
                  <c:v>-13.356034278999999</c:v>
                </c:pt>
                <c:pt idx="7174">
                  <c:v>-13.337453842</c:v>
                </c:pt>
                <c:pt idx="7175">
                  <c:v>-13.337453842</c:v>
                </c:pt>
                <c:pt idx="7176">
                  <c:v>-13.337869644</c:v>
                </c:pt>
                <c:pt idx="7177">
                  <c:v>-13.339103699000001</c:v>
                </c:pt>
                <c:pt idx="7178">
                  <c:v>-13.339103699000001</c:v>
                </c:pt>
                <c:pt idx="7179">
                  <c:v>-13.334640502999999</c:v>
                </c:pt>
                <c:pt idx="7180">
                  <c:v>-13.336442947</c:v>
                </c:pt>
                <c:pt idx="7181">
                  <c:v>-13.337821959999999</c:v>
                </c:pt>
                <c:pt idx="7182">
                  <c:v>-13.337821959999999</c:v>
                </c:pt>
                <c:pt idx="7183">
                  <c:v>-13.352473259</c:v>
                </c:pt>
                <c:pt idx="7184">
                  <c:v>-13.336448668999999</c:v>
                </c:pt>
                <c:pt idx="7185">
                  <c:v>-13.336448668999999</c:v>
                </c:pt>
                <c:pt idx="7186">
                  <c:v>-13.335826874</c:v>
                </c:pt>
                <c:pt idx="7187">
                  <c:v>-13.350787163</c:v>
                </c:pt>
                <c:pt idx="7188">
                  <c:v>-13.335693359</c:v>
                </c:pt>
                <c:pt idx="7189">
                  <c:v>-13.335693359</c:v>
                </c:pt>
                <c:pt idx="7190">
                  <c:v>-13.320105552999999</c:v>
                </c:pt>
                <c:pt idx="7191">
                  <c:v>-13.338539124</c:v>
                </c:pt>
                <c:pt idx="7192">
                  <c:v>-13.338539124</c:v>
                </c:pt>
                <c:pt idx="7193">
                  <c:v>-13.349595069999999</c:v>
                </c:pt>
                <c:pt idx="7194">
                  <c:v>-13.349684715</c:v>
                </c:pt>
                <c:pt idx="7195">
                  <c:v>-13.336078644000001</c:v>
                </c:pt>
                <c:pt idx="7196">
                  <c:v>-13.336078644000001</c:v>
                </c:pt>
                <c:pt idx="7197">
                  <c:v>-13.317675591</c:v>
                </c:pt>
                <c:pt idx="7198">
                  <c:v>-13.338369370000001</c:v>
                </c:pt>
                <c:pt idx="7199">
                  <c:v>-13.33661747</c:v>
                </c:pt>
                <c:pt idx="7200">
                  <c:v>-13.33661747</c:v>
                </c:pt>
                <c:pt idx="7201">
                  <c:v>-13.2849617</c:v>
                </c:pt>
                <c:pt idx="7202">
                  <c:v>-13.266198158</c:v>
                </c:pt>
                <c:pt idx="7203">
                  <c:v>-13.266198158</c:v>
                </c:pt>
                <c:pt idx="7204">
                  <c:v>-13.221456527999999</c:v>
                </c:pt>
                <c:pt idx="7205">
                  <c:v>-13.175377846</c:v>
                </c:pt>
                <c:pt idx="7206">
                  <c:v>-13.180907249000001</c:v>
                </c:pt>
                <c:pt idx="7207">
                  <c:v>-13.180907249000001</c:v>
                </c:pt>
                <c:pt idx="7208">
                  <c:v>-13.140195846999999</c:v>
                </c:pt>
                <c:pt idx="7209">
                  <c:v>-13.112363815</c:v>
                </c:pt>
                <c:pt idx="7210">
                  <c:v>-13.112363815</c:v>
                </c:pt>
                <c:pt idx="7211">
                  <c:v>-13.091253281</c:v>
                </c:pt>
                <c:pt idx="7212">
                  <c:v>-13.068351745999999</c:v>
                </c:pt>
                <c:pt idx="7213">
                  <c:v>-13.047088623</c:v>
                </c:pt>
                <c:pt idx="7214">
                  <c:v>-13.047088623</c:v>
                </c:pt>
                <c:pt idx="7215">
                  <c:v>-13.042742729</c:v>
                </c:pt>
                <c:pt idx="7216">
                  <c:v>-13.006046295000001</c:v>
                </c:pt>
                <c:pt idx="7217">
                  <c:v>-13.006046295000001</c:v>
                </c:pt>
                <c:pt idx="7218">
                  <c:v>-12.989891052000001</c:v>
                </c:pt>
                <c:pt idx="7219">
                  <c:v>-12.975629807000001</c:v>
                </c:pt>
                <c:pt idx="7220">
                  <c:v>-12.968743324</c:v>
                </c:pt>
                <c:pt idx="7221">
                  <c:v>-12.968743324</c:v>
                </c:pt>
                <c:pt idx="7222">
                  <c:v>-12.939374923999999</c:v>
                </c:pt>
                <c:pt idx="7223">
                  <c:v>-12.908890724000001</c:v>
                </c:pt>
                <c:pt idx="7224">
                  <c:v>-12.908890724000001</c:v>
                </c:pt>
                <c:pt idx="7225">
                  <c:v>-12.910348892</c:v>
                </c:pt>
                <c:pt idx="7226">
                  <c:v>-12.91490078</c:v>
                </c:pt>
                <c:pt idx="7227">
                  <c:v>-12.898184776000001</c:v>
                </c:pt>
                <c:pt idx="7228">
                  <c:v>-12.898184776000001</c:v>
                </c:pt>
                <c:pt idx="7229">
                  <c:v>-12.889498711</c:v>
                </c:pt>
                <c:pt idx="7230">
                  <c:v>-12.859176636000001</c:v>
                </c:pt>
                <c:pt idx="7231">
                  <c:v>-12.859176636000001</c:v>
                </c:pt>
                <c:pt idx="7232">
                  <c:v>-12.866023064</c:v>
                </c:pt>
                <c:pt idx="7233">
                  <c:v>-12.840320587000001</c:v>
                </c:pt>
                <c:pt idx="7234">
                  <c:v>-12.827129363999999</c:v>
                </c:pt>
                <c:pt idx="7235">
                  <c:v>-12.827129363999999</c:v>
                </c:pt>
                <c:pt idx="7236">
                  <c:v>-12.817108154</c:v>
                </c:pt>
                <c:pt idx="7237">
                  <c:v>-12.825850487</c:v>
                </c:pt>
                <c:pt idx="7238">
                  <c:v>-12.818953514</c:v>
                </c:pt>
                <c:pt idx="7239">
                  <c:v>-12.818953514</c:v>
                </c:pt>
                <c:pt idx="7240">
                  <c:v>-12.794494629000001</c:v>
                </c:pt>
                <c:pt idx="7241">
                  <c:v>-12.800505638000001</c:v>
                </c:pt>
                <c:pt idx="7242">
                  <c:v>-12.800505638000001</c:v>
                </c:pt>
                <c:pt idx="7243">
                  <c:v>-12.778577804999999</c:v>
                </c:pt>
                <c:pt idx="7244">
                  <c:v>-12.755364417999999</c:v>
                </c:pt>
                <c:pt idx="7245">
                  <c:v>-12.782313347000001</c:v>
                </c:pt>
                <c:pt idx="7246">
                  <c:v>-12.782313347000001</c:v>
                </c:pt>
                <c:pt idx="7247">
                  <c:v>-12.757987976000001</c:v>
                </c:pt>
                <c:pt idx="7248">
                  <c:v>-12.751951218</c:v>
                </c:pt>
                <c:pt idx="7249">
                  <c:v>-12.751951218</c:v>
                </c:pt>
                <c:pt idx="7250">
                  <c:v>-12.747652054</c:v>
                </c:pt>
                <c:pt idx="7251">
                  <c:v>-12.739698410000001</c:v>
                </c:pt>
                <c:pt idx="7252">
                  <c:v>-12.736742019999999</c:v>
                </c:pt>
                <c:pt idx="7253">
                  <c:v>-12.736742019999999</c:v>
                </c:pt>
                <c:pt idx="7254">
                  <c:v>-12.748339653</c:v>
                </c:pt>
                <c:pt idx="7255">
                  <c:v>-12.743962288000001</c:v>
                </c:pt>
                <c:pt idx="7256">
                  <c:v>-12.743962288000001</c:v>
                </c:pt>
                <c:pt idx="7257">
                  <c:v>-12.720560074</c:v>
                </c:pt>
                <c:pt idx="7258">
                  <c:v>-12.717573165999999</c:v>
                </c:pt>
                <c:pt idx="7259">
                  <c:v>-12.713621140000001</c:v>
                </c:pt>
                <c:pt idx="7260">
                  <c:v>-12.713621140000001</c:v>
                </c:pt>
                <c:pt idx="7261">
                  <c:v>-12.708961487</c:v>
                </c:pt>
                <c:pt idx="7262">
                  <c:v>-12.719983101</c:v>
                </c:pt>
                <c:pt idx="7263">
                  <c:v>-12.719983101</c:v>
                </c:pt>
                <c:pt idx="7264">
                  <c:v>-12.703985213999999</c:v>
                </c:pt>
                <c:pt idx="7265">
                  <c:v>-12.715796471000001</c:v>
                </c:pt>
                <c:pt idx="7266">
                  <c:v>-12.695716858000001</c:v>
                </c:pt>
                <c:pt idx="7267">
                  <c:v>-12.695716858000001</c:v>
                </c:pt>
                <c:pt idx="7268">
                  <c:v>-12.707327843</c:v>
                </c:pt>
                <c:pt idx="7269">
                  <c:v>-12.689521790000001</c:v>
                </c:pt>
                <c:pt idx="7270">
                  <c:v>-12.689521790000001</c:v>
                </c:pt>
                <c:pt idx="7271">
                  <c:v>-12.701432228</c:v>
                </c:pt>
                <c:pt idx="7272">
                  <c:v>-12.671174048999999</c:v>
                </c:pt>
                <c:pt idx="7273">
                  <c:v>-12.682706832999999</c:v>
                </c:pt>
                <c:pt idx="7274">
                  <c:v>-12.682706832999999</c:v>
                </c:pt>
                <c:pt idx="7275">
                  <c:v>-12.679475783999999</c:v>
                </c:pt>
                <c:pt idx="7276">
                  <c:v>-12.679738997999999</c:v>
                </c:pt>
                <c:pt idx="7277">
                  <c:v>-12.676538467</c:v>
                </c:pt>
                <c:pt idx="7278">
                  <c:v>-12.676538467</c:v>
                </c:pt>
                <c:pt idx="7279">
                  <c:v>-12.674724578999999</c:v>
                </c:pt>
                <c:pt idx="7280">
                  <c:v>-12.672838211</c:v>
                </c:pt>
                <c:pt idx="7281">
                  <c:v>-12.672838211</c:v>
                </c:pt>
                <c:pt idx="7282">
                  <c:v>-12.67010498</c:v>
                </c:pt>
                <c:pt idx="7283">
                  <c:v>-12.686556816</c:v>
                </c:pt>
                <c:pt idx="7284">
                  <c:v>-12.667236328</c:v>
                </c:pt>
                <c:pt idx="7285">
                  <c:v>-12.667236328</c:v>
                </c:pt>
                <c:pt idx="7286">
                  <c:v>-12.652157784</c:v>
                </c:pt>
                <c:pt idx="7287">
                  <c:v>-12.666404724</c:v>
                </c:pt>
                <c:pt idx="7288">
                  <c:v>-12.666404724</c:v>
                </c:pt>
                <c:pt idx="7289">
                  <c:v>-12.663602829</c:v>
                </c:pt>
                <c:pt idx="7290">
                  <c:v>-12.661550522000001</c:v>
                </c:pt>
                <c:pt idx="7291">
                  <c:v>-12.661380768000001</c:v>
                </c:pt>
                <c:pt idx="7292">
                  <c:v>-12.661380768000001</c:v>
                </c:pt>
                <c:pt idx="7293">
                  <c:v>-12.674595833</c:v>
                </c:pt>
                <c:pt idx="7294">
                  <c:v>-12.676486015</c:v>
                </c:pt>
                <c:pt idx="7295">
                  <c:v>-12.656972885</c:v>
                </c:pt>
                <c:pt idx="7296">
                  <c:v>-12.656972885</c:v>
                </c:pt>
                <c:pt idx="7297">
                  <c:v>-12.657503128</c:v>
                </c:pt>
                <c:pt idx="7298">
                  <c:v>-12.656101227000001</c:v>
                </c:pt>
                <c:pt idx="7299">
                  <c:v>-12.656101227000001</c:v>
                </c:pt>
                <c:pt idx="7300">
                  <c:v>-12.656242370999999</c:v>
                </c:pt>
                <c:pt idx="7301">
                  <c:v>-12.653240203999999</c:v>
                </c:pt>
                <c:pt idx="7302">
                  <c:v>-12.668606757999999</c:v>
                </c:pt>
                <c:pt idx="7303">
                  <c:v>-12.668606757999999</c:v>
                </c:pt>
                <c:pt idx="7304">
                  <c:v>-12.651855468999999</c:v>
                </c:pt>
                <c:pt idx="7305">
                  <c:v>-12.651037216000001</c:v>
                </c:pt>
                <c:pt idx="7306">
                  <c:v>-12.651037216000001</c:v>
                </c:pt>
                <c:pt idx="7307">
                  <c:v>-12.649908066</c:v>
                </c:pt>
                <c:pt idx="7308">
                  <c:v>-12.648403168</c:v>
                </c:pt>
                <c:pt idx="7309">
                  <c:v>-12.664036750999999</c:v>
                </c:pt>
                <c:pt idx="7310">
                  <c:v>-12.664036750999999</c:v>
                </c:pt>
                <c:pt idx="7311">
                  <c:v>-12.647106171000001</c:v>
                </c:pt>
                <c:pt idx="7312">
                  <c:v>-12.647514342999999</c:v>
                </c:pt>
                <c:pt idx="7313">
                  <c:v>-12.647514342999999</c:v>
                </c:pt>
                <c:pt idx="7314">
                  <c:v>-12.646745682000001</c:v>
                </c:pt>
                <c:pt idx="7315">
                  <c:v>-12.646879196</c:v>
                </c:pt>
                <c:pt idx="7316">
                  <c:v>-12.645635605000001</c:v>
                </c:pt>
                <c:pt idx="7317">
                  <c:v>-12.645635605000001</c:v>
                </c:pt>
                <c:pt idx="7318">
                  <c:v>-12.643741607999999</c:v>
                </c:pt>
                <c:pt idx="7319">
                  <c:v>-12.64540863</c:v>
                </c:pt>
                <c:pt idx="7320">
                  <c:v>-12.64540863</c:v>
                </c:pt>
                <c:pt idx="7321">
                  <c:v>-12.644273758000001</c:v>
                </c:pt>
                <c:pt idx="7322">
                  <c:v>-12.644195557</c:v>
                </c:pt>
                <c:pt idx="7323">
                  <c:v>-12.643310547</c:v>
                </c:pt>
                <c:pt idx="7324">
                  <c:v>-12.643310547</c:v>
                </c:pt>
                <c:pt idx="7325">
                  <c:v>-12.641908645999999</c:v>
                </c:pt>
                <c:pt idx="7326">
                  <c:v>-12.674777985</c:v>
                </c:pt>
                <c:pt idx="7327">
                  <c:v>-12.659316063</c:v>
                </c:pt>
                <c:pt idx="7328">
                  <c:v>-12.659316063</c:v>
                </c:pt>
                <c:pt idx="7329">
                  <c:v>-12.642871856999999</c:v>
                </c:pt>
                <c:pt idx="7330">
                  <c:v>-12.656769753000001</c:v>
                </c:pt>
                <c:pt idx="7331">
                  <c:v>-12.656769753000001</c:v>
                </c:pt>
                <c:pt idx="7332">
                  <c:v>-12.658328056</c:v>
                </c:pt>
                <c:pt idx="7333">
                  <c:v>-12.640323639</c:v>
                </c:pt>
                <c:pt idx="7334">
                  <c:v>-12.625020027</c:v>
                </c:pt>
                <c:pt idx="7335">
                  <c:v>-12.625020027</c:v>
                </c:pt>
                <c:pt idx="7336">
                  <c:v>-12.638601303</c:v>
                </c:pt>
                <c:pt idx="7337">
                  <c:v>-12.656821251</c:v>
                </c:pt>
                <c:pt idx="7338">
                  <c:v>-12.656821251</c:v>
                </c:pt>
                <c:pt idx="7339">
                  <c:v>-12.654568672</c:v>
                </c:pt>
                <c:pt idx="7340">
                  <c:v>-12.639202118</c:v>
                </c:pt>
                <c:pt idx="7341">
                  <c:v>-12.640419006</c:v>
                </c:pt>
                <c:pt idx="7342">
                  <c:v>-12.640419006</c:v>
                </c:pt>
                <c:pt idx="7343">
                  <c:v>-12.640493393</c:v>
                </c:pt>
                <c:pt idx="7344">
                  <c:v>-12.63910675</c:v>
                </c:pt>
                <c:pt idx="7345">
                  <c:v>-12.63910675</c:v>
                </c:pt>
                <c:pt idx="7346">
                  <c:v>-12.655791282999999</c:v>
                </c:pt>
                <c:pt idx="7347">
                  <c:v>-12.639036179</c:v>
                </c:pt>
                <c:pt idx="7348">
                  <c:v>-12.638521194000001</c:v>
                </c:pt>
                <c:pt idx="7349">
                  <c:v>-12.638521194000001</c:v>
                </c:pt>
                <c:pt idx="7350">
                  <c:v>-12.638166428</c:v>
                </c:pt>
                <c:pt idx="7351">
                  <c:v>-12.663525581</c:v>
                </c:pt>
                <c:pt idx="7352">
                  <c:v>-12.658872604000001</c:v>
                </c:pt>
                <c:pt idx="7353">
                  <c:v>-12.658872604000001</c:v>
                </c:pt>
                <c:pt idx="7354">
                  <c:v>-12.685893059</c:v>
                </c:pt>
                <c:pt idx="7355">
                  <c:v>-12.661416054</c:v>
                </c:pt>
                <c:pt idx="7356">
                  <c:v>-12.661416054</c:v>
                </c:pt>
                <c:pt idx="7357">
                  <c:v>-12.687690735</c:v>
                </c:pt>
                <c:pt idx="7358">
                  <c:v>-12.711155891000001</c:v>
                </c:pt>
                <c:pt idx="7359">
                  <c:v>-12.718979836000001</c:v>
                </c:pt>
                <c:pt idx="7360">
                  <c:v>-12.718979836000001</c:v>
                </c:pt>
                <c:pt idx="7361">
                  <c:v>-12.710092545</c:v>
                </c:pt>
                <c:pt idx="7362">
                  <c:v>-12.719013214</c:v>
                </c:pt>
                <c:pt idx="7363">
                  <c:v>-12.739705086000001</c:v>
                </c:pt>
                <c:pt idx="7364">
                  <c:v>-12.739705086000001</c:v>
                </c:pt>
                <c:pt idx="7365">
                  <c:v>-12.733165741000001</c:v>
                </c:pt>
                <c:pt idx="7366">
                  <c:v>-12.741086960000001</c:v>
                </c:pt>
                <c:pt idx="7367">
                  <c:v>-12.741086960000001</c:v>
                </c:pt>
                <c:pt idx="7368">
                  <c:v>-12.746881484999999</c:v>
                </c:pt>
                <c:pt idx="7369">
                  <c:v>-12.753095627</c:v>
                </c:pt>
                <c:pt idx="7370">
                  <c:v>-12.773459434999999</c:v>
                </c:pt>
                <c:pt idx="7371">
                  <c:v>-12.773459434999999</c:v>
                </c:pt>
                <c:pt idx="7372">
                  <c:v>-12.760604858000001</c:v>
                </c:pt>
                <c:pt idx="7373">
                  <c:v>-12.77849865</c:v>
                </c:pt>
                <c:pt idx="7374">
                  <c:v>-12.77849865</c:v>
                </c:pt>
                <c:pt idx="7375">
                  <c:v>-12.765077591000001</c:v>
                </c:pt>
                <c:pt idx="7376">
                  <c:v>-12.764038085999999</c:v>
                </c:pt>
                <c:pt idx="7377">
                  <c:v>-12.764780045</c:v>
                </c:pt>
                <c:pt idx="7378">
                  <c:v>-12.764780045</c:v>
                </c:pt>
                <c:pt idx="7379">
                  <c:v>-12.779730796999999</c:v>
                </c:pt>
                <c:pt idx="7380">
                  <c:v>-12.763374328999999</c:v>
                </c:pt>
                <c:pt idx="7381">
                  <c:v>-12.779606819</c:v>
                </c:pt>
                <c:pt idx="7382">
                  <c:v>-12.779606819</c:v>
                </c:pt>
                <c:pt idx="7383">
                  <c:v>-12.760303497000001</c:v>
                </c:pt>
                <c:pt idx="7384">
                  <c:v>-12.756900786999999</c:v>
                </c:pt>
                <c:pt idx="7385">
                  <c:v>-12.756900786999999</c:v>
                </c:pt>
                <c:pt idx="7386">
                  <c:v>-12.757448196</c:v>
                </c:pt>
                <c:pt idx="7387">
                  <c:v>-12.769444465999999</c:v>
                </c:pt>
                <c:pt idx="7388">
                  <c:v>-12.749593734999999</c:v>
                </c:pt>
                <c:pt idx="7389">
                  <c:v>-12.749593734999999</c:v>
                </c:pt>
                <c:pt idx="7390">
                  <c:v>-12.761897086999999</c:v>
                </c:pt>
                <c:pt idx="7391">
                  <c:v>-12.759196280999999</c:v>
                </c:pt>
                <c:pt idx="7392">
                  <c:v>-12.759196280999999</c:v>
                </c:pt>
                <c:pt idx="7393">
                  <c:v>-12.741165161</c:v>
                </c:pt>
                <c:pt idx="7394">
                  <c:v>-12.750945091</c:v>
                </c:pt>
                <c:pt idx="7395">
                  <c:v>-12.746527671999999</c:v>
                </c:pt>
                <c:pt idx="7396">
                  <c:v>-12.746527671999999</c:v>
                </c:pt>
                <c:pt idx="7397">
                  <c:v>-12.741772652</c:v>
                </c:pt>
                <c:pt idx="7398">
                  <c:v>-12.723131179999999</c:v>
                </c:pt>
                <c:pt idx="7399">
                  <c:v>-12.723131179999999</c:v>
                </c:pt>
                <c:pt idx="7400">
                  <c:v>-12.720880508</c:v>
                </c:pt>
                <c:pt idx="7401">
                  <c:v>-12.713550568</c:v>
                </c:pt>
                <c:pt idx="7402">
                  <c:v>-12.708206176999999</c:v>
                </c:pt>
                <c:pt idx="7403">
                  <c:v>-12.708206176999999</c:v>
                </c:pt>
                <c:pt idx="7404">
                  <c:v>-12.689980507</c:v>
                </c:pt>
                <c:pt idx="7405">
                  <c:v>-12.701856613</c:v>
                </c:pt>
                <c:pt idx="7406">
                  <c:v>-12.701856613</c:v>
                </c:pt>
                <c:pt idx="7407">
                  <c:v>-12.697500228999999</c:v>
                </c:pt>
                <c:pt idx="7408">
                  <c:v>-12.693141937</c:v>
                </c:pt>
                <c:pt idx="7409">
                  <c:v>-12.690404892</c:v>
                </c:pt>
                <c:pt idx="7410">
                  <c:v>-12.690404892</c:v>
                </c:pt>
                <c:pt idx="7411">
                  <c:v>-12.700783729999999</c:v>
                </c:pt>
                <c:pt idx="7412">
                  <c:v>-12.681221008</c:v>
                </c:pt>
                <c:pt idx="7413">
                  <c:v>-12.681221008</c:v>
                </c:pt>
                <c:pt idx="7414">
                  <c:v>-12.680086136</c:v>
                </c:pt>
                <c:pt idx="7415">
                  <c:v>-12.677167892</c:v>
                </c:pt>
                <c:pt idx="7416">
                  <c:v>-12.689520836</c:v>
                </c:pt>
                <c:pt idx="7417">
                  <c:v>-12.689520836</c:v>
                </c:pt>
                <c:pt idx="7418">
                  <c:v>-12.671197891</c:v>
                </c:pt>
                <c:pt idx="7419">
                  <c:v>-12.668561935</c:v>
                </c:pt>
                <c:pt idx="7420">
                  <c:v>-12.665550231999999</c:v>
                </c:pt>
                <c:pt idx="7421">
                  <c:v>-12.665550231999999</c:v>
                </c:pt>
                <c:pt idx="7422">
                  <c:v>-12.649111747999999</c:v>
                </c:pt>
                <c:pt idx="7423">
                  <c:v>-12.663871765</c:v>
                </c:pt>
                <c:pt idx="7424">
                  <c:v>-12.663871765</c:v>
                </c:pt>
                <c:pt idx="7425">
                  <c:v>-12.663305283</c:v>
                </c:pt>
                <c:pt idx="7426">
                  <c:v>-12.663915634</c:v>
                </c:pt>
                <c:pt idx="7427">
                  <c:v>-12.661407471</c:v>
                </c:pt>
                <c:pt idx="7428">
                  <c:v>-12.661407471</c:v>
                </c:pt>
                <c:pt idx="7429">
                  <c:v>-12.677721976999999</c:v>
                </c:pt>
                <c:pt idx="7430">
                  <c:v>-12.660373688</c:v>
                </c:pt>
                <c:pt idx="7431">
                  <c:v>-12.660560608000001</c:v>
                </c:pt>
                <c:pt idx="7432">
                  <c:v>-12.660560608000001</c:v>
                </c:pt>
                <c:pt idx="7433">
                  <c:v>-12.695056915</c:v>
                </c:pt>
                <c:pt idx="7434">
                  <c:v>-12.646832465999999</c:v>
                </c:pt>
                <c:pt idx="7435">
                  <c:v>-12.646832465999999</c:v>
                </c:pt>
                <c:pt idx="7436">
                  <c:v>-12.662843704</c:v>
                </c:pt>
                <c:pt idx="7437">
                  <c:v>-12.677926063999999</c:v>
                </c:pt>
                <c:pt idx="7438">
                  <c:v>-12.643683434</c:v>
                </c:pt>
                <c:pt idx="7439">
                  <c:v>-12.643683434</c:v>
                </c:pt>
                <c:pt idx="7440">
                  <c:v>-12.674202919000001</c:v>
                </c:pt>
                <c:pt idx="7441">
                  <c:v>-12.660045624</c:v>
                </c:pt>
                <c:pt idx="7442">
                  <c:v>-12.660045624</c:v>
                </c:pt>
                <c:pt idx="7443">
                  <c:v>-12.673508644</c:v>
                </c:pt>
                <c:pt idx="7444">
                  <c:v>-12.656106949</c:v>
                </c:pt>
                <c:pt idx="7445">
                  <c:v>-12.653638839999999</c:v>
                </c:pt>
                <c:pt idx="7446">
                  <c:v>-12.653638839999999</c:v>
                </c:pt>
                <c:pt idx="7447">
                  <c:v>-12.653333664</c:v>
                </c:pt>
                <c:pt idx="7448">
                  <c:v>-12.653606415</c:v>
                </c:pt>
                <c:pt idx="7449">
                  <c:v>-12.653606415</c:v>
                </c:pt>
                <c:pt idx="7450">
                  <c:v>-12.651660918999999</c:v>
                </c:pt>
                <c:pt idx="7451">
                  <c:v>-12.650617599</c:v>
                </c:pt>
                <c:pt idx="7452">
                  <c:v>-12.635457039</c:v>
                </c:pt>
                <c:pt idx="7453">
                  <c:v>-12.635457039</c:v>
                </c:pt>
                <c:pt idx="7454">
                  <c:v>-12.665509223999999</c:v>
                </c:pt>
                <c:pt idx="7455">
                  <c:v>-12.665354729000001</c:v>
                </c:pt>
                <c:pt idx="7456">
                  <c:v>-12.665354729000001</c:v>
                </c:pt>
                <c:pt idx="7457">
                  <c:v>-12.662804604</c:v>
                </c:pt>
                <c:pt idx="7458">
                  <c:v>-12.66234684</c:v>
                </c:pt>
                <c:pt idx="7459">
                  <c:v>-12.645973206000001</c:v>
                </c:pt>
                <c:pt idx="7460">
                  <c:v>-12.645973206000001</c:v>
                </c:pt>
                <c:pt idx="7461">
                  <c:v>-12.661602973999999</c:v>
                </c:pt>
                <c:pt idx="7462">
                  <c:v>-12.646207809</c:v>
                </c:pt>
                <c:pt idx="7463">
                  <c:v>-12.646207809</c:v>
                </c:pt>
                <c:pt idx="7464">
                  <c:v>-12.661217690000001</c:v>
                </c:pt>
                <c:pt idx="7465">
                  <c:v>-12.643493652</c:v>
                </c:pt>
                <c:pt idx="7466">
                  <c:v>-12.658236504</c:v>
                </c:pt>
                <c:pt idx="7467">
                  <c:v>-12.658236504</c:v>
                </c:pt>
                <c:pt idx="7468">
                  <c:v>-12.658717155</c:v>
                </c:pt>
                <c:pt idx="7469">
                  <c:v>-12.658986091999999</c:v>
                </c:pt>
                <c:pt idx="7470">
                  <c:v>-12.658986091999999</c:v>
                </c:pt>
                <c:pt idx="7471">
                  <c:v>-12.641780853</c:v>
                </c:pt>
                <c:pt idx="7472">
                  <c:v>-12.641384125</c:v>
                </c:pt>
                <c:pt idx="7473">
                  <c:v>-12.641582488999999</c:v>
                </c:pt>
                <c:pt idx="7474">
                  <c:v>-12.641582488999999</c:v>
                </c:pt>
                <c:pt idx="7475">
                  <c:v>-12.657092093999999</c:v>
                </c:pt>
                <c:pt idx="7476">
                  <c:v>-12.640151978</c:v>
                </c:pt>
                <c:pt idx="7477">
                  <c:v>-12.656027794</c:v>
                </c:pt>
                <c:pt idx="7478">
                  <c:v>-12.656027794</c:v>
                </c:pt>
                <c:pt idx="7479">
                  <c:v>-12.640199661</c:v>
                </c:pt>
                <c:pt idx="7480">
                  <c:v>-12.655377388</c:v>
                </c:pt>
                <c:pt idx="7481">
                  <c:v>-12.655377388</c:v>
                </c:pt>
                <c:pt idx="7482">
                  <c:v>-12.6404953</c:v>
                </c:pt>
                <c:pt idx="7483">
                  <c:v>-12.653979301</c:v>
                </c:pt>
                <c:pt idx="7484">
                  <c:v>-12.637031555</c:v>
                </c:pt>
                <c:pt idx="7485">
                  <c:v>-12.637031555</c:v>
                </c:pt>
                <c:pt idx="7486">
                  <c:v>-12.636774063000001</c:v>
                </c:pt>
                <c:pt idx="7487">
                  <c:v>-12.638925552</c:v>
                </c:pt>
                <c:pt idx="7488">
                  <c:v>-12.638925552</c:v>
                </c:pt>
                <c:pt idx="7489">
                  <c:v>-12.638324738</c:v>
                </c:pt>
                <c:pt idx="7490">
                  <c:v>-12.623141288999999</c:v>
                </c:pt>
                <c:pt idx="7491">
                  <c:v>-12.637340546000001</c:v>
                </c:pt>
                <c:pt idx="7492">
                  <c:v>-12.637340546000001</c:v>
                </c:pt>
                <c:pt idx="7493">
                  <c:v>-12.636636734</c:v>
                </c:pt>
                <c:pt idx="7494">
                  <c:v>-12.652937889</c:v>
                </c:pt>
                <c:pt idx="7495">
                  <c:v>-12.636663436999999</c:v>
                </c:pt>
                <c:pt idx="7496">
                  <c:v>-12.636663436999999</c:v>
                </c:pt>
                <c:pt idx="7497">
                  <c:v>-12.652239799</c:v>
                </c:pt>
                <c:pt idx="7498">
                  <c:v>-12.635478973</c:v>
                </c:pt>
                <c:pt idx="7499">
                  <c:v>-12.635478973</c:v>
                </c:pt>
                <c:pt idx="7500">
                  <c:v>-12.636726379000001</c:v>
                </c:pt>
                <c:pt idx="7501">
                  <c:v>-12.612733841000001</c:v>
                </c:pt>
                <c:pt idx="7502">
                  <c:v>-12.583063126000001</c:v>
                </c:pt>
                <c:pt idx="7503">
                  <c:v>-12.583063126000001</c:v>
                </c:pt>
                <c:pt idx="7504">
                  <c:v>-12.570160866</c:v>
                </c:pt>
                <c:pt idx="7505">
                  <c:v>-12.525424957</c:v>
                </c:pt>
                <c:pt idx="7506">
                  <c:v>-12.525424957</c:v>
                </c:pt>
                <c:pt idx="7507">
                  <c:v>-12.500083923</c:v>
                </c:pt>
                <c:pt idx="7508">
                  <c:v>-12.478464127000001</c:v>
                </c:pt>
                <c:pt idx="7509">
                  <c:v>-12.478464127000001</c:v>
                </c:pt>
                <c:pt idx="7510">
                  <c:v>-12.465245247</c:v>
                </c:pt>
                <c:pt idx="7511">
                  <c:v>-12.429105759</c:v>
                </c:pt>
                <c:pt idx="7512">
                  <c:v>-12.405118942</c:v>
                </c:pt>
                <c:pt idx="7513">
                  <c:v>-12.405118942</c:v>
                </c:pt>
                <c:pt idx="7514">
                  <c:v>-12.403609275999999</c:v>
                </c:pt>
                <c:pt idx="7515">
                  <c:v>-12.369127274</c:v>
                </c:pt>
                <c:pt idx="7516">
                  <c:v>-12.348150253</c:v>
                </c:pt>
                <c:pt idx="7517">
                  <c:v>-12.348150253</c:v>
                </c:pt>
                <c:pt idx="7518">
                  <c:v>-12.332984924</c:v>
                </c:pt>
                <c:pt idx="7519">
                  <c:v>-12.298005104</c:v>
                </c:pt>
                <c:pt idx="7520">
                  <c:v>-12.298005104</c:v>
                </c:pt>
                <c:pt idx="7521">
                  <c:v>-12.298582077000001</c:v>
                </c:pt>
                <c:pt idx="7522">
                  <c:v>-12.301594734</c:v>
                </c:pt>
                <c:pt idx="7523">
                  <c:v>-12.271184921</c:v>
                </c:pt>
                <c:pt idx="7524">
                  <c:v>-12.271184921</c:v>
                </c:pt>
                <c:pt idx="7525">
                  <c:v>-12.275361061</c:v>
                </c:pt>
                <c:pt idx="7526">
                  <c:v>-12.243995667</c:v>
                </c:pt>
                <c:pt idx="7527">
                  <c:v>-12.249024391000001</c:v>
                </c:pt>
                <c:pt idx="7528">
                  <c:v>-12.249024391000001</c:v>
                </c:pt>
                <c:pt idx="7529">
                  <c:v>-12.222454071</c:v>
                </c:pt>
                <c:pt idx="7530">
                  <c:v>-12.209571838</c:v>
                </c:pt>
                <c:pt idx="7531">
                  <c:v>-12.209571838</c:v>
                </c:pt>
                <c:pt idx="7532">
                  <c:v>-12.183241843999999</c:v>
                </c:pt>
                <c:pt idx="7533">
                  <c:v>-12.206463813999999</c:v>
                </c:pt>
                <c:pt idx="7534">
                  <c:v>-12.206463813999999</c:v>
                </c:pt>
                <c:pt idx="7535">
                  <c:v>-12.180692672999999</c:v>
                </c:pt>
                <c:pt idx="7536">
                  <c:v>-12.17224884</c:v>
                </c:pt>
                <c:pt idx="7537">
                  <c:v>-12.179177284</c:v>
                </c:pt>
                <c:pt idx="7538">
                  <c:v>-12.179177284</c:v>
                </c:pt>
                <c:pt idx="7539">
                  <c:v>-12.173026085</c:v>
                </c:pt>
                <c:pt idx="7540">
                  <c:v>-12.149522781</c:v>
                </c:pt>
                <c:pt idx="7541">
                  <c:v>-12.14103508</c:v>
                </c:pt>
                <c:pt idx="7542">
                  <c:v>-12.14103508</c:v>
                </c:pt>
                <c:pt idx="7543">
                  <c:v>-12.13394928</c:v>
                </c:pt>
                <c:pt idx="7544">
                  <c:v>-12.126691817999999</c:v>
                </c:pt>
                <c:pt idx="7545">
                  <c:v>-12.126691817999999</c:v>
                </c:pt>
                <c:pt idx="7546">
                  <c:v>-12.12156105</c:v>
                </c:pt>
                <c:pt idx="7547">
                  <c:v>-12.131665229999999</c:v>
                </c:pt>
                <c:pt idx="7548">
                  <c:v>-12.111444473000001</c:v>
                </c:pt>
                <c:pt idx="7549">
                  <c:v>-12.111444473000001</c:v>
                </c:pt>
                <c:pt idx="7550">
                  <c:v>-12.104845047</c:v>
                </c:pt>
                <c:pt idx="7551">
                  <c:v>-12.115330695999999</c:v>
                </c:pt>
                <c:pt idx="7552">
                  <c:v>-12.115330695999999</c:v>
                </c:pt>
                <c:pt idx="7553">
                  <c:v>-12.0950737</c:v>
                </c:pt>
                <c:pt idx="7554">
                  <c:v>-12.106413841</c:v>
                </c:pt>
                <c:pt idx="7555">
                  <c:v>-12.085412979000001</c:v>
                </c:pt>
                <c:pt idx="7556">
                  <c:v>-12.085412979000001</c:v>
                </c:pt>
                <c:pt idx="7557">
                  <c:v>-12.098603249</c:v>
                </c:pt>
                <c:pt idx="7558">
                  <c:v>-12.077693939</c:v>
                </c:pt>
                <c:pt idx="7559">
                  <c:v>-12.077693939</c:v>
                </c:pt>
                <c:pt idx="7560">
                  <c:v>-12.089613913999999</c:v>
                </c:pt>
                <c:pt idx="7561">
                  <c:v>-12.070920943999999</c:v>
                </c:pt>
                <c:pt idx="7562">
                  <c:v>-12.065641403000001</c:v>
                </c:pt>
                <c:pt idx="7563">
                  <c:v>-12.065641403000001</c:v>
                </c:pt>
                <c:pt idx="7564">
                  <c:v>-12.065364838000001</c:v>
                </c:pt>
                <c:pt idx="7565">
                  <c:v>-12.075371742</c:v>
                </c:pt>
                <c:pt idx="7566">
                  <c:v>-12.055721283</c:v>
                </c:pt>
                <c:pt idx="7567">
                  <c:v>-12.055721283</c:v>
                </c:pt>
                <c:pt idx="7568">
                  <c:v>-12.037915229999999</c:v>
                </c:pt>
                <c:pt idx="7569">
                  <c:v>-12.067410469</c:v>
                </c:pt>
                <c:pt idx="7570">
                  <c:v>-12.067410469</c:v>
                </c:pt>
                <c:pt idx="7571">
                  <c:v>-12.07989502</c:v>
                </c:pt>
                <c:pt idx="7572">
                  <c:v>-12.063439368999999</c:v>
                </c:pt>
                <c:pt idx="7573">
                  <c:v>-12.059592246999999</c:v>
                </c:pt>
                <c:pt idx="7574">
                  <c:v>-12.059592246999999</c:v>
                </c:pt>
                <c:pt idx="7575">
                  <c:v>-12.056536674</c:v>
                </c:pt>
                <c:pt idx="7576">
                  <c:v>-12.040309905999999</c:v>
                </c:pt>
                <c:pt idx="7577">
                  <c:v>-12.040309905999999</c:v>
                </c:pt>
                <c:pt idx="7578">
                  <c:v>-12.037345886000001</c:v>
                </c:pt>
                <c:pt idx="7579">
                  <c:v>-12.037992477</c:v>
                </c:pt>
                <c:pt idx="7580">
                  <c:v>-12.051112175</c:v>
                </c:pt>
                <c:pt idx="7581">
                  <c:v>-12.051112175</c:v>
                </c:pt>
                <c:pt idx="7582">
                  <c:v>-12.049197197</c:v>
                </c:pt>
                <c:pt idx="7583">
                  <c:v>-12.030118942</c:v>
                </c:pt>
                <c:pt idx="7584">
                  <c:v>-12.030118942</c:v>
                </c:pt>
                <c:pt idx="7585">
                  <c:v>-12.029226303</c:v>
                </c:pt>
                <c:pt idx="7586">
                  <c:v>-12.010092735000001</c:v>
                </c:pt>
                <c:pt idx="7587">
                  <c:v>-12.026441574</c:v>
                </c:pt>
                <c:pt idx="7588">
                  <c:v>-12.026441574</c:v>
                </c:pt>
                <c:pt idx="7589">
                  <c:v>-12.024518967000001</c:v>
                </c:pt>
                <c:pt idx="7590">
                  <c:v>-12.022508621</c:v>
                </c:pt>
                <c:pt idx="7591">
                  <c:v>-12.022714615</c:v>
                </c:pt>
                <c:pt idx="7592">
                  <c:v>-12.022714615</c:v>
                </c:pt>
                <c:pt idx="7593">
                  <c:v>-12.004265784999999</c:v>
                </c:pt>
                <c:pt idx="7594">
                  <c:v>-12.035862923</c:v>
                </c:pt>
                <c:pt idx="7595">
                  <c:v>-12.035862923</c:v>
                </c:pt>
                <c:pt idx="7596">
                  <c:v>-12.051071167</c:v>
                </c:pt>
                <c:pt idx="7597">
                  <c:v>-12.033791541999999</c:v>
                </c:pt>
                <c:pt idx="7598">
                  <c:v>-12.049303054999999</c:v>
                </c:pt>
                <c:pt idx="7599">
                  <c:v>-12.049303054999999</c:v>
                </c:pt>
                <c:pt idx="7600">
                  <c:v>-12.015769958</c:v>
                </c:pt>
                <c:pt idx="7601">
                  <c:v>-12.013446807999999</c:v>
                </c:pt>
                <c:pt idx="7602">
                  <c:v>-12.013446807999999</c:v>
                </c:pt>
                <c:pt idx="7603">
                  <c:v>-12.014923096</c:v>
                </c:pt>
                <c:pt idx="7604">
                  <c:v>-11.996024132000001</c:v>
                </c:pt>
                <c:pt idx="7605">
                  <c:v>-12.011518477999999</c:v>
                </c:pt>
                <c:pt idx="7606">
                  <c:v>-12.011518477999999</c:v>
                </c:pt>
                <c:pt idx="7607">
                  <c:v>-12.02749157</c:v>
                </c:pt>
                <c:pt idx="7608">
                  <c:v>-12.011522293000001</c:v>
                </c:pt>
                <c:pt idx="7609">
                  <c:v>-12.011522293000001</c:v>
                </c:pt>
                <c:pt idx="7610">
                  <c:v>-12.027300835</c:v>
                </c:pt>
                <c:pt idx="7611">
                  <c:v>-12.009624480999999</c:v>
                </c:pt>
                <c:pt idx="7612">
                  <c:v>-12.024561882</c:v>
                </c:pt>
                <c:pt idx="7613">
                  <c:v>-12.024561882</c:v>
                </c:pt>
                <c:pt idx="7614">
                  <c:v>-12.006887436</c:v>
                </c:pt>
                <c:pt idx="7615">
                  <c:v>-12.00570488</c:v>
                </c:pt>
                <c:pt idx="7616">
                  <c:v>-12.00570488</c:v>
                </c:pt>
                <c:pt idx="7617">
                  <c:v>-12.021555900999999</c:v>
                </c:pt>
                <c:pt idx="7618">
                  <c:v>-12.022265433999999</c:v>
                </c:pt>
                <c:pt idx="7619">
                  <c:v>-12.004888534999999</c:v>
                </c:pt>
                <c:pt idx="7620">
                  <c:v>-12.004888534999999</c:v>
                </c:pt>
                <c:pt idx="7621">
                  <c:v>-12.020804405</c:v>
                </c:pt>
                <c:pt idx="7622">
                  <c:v>-12.004812241</c:v>
                </c:pt>
                <c:pt idx="7623">
                  <c:v>-11.989207267999999</c:v>
                </c:pt>
                <c:pt idx="7624">
                  <c:v>-11.989207267999999</c:v>
                </c:pt>
                <c:pt idx="7625">
                  <c:v>-12.003984451000001</c:v>
                </c:pt>
                <c:pt idx="7626">
                  <c:v>-11.987685204</c:v>
                </c:pt>
                <c:pt idx="7627">
                  <c:v>-11.987685204</c:v>
                </c:pt>
                <c:pt idx="7628">
                  <c:v>-12.017035484000001</c:v>
                </c:pt>
                <c:pt idx="7629">
                  <c:v>-12.018454552</c:v>
                </c:pt>
                <c:pt idx="7630">
                  <c:v>-12.001571654999999</c:v>
                </c:pt>
                <c:pt idx="7631">
                  <c:v>-12.001571654999999</c:v>
                </c:pt>
                <c:pt idx="7632">
                  <c:v>-12.000753402999999</c:v>
                </c:pt>
                <c:pt idx="7633">
                  <c:v>-11.999761581</c:v>
                </c:pt>
                <c:pt idx="7634">
                  <c:v>-11.999761581</c:v>
                </c:pt>
                <c:pt idx="7635">
                  <c:v>-12.000408173</c:v>
                </c:pt>
                <c:pt idx="7636">
                  <c:v>-12.017590523000001</c:v>
                </c:pt>
                <c:pt idx="7637">
                  <c:v>-12.016270638</c:v>
                </c:pt>
                <c:pt idx="7638">
                  <c:v>-12.016270638</c:v>
                </c:pt>
                <c:pt idx="7639">
                  <c:v>-12.000009537</c:v>
                </c:pt>
                <c:pt idx="7640">
                  <c:v>-11.982611656</c:v>
                </c:pt>
                <c:pt idx="7641">
                  <c:v>-11.999118805</c:v>
                </c:pt>
                <c:pt idx="7642">
                  <c:v>-11.999118805</c:v>
                </c:pt>
                <c:pt idx="7643">
                  <c:v>-12.014801979</c:v>
                </c:pt>
                <c:pt idx="7644">
                  <c:v>-12.000102997000001</c:v>
                </c:pt>
                <c:pt idx="7645">
                  <c:v>-12.000102997000001</c:v>
                </c:pt>
                <c:pt idx="7646">
                  <c:v>-11.983067513</c:v>
                </c:pt>
                <c:pt idx="7647">
                  <c:v>-11.997289658</c:v>
                </c:pt>
                <c:pt idx="7648">
                  <c:v>-12.014307976</c:v>
                </c:pt>
                <c:pt idx="7649">
                  <c:v>-12.014307976</c:v>
                </c:pt>
                <c:pt idx="7650">
                  <c:v>-11.997959137</c:v>
                </c:pt>
                <c:pt idx="7651">
                  <c:v>-11.997993469000001</c:v>
                </c:pt>
                <c:pt idx="7652">
                  <c:v>-11.997993469000001</c:v>
                </c:pt>
                <c:pt idx="7653">
                  <c:v>-12.008724213000001</c:v>
                </c:pt>
                <c:pt idx="7654">
                  <c:v>-11.98692131</c:v>
                </c:pt>
                <c:pt idx="7655">
                  <c:v>-12.028038025000001</c:v>
                </c:pt>
                <c:pt idx="7656">
                  <c:v>-12.028038025000001</c:v>
                </c:pt>
                <c:pt idx="7657">
                  <c:v>-12.052056313</c:v>
                </c:pt>
                <c:pt idx="7658">
                  <c:v>-12.045606613</c:v>
                </c:pt>
                <c:pt idx="7659">
                  <c:v>-12.045606613</c:v>
                </c:pt>
                <c:pt idx="7660">
                  <c:v>-12.053770065</c:v>
                </c:pt>
                <c:pt idx="7661">
                  <c:v>-12.060798645</c:v>
                </c:pt>
                <c:pt idx="7662">
                  <c:v>-12.084080695999999</c:v>
                </c:pt>
                <c:pt idx="7663">
                  <c:v>-12.084080695999999</c:v>
                </c:pt>
                <c:pt idx="7664">
                  <c:v>-12.074203491</c:v>
                </c:pt>
                <c:pt idx="7665">
                  <c:v>-12.082960129</c:v>
                </c:pt>
                <c:pt idx="7666">
                  <c:v>-12.082960129</c:v>
                </c:pt>
                <c:pt idx="7667">
                  <c:v>-12.088672638</c:v>
                </c:pt>
                <c:pt idx="7668">
                  <c:v>-12.093851088999999</c:v>
                </c:pt>
                <c:pt idx="7669">
                  <c:v>-12.116564751</c:v>
                </c:pt>
                <c:pt idx="7670">
                  <c:v>-12.116564751</c:v>
                </c:pt>
                <c:pt idx="7671">
                  <c:v>-12.105846404999999</c:v>
                </c:pt>
                <c:pt idx="7672">
                  <c:v>-12.095921516000001</c:v>
                </c:pt>
                <c:pt idx="7673">
                  <c:v>-12.095921516000001</c:v>
                </c:pt>
                <c:pt idx="7674">
                  <c:v>-12.128586769</c:v>
                </c:pt>
                <c:pt idx="7675">
                  <c:v>-12.130171775999999</c:v>
                </c:pt>
                <c:pt idx="7676">
                  <c:v>-12.099738121</c:v>
                </c:pt>
                <c:pt idx="7677">
                  <c:v>-12.099738121</c:v>
                </c:pt>
                <c:pt idx="7678">
                  <c:v>-12.118947983</c:v>
                </c:pt>
                <c:pt idx="7679">
                  <c:v>-12.117586136</c:v>
                </c:pt>
                <c:pt idx="7680">
                  <c:v>-12.117168426999999</c:v>
                </c:pt>
                <c:pt idx="7681">
                  <c:v>-12.117168426999999</c:v>
                </c:pt>
                <c:pt idx="7682">
                  <c:v>-12.131979941999999</c:v>
                </c:pt>
                <c:pt idx="7683">
                  <c:v>-12.129067421</c:v>
                </c:pt>
                <c:pt idx="7684">
                  <c:v>-12.129067421</c:v>
                </c:pt>
                <c:pt idx="7685">
                  <c:v>-12.145912170000001</c:v>
                </c:pt>
                <c:pt idx="7686">
                  <c:v>-12.109792709000001</c:v>
                </c:pt>
                <c:pt idx="7687">
                  <c:v>-12.108821869</c:v>
                </c:pt>
                <c:pt idx="7688">
                  <c:v>-12.108821869</c:v>
                </c:pt>
                <c:pt idx="7689">
                  <c:v>-12.105846404999999</c:v>
                </c:pt>
                <c:pt idx="7690">
                  <c:v>-12.117260933000001</c:v>
                </c:pt>
                <c:pt idx="7691">
                  <c:v>-12.117260933000001</c:v>
                </c:pt>
                <c:pt idx="7692">
                  <c:v>-12.097700119000001</c:v>
                </c:pt>
                <c:pt idx="7693">
                  <c:v>-12.095033645999999</c:v>
                </c:pt>
                <c:pt idx="7694">
                  <c:v>-12.077166557</c:v>
                </c:pt>
                <c:pt idx="7695">
                  <c:v>-12.077166557</c:v>
                </c:pt>
                <c:pt idx="7696">
                  <c:v>-12.087457657</c:v>
                </c:pt>
                <c:pt idx="7697">
                  <c:v>-12.08257103</c:v>
                </c:pt>
                <c:pt idx="7698">
                  <c:v>-12.08257103</c:v>
                </c:pt>
                <c:pt idx="7699">
                  <c:v>-12.078359603999999</c:v>
                </c:pt>
                <c:pt idx="7700">
                  <c:v>-12.091664314000001</c:v>
                </c:pt>
                <c:pt idx="7701">
                  <c:v>-12.070505142</c:v>
                </c:pt>
                <c:pt idx="7702">
                  <c:v>-12.070505142</c:v>
                </c:pt>
                <c:pt idx="7703">
                  <c:v>-12.067052841000001</c:v>
                </c:pt>
                <c:pt idx="7704">
                  <c:v>-12.078652382</c:v>
                </c:pt>
                <c:pt idx="7705">
                  <c:v>-12.078652382</c:v>
                </c:pt>
                <c:pt idx="7706">
                  <c:v>-12.074635506</c:v>
                </c:pt>
                <c:pt idx="7707">
                  <c:v>-12.056154251000001</c:v>
                </c:pt>
                <c:pt idx="7708">
                  <c:v>-12.050897598000001</c:v>
                </c:pt>
                <c:pt idx="7709">
                  <c:v>-12.050897598000001</c:v>
                </c:pt>
                <c:pt idx="7710">
                  <c:v>-12.063252449</c:v>
                </c:pt>
                <c:pt idx="7711">
                  <c:v>-12.029259681999999</c:v>
                </c:pt>
                <c:pt idx="7712">
                  <c:v>-12.029259681999999</c:v>
                </c:pt>
                <c:pt idx="7713">
                  <c:v>-12.057517052</c:v>
                </c:pt>
                <c:pt idx="7714">
                  <c:v>-12.038440703999999</c:v>
                </c:pt>
                <c:pt idx="7715">
                  <c:v>-12.036336899</c:v>
                </c:pt>
                <c:pt idx="7716">
                  <c:v>-12.036336899</c:v>
                </c:pt>
                <c:pt idx="7717">
                  <c:v>-12.049239159000001</c:v>
                </c:pt>
                <c:pt idx="7718">
                  <c:v>-12.047142982</c:v>
                </c:pt>
                <c:pt idx="7719">
                  <c:v>-12.026721953999999</c:v>
                </c:pt>
                <c:pt idx="7720">
                  <c:v>-12.026721953999999</c:v>
                </c:pt>
                <c:pt idx="7721">
                  <c:v>-12.025949477999999</c:v>
                </c:pt>
                <c:pt idx="7722">
                  <c:v>-12.023542404000001</c:v>
                </c:pt>
                <c:pt idx="7723">
                  <c:v>-12.023542404000001</c:v>
                </c:pt>
                <c:pt idx="7724">
                  <c:v>-12.039889336</c:v>
                </c:pt>
                <c:pt idx="7725">
                  <c:v>-12.005080223</c:v>
                </c:pt>
                <c:pt idx="7726">
                  <c:v>-12.021520615</c:v>
                </c:pt>
                <c:pt idx="7727">
                  <c:v>-12.021520615</c:v>
                </c:pt>
                <c:pt idx="7728">
                  <c:v>-12.035983086</c:v>
                </c:pt>
                <c:pt idx="7729">
                  <c:v>-12.003243446000001</c:v>
                </c:pt>
                <c:pt idx="7730">
                  <c:v>-12.003243446000001</c:v>
                </c:pt>
                <c:pt idx="7731">
                  <c:v>-12.034771919000001</c:v>
                </c:pt>
                <c:pt idx="7732">
                  <c:v>-12.019990921</c:v>
                </c:pt>
                <c:pt idx="7733">
                  <c:v>-12.037381172</c:v>
                </c:pt>
                <c:pt idx="7734">
                  <c:v>-12.037381172</c:v>
                </c:pt>
                <c:pt idx="7735">
                  <c:v>-12.021305084</c:v>
                </c:pt>
                <c:pt idx="7736">
                  <c:v>-12.03882885</c:v>
                </c:pt>
                <c:pt idx="7737">
                  <c:v>-12.036955833</c:v>
                </c:pt>
                <c:pt idx="7738">
                  <c:v>-12.036955833</c:v>
                </c:pt>
                <c:pt idx="7739">
                  <c:v>-12.004904746999999</c:v>
                </c:pt>
                <c:pt idx="7740">
                  <c:v>-12.018417358000001</c:v>
                </c:pt>
                <c:pt idx="7741">
                  <c:v>-12.018417358000001</c:v>
                </c:pt>
                <c:pt idx="7742">
                  <c:v>-12.033917427</c:v>
                </c:pt>
                <c:pt idx="7743">
                  <c:v>-12.017442703</c:v>
                </c:pt>
                <c:pt idx="7744">
                  <c:v>-12.016777039000001</c:v>
                </c:pt>
                <c:pt idx="7745">
                  <c:v>-12.016777039000001</c:v>
                </c:pt>
                <c:pt idx="7746">
                  <c:v>-12.015623093</c:v>
                </c:pt>
                <c:pt idx="7747">
                  <c:v>-12.046449661</c:v>
                </c:pt>
                <c:pt idx="7748">
                  <c:v>-12.046449661</c:v>
                </c:pt>
                <c:pt idx="7749">
                  <c:v>-12.028231621</c:v>
                </c:pt>
                <c:pt idx="7750">
                  <c:v>-12.028260231000001</c:v>
                </c:pt>
                <c:pt idx="7751">
                  <c:v>-12.011491776</c:v>
                </c:pt>
                <c:pt idx="7752">
                  <c:v>-12.011491776</c:v>
                </c:pt>
                <c:pt idx="7753">
                  <c:v>-12.010759353999999</c:v>
                </c:pt>
                <c:pt idx="7754">
                  <c:v>-12.025813103000001</c:v>
                </c:pt>
                <c:pt idx="7755">
                  <c:v>-12.025813103000001</c:v>
                </c:pt>
                <c:pt idx="7756">
                  <c:v>-12.039407730000001</c:v>
                </c:pt>
                <c:pt idx="7757">
                  <c:v>-12.009307861</c:v>
                </c:pt>
                <c:pt idx="7758">
                  <c:v>-12.022709846</c:v>
                </c:pt>
                <c:pt idx="7759">
                  <c:v>-12.022709846</c:v>
                </c:pt>
                <c:pt idx="7760">
                  <c:v>-12.022473335000001</c:v>
                </c:pt>
                <c:pt idx="7761">
                  <c:v>-12.022498131000001</c:v>
                </c:pt>
                <c:pt idx="7762">
                  <c:v>-12.022498131000001</c:v>
                </c:pt>
                <c:pt idx="7763">
                  <c:v>-12.006620407</c:v>
                </c:pt>
                <c:pt idx="7764">
                  <c:v>-12.021134376999999</c:v>
                </c:pt>
                <c:pt idx="7765">
                  <c:v>-12.005708694000001</c:v>
                </c:pt>
                <c:pt idx="7766">
                  <c:v>-12.005708694000001</c:v>
                </c:pt>
                <c:pt idx="7767">
                  <c:v>-12.021145820999999</c:v>
                </c:pt>
                <c:pt idx="7768">
                  <c:v>-12.006170273</c:v>
                </c:pt>
                <c:pt idx="7769">
                  <c:v>-12.006170273</c:v>
                </c:pt>
                <c:pt idx="7770">
                  <c:v>-12.003557205</c:v>
                </c:pt>
                <c:pt idx="7771">
                  <c:v>-11.986813545</c:v>
                </c:pt>
                <c:pt idx="7772">
                  <c:v>-12.000963211</c:v>
                </c:pt>
                <c:pt idx="7773">
                  <c:v>-12.000963211</c:v>
                </c:pt>
                <c:pt idx="7774">
                  <c:v>-12.002965927</c:v>
                </c:pt>
                <c:pt idx="7775">
                  <c:v>-11.984839439</c:v>
                </c:pt>
                <c:pt idx="7776">
                  <c:v>-11.984839439</c:v>
                </c:pt>
                <c:pt idx="7777">
                  <c:v>-12.001970290999999</c:v>
                </c:pt>
                <c:pt idx="7778">
                  <c:v>-12.002403258999999</c:v>
                </c:pt>
                <c:pt idx="7779">
                  <c:v>-11.984557152000001</c:v>
                </c:pt>
                <c:pt idx="7780">
                  <c:v>-11.984557152000001</c:v>
                </c:pt>
                <c:pt idx="7781">
                  <c:v>-12.016806602000001</c:v>
                </c:pt>
                <c:pt idx="7782">
                  <c:v>-12.016423225</c:v>
                </c:pt>
                <c:pt idx="7783">
                  <c:v>-12.016423225</c:v>
                </c:pt>
                <c:pt idx="7784">
                  <c:v>-12.000806808</c:v>
                </c:pt>
                <c:pt idx="7785">
                  <c:v>-12.000858307</c:v>
                </c:pt>
                <c:pt idx="7786">
                  <c:v>-11.983279228000001</c:v>
                </c:pt>
                <c:pt idx="7787">
                  <c:v>-11.983279228000001</c:v>
                </c:pt>
                <c:pt idx="7788">
                  <c:v>-11.999509810999999</c:v>
                </c:pt>
                <c:pt idx="7789">
                  <c:v>-12.014336586000001</c:v>
                </c:pt>
                <c:pt idx="7790">
                  <c:v>-12.014336586000001</c:v>
                </c:pt>
                <c:pt idx="7791">
                  <c:v>-11.999837875000001</c:v>
                </c:pt>
                <c:pt idx="7792">
                  <c:v>-11.999261856</c:v>
                </c:pt>
                <c:pt idx="7793">
                  <c:v>-11.998233795000001</c:v>
                </c:pt>
                <c:pt idx="7794">
                  <c:v>-11.998233795000001</c:v>
                </c:pt>
                <c:pt idx="7795">
                  <c:v>-12.013028145</c:v>
                </c:pt>
                <c:pt idx="7796">
                  <c:v>-12.014052391</c:v>
                </c:pt>
                <c:pt idx="7797">
                  <c:v>-11.997535706000001</c:v>
                </c:pt>
                <c:pt idx="7798">
                  <c:v>-11.997535706000001</c:v>
                </c:pt>
                <c:pt idx="7799">
                  <c:v>-11.997207641999999</c:v>
                </c:pt>
                <c:pt idx="7800">
                  <c:v>-12.012820244</c:v>
                </c:pt>
                <c:pt idx="7801">
                  <c:v>-12.012820244</c:v>
                </c:pt>
                <c:pt idx="7802">
                  <c:v>-11.976456642</c:v>
                </c:pt>
                <c:pt idx="7803">
                  <c:v>-11.965847015</c:v>
                </c:pt>
                <c:pt idx="7804">
                  <c:v>-11.936113358</c:v>
                </c:pt>
                <c:pt idx="7805">
                  <c:v>-11.936113358</c:v>
                </c:pt>
                <c:pt idx="7806">
                  <c:v>-11.928132056999999</c:v>
                </c:pt>
                <c:pt idx="7807">
                  <c:v>-11.887735366999999</c:v>
                </c:pt>
                <c:pt idx="7808">
                  <c:v>-11.887735366999999</c:v>
                </c:pt>
                <c:pt idx="7809">
                  <c:v>-11.864187241</c:v>
                </c:pt>
                <c:pt idx="7810">
                  <c:v>-11.843597411999999</c:v>
                </c:pt>
                <c:pt idx="7811">
                  <c:v>-11.835864066999999</c:v>
                </c:pt>
                <c:pt idx="7812">
                  <c:v>-11.835864066999999</c:v>
                </c:pt>
                <c:pt idx="7813">
                  <c:v>-11.817082405000001</c:v>
                </c:pt>
                <c:pt idx="7814">
                  <c:v>-11.783578873</c:v>
                </c:pt>
                <c:pt idx="7815">
                  <c:v>-11.764043808</c:v>
                </c:pt>
                <c:pt idx="7816">
                  <c:v>-11.764043808</c:v>
                </c:pt>
                <c:pt idx="7817">
                  <c:v>-11.765246391</c:v>
                </c:pt>
                <c:pt idx="7818">
                  <c:v>-11.748812675</c:v>
                </c:pt>
                <c:pt idx="7819">
                  <c:v>-11.748812675</c:v>
                </c:pt>
                <c:pt idx="7820">
                  <c:v>-11.717559813999999</c:v>
                </c:pt>
                <c:pt idx="7821">
                  <c:v>-11.717965125999999</c:v>
                </c:pt>
                <c:pt idx="7822">
                  <c:v>-11.687290192000001</c:v>
                </c:pt>
                <c:pt idx="7823">
                  <c:v>-11.687290192000001</c:v>
                </c:pt>
                <c:pt idx="7824">
                  <c:v>-11.674474716000001</c:v>
                </c:pt>
                <c:pt idx="7825">
                  <c:v>-11.676983833</c:v>
                </c:pt>
                <c:pt idx="7826">
                  <c:v>-11.676983833</c:v>
                </c:pt>
                <c:pt idx="7827">
                  <c:v>-11.651971817</c:v>
                </c:pt>
                <c:pt idx="7828">
                  <c:v>-11.639234543000001</c:v>
                </c:pt>
                <c:pt idx="7829">
                  <c:v>-11.628765105999999</c:v>
                </c:pt>
                <c:pt idx="7830">
                  <c:v>-11.628765105999999</c:v>
                </c:pt>
                <c:pt idx="7831">
                  <c:v>-11.619777679</c:v>
                </c:pt>
                <c:pt idx="7832">
                  <c:v>-11.611570358</c:v>
                </c:pt>
                <c:pt idx="7833">
                  <c:v>-11.611570358</c:v>
                </c:pt>
                <c:pt idx="7834">
                  <c:v>-11.617096901</c:v>
                </c:pt>
                <c:pt idx="7835">
                  <c:v>-11.608866691999999</c:v>
                </c:pt>
                <c:pt idx="7836">
                  <c:v>-11.601098061</c:v>
                </c:pt>
                <c:pt idx="7837">
                  <c:v>-11.601098061</c:v>
                </c:pt>
                <c:pt idx="7838">
                  <c:v>-11.575183868</c:v>
                </c:pt>
                <c:pt idx="7839">
                  <c:v>-11.568492889</c:v>
                </c:pt>
                <c:pt idx="7840">
                  <c:v>-11.568492889</c:v>
                </c:pt>
                <c:pt idx="7841">
                  <c:v>-11.57511425</c:v>
                </c:pt>
                <c:pt idx="7842">
                  <c:v>-11.573290825000001</c:v>
                </c:pt>
                <c:pt idx="7843">
                  <c:v>-11.564459801</c:v>
                </c:pt>
                <c:pt idx="7844">
                  <c:v>-11.564459801</c:v>
                </c:pt>
                <c:pt idx="7845">
                  <c:v>-11.542093276999999</c:v>
                </c:pt>
                <c:pt idx="7846">
                  <c:v>-11.53610611</c:v>
                </c:pt>
                <c:pt idx="7847">
                  <c:v>-11.53610611</c:v>
                </c:pt>
                <c:pt idx="7848">
                  <c:v>-11.531105042</c:v>
                </c:pt>
                <c:pt idx="7849">
                  <c:v>-11.527490616</c:v>
                </c:pt>
                <c:pt idx="7850">
                  <c:v>-11.522674561000001</c:v>
                </c:pt>
                <c:pt idx="7851">
                  <c:v>-11.522674561000001</c:v>
                </c:pt>
                <c:pt idx="7852">
                  <c:v>-11.533276558000001</c:v>
                </c:pt>
                <c:pt idx="7853">
                  <c:v>-11.513628005999999</c:v>
                </c:pt>
                <c:pt idx="7854">
                  <c:v>-11.520813942</c:v>
                </c:pt>
                <c:pt idx="7855">
                  <c:v>-11.520813942</c:v>
                </c:pt>
                <c:pt idx="7856">
                  <c:v>-11.505058289000001</c:v>
                </c:pt>
                <c:pt idx="7857">
                  <c:v>-11.48508358</c:v>
                </c:pt>
                <c:pt idx="7858">
                  <c:v>-11.48508358</c:v>
                </c:pt>
                <c:pt idx="7859">
                  <c:v>-11.513445854</c:v>
                </c:pt>
                <c:pt idx="7860">
                  <c:v>-11.511000633</c:v>
                </c:pt>
                <c:pt idx="7861">
                  <c:v>-11.48935318</c:v>
                </c:pt>
                <c:pt idx="7862">
                  <c:v>-11.48935318</c:v>
                </c:pt>
                <c:pt idx="7863">
                  <c:v>-11.484470367</c:v>
                </c:pt>
                <c:pt idx="7864">
                  <c:v>-11.498772621000001</c:v>
                </c:pt>
                <c:pt idx="7865">
                  <c:v>-11.498772621000001</c:v>
                </c:pt>
                <c:pt idx="7866">
                  <c:v>-11.497225760999999</c:v>
                </c:pt>
                <c:pt idx="7867">
                  <c:v>-11.478235245</c:v>
                </c:pt>
                <c:pt idx="7868">
                  <c:v>-11.456954002</c:v>
                </c:pt>
                <c:pt idx="7869">
                  <c:v>-11.456954002</c:v>
                </c:pt>
                <c:pt idx="7870">
                  <c:v>-11.486842155</c:v>
                </c:pt>
                <c:pt idx="7871">
                  <c:v>-11.487805367</c:v>
                </c:pt>
                <c:pt idx="7872">
                  <c:v>-11.487805367</c:v>
                </c:pt>
                <c:pt idx="7873">
                  <c:v>-11.469251633000001</c:v>
                </c:pt>
                <c:pt idx="7874">
                  <c:v>-11.468738556</c:v>
                </c:pt>
                <c:pt idx="7875">
                  <c:v>-11.479735374000001</c:v>
                </c:pt>
                <c:pt idx="7876">
                  <c:v>-11.479735374000001</c:v>
                </c:pt>
                <c:pt idx="7877">
                  <c:v>-11.445321083</c:v>
                </c:pt>
                <c:pt idx="7878">
                  <c:v>-11.476397514</c:v>
                </c:pt>
                <c:pt idx="7879">
                  <c:v>-11.476397514</c:v>
                </c:pt>
                <c:pt idx="7880">
                  <c:v>-11.462215424</c:v>
                </c:pt>
                <c:pt idx="7881">
                  <c:v>-11.459589005</c:v>
                </c:pt>
                <c:pt idx="7882">
                  <c:v>-11.455776215</c:v>
                </c:pt>
                <c:pt idx="7883">
                  <c:v>-11.455776215</c:v>
                </c:pt>
                <c:pt idx="7884">
                  <c:v>-11.455305099</c:v>
                </c:pt>
                <c:pt idx="7885">
                  <c:v>-11.454963684000001</c:v>
                </c:pt>
                <c:pt idx="7886">
                  <c:v>-11.454963684000001</c:v>
                </c:pt>
                <c:pt idx="7887">
                  <c:v>-11.467059135</c:v>
                </c:pt>
                <c:pt idx="7888">
                  <c:v>-11.466242790000001</c:v>
                </c:pt>
                <c:pt idx="7889">
                  <c:v>-11.450771332</c:v>
                </c:pt>
                <c:pt idx="7890">
                  <c:v>-11.450771332</c:v>
                </c:pt>
                <c:pt idx="7891">
                  <c:v>-11.434729576000001</c:v>
                </c:pt>
                <c:pt idx="7892">
                  <c:v>-11.44852829</c:v>
                </c:pt>
                <c:pt idx="7893">
                  <c:v>-11.445625305</c:v>
                </c:pt>
                <c:pt idx="7894">
                  <c:v>-11.445625305</c:v>
                </c:pt>
                <c:pt idx="7895">
                  <c:v>-11.444644928000001</c:v>
                </c:pt>
                <c:pt idx="7896">
                  <c:v>-11.448358536000001</c:v>
                </c:pt>
                <c:pt idx="7897">
                  <c:v>-11.448358536000001</c:v>
                </c:pt>
                <c:pt idx="7898">
                  <c:v>-11.443758011</c:v>
                </c:pt>
                <c:pt idx="7899">
                  <c:v>-11.461808205000001</c:v>
                </c:pt>
                <c:pt idx="7900">
                  <c:v>-11.441423415999999</c:v>
                </c:pt>
                <c:pt idx="7901">
                  <c:v>-11.441423415999999</c:v>
                </c:pt>
                <c:pt idx="7902">
                  <c:v>-11.442897797000001</c:v>
                </c:pt>
                <c:pt idx="7903">
                  <c:v>-11.459109306</c:v>
                </c:pt>
                <c:pt idx="7904">
                  <c:v>-11.459109306</c:v>
                </c:pt>
                <c:pt idx="7905">
                  <c:v>-11.439851761</c:v>
                </c:pt>
                <c:pt idx="7906">
                  <c:v>-11.442445755</c:v>
                </c:pt>
                <c:pt idx="7907">
                  <c:v>-11.441986084</c:v>
                </c:pt>
                <c:pt idx="7908">
                  <c:v>-11.441986084</c:v>
                </c:pt>
                <c:pt idx="7909">
                  <c:v>-11.442449570000001</c:v>
                </c:pt>
                <c:pt idx="7910">
                  <c:v>-11.442745209</c:v>
                </c:pt>
                <c:pt idx="7911">
                  <c:v>-11.45458889</c:v>
                </c:pt>
                <c:pt idx="7912">
                  <c:v>-11.45458889</c:v>
                </c:pt>
                <c:pt idx="7913">
                  <c:v>-11.439306259</c:v>
                </c:pt>
                <c:pt idx="7914">
                  <c:v>-11.440443039</c:v>
                </c:pt>
                <c:pt idx="7915">
                  <c:v>-11.440443039</c:v>
                </c:pt>
                <c:pt idx="7916">
                  <c:v>-11.439811707</c:v>
                </c:pt>
                <c:pt idx="7917">
                  <c:v>-11.439659119</c:v>
                </c:pt>
                <c:pt idx="7918">
                  <c:v>-11.452216148</c:v>
                </c:pt>
                <c:pt idx="7919">
                  <c:v>-11.452216148</c:v>
                </c:pt>
                <c:pt idx="7920">
                  <c:v>-11.42050457</c:v>
                </c:pt>
                <c:pt idx="7921">
                  <c:v>-11.454899788000001</c:v>
                </c:pt>
                <c:pt idx="7922">
                  <c:v>-11.437128067</c:v>
                </c:pt>
                <c:pt idx="7923">
                  <c:v>-11.437128067</c:v>
                </c:pt>
                <c:pt idx="7924">
                  <c:v>-11.453089714000001</c:v>
                </c:pt>
                <c:pt idx="7925">
                  <c:v>-11.436044692999999</c:v>
                </c:pt>
                <c:pt idx="7926">
                  <c:v>-11.436044692999999</c:v>
                </c:pt>
                <c:pt idx="7927">
                  <c:v>-11.420018195999999</c:v>
                </c:pt>
                <c:pt idx="7928">
                  <c:v>-11.436862946</c:v>
                </c:pt>
                <c:pt idx="7929">
                  <c:v>-11.436862946</c:v>
                </c:pt>
                <c:pt idx="7930">
                  <c:v>-11.453206062</c:v>
                </c:pt>
                <c:pt idx="7931">
                  <c:v>-11.437047958000001</c:v>
                </c:pt>
                <c:pt idx="7932">
                  <c:v>-11.452521323999999</c:v>
                </c:pt>
                <c:pt idx="7933">
                  <c:v>-11.452521323999999</c:v>
                </c:pt>
                <c:pt idx="7934">
                  <c:v>-11.437961577999999</c:v>
                </c:pt>
                <c:pt idx="7935">
                  <c:v>-11.421679497</c:v>
                </c:pt>
                <c:pt idx="7936">
                  <c:v>-11.421679497</c:v>
                </c:pt>
                <c:pt idx="7937">
                  <c:v>-11.450413704000001</c:v>
                </c:pt>
                <c:pt idx="7938">
                  <c:v>-11.452280998000001</c:v>
                </c:pt>
                <c:pt idx="7939">
                  <c:v>-11.436599730999999</c:v>
                </c:pt>
                <c:pt idx="7940">
                  <c:v>-11.436599730999999</c:v>
                </c:pt>
                <c:pt idx="7941">
                  <c:v>-11.437265396000001</c:v>
                </c:pt>
                <c:pt idx="7942">
                  <c:v>-11.453061104</c:v>
                </c:pt>
                <c:pt idx="7943">
                  <c:v>-11.453061104</c:v>
                </c:pt>
                <c:pt idx="7944">
                  <c:v>-11.432952881</c:v>
                </c:pt>
                <c:pt idx="7945">
                  <c:v>-11.433685303000001</c:v>
                </c:pt>
                <c:pt idx="7946">
                  <c:v>-11.419680595000001</c:v>
                </c:pt>
                <c:pt idx="7947">
                  <c:v>-11.419680595000001</c:v>
                </c:pt>
                <c:pt idx="7948">
                  <c:v>-11.436138153</c:v>
                </c:pt>
                <c:pt idx="7949">
                  <c:v>-11.435796738000001</c:v>
                </c:pt>
                <c:pt idx="7950">
                  <c:v>-11.450045586</c:v>
                </c:pt>
                <c:pt idx="7951">
                  <c:v>-11.450045586</c:v>
                </c:pt>
                <c:pt idx="7952">
                  <c:v>-11.433507919</c:v>
                </c:pt>
                <c:pt idx="7953">
                  <c:v>-11.442712783999999</c:v>
                </c:pt>
                <c:pt idx="7954">
                  <c:v>-11.442712783999999</c:v>
                </c:pt>
                <c:pt idx="7955">
                  <c:v>-11.451547623</c:v>
                </c:pt>
                <c:pt idx="7956">
                  <c:v>-11.478140830999999</c:v>
                </c:pt>
                <c:pt idx="7957">
                  <c:v>-11.472024918000001</c:v>
                </c:pt>
                <c:pt idx="7958">
                  <c:v>-11.472024918000001</c:v>
                </c:pt>
                <c:pt idx="7959">
                  <c:v>-11.494215965</c:v>
                </c:pt>
                <c:pt idx="7960">
                  <c:v>-11.486444473000001</c:v>
                </c:pt>
                <c:pt idx="7961">
                  <c:v>-11.486444473000001</c:v>
                </c:pt>
                <c:pt idx="7962">
                  <c:v>-11.510308265999999</c:v>
                </c:pt>
                <c:pt idx="7963">
                  <c:v>-11.487832069</c:v>
                </c:pt>
                <c:pt idx="7964">
                  <c:v>-11.522854805</c:v>
                </c:pt>
                <c:pt idx="7965">
                  <c:v>-11.522854805</c:v>
                </c:pt>
                <c:pt idx="7966">
                  <c:v>-11.514425277999999</c:v>
                </c:pt>
                <c:pt idx="7967">
                  <c:v>-11.537283897</c:v>
                </c:pt>
                <c:pt idx="7968">
                  <c:v>-11.537283897</c:v>
                </c:pt>
                <c:pt idx="7969">
                  <c:v>-11.54386425</c:v>
                </c:pt>
                <c:pt idx="7970">
                  <c:v>-11.550057410999999</c:v>
                </c:pt>
                <c:pt idx="7971">
                  <c:v>-11.555657387</c:v>
                </c:pt>
                <c:pt idx="7972">
                  <c:v>-11.555657387</c:v>
                </c:pt>
                <c:pt idx="7973">
                  <c:v>-11.531682013999999</c:v>
                </c:pt>
                <c:pt idx="7974">
                  <c:v>-11.566670417999999</c:v>
                </c:pt>
                <c:pt idx="7975">
                  <c:v>-11.566670417999999</c:v>
                </c:pt>
                <c:pt idx="7976">
                  <c:v>-11.573237419</c:v>
                </c:pt>
                <c:pt idx="7977">
                  <c:v>-11.574110985000001</c:v>
                </c:pt>
                <c:pt idx="7978">
                  <c:v>-11.545880318</c:v>
                </c:pt>
                <c:pt idx="7979">
                  <c:v>-11.545880318</c:v>
                </c:pt>
                <c:pt idx="7980">
                  <c:v>-11.578572273000001</c:v>
                </c:pt>
                <c:pt idx="7981">
                  <c:v>-11.581057549000001</c:v>
                </c:pt>
                <c:pt idx="7982">
                  <c:v>-11.581057549000001</c:v>
                </c:pt>
                <c:pt idx="7983">
                  <c:v>-11.562187195</c:v>
                </c:pt>
                <c:pt idx="7984">
                  <c:v>-11.565721512</c:v>
                </c:pt>
                <c:pt idx="7985">
                  <c:v>-11.578976631</c:v>
                </c:pt>
                <c:pt idx="7986">
                  <c:v>-11.578976631</c:v>
                </c:pt>
                <c:pt idx="7987">
                  <c:v>-11.561910629</c:v>
                </c:pt>
                <c:pt idx="7988">
                  <c:v>-11.559648513999999</c:v>
                </c:pt>
                <c:pt idx="7989">
                  <c:v>-11.558525084999999</c:v>
                </c:pt>
                <c:pt idx="7990">
                  <c:v>-11.558525084999999</c:v>
                </c:pt>
                <c:pt idx="7991">
                  <c:v>-11.555559157999999</c:v>
                </c:pt>
                <c:pt idx="7992">
                  <c:v>-11.572422981000001</c:v>
                </c:pt>
                <c:pt idx="7993">
                  <c:v>-11.572422981000001</c:v>
                </c:pt>
                <c:pt idx="7994">
                  <c:v>-11.566512108</c:v>
                </c:pt>
                <c:pt idx="7995">
                  <c:v>-11.546344757</c:v>
                </c:pt>
                <c:pt idx="7996">
                  <c:v>-11.541103363</c:v>
                </c:pt>
                <c:pt idx="7997">
                  <c:v>-11.541103363</c:v>
                </c:pt>
                <c:pt idx="7998">
                  <c:v>-11.556843757999999</c:v>
                </c:pt>
                <c:pt idx="7999">
                  <c:v>-11.538860321</c:v>
                </c:pt>
                <c:pt idx="8000">
                  <c:v>-11.538860321</c:v>
                </c:pt>
                <c:pt idx="8001">
                  <c:v>-11.531980515000001</c:v>
                </c:pt>
                <c:pt idx="8002">
                  <c:v>-11.544907569999999</c:v>
                </c:pt>
                <c:pt idx="8003">
                  <c:v>-11.544907569999999</c:v>
                </c:pt>
                <c:pt idx="8004">
                  <c:v>-11.539868354999999</c:v>
                </c:pt>
                <c:pt idx="8005">
                  <c:v>-11.53567028</c:v>
                </c:pt>
                <c:pt idx="8006">
                  <c:v>-11.517543793</c:v>
                </c:pt>
                <c:pt idx="8007">
                  <c:v>-11.517543793</c:v>
                </c:pt>
                <c:pt idx="8008">
                  <c:v>-11.495814322999999</c:v>
                </c:pt>
                <c:pt idx="8009">
                  <c:v>-11.524216652</c:v>
                </c:pt>
                <c:pt idx="8010">
                  <c:v>-11.519717216</c:v>
                </c:pt>
                <c:pt idx="8011">
                  <c:v>-11.519717216</c:v>
                </c:pt>
                <c:pt idx="8012">
                  <c:v>-11.500070572</c:v>
                </c:pt>
                <c:pt idx="8013">
                  <c:v>-11.495895386000001</c:v>
                </c:pt>
                <c:pt idx="8014">
                  <c:v>-11.495895386000001</c:v>
                </c:pt>
                <c:pt idx="8015">
                  <c:v>-11.507735252</c:v>
                </c:pt>
                <c:pt idx="8016">
                  <c:v>-11.489915848000001</c:v>
                </c:pt>
                <c:pt idx="8017">
                  <c:v>-11.486894608</c:v>
                </c:pt>
                <c:pt idx="8018">
                  <c:v>-11.486894608</c:v>
                </c:pt>
                <c:pt idx="8019">
                  <c:v>-11.498530388000001</c:v>
                </c:pt>
                <c:pt idx="8020">
                  <c:v>-11.481065750000001</c:v>
                </c:pt>
                <c:pt idx="8021">
                  <c:v>-11.481065750000001</c:v>
                </c:pt>
                <c:pt idx="8022">
                  <c:v>-11.477472304999999</c:v>
                </c:pt>
                <c:pt idx="8023">
                  <c:v>-11.489968299999999</c:v>
                </c:pt>
                <c:pt idx="8024">
                  <c:v>-11.491179466</c:v>
                </c:pt>
                <c:pt idx="8025">
                  <c:v>-11.491179466</c:v>
                </c:pt>
                <c:pt idx="8026">
                  <c:v>-11.456599236000001</c:v>
                </c:pt>
                <c:pt idx="8027">
                  <c:v>-11.469587325999999</c:v>
                </c:pt>
                <c:pt idx="8028">
                  <c:v>-11.469587325999999</c:v>
                </c:pt>
                <c:pt idx="8029">
                  <c:v>-11.486134528999999</c:v>
                </c:pt>
                <c:pt idx="8030">
                  <c:v>-11.467895508</c:v>
                </c:pt>
                <c:pt idx="8031">
                  <c:v>-11.468109131</c:v>
                </c:pt>
                <c:pt idx="8032">
                  <c:v>-11.468109131</c:v>
                </c:pt>
                <c:pt idx="8033">
                  <c:v>-11.480505943000001</c:v>
                </c:pt>
                <c:pt idx="8034">
                  <c:v>-11.466798782</c:v>
                </c:pt>
                <c:pt idx="8035">
                  <c:v>-11.466798782</c:v>
                </c:pt>
                <c:pt idx="8036">
                  <c:v>-11.483057976</c:v>
                </c:pt>
                <c:pt idx="8037">
                  <c:v>-11.467164993000001</c:v>
                </c:pt>
                <c:pt idx="8038">
                  <c:v>-11.483210564</c:v>
                </c:pt>
                <c:pt idx="8039">
                  <c:v>-11.483210564</c:v>
                </c:pt>
                <c:pt idx="8040">
                  <c:v>-11.467725754</c:v>
                </c:pt>
                <c:pt idx="8041">
                  <c:v>-11.483521461</c:v>
                </c:pt>
                <c:pt idx="8042">
                  <c:v>-11.483521461</c:v>
                </c:pt>
                <c:pt idx="8043">
                  <c:v>-11.48703289</c:v>
                </c:pt>
                <c:pt idx="8044">
                  <c:v>-11.484921455</c:v>
                </c:pt>
                <c:pt idx="8045">
                  <c:v>-11.48568058</c:v>
                </c:pt>
                <c:pt idx="8046">
                  <c:v>-11.48568058</c:v>
                </c:pt>
                <c:pt idx="8047">
                  <c:v>-11.482455254</c:v>
                </c:pt>
                <c:pt idx="8048">
                  <c:v>-11.481389046</c:v>
                </c:pt>
                <c:pt idx="8049">
                  <c:v>-11.496889114</c:v>
                </c:pt>
                <c:pt idx="8050">
                  <c:v>-11.496889114</c:v>
                </c:pt>
                <c:pt idx="8051">
                  <c:v>-11.463386536</c:v>
                </c:pt>
                <c:pt idx="8052">
                  <c:v>-11.448361396999999</c:v>
                </c:pt>
                <c:pt idx="8053">
                  <c:v>-11.448361396999999</c:v>
                </c:pt>
                <c:pt idx="8054">
                  <c:v>-11.463432312</c:v>
                </c:pt>
                <c:pt idx="8055">
                  <c:v>-11.477658271999999</c:v>
                </c:pt>
                <c:pt idx="8056">
                  <c:v>-11.476372719</c:v>
                </c:pt>
                <c:pt idx="8057">
                  <c:v>-11.476372719</c:v>
                </c:pt>
                <c:pt idx="8058">
                  <c:v>-11.443570137</c:v>
                </c:pt>
                <c:pt idx="8059">
                  <c:v>-11.443961142999999</c:v>
                </c:pt>
                <c:pt idx="8060">
                  <c:v>-11.443961142999999</c:v>
                </c:pt>
                <c:pt idx="8061">
                  <c:v>-11.459678650000001</c:v>
                </c:pt>
                <c:pt idx="8062">
                  <c:v>-11.475893974</c:v>
                </c:pt>
                <c:pt idx="8063">
                  <c:v>-11.458950043</c:v>
                </c:pt>
                <c:pt idx="8064">
                  <c:v>-11.458950043</c:v>
                </c:pt>
                <c:pt idx="8065">
                  <c:v>-11.457607269</c:v>
                </c:pt>
                <c:pt idx="8066">
                  <c:v>-11.473238945</c:v>
                </c:pt>
                <c:pt idx="8067">
                  <c:v>-11.471886635000001</c:v>
                </c:pt>
                <c:pt idx="8068">
                  <c:v>-11.471886635000001</c:v>
                </c:pt>
                <c:pt idx="8069">
                  <c:v>-11.471047401</c:v>
                </c:pt>
                <c:pt idx="8070">
                  <c:v>-11.457233429</c:v>
                </c:pt>
                <c:pt idx="8071">
                  <c:v>-11.457233429</c:v>
                </c:pt>
                <c:pt idx="8072">
                  <c:v>-11.456834793000001</c:v>
                </c:pt>
                <c:pt idx="8073">
                  <c:v>-11.438740729999999</c:v>
                </c:pt>
                <c:pt idx="8074">
                  <c:v>-11.469248772</c:v>
                </c:pt>
                <c:pt idx="8075">
                  <c:v>-11.469248772</c:v>
                </c:pt>
                <c:pt idx="8076">
                  <c:v>-11.456636429</c:v>
                </c:pt>
                <c:pt idx="8077">
                  <c:v>-11.452962875000001</c:v>
                </c:pt>
                <c:pt idx="8078">
                  <c:v>-11.452962875000001</c:v>
                </c:pt>
                <c:pt idx="8079">
                  <c:v>-11.468485832000001</c:v>
                </c:pt>
                <c:pt idx="8080">
                  <c:v>-11.4679842</c:v>
                </c:pt>
                <c:pt idx="8081">
                  <c:v>-11.453506470000001</c:v>
                </c:pt>
                <c:pt idx="8082">
                  <c:v>-11.453506470000001</c:v>
                </c:pt>
                <c:pt idx="8083">
                  <c:v>-11.452898026</c:v>
                </c:pt>
                <c:pt idx="8084">
                  <c:v>-11.451627731</c:v>
                </c:pt>
                <c:pt idx="8085">
                  <c:v>-11.451627731</c:v>
                </c:pt>
                <c:pt idx="8086">
                  <c:v>-11.466269493</c:v>
                </c:pt>
                <c:pt idx="8087">
                  <c:v>-11.464737892</c:v>
                </c:pt>
                <c:pt idx="8088">
                  <c:v>-11.452133179</c:v>
                </c:pt>
                <c:pt idx="8089">
                  <c:v>-11.452133179</c:v>
                </c:pt>
                <c:pt idx="8090">
                  <c:v>-11.434620857000001</c:v>
                </c:pt>
                <c:pt idx="8091">
                  <c:v>-11.449405670000001</c:v>
                </c:pt>
                <c:pt idx="8092">
                  <c:v>-11.449405670000001</c:v>
                </c:pt>
                <c:pt idx="8093">
                  <c:v>-11.448232651</c:v>
                </c:pt>
                <c:pt idx="8094">
                  <c:v>-11.464818000999999</c:v>
                </c:pt>
                <c:pt idx="8095">
                  <c:v>-11.46744442</c:v>
                </c:pt>
                <c:pt idx="8096">
                  <c:v>-11.46744442</c:v>
                </c:pt>
                <c:pt idx="8097">
                  <c:v>-11.463677406</c:v>
                </c:pt>
                <c:pt idx="8098">
                  <c:v>-11.464076042</c:v>
                </c:pt>
                <c:pt idx="8099">
                  <c:v>-11.464076042</c:v>
                </c:pt>
                <c:pt idx="8100">
                  <c:v>-11.464974402999999</c:v>
                </c:pt>
                <c:pt idx="8101">
                  <c:v>-11.450368880999999</c:v>
                </c:pt>
                <c:pt idx="8102">
                  <c:v>-11.482095718</c:v>
                </c:pt>
                <c:pt idx="8103">
                  <c:v>-11.482095718</c:v>
                </c:pt>
                <c:pt idx="8104">
                  <c:v>-11.450931549</c:v>
                </c:pt>
                <c:pt idx="8105">
                  <c:v>-11.466843604999999</c:v>
                </c:pt>
                <c:pt idx="8106">
                  <c:v>-11.466816902</c:v>
                </c:pt>
                <c:pt idx="8107">
                  <c:v>-11.466816902</c:v>
                </c:pt>
                <c:pt idx="8108">
                  <c:v>-11.464268684</c:v>
                </c:pt>
                <c:pt idx="8109">
                  <c:v>-11.435618400999999</c:v>
                </c:pt>
                <c:pt idx="8110">
                  <c:v>-11.435618400999999</c:v>
                </c:pt>
                <c:pt idx="8111">
                  <c:v>-11.464270592</c:v>
                </c:pt>
                <c:pt idx="8112">
                  <c:v>-11.446251868999999</c:v>
                </c:pt>
                <c:pt idx="8113">
                  <c:v>-11.420939445</c:v>
                </c:pt>
                <c:pt idx="8114">
                  <c:v>-11.420939445</c:v>
                </c:pt>
                <c:pt idx="8115">
                  <c:v>-11.396624565</c:v>
                </c:pt>
                <c:pt idx="8116">
                  <c:v>-11.340844153999999</c:v>
                </c:pt>
                <c:pt idx="8117">
                  <c:v>-11.340844153999999</c:v>
                </c:pt>
                <c:pt idx="8118">
                  <c:v>-11.336339950999999</c:v>
                </c:pt>
                <c:pt idx="8119">
                  <c:v>-11.318401336999999</c:v>
                </c:pt>
                <c:pt idx="8120">
                  <c:v>-11.296747207999999</c:v>
                </c:pt>
                <c:pt idx="8121">
                  <c:v>-11.296747207999999</c:v>
                </c:pt>
                <c:pt idx="8122">
                  <c:v>-11.295279503</c:v>
                </c:pt>
                <c:pt idx="8123">
                  <c:v>-11.26077652</c:v>
                </c:pt>
                <c:pt idx="8124">
                  <c:v>-11.26077652</c:v>
                </c:pt>
                <c:pt idx="8125">
                  <c:v>-11.246183394999999</c:v>
                </c:pt>
                <c:pt idx="8126">
                  <c:v>-11.230134963999999</c:v>
                </c:pt>
                <c:pt idx="8127">
                  <c:v>-11.248306274000001</c:v>
                </c:pt>
                <c:pt idx="8128">
                  <c:v>-11.248306274000001</c:v>
                </c:pt>
                <c:pt idx="8129">
                  <c:v>-11.200460434</c:v>
                </c:pt>
                <c:pt idx="8130">
                  <c:v>-11.202996254</c:v>
                </c:pt>
                <c:pt idx="8131">
                  <c:v>-11.202996254</c:v>
                </c:pt>
                <c:pt idx="8132">
                  <c:v>-11.188500403999999</c:v>
                </c:pt>
                <c:pt idx="8133">
                  <c:v>-11.163639069</c:v>
                </c:pt>
                <c:pt idx="8134">
                  <c:v>-11.169980048999999</c:v>
                </c:pt>
                <c:pt idx="8135">
                  <c:v>-11.169980048999999</c:v>
                </c:pt>
                <c:pt idx="8136">
                  <c:v>-11.14176178</c:v>
                </c:pt>
                <c:pt idx="8137">
                  <c:v>-11.13816452</c:v>
                </c:pt>
                <c:pt idx="8138">
                  <c:v>-11.13816452</c:v>
                </c:pt>
                <c:pt idx="8139">
                  <c:v>-11.136269569</c:v>
                </c:pt>
                <c:pt idx="8140">
                  <c:v>-11.110103606999999</c:v>
                </c:pt>
                <c:pt idx="8141">
                  <c:v>-11.106538773</c:v>
                </c:pt>
                <c:pt idx="8142">
                  <c:v>-11.106538773</c:v>
                </c:pt>
                <c:pt idx="8143">
                  <c:v>-11.112460135999999</c:v>
                </c:pt>
                <c:pt idx="8144">
                  <c:v>-11.089046478</c:v>
                </c:pt>
                <c:pt idx="8145">
                  <c:v>-11.097311974</c:v>
                </c:pt>
                <c:pt idx="8146">
                  <c:v>-11.097311974</c:v>
                </c:pt>
                <c:pt idx="8147">
                  <c:v>-11.06030941</c:v>
                </c:pt>
                <c:pt idx="8148">
                  <c:v>-11.070432663</c:v>
                </c:pt>
                <c:pt idx="8149">
                  <c:v>-11.070432663</c:v>
                </c:pt>
                <c:pt idx="8150">
                  <c:v>-11.04695034</c:v>
                </c:pt>
                <c:pt idx="8151">
                  <c:v>-11.073512077</c:v>
                </c:pt>
                <c:pt idx="8152">
                  <c:v>-11.051925659</c:v>
                </c:pt>
                <c:pt idx="8153">
                  <c:v>-11.051925659</c:v>
                </c:pt>
                <c:pt idx="8154">
                  <c:v>-11.026333809</c:v>
                </c:pt>
                <c:pt idx="8155">
                  <c:v>-11.057099342000001</c:v>
                </c:pt>
                <c:pt idx="8156">
                  <c:v>-11.057099342000001</c:v>
                </c:pt>
                <c:pt idx="8157">
                  <c:v>-11.050837517</c:v>
                </c:pt>
                <c:pt idx="8158">
                  <c:v>-11.029176712</c:v>
                </c:pt>
                <c:pt idx="8159">
                  <c:v>-11.029775620000001</c:v>
                </c:pt>
                <c:pt idx="8160">
                  <c:v>-11.029775620000001</c:v>
                </c:pt>
                <c:pt idx="8161">
                  <c:v>-11.026180267000001</c:v>
                </c:pt>
                <c:pt idx="8162">
                  <c:v>-11.034453392</c:v>
                </c:pt>
                <c:pt idx="8163">
                  <c:v>-11.019186019999999</c:v>
                </c:pt>
                <c:pt idx="8164">
                  <c:v>-11.019186019999999</c:v>
                </c:pt>
                <c:pt idx="8165">
                  <c:v>-11.028923988000001</c:v>
                </c:pt>
                <c:pt idx="8166">
                  <c:v>-11.009763718</c:v>
                </c:pt>
                <c:pt idx="8167">
                  <c:v>-11.009763718</c:v>
                </c:pt>
                <c:pt idx="8168">
                  <c:v>-11.008613585999999</c:v>
                </c:pt>
                <c:pt idx="8169">
                  <c:v>-11.016762733</c:v>
                </c:pt>
                <c:pt idx="8170">
                  <c:v>-11.015131950000001</c:v>
                </c:pt>
                <c:pt idx="8171">
                  <c:v>-11.015131950000001</c:v>
                </c:pt>
                <c:pt idx="8172">
                  <c:v>-10.998861313000001</c:v>
                </c:pt>
                <c:pt idx="8173">
                  <c:v>-10.994232178000001</c:v>
                </c:pt>
                <c:pt idx="8174">
                  <c:v>-10.994232178000001</c:v>
                </c:pt>
                <c:pt idx="8175">
                  <c:v>-11.006857871999999</c:v>
                </c:pt>
                <c:pt idx="8176">
                  <c:v>-11.005284309</c:v>
                </c:pt>
                <c:pt idx="8177">
                  <c:v>-10.975626945</c:v>
                </c:pt>
                <c:pt idx="8178">
                  <c:v>-10.975626945</c:v>
                </c:pt>
                <c:pt idx="8179">
                  <c:v>-10.971663475</c:v>
                </c:pt>
                <c:pt idx="8180">
                  <c:v>-10.982860564999999</c:v>
                </c:pt>
                <c:pt idx="8181">
                  <c:v>-10.982860564999999</c:v>
                </c:pt>
                <c:pt idx="8182">
                  <c:v>-10.983665466</c:v>
                </c:pt>
                <c:pt idx="8183">
                  <c:v>-10.963728905</c:v>
                </c:pt>
                <c:pt idx="8184">
                  <c:v>-10.962548256</c:v>
                </c:pt>
                <c:pt idx="8185">
                  <c:v>-10.962548256</c:v>
                </c:pt>
                <c:pt idx="8186">
                  <c:v>-10.992882729</c:v>
                </c:pt>
                <c:pt idx="8187">
                  <c:v>-10.959805489000001</c:v>
                </c:pt>
                <c:pt idx="8188">
                  <c:v>-10.959805489000001</c:v>
                </c:pt>
                <c:pt idx="8189">
                  <c:v>-10.972970963</c:v>
                </c:pt>
                <c:pt idx="8190">
                  <c:v>-10.975536346</c:v>
                </c:pt>
                <c:pt idx="8191">
                  <c:v>-10.957428931999999</c:v>
                </c:pt>
                <c:pt idx="8192">
                  <c:v>-10.957428931999999</c:v>
                </c:pt>
                <c:pt idx="8193">
                  <c:v>-10.990101814000001</c:v>
                </c:pt>
                <c:pt idx="8194">
                  <c:v>-10.986680031000001</c:v>
                </c:pt>
                <c:pt idx="8195">
                  <c:v>-10.986680031000001</c:v>
                </c:pt>
                <c:pt idx="8196">
                  <c:v>-10.953829765</c:v>
                </c:pt>
                <c:pt idx="8197">
                  <c:v>-10.966539383000001</c:v>
                </c:pt>
                <c:pt idx="8198">
                  <c:v>-10.983149529</c:v>
                </c:pt>
                <c:pt idx="8199">
                  <c:v>-10.983149529</c:v>
                </c:pt>
                <c:pt idx="8200">
                  <c:v>-10.980042458</c:v>
                </c:pt>
                <c:pt idx="8201">
                  <c:v>-10.967180252</c:v>
                </c:pt>
                <c:pt idx="8202">
                  <c:v>-10.962194443</c:v>
                </c:pt>
                <c:pt idx="8203">
                  <c:v>-10.962194443</c:v>
                </c:pt>
                <c:pt idx="8204">
                  <c:v>-10.961811065999999</c:v>
                </c:pt>
                <c:pt idx="8205">
                  <c:v>-10.961322784</c:v>
                </c:pt>
                <c:pt idx="8206">
                  <c:v>-10.961322784</c:v>
                </c:pt>
                <c:pt idx="8207">
                  <c:v>-10.963470459</c:v>
                </c:pt>
                <c:pt idx="8208">
                  <c:v>-10.980303764</c:v>
                </c:pt>
                <c:pt idx="8209">
                  <c:v>-10.947169304000001</c:v>
                </c:pt>
                <c:pt idx="8210">
                  <c:v>-10.947169304000001</c:v>
                </c:pt>
                <c:pt idx="8211">
                  <c:v>-10.945719719</c:v>
                </c:pt>
                <c:pt idx="8212">
                  <c:v>-10.946749687000001</c:v>
                </c:pt>
                <c:pt idx="8213">
                  <c:v>-10.946749687000001</c:v>
                </c:pt>
                <c:pt idx="8214">
                  <c:v>-10.972788810999999</c:v>
                </c:pt>
                <c:pt idx="8215">
                  <c:v>-10.941828728000001</c:v>
                </c:pt>
                <c:pt idx="8216">
                  <c:v>-10.956857681000001</c:v>
                </c:pt>
                <c:pt idx="8217">
                  <c:v>-10.956857681000001</c:v>
                </c:pt>
                <c:pt idx="8218">
                  <c:v>-10.959804535</c:v>
                </c:pt>
                <c:pt idx="8219">
                  <c:v>-10.957950592</c:v>
                </c:pt>
                <c:pt idx="8220">
                  <c:v>-10.957950592</c:v>
                </c:pt>
                <c:pt idx="8221">
                  <c:v>-10.956892013999999</c:v>
                </c:pt>
                <c:pt idx="8222">
                  <c:v>-10.940554619</c:v>
                </c:pt>
                <c:pt idx="8223">
                  <c:v>-10.971625328</c:v>
                </c:pt>
                <c:pt idx="8224">
                  <c:v>-10.971625328</c:v>
                </c:pt>
                <c:pt idx="8225">
                  <c:v>-10.954956055</c:v>
                </c:pt>
                <c:pt idx="8226">
                  <c:v>-10.959022522</c:v>
                </c:pt>
                <c:pt idx="8227">
                  <c:v>-10.959022522</c:v>
                </c:pt>
                <c:pt idx="8228">
                  <c:v>-10.971106529</c:v>
                </c:pt>
                <c:pt idx="8229">
                  <c:v>-10.955753326</c:v>
                </c:pt>
                <c:pt idx="8230">
                  <c:v>-10.967669487</c:v>
                </c:pt>
                <c:pt idx="8231">
                  <c:v>-10.967669487</c:v>
                </c:pt>
                <c:pt idx="8232">
                  <c:v>-10.968535423000001</c:v>
                </c:pt>
                <c:pt idx="8233">
                  <c:v>-10.951755523999999</c:v>
                </c:pt>
                <c:pt idx="8234">
                  <c:v>-10.951755523999999</c:v>
                </c:pt>
                <c:pt idx="8235">
                  <c:v>-10.953805923000001</c:v>
                </c:pt>
                <c:pt idx="8236">
                  <c:v>-10.968546867000001</c:v>
                </c:pt>
                <c:pt idx="8237">
                  <c:v>-10.952684401999999</c:v>
                </c:pt>
                <c:pt idx="8238">
                  <c:v>-10.952684401999999</c:v>
                </c:pt>
                <c:pt idx="8239">
                  <c:v>-10.951694488999999</c:v>
                </c:pt>
                <c:pt idx="8240">
                  <c:v>-10.937254906</c:v>
                </c:pt>
                <c:pt idx="8241">
                  <c:v>-10.968272209</c:v>
                </c:pt>
                <c:pt idx="8242">
                  <c:v>-10.968272209</c:v>
                </c:pt>
                <c:pt idx="8243">
                  <c:v>-10.952066422</c:v>
                </c:pt>
                <c:pt idx="8244">
                  <c:v>-10.934718132</c:v>
                </c:pt>
                <c:pt idx="8245">
                  <c:v>-10.934718132</c:v>
                </c:pt>
                <c:pt idx="8246">
                  <c:v>-10.955442429</c:v>
                </c:pt>
                <c:pt idx="8247">
                  <c:v>-10.969088554000001</c:v>
                </c:pt>
                <c:pt idx="8248">
                  <c:v>-10.951663971</c:v>
                </c:pt>
                <c:pt idx="8249">
                  <c:v>-10.951663971</c:v>
                </c:pt>
                <c:pt idx="8250">
                  <c:v>-10.933064461000001</c:v>
                </c:pt>
                <c:pt idx="8251">
                  <c:v>-10.968022346</c:v>
                </c:pt>
                <c:pt idx="8252">
                  <c:v>-10.968022346</c:v>
                </c:pt>
                <c:pt idx="8253">
                  <c:v>-10.967492104</c:v>
                </c:pt>
                <c:pt idx="8254">
                  <c:v>-10.970246315000001</c:v>
                </c:pt>
                <c:pt idx="8255">
                  <c:v>-10.965352058000001</c:v>
                </c:pt>
                <c:pt idx="8256">
                  <c:v>-10.965352058000001</c:v>
                </c:pt>
                <c:pt idx="8257">
                  <c:v>-10.933196068000001</c:v>
                </c:pt>
                <c:pt idx="8258">
                  <c:v>-10.963209151999999</c:v>
                </c:pt>
                <c:pt idx="8259">
                  <c:v>-10.963209151999999</c:v>
                </c:pt>
                <c:pt idx="8260">
                  <c:v>-10.9560709</c:v>
                </c:pt>
                <c:pt idx="8261">
                  <c:v>-10.963627815000001</c:v>
                </c:pt>
                <c:pt idx="8262">
                  <c:v>-11.002118111</c:v>
                </c:pt>
                <c:pt idx="8263">
                  <c:v>-11.002118111</c:v>
                </c:pt>
                <c:pt idx="8264">
                  <c:v>-10.996469498</c:v>
                </c:pt>
                <c:pt idx="8265">
                  <c:v>-11.002853394000001</c:v>
                </c:pt>
                <c:pt idx="8266">
                  <c:v>-11.002853394000001</c:v>
                </c:pt>
                <c:pt idx="8267">
                  <c:v>-11.011516571</c:v>
                </c:pt>
                <c:pt idx="8268">
                  <c:v>-11.016653061</c:v>
                </c:pt>
                <c:pt idx="8269">
                  <c:v>-11.018772125</c:v>
                </c:pt>
                <c:pt idx="8270">
                  <c:v>-11.018772125</c:v>
                </c:pt>
                <c:pt idx="8271">
                  <c:v>-11.045226097</c:v>
                </c:pt>
                <c:pt idx="8272">
                  <c:v>-11.037076949999999</c:v>
                </c:pt>
                <c:pt idx="8273">
                  <c:v>-11.037076949999999</c:v>
                </c:pt>
                <c:pt idx="8274">
                  <c:v>-11.039979935</c:v>
                </c:pt>
                <c:pt idx="8275">
                  <c:v>-11.044780730999999</c:v>
                </c:pt>
                <c:pt idx="8276">
                  <c:v>-11.050107956</c:v>
                </c:pt>
                <c:pt idx="8277">
                  <c:v>-11.050107956</c:v>
                </c:pt>
                <c:pt idx="8278">
                  <c:v>-11.035561562</c:v>
                </c:pt>
                <c:pt idx="8279">
                  <c:v>-11.073155402999999</c:v>
                </c:pt>
                <c:pt idx="8280">
                  <c:v>-11.079974174</c:v>
                </c:pt>
                <c:pt idx="8281">
                  <c:v>-11.079974174</c:v>
                </c:pt>
                <c:pt idx="8282">
                  <c:v>-11.065601349</c:v>
                </c:pt>
                <c:pt idx="8283">
                  <c:v>-11.070653914999999</c:v>
                </c:pt>
                <c:pt idx="8284">
                  <c:v>-11.070653914999999</c:v>
                </c:pt>
                <c:pt idx="8285">
                  <c:v>-11.072095871</c:v>
                </c:pt>
                <c:pt idx="8286">
                  <c:v>-11.073316574</c:v>
                </c:pt>
                <c:pt idx="8287">
                  <c:v>-11.086909294</c:v>
                </c:pt>
                <c:pt idx="8288">
                  <c:v>-11.086909294</c:v>
                </c:pt>
                <c:pt idx="8289">
                  <c:v>-11.087574958999999</c:v>
                </c:pt>
                <c:pt idx="8290">
                  <c:v>-11.057545662000001</c:v>
                </c:pt>
                <c:pt idx="8291">
                  <c:v>-11.057545662000001</c:v>
                </c:pt>
                <c:pt idx="8292">
                  <c:v>-11.068929671999999</c:v>
                </c:pt>
                <c:pt idx="8293">
                  <c:v>-11.068561554</c:v>
                </c:pt>
                <c:pt idx="8294">
                  <c:v>-11.069835662999999</c:v>
                </c:pt>
                <c:pt idx="8295">
                  <c:v>-11.069835662999999</c:v>
                </c:pt>
                <c:pt idx="8296">
                  <c:v>-11.050755500999999</c:v>
                </c:pt>
                <c:pt idx="8297">
                  <c:v>-11.044716834999999</c:v>
                </c:pt>
                <c:pt idx="8298">
                  <c:v>-11.06287384</c:v>
                </c:pt>
                <c:pt idx="8299">
                  <c:v>-11.06287384</c:v>
                </c:pt>
                <c:pt idx="8300">
                  <c:v>-11.075303077999999</c:v>
                </c:pt>
                <c:pt idx="8301">
                  <c:v>-11.069935799</c:v>
                </c:pt>
                <c:pt idx="8302">
                  <c:v>-11.069935799</c:v>
                </c:pt>
                <c:pt idx="8303">
                  <c:v>-11.048833846999999</c:v>
                </c:pt>
                <c:pt idx="8304">
                  <c:v>-11.060475349000001</c:v>
                </c:pt>
                <c:pt idx="8305">
                  <c:v>-11.041278839</c:v>
                </c:pt>
                <c:pt idx="8306">
                  <c:v>-11.041278839</c:v>
                </c:pt>
                <c:pt idx="8307">
                  <c:v>-11.052931786</c:v>
                </c:pt>
                <c:pt idx="8308">
                  <c:v>-11.033304213999999</c:v>
                </c:pt>
                <c:pt idx="8309">
                  <c:v>-11.033304213999999</c:v>
                </c:pt>
                <c:pt idx="8310">
                  <c:v>-11.0317173</c:v>
                </c:pt>
                <c:pt idx="8311">
                  <c:v>-11.045248985000001</c:v>
                </c:pt>
                <c:pt idx="8312">
                  <c:v>-11.057619095</c:v>
                </c:pt>
                <c:pt idx="8313">
                  <c:v>-11.057619095</c:v>
                </c:pt>
                <c:pt idx="8314">
                  <c:v>-11.018699646</c:v>
                </c:pt>
                <c:pt idx="8315">
                  <c:v>-11.013729095</c:v>
                </c:pt>
                <c:pt idx="8316">
                  <c:v>-11.013729095</c:v>
                </c:pt>
                <c:pt idx="8317">
                  <c:v>-11.012023925999999</c:v>
                </c:pt>
                <c:pt idx="8318">
                  <c:v>-11.010208130000001</c:v>
                </c:pt>
                <c:pt idx="8319">
                  <c:v>-11.040208817</c:v>
                </c:pt>
                <c:pt idx="8320">
                  <c:v>-11.040208817</c:v>
                </c:pt>
                <c:pt idx="8321">
                  <c:v>-11.003149033</c:v>
                </c:pt>
                <c:pt idx="8322">
                  <c:v>-10.998161315999999</c:v>
                </c:pt>
                <c:pt idx="8323">
                  <c:v>-10.998161315999999</c:v>
                </c:pt>
                <c:pt idx="8324">
                  <c:v>-10.992696762</c:v>
                </c:pt>
                <c:pt idx="8325">
                  <c:v>-10.991458893000001</c:v>
                </c:pt>
                <c:pt idx="8326">
                  <c:v>-10.976338387</c:v>
                </c:pt>
                <c:pt idx="8327">
                  <c:v>-10.976338387</c:v>
                </c:pt>
                <c:pt idx="8328">
                  <c:v>-10.974490166000001</c:v>
                </c:pt>
                <c:pt idx="8329">
                  <c:v>-11.00376606</c:v>
                </c:pt>
                <c:pt idx="8330">
                  <c:v>-11.00376606</c:v>
                </c:pt>
                <c:pt idx="8331">
                  <c:v>-10.986055373999999</c:v>
                </c:pt>
                <c:pt idx="8332">
                  <c:v>-11.001717567</c:v>
                </c:pt>
                <c:pt idx="8333">
                  <c:v>-10.984409332</c:v>
                </c:pt>
                <c:pt idx="8334">
                  <c:v>-10.984409332</c:v>
                </c:pt>
                <c:pt idx="8335">
                  <c:v>-10.981592178</c:v>
                </c:pt>
                <c:pt idx="8336">
                  <c:v>-10.983028411999999</c:v>
                </c:pt>
                <c:pt idx="8337">
                  <c:v>-10.983028411999999</c:v>
                </c:pt>
                <c:pt idx="8338">
                  <c:v>-10.998101234</c:v>
                </c:pt>
                <c:pt idx="8339">
                  <c:v>-10.979576111</c:v>
                </c:pt>
                <c:pt idx="8340">
                  <c:v>-10.979471207</c:v>
                </c:pt>
                <c:pt idx="8341">
                  <c:v>-10.979471207</c:v>
                </c:pt>
                <c:pt idx="8342">
                  <c:v>-10.984403609999999</c:v>
                </c:pt>
                <c:pt idx="8343">
                  <c:v>-10.985015869</c:v>
                </c:pt>
                <c:pt idx="8344">
                  <c:v>-10.985015869</c:v>
                </c:pt>
                <c:pt idx="8345">
                  <c:v>-10.988483429</c:v>
                </c:pt>
                <c:pt idx="8346">
                  <c:v>-10.989278793</c:v>
                </c:pt>
                <c:pt idx="8347">
                  <c:v>-10.998118400999999</c:v>
                </c:pt>
                <c:pt idx="8348">
                  <c:v>-10.998118400999999</c:v>
                </c:pt>
                <c:pt idx="8349">
                  <c:v>-10.999361992000001</c:v>
                </c:pt>
                <c:pt idx="8350">
                  <c:v>-10.997225760999999</c:v>
                </c:pt>
                <c:pt idx="8351">
                  <c:v>-10.997225760999999</c:v>
                </c:pt>
                <c:pt idx="8352">
                  <c:v>-10.983287811</c:v>
                </c:pt>
                <c:pt idx="8353">
                  <c:v>-10.999402046</c:v>
                </c:pt>
                <c:pt idx="8354">
                  <c:v>-10.963208199</c:v>
                </c:pt>
                <c:pt idx="8355">
                  <c:v>-10.963208199</c:v>
                </c:pt>
                <c:pt idx="8356">
                  <c:v>-10.981569289999999</c:v>
                </c:pt>
                <c:pt idx="8357">
                  <c:v>-10.975151062</c:v>
                </c:pt>
                <c:pt idx="8358">
                  <c:v>-10.975151062</c:v>
                </c:pt>
                <c:pt idx="8359">
                  <c:v>-10.978195189999999</c:v>
                </c:pt>
                <c:pt idx="8360">
                  <c:v>-10.991099358</c:v>
                </c:pt>
                <c:pt idx="8361">
                  <c:v>-10.99006176</c:v>
                </c:pt>
                <c:pt idx="8362">
                  <c:v>-10.99006176</c:v>
                </c:pt>
                <c:pt idx="8363">
                  <c:v>-10.973110199000001</c:v>
                </c:pt>
                <c:pt idx="8364">
                  <c:v>-10.988783836</c:v>
                </c:pt>
                <c:pt idx="8365">
                  <c:v>-10.986855507</c:v>
                </c:pt>
                <c:pt idx="8366">
                  <c:v>-10.986855507</c:v>
                </c:pt>
                <c:pt idx="8367">
                  <c:v>-10.988400458999999</c:v>
                </c:pt>
                <c:pt idx="8368">
                  <c:v>-10.988434792</c:v>
                </c:pt>
                <c:pt idx="8369">
                  <c:v>-10.988434792</c:v>
                </c:pt>
                <c:pt idx="8370">
                  <c:v>-10.971454619999999</c:v>
                </c:pt>
                <c:pt idx="8371">
                  <c:v>-10.99081707</c:v>
                </c:pt>
                <c:pt idx="8372">
                  <c:v>-10.969392775999999</c:v>
                </c:pt>
                <c:pt idx="8373">
                  <c:v>-10.969392775999999</c:v>
                </c:pt>
                <c:pt idx="8374">
                  <c:v>-10.987189293</c:v>
                </c:pt>
                <c:pt idx="8375">
                  <c:v>-10.9712677</c:v>
                </c:pt>
                <c:pt idx="8376">
                  <c:v>-10.9712677</c:v>
                </c:pt>
                <c:pt idx="8377">
                  <c:v>-10.985341072000001</c:v>
                </c:pt>
                <c:pt idx="8378">
                  <c:v>-10.990368843000001</c:v>
                </c:pt>
                <c:pt idx="8379">
                  <c:v>-10.969528198000001</c:v>
                </c:pt>
                <c:pt idx="8380">
                  <c:v>-10.969528198000001</c:v>
                </c:pt>
                <c:pt idx="8381">
                  <c:v>-10.964508057</c:v>
                </c:pt>
                <c:pt idx="8382">
                  <c:v>-10.984501839</c:v>
                </c:pt>
                <c:pt idx="8383">
                  <c:v>-10.984501839</c:v>
                </c:pt>
                <c:pt idx="8384">
                  <c:v>-10.969751358</c:v>
                </c:pt>
                <c:pt idx="8385">
                  <c:v>-10.988844872</c:v>
                </c:pt>
                <c:pt idx="8386">
                  <c:v>-10.963375092</c:v>
                </c:pt>
                <c:pt idx="8387">
                  <c:v>-10.963375092</c:v>
                </c:pt>
                <c:pt idx="8388">
                  <c:v>-10.98164463</c:v>
                </c:pt>
                <c:pt idx="8389">
                  <c:v>-10.96869278</c:v>
                </c:pt>
                <c:pt idx="8390">
                  <c:v>-10.96869278</c:v>
                </c:pt>
                <c:pt idx="8391">
                  <c:v>-10.951060295</c:v>
                </c:pt>
                <c:pt idx="8392">
                  <c:v>-10.950541496</c:v>
                </c:pt>
                <c:pt idx="8393">
                  <c:v>-10.963136672999999</c:v>
                </c:pt>
                <c:pt idx="8394">
                  <c:v>-10.963136672999999</c:v>
                </c:pt>
                <c:pt idx="8395">
                  <c:v>-10.962583542000001</c:v>
                </c:pt>
                <c:pt idx="8396">
                  <c:v>-10.96607399</c:v>
                </c:pt>
                <c:pt idx="8397">
                  <c:v>-10.96607399</c:v>
                </c:pt>
                <c:pt idx="8398">
                  <c:v>-10.979655266</c:v>
                </c:pt>
                <c:pt idx="8399">
                  <c:v>-10.986077309000001</c:v>
                </c:pt>
                <c:pt idx="8400">
                  <c:v>-10.962612152</c:v>
                </c:pt>
                <c:pt idx="8401">
                  <c:v>-10.962612152</c:v>
                </c:pt>
                <c:pt idx="8402">
                  <c:v>-10.964921951000001</c:v>
                </c:pt>
                <c:pt idx="8403">
                  <c:v>-10.964488983000001</c:v>
                </c:pt>
                <c:pt idx="8404">
                  <c:v>-10.984881401000001</c:v>
                </c:pt>
                <c:pt idx="8405">
                  <c:v>-10.984881401000001</c:v>
                </c:pt>
                <c:pt idx="8406">
                  <c:v>-10.967090606999999</c:v>
                </c:pt>
                <c:pt idx="8407">
                  <c:v>-10.966331481999999</c:v>
                </c:pt>
                <c:pt idx="8408">
                  <c:v>-10.966331481999999</c:v>
                </c:pt>
                <c:pt idx="8409">
                  <c:v>-10.961936951</c:v>
                </c:pt>
                <c:pt idx="8410">
                  <c:v>-10.982729912</c:v>
                </c:pt>
                <c:pt idx="8411">
                  <c:v>-10.959980011000001</c:v>
                </c:pt>
                <c:pt idx="8412">
                  <c:v>-10.959980011000001</c:v>
                </c:pt>
                <c:pt idx="8413">
                  <c:v>-10.940601349</c:v>
                </c:pt>
                <c:pt idx="8414">
                  <c:v>-10.913555145</c:v>
                </c:pt>
                <c:pt idx="8415">
                  <c:v>-10.913555145</c:v>
                </c:pt>
                <c:pt idx="8416">
                  <c:v>-10.886086464</c:v>
                </c:pt>
                <c:pt idx="8417">
                  <c:v>-10.866326332</c:v>
                </c:pt>
                <c:pt idx="8418">
                  <c:v>-10.853689193999999</c:v>
                </c:pt>
                <c:pt idx="8419">
                  <c:v>-10.853689193999999</c:v>
                </c:pt>
                <c:pt idx="8420">
                  <c:v>-10.856627464000001</c:v>
                </c:pt>
                <c:pt idx="8421">
                  <c:v>-10.826379776</c:v>
                </c:pt>
                <c:pt idx="8422">
                  <c:v>-10.826379776</c:v>
                </c:pt>
                <c:pt idx="8423">
                  <c:v>-10.80888176</c:v>
                </c:pt>
                <c:pt idx="8424">
                  <c:v>-10.794904709000001</c:v>
                </c:pt>
                <c:pt idx="8425">
                  <c:v>-10.794904709000001</c:v>
                </c:pt>
                <c:pt idx="8426">
                  <c:v>-10.793679236999999</c:v>
                </c:pt>
                <c:pt idx="8427">
                  <c:v>-10.763990401999999</c:v>
                </c:pt>
                <c:pt idx="8428">
                  <c:v>-10.751695633000001</c:v>
                </c:pt>
                <c:pt idx="8429">
                  <c:v>-10.751695633000001</c:v>
                </c:pt>
                <c:pt idx="8430">
                  <c:v>-10.773246765</c:v>
                </c:pt>
                <c:pt idx="8431">
                  <c:v>-10.751215934999999</c:v>
                </c:pt>
                <c:pt idx="8432">
                  <c:v>-10.732445716999999</c:v>
                </c:pt>
                <c:pt idx="8433">
                  <c:v>-10.732445716999999</c:v>
                </c:pt>
                <c:pt idx="8434">
                  <c:v>-10.722193718</c:v>
                </c:pt>
                <c:pt idx="8435">
                  <c:v>-10.685290337</c:v>
                </c:pt>
                <c:pt idx="8436">
                  <c:v>-10.685290337</c:v>
                </c:pt>
                <c:pt idx="8437">
                  <c:v>-10.710768699999999</c:v>
                </c:pt>
                <c:pt idx="8438">
                  <c:v>-10.68224144</c:v>
                </c:pt>
                <c:pt idx="8439">
                  <c:v>-10.686058998</c:v>
                </c:pt>
                <c:pt idx="8440">
                  <c:v>-10.686058998</c:v>
                </c:pt>
                <c:pt idx="8441">
                  <c:v>-10.661260605000001</c:v>
                </c:pt>
                <c:pt idx="8442">
                  <c:v>-10.654880523999999</c:v>
                </c:pt>
                <c:pt idx="8443">
                  <c:v>-10.654880523999999</c:v>
                </c:pt>
                <c:pt idx="8444">
                  <c:v>-10.669716834999999</c:v>
                </c:pt>
                <c:pt idx="8445">
                  <c:v>-10.642873764000001</c:v>
                </c:pt>
                <c:pt idx="8446">
                  <c:v>-10.650048256</c:v>
                </c:pt>
                <c:pt idx="8447">
                  <c:v>-10.650048256</c:v>
                </c:pt>
                <c:pt idx="8448">
                  <c:v>-10.631639481000001</c:v>
                </c:pt>
                <c:pt idx="8449">
                  <c:v>-10.626295089999999</c:v>
                </c:pt>
                <c:pt idx="8450">
                  <c:v>-10.634739875999999</c:v>
                </c:pt>
                <c:pt idx="8451">
                  <c:v>-10.634739875999999</c:v>
                </c:pt>
                <c:pt idx="8452">
                  <c:v>-10.611991882</c:v>
                </c:pt>
                <c:pt idx="8453">
                  <c:v>-10.615404129</c:v>
                </c:pt>
                <c:pt idx="8454">
                  <c:v>-10.615404129</c:v>
                </c:pt>
                <c:pt idx="8455">
                  <c:v>-10.643110275</c:v>
                </c:pt>
                <c:pt idx="8456">
                  <c:v>-10.599271774</c:v>
                </c:pt>
                <c:pt idx="8457">
                  <c:v>-10.594572067</c:v>
                </c:pt>
                <c:pt idx="8458">
                  <c:v>-10.594572067</c:v>
                </c:pt>
                <c:pt idx="8459">
                  <c:v>-10.589782715</c:v>
                </c:pt>
                <c:pt idx="8460">
                  <c:v>-10.598934174</c:v>
                </c:pt>
                <c:pt idx="8461">
                  <c:v>-10.598934174</c:v>
                </c:pt>
                <c:pt idx="8462">
                  <c:v>-10.593845367</c:v>
                </c:pt>
                <c:pt idx="8463">
                  <c:v>-10.586446762</c:v>
                </c:pt>
                <c:pt idx="8464">
                  <c:v>-10.586446762</c:v>
                </c:pt>
                <c:pt idx="8465">
                  <c:v>-10.582036971999999</c:v>
                </c:pt>
                <c:pt idx="8466">
                  <c:v>-10.586512566</c:v>
                </c:pt>
                <c:pt idx="8467">
                  <c:v>-10.577358245999999</c:v>
                </c:pt>
                <c:pt idx="8468">
                  <c:v>-10.577358245999999</c:v>
                </c:pt>
                <c:pt idx="8469">
                  <c:v>-10.555836678</c:v>
                </c:pt>
                <c:pt idx="8470">
                  <c:v>-10.566127777</c:v>
                </c:pt>
                <c:pt idx="8471">
                  <c:v>-10.56429863</c:v>
                </c:pt>
                <c:pt idx="8472">
                  <c:v>-10.56429863</c:v>
                </c:pt>
                <c:pt idx="8473">
                  <c:v>-10.580605507</c:v>
                </c:pt>
                <c:pt idx="8474">
                  <c:v>-10.558208466</c:v>
                </c:pt>
                <c:pt idx="8475">
                  <c:v>-10.558208466</c:v>
                </c:pt>
                <c:pt idx="8476">
                  <c:v>-10.565309525</c:v>
                </c:pt>
                <c:pt idx="8477">
                  <c:v>-10.573420525</c:v>
                </c:pt>
                <c:pt idx="8478">
                  <c:v>-10.567502021999999</c:v>
                </c:pt>
                <c:pt idx="8479">
                  <c:v>-10.567502021999999</c:v>
                </c:pt>
                <c:pt idx="8480">
                  <c:v>-10.553148269999999</c:v>
                </c:pt>
                <c:pt idx="8481">
                  <c:v>-10.552742004000001</c:v>
                </c:pt>
                <c:pt idx="8482">
                  <c:v>-10.552787780999999</c:v>
                </c:pt>
                <c:pt idx="8483">
                  <c:v>-10.552787780999999</c:v>
                </c:pt>
                <c:pt idx="8484">
                  <c:v>-10.562167168</c:v>
                </c:pt>
                <c:pt idx="8485">
                  <c:v>-10.563363075</c:v>
                </c:pt>
                <c:pt idx="8486">
                  <c:v>-10.563363075</c:v>
                </c:pt>
                <c:pt idx="8487">
                  <c:v>-10.529345512000001</c:v>
                </c:pt>
                <c:pt idx="8488">
                  <c:v>-10.541090012</c:v>
                </c:pt>
                <c:pt idx="8489">
                  <c:v>-10.537664413</c:v>
                </c:pt>
                <c:pt idx="8490">
                  <c:v>-10.537664413</c:v>
                </c:pt>
                <c:pt idx="8491">
                  <c:v>-10.528931618</c:v>
                </c:pt>
                <c:pt idx="8492">
                  <c:v>-10.559897423000001</c:v>
                </c:pt>
                <c:pt idx="8493">
                  <c:v>-10.559897423000001</c:v>
                </c:pt>
                <c:pt idx="8494">
                  <c:v>-10.521306038000001</c:v>
                </c:pt>
                <c:pt idx="8495">
                  <c:v>-10.537837981999999</c:v>
                </c:pt>
                <c:pt idx="8496">
                  <c:v>-10.537637711</c:v>
                </c:pt>
                <c:pt idx="8497">
                  <c:v>-10.537637711</c:v>
                </c:pt>
                <c:pt idx="8498">
                  <c:v>-10.552210808</c:v>
                </c:pt>
                <c:pt idx="8499">
                  <c:v>-10.542333602999999</c:v>
                </c:pt>
                <c:pt idx="8500">
                  <c:v>-10.542333602999999</c:v>
                </c:pt>
                <c:pt idx="8501">
                  <c:v>-10.554158211000001</c:v>
                </c:pt>
                <c:pt idx="8502">
                  <c:v>-10.567111969000001</c:v>
                </c:pt>
                <c:pt idx="8503">
                  <c:v>-10.533124923999999</c:v>
                </c:pt>
                <c:pt idx="8504">
                  <c:v>-10.533124923999999</c:v>
                </c:pt>
                <c:pt idx="8505">
                  <c:v>-10.531810760000001</c:v>
                </c:pt>
                <c:pt idx="8506">
                  <c:v>-10.550742149</c:v>
                </c:pt>
                <c:pt idx="8507">
                  <c:v>-10.550742149</c:v>
                </c:pt>
                <c:pt idx="8508">
                  <c:v>-10.531677245999999</c:v>
                </c:pt>
                <c:pt idx="8509">
                  <c:v>-10.534715651999999</c:v>
                </c:pt>
                <c:pt idx="8510">
                  <c:v>-10.530292511000001</c:v>
                </c:pt>
                <c:pt idx="8511">
                  <c:v>-10.530292511000001</c:v>
                </c:pt>
                <c:pt idx="8512">
                  <c:v>-10.547827721000001</c:v>
                </c:pt>
                <c:pt idx="8513">
                  <c:v>-10.528793335</c:v>
                </c:pt>
                <c:pt idx="8514">
                  <c:v>-10.528793335</c:v>
                </c:pt>
                <c:pt idx="8515">
                  <c:v>-10.531261444</c:v>
                </c:pt>
                <c:pt idx="8516">
                  <c:v>-10.546248436000001</c:v>
                </c:pt>
                <c:pt idx="8517">
                  <c:v>-10.545279503</c:v>
                </c:pt>
                <c:pt idx="8518">
                  <c:v>-10.545279503</c:v>
                </c:pt>
                <c:pt idx="8519">
                  <c:v>-10.547444344000001</c:v>
                </c:pt>
                <c:pt idx="8520">
                  <c:v>-10.518509865</c:v>
                </c:pt>
                <c:pt idx="8521">
                  <c:v>-10.542319298000001</c:v>
                </c:pt>
                <c:pt idx="8522">
                  <c:v>-10.542319298000001</c:v>
                </c:pt>
                <c:pt idx="8523">
                  <c:v>-10.539925575</c:v>
                </c:pt>
                <c:pt idx="8524">
                  <c:v>-10.526065826</c:v>
                </c:pt>
                <c:pt idx="8525">
                  <c:v>-10.526065826</c:v>
                </c:pt>
                <c:pt idx="8526">
                  <c:v>-10.528203963999999</c:v>
                </c:pt>
                <c:pt idx="8527">
                  <c:v>-10.533226013</c:v>
                </c:pt>
                <c:pt idx="8528">
                  <c:v>-10.558328629</c:v>
                </c:pt>
                <c:pt idx="8529">
                  <c:v>-10.558328629</c:v>
                </c:pt>
                <c:pt idx="8530">
                  <c:v>-10.555660248000001</c:v>
                </c:pt>
                <c:pt idx="8531">
                  <c:v>-10.526514053</c:v>
                </c:pt>
                <c:pt idx="8532">
                  <c:v>-10.526514053</c:v>
                </c:pt>
                <c:pt idx="8533">
                  <c:v>-10.542057991</c:v>
                </c:pt>
                <c:pt idx="8534">
                  <c:v>-10.528791428</c:v>
                </c:pt>
                <c:pt idx="8535">
                  <c:v>-10.540156364</c:v>
                </c:pt>
                <c:pt idx="8536">
                  <c:v>-10.540156364</c:v>
                </c:pt>
                <c:pt idx="8537">
                  <c:v>-10.52482605</c:v>
                </c:pt>
                <c:pt idx="8538">
                  <c:v>-10.53888607</c:v>
                </c:pt>
                <c:pt idx="8539">
                  <c:v>-10.53888607</c:v>
                </c:pt>
                <c:pt idx="8540">
                  <c:v>-10.524454116999999</c:v>
                </c:pt>
                <c:pt idx="8541">
                  <c:v>-10.528020859</c:v>
                </c:pt>
                <c:pt idx="8542">
                  <c:v>-10.525665283</c:v>
                </c:pt>
                <c:pt idx="8543">
                  <c:v>-10.525665283</c:v>
                </c:pt>
                <c:pt idx="8544">
                  <c:v>-10.531894683999999</c:v>
                </c:pt>
                <c:pt idx="8545">
                  <c:v>-10.540478706</c:v>
                </c:pt>
                <c:pt idx="8546">
                  <c:v>-10.540478706</c:v>
                </c:pt>
                <c:pt idx="8547">
                  <c:v>-10.543217659</c:v>
                </c:pt>
                <c:pt idx="8548">
                  <c:v>-10.527172089</c:v>
                </c:pt>
                <c:pt idx="8549">
                  <c:v>-10.52689743</c:v>
                </c:pt>
                <c:pt idx="8550">
                  <c:v>-10.52689743</c:v>
                </c:pt>
                <c:pt idx="8551">
                  <c:v>-10.539853096</c:v>
                </c:pt>
                <c:pt idx="8552">
                  <c:v>-10.503829002</c:v>
                </c:pt>
                <c:pt idx="8553">
                  <c:v>-10.503829002</c:v>
                </c:pt>
                <c:pt idx="8554">
                  <c:v>-10.52215004</c:v>
                </c:pt>
                <c:pt idx="8555">
                  <c:v>-10.541190147</c:v>
                </c:pt>
                <c:pt idx="8556">
                  <c:v>-10.539639472999999</c:v>
                </c:pt>
                <c:pt idx="8557">
                  <c:v>-10.539639472999999</c:v>
                </c:pt>
                <c:pt idx="8558">
                  <c:v>-10.543707848</c:v>
                </c:pt>
                <c:pt idx="8559">
                  <c:v>-10.526479720999999</c:v>
                </c:pt>
                <c:pt idx="8560">
                  <c:v>-10.526479720999999</c:v>
                </c:pt>
                <c:pt idx="8561">
                  <c:v>-10.541855812</c:v>
                </c:pt>
                <c:pt idx="8562">
                  <c:v>-10.539021492</c:v>
                </c:pt>
                <c:pt idx="8563">
                  <c:v>-10.551365852</c:v>
                </c:pt>
                <c:pt idx="8564">
                  <c:v>-10.551365852</c:v>
                </c:pt>
                <c:pt idx="8565">
                  <c:v>-10.558608055000001</c:v>
                </c:pt>
                <c:pt idx="8566">
                  <c:v>-10.549596786</c:v>
                </c:pt>
                <c:pt idx="8567">
                  <c:v>-10.552461623999999</c:v>
                </c:pt>
                <c:pt idx="8568">
                  <c:v>-10.552461623999999</c:v>
                </c:pt>
                <c:pt idx="8569">
                  <c:v>-10.58185482</c:v>
                </c:pt>
                <c:pt idx="8570">
                  <c:v>-10.586895943</c:v>
                </c:pt>
                <c:pt idx="8571">
                  <c:v>-10.586895943</c:v>
                </c:pt>
                <c:pt idx="8572">
                  <c:v>-10.578861237</c:v>
                </c:pt>
                <c:pt idx="8573">
                  <c:v>-10.575678825000001</c:v>
                </c:pt>
                <c:pt idx="8574">
                  <c:v>-10.588338852</c:v>
                </c:pt>
                <c:pt idx="8575">
                  <c:v>-10.588338852</c:v>
                </c:pt>
                <c:pt idx="8576">
                  <c:v>-10.614611626</c:v>
                </c:pt>
                <c:pt idx="8577">
                  <c:v>-10.587151527</c:v>
                </c:pt>
                <c:pt idx="8578">
                  <c:v>-10.587151527</c:v>
                </c:pt>
                <c:pt idx="8579">
                  <c:v>-10.604118347</c:v>
                </c:pt>
                <c:pt idx="8580">
                  <c:v>-10.627806664</c:v>
                </c:pt>
                <c:pt idx="8581">
                  <c:v>-10.616102219</c:v>
                </c:pt>
                <c:pt idx="8582">
                  <c:v>-10.616102219</c:v>
                </c:pt>
                <c:pt idx="8583">
                  <c:v>-10.61870575</c:v>
                </c:pt>
                <c:pt idx="8584">
                  <c:v>-10.628538131999999</c:v>
                </c:pt>
                <c:pt idx="8585">
                  <c:v>-10.628538131999999</c:v>
                </c:pt>
                <c:pt idx="8586">
                  <c:v>-10.631277084000001</c:v>
                </c:pt>
                <c:pt idx="8587">
                  <c:v>-10.636352539000001</c:v>
                </c:pt>
                <c:pt idx="8588">
                  <c:v>-10.659976006000001</c:v>
                </c:pt>
                <c:pt idx="8589">
                  <c:v>-10.659976006000001</c:v>
                </c:pt>
                <c:pt idx="8590">
                  <c:v>-10.638683319</c:v>
                </c:pt>
                <c:pt idx="8591">
                  <c:v>-10.639209747000001</c:v>
                </c:pt>
                <c:pt idx="8592">
                  <c:v>-10.639209747000001</c:v>
                </c:pt>
                <c:pt idx="8593">
                  <c:v>-10.656867027000001</c:v>
                </c:pt>
                <c:pt idx="8594">
                  <c:v>-10.638978957999999</c:v>
                </c:pt>
                <c:pt idx="8595">
                  <c:v>-10.644748688</c:v>
                </c:pt>
                <c:pt idx="8596">
                  <c:v>-10.644748688</c:v>
                </c:pt>
                <c:pt idx="8597">
                  <c:v>-10.640323639</c:v>
                </c:pt>
                <c:pt idx="8598">
                  <c:v>-10.639289856</c:v>
                </c:pt>
                <c:pt idx="8599">
                  <c:v>-10.639289856</c:v>
                </c:pt>
                <c:pt idx="8600">
                  <c:v>-10.654713631</c:v>
                </c:pt>
                <c:pt idx="8601">
                  <c:v>-10.632671355999999</c:v>
                </c:pt>
                <c:pt idx="8602">
                  <c:v>-10.6295681</c:v>
                </c:pt>
                <c:pt idx="8603">
                  <c:v>-10.6295681</c:v>
                </c:pt>
                <c:pt idx="8604">
                  <c:v>-10.661611557000001</c:v>
                </c:pt>
                <c:pt idx="8605">
                  <c:v>-10.637528419000001</c:v>
                </c:pt>
                <c:pt idx="8606">
                  <c:v>-10.637528419000001</c:v>
                </c:pt>
                <c:pt idx="8607">
                  <c:v>-10.621482849</c:v>
                </c:pt>
                <c:pt idx="8608">
                  <c:v>-10.61854744</c:v>
                </c:pt>
                <c:pt idx="8609">
                  <c:v>-10.63484478</c:v>
                </c:pt>
                <c:pt idx="8610">
                  <c:v>-10.63484478</c:v>
                </c:pt>
                <c:pt idx="8611">
                  <c:v>-10.628432274</c:v>
                </c:pt>
                <c:pt idx="8612">
                  <c:v>-10.610744476000001</c:v>
                </c:pt>
                <c:pt idx="8613">
                  <c:v>-10.610744476000001</c:v>
                </c:pt>
                <c:pt idx="8614">
                  <c:v>-10.618681907999999</c:v>
                </c:pt>
                <c:pt idx="8615">
                  <c:v>-10.627824782999999</c:v>
                </c:pt>
                <c:pt idx="8616">
                  <c:v>-10.59075737</c:v>
                </c:pt>
                <c:pt idx="8617">
                  <c:v>-10.59075737</c:v>
                </c:pt>
                <c:pt idx="8618">
                  <c:v>-10.609086037000001</c:v>
                </c:pt>
                <c:pt idx="8619">
                  <c:v>-10.592317581</c:v>
                </c:pt>
                <c:pt idx="8620">
                  <c:v>-10.592317581</c:v>
                </c:pt>
                <c:pt idx="8621">
                  <c:v>-10.584571838</c:v>
                </c:pt>
                <c:pt idx="8622">
                  <c:v>-10.586090088000001</c:v>
                </c:pt>
                <c:pt idx="8623">
                  <c:v>-10.58208847</c:v>
                </c:pt>
                <c:pt idx="8624">
                  <c:v>-10.58208847</c:v>
                </c:pt>
                <c:pt idx="8625">
                  <c:v>-10.563591957</c:v>
                </c:pt>
                <c:pt idx="8626">
                  <c:v>-10.554732323</c:v>
                </c:pt>
                <c:pt idx="8627">
                  <c:v>-10.561453819</c:v>
                </c:pt>
                <c:pt idx="8628">
                  <c:v>-10.561453819</c:v>
                </c:pt>
                <c:pt idx="8629">
                  <c:v>-10.582097054</c:v>
                </c:pt>
                <c:pt idx="8630">
                  <c:v>-10.565107346</c:v>
                </c:pt>
                <c:pt idx="8631">
                  <c:v>-10.565107346</c:v>
                </c:pt>
                <c:pt idx="8632">
                  <c:v>-10.572890281999999</c:v>
                </c:pt>
                <c:pt idx="8633">
                  <c:v>-10.581149100999999</c:v>
                </c:pt>
                <c:pt idx="8634">
                  <c:v>-10.555461884</c:v>
                </c:pt>
                <c:pt idx="8635">
                  <c:v>-10.555461884</c:v>
                </c:pt>
                <c:pt idx="8636">
                  <c:v>-10.558635711999999</c:v>
                </c:pt>
                <c:pt idx="8637">
                  <c:v>-10.552762984999999</c:v>
                </c:pt>
                <c:pt idx="8638">
                  <c:v>-10.552762984999999</c:v>
                </c:pt>
                <c:pt idx="8639">
                  <c:v>-10.554821014</c:v>
                </c:pt>
                <c:pt idx="8640">
                  <c:v>-10.539004326000001</c:v>
                </c:pt>
                <c:pt idx="8641">
                  <c:v>-10.542239189</c:v>
                </c:pt>
                <c:pt idx="8642">
                  <c:v>-10.542239189</c:v>
                </c:pt>
                <c:pt idx="8643">
                  <c:v>-10.568945885</c:v>
                </c:pt>
                <c:pt idx="8644">
                  <c:v>-10.573138237</c:v>
                </c:pt>
                <c:pt idx="8645">
                  <c:v>-10.573138237</c:v>
                </c:pt>
                <c:pt idx="8646">
                  <c:v>-10.550563812</c:v>
                </c:pt>
                <c:pt idx="8647">
                  <c:v>-10.550031662</c:v>
                </c:pt>
                <c:pt idx="8648">
                  <c:v>-10.540106773</c:v>
                </c:pt>
                <c:pt idx="8649">
                  <c:v>-10.540106773</c:v>
                </c:pt>
                <c:pt idx="8650">
                  <c:v>-10.551654815999999</c:v>
                </c:pt>
                <c:pt idx="8651">
                  <c:v>-10.555891037</c:v>
                </c:pt>
                <c:pt idx="8652">
                  <c:v>-10.555891037</c:v>
                </c:pt>
                <c:pt idx="8653">
                  <c:v>-10.536923409</c:v>
                </c:pt>
                <c:pt idx="8654">
                  <c:v>-10.552007675</c:v>
                </c:pt>
                <c:pt idx="8655">
                  <c:v>-10.570578575000001</c:v>
                </c:pt>
                <c:pt idx="8656">
                  <c:v>-10.570578575000001</c:v>
                </c:pt>
                <c:pt idx="8657">
                  <c:v>-10.553684235</c:v>
                </c:pt>
                <c:pt idx="8658">
                  <c:v>-10.531634330999999</c:v>
                </c:pt>
                <c:pt idx="8659">
                  <c:v>-10.531634330999999</c:v>
                </c:pt>
                <c:pt idx="8660">
                  <c:v>-10.551818848</c:v>
                </c:pt>
                <c:pt idx="8661">
                  <c:v>-10.544580460000001</c:v>
                </c:pt>
                <c:pt idx="8662">
                  <c:v>-10.567292213</c:v>
                </c:pt>
                <c:pt idx="8663">
                  <c:v>-10.567292213</c:v>
                </c:pt>
                <c:pt idx="8664">
                  <c:v>-10.540628433</c:v>
                </c:pt>
                <c:pt idx="8665">
                  <c:v>-10.548007965</c:v>
                </c:pt>
                <c:pt idx="8666">
                  <c:v>-10.548007965</c:v>
                </c:pt>
                <c:pt idx="8667">
                  <c:v>-10.560935020000001</c:v>
                </c:pt>
                <c:pt idx="8668">
                  <c:v>-10.522641181999999</c:v>
                </c:pt>
                <c:pt idx="8669">
                  <c:v>-10.523194312999999</c:v>
                </c:pt>
                <c:pt idx="8670">
                  <c:v>-10.523194312999999</c:v>
                </c:pt>
                <c:pt idx="8671">
                  <c:v>-10.538658141999999</c:v>
                </c:pt>
                <c:pt idx="8672">
                  <c:v>-10.543670654</c:v>
                </c:pt>
                <c:pt idx="8673">
                  <c:v>-10.543670654</c:v>
                </c:pt>
                <c:pt idx="8674">
                  <c:v>-10.549070358</c:v>
                </c:pt>
                <c:pt idx="8675">
                  <c:v>-10.559737205999999</c:v>
                </c:pt>
                <c:pt idx="8676">
                  <c:v>-10.540641785</c:v>
                </c:pt>
                <c:pt idx="8677">
                  <c:v>-10.540641785</c:v>
                </c:pt>
                <c:pt idx="8678">
                  <c:v>-10.556811333000001</c:v>
                </c:pt>
                <c:pt idx="8679">
                  <c:v>-10.554755211</c:v>
                </c:pt>
                <c:pt idx="8680">
                  <c:v>-10.554755211</c:v>
                </c:pt>
                <c:pt idx="8681">
                  <c:v>-10.536804199000001</c:v>
                </c:pt>
                <c:pt idx="8682">
                  <c:v>-10.537462233999999</c:v>
                </c:pt>
                <c:pt idx="8683">
                  <c:v>-10.560624123</c:v>
                </c:pt>
                <c:pt idx="8684">
                  <c:v>-10.560624123</c:v>
                </c:pt>
                <c:pt idx="8685">
                  <c:v>-10.558117867</c:v>
                </c:pt>
                <c:pt idx="8686">
                  <c:v>-10.543516158999999</c:v>
                </c:pt>
                <c:pt idx="8687">
                  <c:v>-10.543516158999999</c:v>
                </c:pt>
                <c:pt idx="8688">
                  <c:v>-10.567796706999999</c:v>
                </c:pt>
                <c:pt idx="8689">
                  <c:v>-10.553299903999999</c:v>
                </c:pt>
                <c:pt idx="8690">
                  <c:v>-10.522973061</c:v>
                </c:pt>
                <c:pt idx="8691">
                  <c:v>-10.522973061</c:v>
                </c:pt>
                <c:pt idx="8692">
                  <c:v>-10.556073188999999</c:v>
                </c:pt>
                <c:pt idx="8693">
                  <c:v>-10.524910927000001</c:v>
                </c:pt>
                <c:pt idx="8694">
                  <c:v>-10.536159515</c:v>
                </c:pt>
                <c:pt idx="8695">
                  <c:v>-10.536159515</c:v>
                </c:pt>
                <c:pt idx="8696">
                  <c:v>-10.518574715</c:v>
                </c:pt>
                <c:pt idx="8697">
                  <c:v>-10.541019439999999</c:v>
                </c:pt>
                <c:pt idx="8698">
                  <c:v>-10.541019439999999</c:v>
                </c:pt>
                <c:pt idx="8699">
                  <c:v>-10.542057036999999</c:v>
                </c:pt>
                <c:pt idx="8700">
                  <c:v>-10.53594017</c:v>
                </c:pt>
                <c:pt idx="8701">
                  <c:v>-10.532733917</c:v>
                </c:pt>
                <c:pt idx="8702">
                  <c:v>-10.532733917</c:v>
                </c:pt>
                <c:pt idx="8703">
                  <c:v>-10.545830727</c:v>
                </c:pt>
                <c:pt idx="8704">
                  <c:v>-10.535949707</c:v>
                </c:pt>
                <c:pt idx="8705">
                  <c:v>-10.535949707</c:v>
                </c:pt>
                <c:pt idx="8706">
                  <c:v>-10.555853844</c:v>
                </c:pt>
                <c:pt idx="8707">
                  <c:v>-10.548272132999999</c:v>
                </c:pt>
                <c:pt idx="8708">
                  <c:v>-10.548272132999999</c:v>
                </c:pt>
                <c:pt idx="8709">
                  <c:v>-10.547785759</c:v>
                </c:pt>
                <c:pt idx="8710">
                  <c:v>-10.548710823</c:v>
                </c:pt>
                <c:pt idx="8711">
                  <c:v>-10.540365219</c:v>
                </c:pt>
                <c:pt idx="8712">
                  <c:v>-10.540365219</c:v>
                </c:pt>
                <c:pt idx="8713">
                  <c:v>-10.550026894</c:v>
                </c:pt>
                <c:pt idx="8714">
                  <c:v>-10.528852463</c:v>
                </c:pt>
                <c:pt idx="8715">
                  <c:v>-10.528852463</c:v>
                </c:pt>
                <c:pt idx="8716">
                  <c:v>-10.540645598999999</c:v>
                </c:pt>
                <c:pt idx="8717">
                  <c:v>-10.531209946000001</c:v>
                </c:pt>
                <c:pt idx="8718">
                  <c:v>-10.540135383999999</c:v>
                </c:pt>
                <c:pt idx="8719">
                  <c:v>-10.540135383999999</c:v>
                </c:pt>
                <c:pt idx="8720">
                  <c:v>-10.494493483999999</c:v>
                </c:pt>
                <c:pt idx="8721">
                  <c:v>-10.462767600999999</c:v>
                </c:pt>
                <c:pt idx="8722">
                  <c:v>-10.477091788999999</c:v>
                </c:pt>
                <c:pt idx="8723">
                  <c:v>-10.477091788999999</c:v>
                </c:pt>
                <c:pt idx="8724">
                  <c:v>-10.44493866</c:v>
                </c:pt>
                <c:pt idx="8725">
                  <c:v>-10.425584793000001</c:v>
                </c:pt>
                <c:pt idx="8726">
                  <c:v>-10.425584793000001</c:v>
                </c:pt>
                <c:pt idx="8727">
                  <c:v>-10.409749984999999</c:v>
                </c:pt>
                <c:pt idx="8728">
                  <c:v>-10.395080566000001</c:v>
                </c:pt>
                <c:pt idx="8729">
                  <c:v>-10.391962051</c:v>
                </c:pt>
                <c:pt idx="8730">
                  <c:v>-10.391962051</c:v>
                </c:pt>
                <c:pt idx="8731">
                  <c:v>-10.346879959000001</c:v>
                </c:pt>
                <c:pt idx="8732">
                  <c:v>-10.357292175</c:v>
                </c:pt>
                <c:pt idx="8733">
                  <c:v>-10.357292175</c:v>
                </c:pt>
                <c:pt idx="8734">
                  <c:v>-10.327052116000001</c:v>
                </c:pt>
                <c:pt idx="8735">
                  <c:v>-10.34057045</c:v>
                </c:pt>
                <c:pt idx="8736">
                  <c:v>-10.34057045</c:v>
                </c:pt>
                <c:pt idx="8737">
                  <c:v>-10.338214874</c:v>
                </c:pt>
                <c:pt idx="8738">
                  <c:v>-10.317117691</c:v>
                </c:pt>
                <c:pt idx="8739">
                  <c:v>-10.311588286999999</c:v>
                </c:pt>
                <c:pt idx="8740">
                  <c:v>-10.311588286999999</c:v>
                </c:pt>
                <c:pt idx="8741">
                  <c:v>-10.283799171</c:v>
                </c:pt>
                <c:pt idx="8742">
                  <c:v>-10.309241295</c:v>
                </c:pt>
                <c:pt idx="8743">
                  <c:v>-10.291793823000001</c:v>
                </c:pt>
                <c:pt idx="8744">
                  <c:v>-10.291793823000001</c:v>
                </c:pt>
                <c:pt idx="8745">
                  <c:v>-10.300997733999999</c:v>
                </c:pt>
                <c:pt idx="8746">
                  <c:v>-10.285523415</c:v>
                </c:pt>
                <c:pt idx="8747">
                  <c:v>-10.285523415</c:v>
                </c:pt>
                <c:pt idx="8748">
                  <c:v>-10.265550613</c:v>
                </c:pt>
                <c:pt idx="8749">
                  <c:v>-10.271443367</c:v>
                </c:pt>
                <c:pt idx="8750">
                  <c:v>-10.259902953999999</c:v>
                </c:pt>
                <c:pt idx="8751">
                  <c:v>-10.259902953999999</c:v>
                </c:pt>
                <c:pt idx="8752">
                  <c:v>-10.251882553</c:v>
                </c:pt>
                <c:pt idx="8753">
                  <c:v>-10.248920440999999</c:v>
                </c:pt>
                <c:pt idx="8754">
                  <c:v>-10.248920440999999</c:v>
                </c:pt>
                <c:pt idx="8755">
                  <c:v>-10.253329277000001</c:v>
                </c:pt>
                <c:pt idx="8756">
                  <c:v>-10.230810164999999</c:v>
                </c:pt>
                <c:pt idx="8757">
                  <c:v>-10.245875358999999</c:v>
                </c:pt>
                <c:pt idx="8758">
                  <c:v>-10.245875358999999</c:v>
                </c:pt>
                <c:pt idx="8759">
                  <c:v>-10.224723815999999</c:v>
                </c:pt>
                <c:pt idx="8760">
                  <c:v>-10.222553252999999</c:v>
                </c:pt>
                <c:pt idx="8761">
                  <c:v>-10.222553252999999</c:v>
                </c:pt>
                <c:pt idx="8762">
                  <c:v>-10.214351654</c:v>
                </c:pt>
                <c:pt idx="8763">
                  <c:v>-10.216630936</c:v>
                </c:pt>
                <c:pt idx="8764">
                  <c:v>-10.208715439000001</c:v>
                </c:pt>
                <c:pt idx="8765">
                  <c:v>-10.208715439000001</c:v>
                </c:pt>
                <c:pt idx="8766">
                  <c:v>-10.206016541</c:v>
                </c:pt>
                <c:pt idx="8767">
                  <c:v>-10.204135895</c:v>
                </c:pt>
                <c:pt idx="8768">
                  <c:v>-10.204135895</c:v>
                </c:pt>
                <c:pt idx="8769">
                  <c:v>-10.215517997999999</c:v>
                </c:pt>
                <c:pt idx="8770">
                  <c:v>-10.192136765000001</c:v>
                </c:pt>
                <c:pt idx="8771">
                  <c:v>-10.191482543999999</c:v>
                </c:pt>
                <c:pt idx="8772">
                  <c:v>-10.191482543999999</c:v>
                </c:pt>
                <c:pt idx="8773">
                  <c:v>-10.182813643999999</c:v>
                </c:pt>
                <c:pt idx="8774">
                  <c:v>-10.179994582999999</c:v>
                </c:pt>
                <c:pt idx="8775">
                  <c:v>-10.179994582999999</c:v>
                </c:pt>
                <c:pt idx="8776">
                  <c:v>-10.189368247999999</c:v>
                </c:pt>
                <c:pt idx="8777">
                  <c:v>-10.175821303999999</c:v>
                </c:pt>
                <c:pt idx="8778">
                  <c:v>-10.177253723</c:v>
                </c:pt>
                <c:pt idx="8779">
                  <c:v>-10.177253723</c:v>
                </c:pt>
                <c:pt idx="8780">
                  <c:v>-10.16318512</c:v>
                </c:pt>
                <c:pt idx="8781">
                  <c:v>-10.169786453</c:v>
                </c:pt>
                <c:pt idx="8782">
                  <c:v>-10.169786453</c:v>
                </c:pt>
                <c:pt idx="8783">
                  <c:v>-10.155719757</c:v>
                </c:pt>
                <c:pt idx="8784">
                  <c:v>-10.174340248</c:v>
                </c:pt>
                <c:pt idx="8785">
                  <c:v>-10.142046927999999</c:v>
                </c:pt>
                <c:pt idx="8786">
                  <c:v>-10.142046927999999</c:v>
                </c:pt>
                <c:pt idx="8787">
                  <c:v>-10.17548275</c:v>
                </c:pt>
                <c:pt idx="8788">
                  <c:v>-10.173647881000001</c:v>
                </c:pt>
                <c:pt idx="8789">
                  <c:v>-10.154438019000001</c:v>
                </c:pt>
                <c:pt idx="8790">
                  <c:v>-10.154438019000001</c:v>
                </c:pt>
                <c:pt idx="8791">
                  <c:v>-10.15045166</c:v>
                </c:pt>
                <c:pt idx="8792">
                  <c:v>-10.145811081</c:v>
                </c:pt>
                <c:pt idx="8793">
                  <c:v>-10.145811081</c:v>
                </c:pt>
                <c:pt idx="8794">
                  <c:v>-10.156597137</c:v>
                </c:pt>
                <c:pt idx="8795">
                  <c:v>-10.149288177000001</c:v>
                </c:pt>
                <c:pt idx="8796">
                  <c:v>-10.160893440000001</c:v>
                </c:pt>
                <c:pt idx="8797">
                  <c:v>-10.160893440000001</c:v>
                </c:pt>
                <c:pt idx="8798">
                  <c:v>-10.164189339</c:v>
                </c:pt>
                <c:pt idx="8799">
                  <c:v>-10.157649040000001</c:v>
                </c:pt>
                <c:pt idx="8800">
                  <c:v>-10.157649040000001</c:v>
                </c:pt>
                <c:pt idx="8801">
                  <c:v>-10.14169693</c:v>
                </c:pt>
                <c:pt idx="8802">
                  <c:v>-10.118195534</c:v>
                </c:pt>
                <c:pt idx="8803">
                  <c:v>-10.137720108</c:v>
                </c:pt>
                <c:pt idx="8804">
                  <c:v>-10.137720108</c:v>
                </c:pt>
                <c:pt idx="8805">
                  <c:v>-10.139240265</c:v>
                </c:pt>
                <c:pt idx="8806">
                  <c:v>-10.148928642</c:v>
                </c:pt>
                <c:pt idx="8807">
                  <c:v>-10.148928642</c:v>
                </c:pt>
                <c:pt idx="8808">
                  <c:v>-10.148900032</c:v>
                </c:pt>
                <c:pt idx="8809">
                  <c:v>-10.143841742999999</c:v>
                </c:pt>
                <c:pt idx="8810">
                  <c:v>-10.155215263000001</c:v>
                </c:pt>
                <c:pt idx="8811">
                  <c:v>-10.155215263000001</c:v>
                </c:pt>
                <c:pt idx="8812">
                  <c:v>-10.138000487999999</c:v>
                </c:pt>
                <c:pt idx="8813">
                  <c:v>-10.110289573999999</c:v>
                </c:pt>
                <c:pt idx="8814">
                  <c:v>-10.110289573999999</c:v>
                </c:pt>
                <c:pt idx="8815">
                  <c:v>-10.134323119999999</c:v>
                </c:pt>
                <c:pt idx="8816">
                  <c:v>-10.148499489000001</c:v>
                </c:pt>
                <c:pt idx="8817">
                  <c:v>-10.149973869</c:v>
                </c:pt>
                <c:pt idx="8818">
                  <c:v>-10.149973869</c:v>
                </c:pt>
                <c:pt idx="8819">
                  <c:v>-10.147366524000001</c:v>
                </c:pt>
                <c:pt idx="8820">
                  <c:v>-10.152958870000001</c:v>
                </c:pt>
                <c:pt idx="8821">
                  <c:v>-10.152958870000001</c:v>
                </c:pt>
                <c:pt idx="8822">
                  <c:v>-10.148114204000001</c:v>
                </c:pt>
                <c:pt idx="8823">
                  <c:v>-10.128801345999999</c:v>
                </c:pt>
                <c:pt idx="8824">
                  <c:v>-10.129844666</c:v>
                </c:pt>
                <c:pt idx="8825">
                  <c:v>-10.129844666</c:v>
                </c:pt>
                <c:pt idx="8826">
                  <c:v>-10.14410305</c:v>
                </c:pt>
                <c:pt idx="8827">
                  <c:v>-10.11042881</c:v>
                </c:pt>
                <c:pt idx="8828">
                  <c:v>-10.123628616</c:v>
                </c:pt>
                <c:pt idx="8829">
                  <c:v>-10.123628616</c:v>
                </c:pt>
                <c:pt idx="8830">
                  <c:v>-10.130857468</c:v>
                </c:pt>
                <c:pt idx="8831">
                  <c:v>-10.139658927999999</c:v>
                </c:pt>
                <c:pt idx="8832">
                  <c:v>-10.139658927999999</c:v>
                </c:pt>
                <c:pt idx="8833">
                  <c:v>-10.122518539</c:v>
                </c:pt>
                <c:pt idx="8834">
                  <c:v>-10.122386932</c:v>
                </c:pt>
                <c:pt idx="8835">
                  <c:v>-10.116118431</c:v>
                </c:pt>
                <c:pt idx="8836">
                  <c:v>-10.116118431</c:v>
                </c:pt>
                <c:pt idx="8837">
                  <c:v>-10.107993126</c:v>
                </c:pt>
                <c:pt idx="8838">
                  <c:v>-10.119804382</c:v>
                </c:pt>
                <c:pt idx="8839">
                  <c:v>-10.119804382</c:v>
                </c:pt>
                <c:pt idx="8840">
                  <c:v>-10.132344246000001</c:v>
                </c:pt>
                <c:pt idx="8841">
                  <c:v>-10.123559952000001</c:v>
                </c:pt>
                <c:pt idx="8842">
                  <c:v>-10.125659943</c:v>
                </c:pt>
                <c:pt idx="8843">
                  <c:v>-10.125659943</c:v>
                </c:pt>
                <c:pt idx="8844">
                  <c:v>-10.125087738</c:v>
                </c:pt>
                <c:pt idx="8845">
                  <c:v>-10.138220787</c:v>
                </c:pt>
                <c:pt idx="8846">
                  <c:v>-10.138220787</c:v>
                </c:pt>
                <c:pt idx="8847">
                  <c:v>-10.123970032000001</c:v>
                </c:pt>
                <c:pt idx="8848">
                  <c:v>-10.136685371</c:v>
                </c:pt>
                <c:pt idx="8849">
                  <c:v>-10.139077187</c:v>
                </c:pt>
                <c:pt idx="8850">
                  <c:v>-10.139077187</c:v>
                </c:pt>
                <c:pt idx="8851">
                  <c:v>-10.124656677000001</c:v>
                </c:pt>
                <c:pt idx="8852">
                  <c:v>-10.122030258000001</c:v>
                </c:pt>
                <c:pt idx="8853">
                  <c:v>-10.122030258000001</c:v>
                </c:pt>
                <c:pt idx="8854">
                  <c:v>-10.130152702</c:v>
                </c:pt>
                <c:pt idx="8855">
                  <c:v>-10.121335983</c:v>
                </c:pt>
                <c:pt idx="8856">
                  <c:v>-10.128144263999999</c:v>
                </c:pt>
                <c:pt idx="8857">
                  <c:v>-10.128144263999999</c:v>
                </c:pt>
                <c:pt idx="8858">
                  <c:v>-10.131152153</c:v>
                </c:pt>
                <c:pt idx="8859">
                  <c:v>-10.121753693</c:v>
                </c:pt>
                <c:pt idx="8860">
                  <c:v>-10.121753693</c:v>
                </c:pt>
                <c:pt idx="8861">
                  <c:v>-10.133669853000001</c:v>
                </c:pt>
                <c:pt idx="8862">
                  <c:v>-10.140498161</c:v>
                </c:pt>
                <c:pt idx="8863">
                  <c:v>-10.135144234</c:v>
                </c:pt>
                <c:pt idx="8864">
                  <c:v>-10.135144234</c:v>
                </c:pt>
                <c:pt idx="8865">
                  <c:v>-10.114515304999999</c:v>
                </c:pt>
                <c:pt idx="8866">
                  <c:v>-10.123343468</c:v>
                </c:pt>
                <c:pt idx="8867">
                  <c:v>-10.123343468</c:v>
                </c:pt>
                <c:pt idx="8868">
                  <c:v>-10.100621222999999</c:v>
                </c:pt>
                <c:pt idx="8869">
                  <c:v>-10.124540329</c:v>
                </c:pt>
                <c:pt idx="8870">
                  <c:v>-10.143499373999999</c:v>
                </c:pt>
                <c:pt idx="8871">
                  <c:v>-10.143499373999999</c:v>
                </c:pt>
                <c:pt idx="8872">
                  <c:v>-10.138404846</c:v>
                </c:pt>
                <c:pt idx="8873">
                  <c:v>-10.158136367999999</c:v>
                </c:pt>
                <c:pt idx="8874">
                  <c:v>-10.158136367999999</c:v>
                </c:pt>
                <c:pt idx="8875">
                  <c:v>-10.161111832</c:v>
                </c:pt>
                <c:pt idx="8876">
                  <c:v>-10.181793213000001</c:v>
                </c:pt>
                <c:pt idx="8877">
                  <c:v>-10.206248283000001</c:v>
                </c:pt>
                <c:pt idx="8878">
                  <c:v>-10.206248283000001</c:v>
                </c:pt>
                <c:pt idx="8879">
                  <c:v>-10.195053100999999</c:v>
                </c:pt>
                <c:pt idx="8880">
                  <c:v>-10.220885277000001</c:v>
                </c:pt>
                <c:pt idx="8881">
                  <c:v>-10.220885277000001</c:v>
                </c:pt>
                <c:pt idx="8882">
                  <c:v>-10.197051048000001</c:v>
                </c:pt>
                <c:pt idx="8883">
                  <c:v>-10.219078064</c:v>
                </c:pt>
                <c:pt idx="8884">
                  <c:v>-10.223617554</c:v>
                </c:pt>
                <c:pt idx="8885">
                  <c:v>-10.223617554</c:v>
                </c:pt>
                <c:pt idx="8886">
                  <c:v>-10.224168776999999</c:v>
                </c:pt>
                <c:pt idx="8887">
                  <c:v>-10.24327755</c:v>
                </c:pt>
                <c:pt idx="8888">
                  <c:v>-10.24327755</c:v>
                </c:pt>
                <c:pt idx="8889">
                  <c:v>-10.242366791</c:v>
                </c:pt>
                <c:pt idx="8890">
                  <c:v>-10.255072594</c:v>
                </c:pt>
                <c:pt idx="8891">
                  <c:v>-10.235237121999999</c:v>
                </c:pt>
                <c:pt idx="8892">
                  <c:v>-10.235237121999999</c:v>
                </c:pt>
                <c:pt idx="8893">
                  <c:v>-10.250937462</c:v>
                </c:pt>
                <c:pt idx="8894">
                  <c:v>-10.237821579</c:v>
                </c:pt>
                <c:pt idx="8895">
                  <c:v>-10.244892119999999</c:v>
                </c:pt>
                <c:pt idx="8896">
                  <c:v>-10.244892119999999</c:v>
                </c:pt>
                <c:pt idx="8897">
                  <c:v>-10.242246628</c:v>
                </c:pt>
                <c:pt idx="8898">
                  <c:v>-10.267413139</c:v>
                </c:pt>
                <c:pt idx="8899">
                  <c:v>-10.267413139</c:v>
                </c:pt>
                <c:pt idx="8900">
                  <c:v>-10.258824347999999</c:v>
                </c:pt>
                <c:pt idx="8901">
                  <c:v>-10.243461609000001</c:v>
                </c:pt>
                <c:pt idx="8902">
                  <c:v>-10.236709595000001</c:v>
                </c:pt>
                <c:pt idx="8903">
                  <c:v>-10.236709595000001</c:v>
                </c:pt>
                <c:pt idx="8904">
                  <c:v>-10.23462677</c:v>
                </c:pt>
                <c:pt idx="8905">
                  <c:v>-10.239866256999999</c:v>
                </c:pt>
                <c:pt idx="8906">
                  <c:v>-10.239866256999999</c:v>
                </c:pt>
                <c:pt idx="8907">
                  <c:v>-10.235456467000001</c:v>
                </c:pt>
                <c:pt idx="8908">
                  <c:v>-10.226358414</c:v>
                </c:pt>
                <c:pt idx="8909">
                  <c:v>-10.223495483000001</c:v>
                </c:pt>
                <c:pt idx="8910">
                  <c:v>-10.223495483000001</c:v>
                </c:pt>
                <c:pt idx="8911">
                  <c:v>-10.222110748</c:v>
                </c:pt>
                <c:pt idx="8912">
                  <c:v>-10.218189239999999</c:v>
                </c:pt>
                <c:pt idx="8913">
                  <c:v>-10.218189239999999</c:v>
                </c:pt>
                <c:pt idx="8914">
                  <c:v>-10.218738556</c:v>
                </c:pt>
                <c:pt idx="8915">
                  <c:v>-10.195202826999999</c:v>
                </c:pt>
                <c:pt idx="8916">
                  <c:v>-10.209224701</c:v>
                </c:pt>
                <c:pt idx="8917">
                  <c:v>-10.209224701</c:v>
                </c:pt>
                <c:pt idx="8918">
                  <c:v>-10.197086334</c:v>
                </c:pt>
                <c:pt idx="8919">
                  <c:v>-10.179802895</c:v>
                </c:pt>
                <c:pt idx="8920">
                  <c:v>-10.179802895</c:v>
                </c:pt>
                <c:pt idx="8921">
                  <c:v>-10.209443092000001</c:v>
                </c:pt>
                <c:pt idx="8922">
                  <c:v>-10.207112312</c:v>
                </c:pt>
                <c:pt idx="8923">
                  <c:v>-10.182819366</c:v>
                </c:pt>
                <c:pt idx="8924">
                  <c:v>-10.182819366</c:v>
                </c:pt>
                <c:pt idx="8925">
                  <c:v>-10.196793555999999</c:v>
                </c:pt>
                <c:pt idx="8926">
                  <c:v>-10.173538208</c:v>
                </c:pt>
                <c:pt idx="8927">
                  <c:v>-10.173538208</c:v>
                </c:pt>
                <c:pt idx="8928">
                  <c:v>-10.173223495</c:v>
                </c:pt>
                <c:pt idx="8929">
                  <c:v>-10.166934967</c:v>
                </c:pt>
                <c:pt idx="8930">
                  <c:v>-10.161451339999999</c:v>
                </c:pt>
                <c:pt idx="8931">
                  <c:v>-10.161451339999999</c:v>
                </c:pt>
                <c:pt idx="8932">
                  <c:v>-10.152971268</c:v>
                </c:pt>
                <c:pt idx="8933">
                  <c:v>-10.137934684999999</c:v>
                </c:pt>
                <c:pt idx="8934">
                  <c:v>-10.127423286000001</c:v>
                </c:pt>
                <c:pt idx="8935">
                  <c:v>-10.127423286000001</c:v>
                </c:pt>
                <c:pt idx="8936">
                  <c:v>-10.141677855999999</c:v>
                </c:pt>
                <c:pt idx="8937">
                  <c:v>-10.116583823999999</c:v>
                </c:pt>
                <c:pt idx="8938">
                  <c:v>-10.116583823999999</c:v>
                </c:pt>
                <c:pt idx="8939">
                  <c:v>-10.134122849000001</c:v>
                </c:pt>
                <c:pt idx="8940">
                  <c:v>-10.132078171</c:v>
                </c:pt>
                <c:pt idx="8941">
                  <c:v>-10.132078171</c:v>
                </c:pt>
                <c:pt idx="8942">
                  <c:v>-10.134167671</c:v>
                </c:pt>
                <c:pt idx="8943">
                  <c:v>-10.112294197000001</c:v>
                </c:pt>
                <c:pt idx="8944">
                  <c:v>-10.115139008</c:v>
                </c:pt>
                <c:pt idx="8945">
                  <c:v>-10.115139008</c:v>
                </c:pt>
                <c:pt idx="8946">
                  <c:v>-10.131081581</c:v>
                </c:pt>
                <c:pt idx="8947">
                  <c:v>-10.119600296</c:v>
                </c:pt>
                <c:pt idx="8948">
                  <c:v>-10.119600296</c:v>
                </c:pt>
                <c:pt idx="8949">
                  <c:v>-10.121881484999999</c:v>
                </c:pt>
                <c:pt idx="8950">
                  <c:v>-10.122653960999999</c:v>
                </c:pt>
                <c:pt idx="8951">
                  <c:v>-10.136498451</c:v>
                </c:pt>
                <c:pt idx="8952">
                  <c:v>-10.136498451</c:v>
                </c:pt>
                <c:pt idx="8953">
                  <c:v>-10.128163338</c:v>
                </c:pt>
                <c:pt idx="8954">
                  <c:v>-10.118627547999999</c:v>
                </c:pt>
                <c:pt idx="8955">
                  <c:v>-10.128233910000001</c:v>
                </c:pt>
                <c:pt idx="8956">
                  <c:v>-10.128233910000001</c:v>
                </c:pt>
                <c:pt idx="8957">
                  <c:v>-10.120887756</c:v>
                </c:pt>
                <c:pt idx="8958">
                  <c:v>-10.097063065</c:v>
                </c:pt>
                <c:pt idx="8959">
                  <c:v>-10.097063065</c:v>
                </c:pt>
                <c:pt idx="8960">
                  <c:v>-10.127882957000001</c:v>
                </c:pt>
                <c:pt idx="8961">
                  <c:v>-10.117387772000001</c:v>
                </c:pt>
                <c:pt idx="8962">
                  <c:v>-10.111574172999999</c:v>
                </c:pt>
                <c:pt idx="8963">
                  <c:v>-10.111574172999999</c:v>
                </c:pt>
                <c:pt idx="8964">
                  <c:v>-10.114992142</c:v>
                </c:pt>
                <c:pt idx="8965">
                  <c:v>-10.107372284</c:v>
                </c:pt>
                <c:pt idx="8966">
                  <c:v>-10.107372284</c:v>
                </c:pt>
                <c:pt idx="8967">
                  <c:v>-10.112013816999999</c:v>
                </c:pt>
                <c:pt idx="8968">
                  <c:v>-10.082442284000001</c:v>
                </c:pt>
                <c:pt idx="8969">
                  <c:v>-10.102890015</c:v>
                </c:pt>
                <c:pt idx="8970">
                  <c:v>-10.102890015</c:v>
                </c:pt>
                <c:pt idx="8971">
                  <c:v>-10.112366676000001</c:v>
                </c:pt>
                <c:pt idx="8972">
                  <c:v>-10.104014397</c:v>
                </c:pt>
                <c:pt idx="8973">
                  <c:v>-10.104014397</c:v>
                </c:pt>
                <c:pt idx="8974">
                  <c:v>-10.104746819000001</c:v>
                </c:pt>
                <c:pt idx="8975">
                  <c:v>-10.080478668</c:v>
                </c:pt>
                <c:pt idx="8976">
                  <c:v>-10.114981651000001</c:v>
                </c:pt>
                <c:pt idx="8977">
                  <c:v>-10.114981651000001</c:v>
                </c:pt>
                <c:pt idx="8978">
                  <c:v>-10.115355492000001</c:v>
                </c:pt>
                <c:pt idx="8979">
                  <c:v>-10.074719429</c:v>
                </c:pt>
                <c:pt idx="8980">
                  <c:v>-10.074719429</c:v>
                </c:pt>
                <c:pt idx="8981">
                  <c:v>-10.094695091</c:v>
                </c:pt>
                <c:pt idx="8982">
                  <c:v>-10.061051368999999</c:v>
                </c:pt>
                <c:pt idx="8983">
                  <c:v>-10.089653015</c:v>
                </c:pt>
                <c:pt idx="8984">
                  <c:v>-10.089653015</c:v>
                </c:pt>
                <c:pt idx="8985">
                  <c:v>-10.077942847999999</c:v>
                </c:pt>
                <c:pt idx="8986">
                  <c:v>-10.087989807</c:v>
                </c:pt>
                <c:pt idx="8987">
                  <c:v>-10.087989807</c:v>
                </c:pt>
                <c:pt idx="8988">
                  <c:v>-10.079421997000001</c:v>
                </c:pt>
                <c:pt idx="8989">
                  <c:v>-10.102309226999999</c:v>
                </c:pt>
                <c:pt idx="8990">
                  <c:v>-10.083198547</c:v>
                </c:pt>
                <c:pt idx="8991">
                  <c:v>-10.083198547</c:v>
                </c:pt>
                <c:pt idx="8992">
                  <c:v>-10.090415954999999</c:v>
                </c:pt>
                <c:pt idx="8993">
                  <c:v>-10.10273838</c:v>
                </c:pt>
                <c:pt idx="8994">
                  <c:v>-10.10273838</c:v>
                </c:pt>
                <c:pt idx="8995">
                  <c:v>-10.0747509</c:v>
                </c:pt>
                <c:pt idx="8996">
                  <c:v>-10.073345184000001</c:v>
                </c:pt>
                <c:pt idx="8997">
                  <c:v>-10.115064621</c:v>
                </c:pt>
                <c:pt idx="8998">
                  <c:v>-10.115064621</c:v>
                </c:pt>
                <c:pt idx="8999">
                  <c:v>-10.091065407</c:v>
                </c:pt>
                <c:pt idx="9000">
                  <c:v>-10.081823349</c:v>
                </c:pt>
                <c:pt idx="9001">
                  <c:v>-10.066774368000001</c:v>
                </c:pt>
                <c:pt idx="9002">
                  <c:v>-10.066774368000001</c:v>
                </c:pt>
                <c:pt idx="9003">
                  <c:v>-10.092331886</c:v>
                </c:pt>
                <c:pt idx="9004">
                  <c:v>-10.071298599</c:v>
                </c:pt>
                <c:pt idx="9005">
                  <c:v>-10.071298599</c:v>
                </c:pt>
                <c:pt idx="9006">
                  <c:v>-10.067181587</c:v>
                </c:pt>
                <c:pt idx="9007">
                  <c:v>-10.058392525</c:v>
                </c:pt>
                <c:pt idx="9008">
                  <c:v>-10.081111908</c:v>
                </c:pt>
                <c:pt idx="9009">
                  <c:v>-10.081111908</c:v>
                </c:pt>
                <c:pt idx="9010">
                  <c:v>-10.085471153</c:v>
                </c:pt>
                <c:pt idx="9011">
                  <c:v>-10.099945068</c:v>
                </c:pt>
                <c:pt idx="9012">
                  <c:v>-10.099945068</c:v>
                </c:pt>
                <c:pt idx="9013">
                  <c:v>-10.078661919</c:v>
                </c:pt>
                <c:pt idx="9014">
                  <c:v>-10.067108154</c:v>
                </c:pt>
                <c:pt idx="9015">
                  <c:v>-10.061702728</c:v>
                </c:pt>
                <c:pt idx="9016">
                  <c:v>-10.061702728</c:v>
                </c:pt>
                <c:pt idx="9017">
                  <c:v>-10.089657784</c:v>
                </c:pt>
                <c:pt idx="9018">
                  <c:v>-10.090778351000001</c:v>
                </c:pt>
                <c:pt idx="9019">
                  <c:v>-10.090778351000001</c:v>
                </c:pt>
                <c:pt idx="9020">
                  <c:v>-10.081418037000001</c:v>
                </c:pt>
                <c:pt idx="9021">
                  <c:v>-10.070832253000001</c:v>
                </c:pt>
                <c:pt idx="9022">
                  <c:v>-10.06685257</c:v>
                </c:pt>
                <c:pt idx="9023">
                  <c:v>-10.06685257</c:v>
                </c:pt>
                <c:pt idx="9024">
                  <c:v>-10.064012526999999</c:v>
                </c:pt>
                <c:pt idx="9025">
                  <c:v>-10.066425323000001</c:v>
                </c:pt>
                <c:pt idx="9026">
                  <c:v>-10.066425323000001</c:v>
                </c:pt>
                <c:pt idx="9027">
                  <c:v>-10.049856186</c:v>
                </c:pt>
                <c:pt idx="9028">
                  <c:v>-10.039031981999999</c:v>
                </c:pt>
                <c:pt idx="9029">
                  <c:v>-10.011005402</c:v>
                </c:pt>
                <c:pt idx="9030">
                  <c:v>-10.011005402</c:v>
                </c:pt>
                <c:pt idx="9031">
                  <c:v>-9.9900245667000007</c:v>
                </c:pt>
                <c:pt idx="9032">
                  <c:v>-9.9391412735000007</c:v>
                </c:pt>
                <c:pt idx="9033">
                  <c:v>-9.9391412735000007</c:v>
                </c:pt>
                <c:pt idx="9034">
                  <c:v>-9.9411468505999991</c:v>
                </c:pt>
                <c:pt idx="9035">
                  <c:v>-9.9173641205000003</c:v>
                </c:pt>
                <c:pt idx="9036">
                  <c:v>-9.9220991134999998</c:v>
                </c:pt>
                <c:pt idx="9037">
                  <c:v>-9.9220991134999998</c:v>
                </c:pt>
                <c:pt idx="9038">
                  <c:v>-9.8680715561000003</c:v>
                </c:pt>
                <c:pt idx="9039">
                  <c:v>-9.8631935120000005</c:v>
                </c:pt>
                <c:pt idx="9040">
                  <c:v>-9.8631935120000005</c:v>
                </c:pt>
                <c:pt idx="9041">
                  <c:v>-9.8379039763999998</c:v>
                </c:pt>
                <c:pt idx="9042">
                  <c:v>-9.8294391632</c:v>
                </c:pt>
                <c:pt idx="9043">
                  <c:v>-9.8257951735999995</c:v>
                </c:pt>
                <c:pt idx="9044">
                  <c:v>-9.8257951735999995</c:v>
                </c:pt>
                <c:pt idx="9045">
                  <c:v>-9.7978973389000004</c:v>
                </c:pt>
                <c:pt idx="9046">
                  <c:v>-9.7811355591000009</c:v>
                </c:pt>
                <c:pt idx="9047">
                  <c:v>-9.7811355591000009</c:v>
                </c:pt>
                <c:pt idx="9048">
                  <c:v>-9.7786798476999994</c:v>
                </c:pt>
                <c:pt idx="9049">
                  <c:v>-9.7699623108000004</c:v>
                </c:pt>
                <c:pt idx="9050">
                  <c:v>-9.7537651061999995</c:v>
                </c:pt>
                <c:pt idx="9051">
                  <c:v>-9.7537651061999995</c:v>
                </c:pt>
                <c:pt idx="9052">
                  <c:v>-9.7484493255999993</c:v>
                </c:pt>
                <c:pt idx="9053">
                  <c:v>-9.7528047561999998</c:v>
                </c:pt>
                <c:pt idx="9054">
                  <c:v>-9.7528047561999998</c:v>
                </c:pt>
                <c:pt idx="9055">
                  <c:v>-9.7160511016999997</c:v>
                </c:pt>
                <c:pt idx="9056">
                  <c:v>-9.7174673079999998</c:v>
                </c:pt>
                <c:pt idx="9057">
                  <c:v>-9.7057285309000001</c:v>
                </c:pt>
                <c:pt idx="9058">
                  <c:v>-9.7057285309000001</c:v>
                </c:pt>
                <c:pt idx="9059">
                  <c:v>-9.6935176848999998</c:v>
                </c:pt>
                <c:pt idx="9060">
                  <c:v>-9.6917266846000008</c:v>
                </c:pt>
                <c:pt idx="9061">
                  <c:v>-9.6662416457999996</c:v>
                </c:pt>
                <c:pt idx="9062">
                  <c:v>-9.6662416457999996</c:v>
                </c:pt>
                <c:pt idx="9063">
                  <c:v>-9.6885919570999999</c:v>
                </c:pt>
                <c:pt idx="9064">
                  <c:v>-9.6691589355000005</c:v>
                </c:pt>
                <c:pt idx="9065">
                  <c:v>-9.6691589355000005</c:v>
                </c:pt>
                <c:pt idx="9066">
                  <c:v>-9.6768255233999998</c:v>
                </c:pt>
                <c:pt idx="9067">
                  <c:v>-9.6484565735000007</c:v>
                </c:pt>
                <c:pt idx="9068">
                  <c:v>-9.6519508361999993</c:v>
                </c:pt>
                <c:pt idx="9069">
                  <c:v>-9.6519508361999993</c:v>
                </c:pt>
                <c:pt idx="9070">
                  <c:v>-9.6495513915999993</c:v>
                </c:pt>
                <c:pt idx="9071">
                  <c:v>-9.6287555695000009</c:v>
                </c:pt>
                <c:pt idx="9072">
                  <c:v>-9.6287555695000009</c:v>
                </c:pt>
                <c:pt idx="9073">
                  <c:v>-9.6341609955000003</c:v>
                </c:pt>
                <c:pt idx="9074">
                  <c:v>-9.6277599335000001</c:v>
                </c:pt>
                <c:pt idx="9075">
                  <c:v>-9.6245117187999991</c:v>
                </c:pt>
                <c:pt idx="9076">
                  <c:v>-9.6245117187999991</c:v>
                </c:pt>
                <c:pt idx="9077">
                  <c:v>-9.6312122344999995</c:v>
                </c:pt>
                <c:pt idx="9078">
                  <c:v>-9.6137886046999999</c:v>
                </c:pt>
                <c:pt idx="9079">
                  <c:v>-9.6137886046999999</c:v>
                </c:pt>
                <c:pt idx="9080">
                  <c:v>-9.6129703521999996</c:v>
                </c:pt>
                <c:pt idx="9081">
                  <c:v>-9.6170587540000003</c:v>
                </c:pt>
                <c:pt idx="9082">
                  <c:v>-9.6202154160000006</c:v>
                </c:pt>
                <c:pt idx="9083">
                  <c:v>-9.6202154160000006</c:v>
                </c:pt>
                <c:pt idx="9084">
                  <c:v>-9.5799245834000004</c:v>
                </c:pt>
                <c:pt idx="9085">
                  <c:v>-9.5931987761999995</c:v>
                </c:pt>
                <c:pt idx="9086">
                  <c:v>-9.5931987761999995</c:v>
                </c:pt>
                <c:pt idx="9087">
                  <c:v>-9.5968580245999995</c:v>
                </c:pt>
                <c:pt idx="9088">
                  <c:v>-9.6103467940999998</c:v>
                </c:pt>
                <c:pt idx="9089">
                  <c:v>-9.5871524811000004</c:v>
                </c:pt>
                <c:pt idx="9090">
                  <c:v>-9.5871524811000004</c:v>
                </c:pt>
                <c:pt idx="9091">
                  <c:v>-9.6208229065000008</c:v>
                </c:pt>
                <c:pt idx="9092">
                  <c:v>-9.5820827483999995</c:v>
                </c:pt>
                <c:pt idx="9093">
                  <c:v>-9.5820827483999995</c:v>
                </c:pt>
                <c:pt idx="9094">
                  <c:v>-9.5737543106</c:v>
                </c:pt>
                <c:pt idx="9095">
                  <c:v>-9.5775642394999991</c:v>
                </c:pt>
                <c:pt idx="9096">
                  <c:v>-9.5994691849000002</c:v>
                </c:pt>
                <c:pt idx="9097">
                  <c:v>-9.5994691849000002</c:v>
                </c:pt>
                <c:pt idx="9098">
                  <c:v>-9.5780124664000006</c:v>
                </c:pt>
                <c:pt idx="9099">
                  <c:v>-9.5549421310000007</c:v>
                </c:pt>
                <c:pt idx="9100">
                  <c:v>-9.5549421310000007</c:v>
                </c:pt>
                <c:pt idx="9101">
                  <c:v>-9.5684604644999993</c:v>
                </c:pt>
                <c:pt idx="9102">
                  <c:v>-9.5900316237999998</c:v>
                </c:pt>
                <c:pt idx="9103">
                  <c:v>-9.5794000625999995</c:v>
                </c:pt>
                <c:pt idx="9104">
                  <c:v>-9.5794000625999995</c:v>
                </c:pt>
                <c:pt idx="9105">
                  <c:v>-9.5857477188000004</c:v>
                </c:pt>
                <c:pt idx="9106">
                  <c:v>-9.5608806610000006</c:v>
                </c:pt>
                <c:pt idx="9107">
                  <c:v>-9.5608806610000006</c:v>
                </c:pt>
                <c:pt idx="9108">
                  <c:v>-9.5667915344000001</c:v>
                </c:pt>
                <c:pt idx="9109">
                  <c:v>-9.5747652054000003</c:v>
                </c:pt>
                <c:pt idx="9110">
                  <c:v>-9.5809259415000003</c:v>
                </c:pt>
                <c:pt idx="9111">
                  <c:v>-9.5809259415000003</c:v>
                </c:pt>
                <c:pt idx="9112">
                  <c:v>-9.5707464217999991</c:v>
                </c:pt>
                <c:pt idx="9113">
                  <c:v>-9.5629692078000001</c:v>
                </c:pt>
                <c:pt idx="9114">
                  <c:v>-9.5629692078000001</c:v>
                </c:pt>
                <c:pt idx="9115">
                  <c:v>-9.5498657226999999</c:v>
                </c:pt>
                <c:pt idx="9116">
                  <c:v>-9.5540790558000008</c:v>
                </c:pt>
                <c:pt idx="9117">
                  <c:v>-9.5553703308000006</c:v>
                </c:pt>
                <c:pt idx="9118">
                  <c:v>-9.5553703308000006</c:v>
                </c:pt>
                <c:pt idx="9119">
                  <c:v>-9.5625324249000005</c:v>
                </c:pt>
                <c:pt idx="9120">
                  <c:v>-9.5577259064</c:v>
                </c:pt>
                <c:pt idx="9121">
                  <c:v>-9.5577259064</c:v>
                </c:pt>
                <c:pt idx="9122">
                  <c:v>-9.5541610717999994</c:v>
                </c:pt>
                <c:pt idx="9123">
                  <c:v>-9.5538215636999997</c:v>
                </c:pt>
                <c:pt idx="9124">
                  <c:v>-9.5600872040000002</c:v>
                </c:pt>
                <c:pt idx="9125">
                  <c:v>-9.5600872040000002</c:v>
                </c:pt>
                <c:pt idx="9126">
                  <c:v>-9.5396490096999997</c:v>
                </c:pt>
                <c:pt idx="9127">
                  <c:v>-9.5718564987000008</c:v>
                </c:pt>
                <c:pt idx="9128">
                  <c:v>-9.5488395691000001</c:v>
                </c:pt>
                <c:pt idx="9129">
                  <c:v>-9.5488395691000001</c:v>
                </c:pt>
                <c:pt idx="9130">
                  <c:v>-9.5652227401999994</c:v>
                </c:pt>
                <c:pt idx="9131">
                  <c:v>-9.5461845398000005</c:v>
                </c:pt>
                <c:pt idx="9132">
                  <c:v>-9.5461845398000005</c:v>
                </c:pt>
                <c:pt idx="9133">
                  <c:v>-9.5535678863999998</c:v>
                </c:pt>
                <c:pt idx="9134">
                  <c:v>-9.5418262481999996</c:v>
                </c:pt>
                <c:pt idx="9135">
                  <c:v>-9.5329275131000006</c:v>
                </c:pt>
                <c:pt idx="9136">
                  <c:v>-9.5329275131000006</c:v>
                </c:pt>
                <c:pt idx="9137">
                  <c:v>-9.5276632309</c:v>
                </c:pt>
                <c:pt idx="9138">
                  <c:v>-9.5442695618000002</c:v>
                </c:pt>
                <c:pt idx="9139">
                  <c:v>-9.5442695618000002</c:v>
                </c:pt>
                <c:pt idx="9140">
                  <c:v>-9.5584630966000006</c:v>
                </c:pt>
                <c:pt idx="9141">
                  <c:v>-9.5374870299999994</c:v>
                </c:pt>
                <c:pt idx="9142">
                  <c:v>-9.5574541092</c:v>
                </c:pt>
                <c:pt idx="9143">
                  <c:v>-9.5574541092</c:v>
                </c:pt>
                <c:pt idx="9144">
                  <c:v>-9.5587892532000005</c:v>
                </c:pt>
                <c:pt idx="9145">
                  <c:v>-9.5382232665999993</c:v>
                </c:pt>
                <c:pt idx="9146">
                  <c:v>-9.5382232665999993</c:v>
                </c:pt>
                <c:pt idx="9147">
                  <c:v>-9.5460700988999996</c:v>
                </c:pt>
                <c:pt idx="9148">
                  <c:v>-9.5269250870000004</c:v>
                </c:pt>
                <c:pt idx="9149">
                  <c:v>-9.5509452820000007</c:v>
                </c:pt>
                <c:pt idx="9150">
                  <c:v>-9.5509452820000007</c:v>
                </c:pt>
                <c:pt idx="9151">
                  <c:v>-9.5559835434</c:v>
                </c:pt>
                <c:pt idx="9152">
                  <c:v>-9.5567541122000002</c:v>
                </c:pt>
                <c:pt idx="9153">
                  <c:v>-9.5567541122000002</c:v>
                </c:pt>
                <c:pt idx="9154">
                  <c:v>-9.5174474716000006</c:v>
                </c:pt>
                <c:pt idx="9155">
                  <c:v>-9.5419158936000006</c:v>
                </c:pt>
                <c:pt idx="9156">
                  <c:v>-9.5420246124000005</c:v>
                </c:pt>
                <c:pt idx="9157">
                  <c:v>-9.5420246124000005</c:v>
                </c:pt>
                <c:pt idx="9158">
                  <c:v>-9.5436191559000001</c:v>
                </c:pt>
                <c:pt idx="9159">
                  <c:v>-9.5241479873999992</c:v>
                </c:pt>
                <c:pt idx="9160">
                  <c:v>-9.5241479873999992</c:v>
                </c:pt>
                <c:pt idx="9161">
                  <c:v>-9.5222806931000008</c:v>
                </c:pt>
                <c:pt idx="9162">
                  <c:v>-9.5369129181000005</c:v>
                </c:pt>
                <c:pt idx="9163">
                  <c:v>-9.5406475066999992</c:v>
                </c:pt>
                <c:pt idx="9164">
                  <c:v>-9.5406475066999992</c:v>
                </c:pt>
                <c:pt idx="9165">
                  <c:v>-9.5395183563000003</c:v>
                </c:pt>
                <c:pt idx="9166">
                  <c:v>-9.5531263351</c:v>
                </c:pt>
                <c:pt idx="9167">
                  <c:v>-9.5488195419000004</c:v>
                </c:pt>
                <c:pt idx="9168">
                  <c:v>-9.5488195419000004</c:v>
                </c:pt>
                <c:pt idx="9169">
                  <c:v>-9.5391845702999998</c:v>
                </c:pt>
                <c:pt idx="9170">
                  <c:v>-9.5169858931999993</c:v>
                </c:pt>
                <c:pt idx="9171">
                  <c:v>-9.5169858931999993</c:v>
                </c:pt>
                <c:pt idx="9172">
                  <c:v>-9.5530958175999992</c:v>
                </c:pt>
                <c:pt idx="9173">
                  <c:v>-9.5591955184999993</c:v>
                </c:pt>
                <c:pt idx="9174">
                  <c:v>-9.5381898879999998</c:v>
                </c:pt>
                <c:pt idx="9175">
                  <c:v>-9.5381898879999998</c:v>
                </c:pt>
                <c:pt idx="9176">
                  <c:v>-9.5635452271000005</c:v>
                </c:pt>
                <c:pt idx="9177">
                  <c:v>-9.5947237014999995</c:v>
                </c:pt>
                <c:pt idx="9178">
                  <c:v>-9.5947237014999995</c:v>
                </c:pt>
                <c:pt idx="9179">
                  <c:v>-9.6057062148999997</c:v>
                </c:pt>
                <c:pt idx="9180">
                  <c:v>-9.6087636948000004</c:v>
                </c:pt>
                <c:pt idx="9181">
                  <c:v>-9.6046772002999994</c:v>
                </c:pt>
                <c:pt idx="9182">
                  <c:v>-9.6046772002999994</c:v>
                </c:pt>
                <c:pt idx="9183">
                  <c:v>-9.6203899384000007</c:v>
                </c:pt>
                <c:pt idx="9184">
                  <c:v>-9.6234111785999996</c:v>
                </c:pt>
                <c:pt idx="9185">
                  <c:v>-9.6452322006000006</c:v>
                </c:pt>
                <c:pt idx="9186">
                  <c:v>-9.6452322006000006</c:v>
                </c:pt>
                <c:pt idx="9187">
                  <c:v>-9.6383552551000005</c:v>
                </c:pt>
                <c:pt idx="9188">
                  <c:v>-9.6493854523000007</c:v>
                </c:pt>
                <c:pt idx="9189">
                  <c:v>-9.6493854523000007</c:v>
                </c:pt>
                <c:pt idx="9190">
                  <c:v>-9.6629600525000008</c:v>
                </c:pt>
                <c:pt idx="9191">
                  <c:v>-9.6753358841000008</c:v>
                </c:pt>
                <c:pt idx="9192">
                  <c:v>-9.6712608336999999</c:v>
                </c:pt>
                <c:pt idx="9193">
                  <c:v>-9.6712608336999999</c:v>
                </c:pt>
                <c:pt idx="9194">
                  <c:v>-9.6830177306999996</c:v>
                </c:pt>
                <c:pt idx="9195">
                  <c:v>-9.6879844665999997</c:v>
                </c:pt>
                <c:pt idx="9196">
                  <c:v>-9.6879844665999997</c:v>
                </c:pt>
                <c:pt idx="9197">
                  <c:v>-9.7060613631999999</c:v>
                </c:pt>
                <c:pt idx="9198">
                  <c:v>-9.7069978714000005</c:v>
                </c:pt>
                <c:pt idx="9199">
                  <c:v>-9.6933727263999998</c:v>
                </c:pt>
                <c:pt idx="9200">
                  <c:v>-9.6933727263999998</c:v>
                </c:pt>
                <c:pt idx="9201">
                  <c:v>-9.6865863799999996</c:v>
                </c:pt>
                <c:pt idx="9202">
                  <c:v>-9.6945419311999999</c:v>
                </c:pt>
                <c:pt idx="9203">
                  <c:v>-9.6945419311999999</c:v>
                </c:pt>
                <c:pt idx="9204">
                  <c:v>-9.6702795028999997</c:v>
                </c:pt>
                <c:pt idx="9205">
                  <c:v>-9.6943378447999997</c:v>
                </c:pt>
                <c:pt idx="9206">
                  <c:v>-9.6722822188999995</c:v>
                </c:pt>
                <c:pt idx="9207">
                  <c:v>-9.6722822188999995</c:v>
                </c:pt>
                <c:pt idx="9208">
                  <c:v>-9.6956577301000006</c:v>
                </c:pt>
                <c:pt idx="9209">
                  <c:v>-9.6846389771000005</c:v>
                </c:pt>
                <c:pt idx="9210">
                  <c:v>-9.6846389771000005</c:v>
                </c:pt>
                <c:pt idx="9211">
                  <c:v>-9.6871166228999996</c:v>
                </c:pt>
                <c:pt idx="9212">
                  <c:v>-9.6921052932999991</c:v>
                </c:pt>
                <c:pt idx="9213">
                  <c:v>-9.6775283813000001</c:v>
                </c:pt>
                <c:pt idx="9214">
                  <c:v>-9.6775283813000001</c:v>
                </c:pt>
                <c:pt idx="9215">
                  <c:v>-9.6675319672000004</c:v>
                </c:pt>
                <c:pt idx="9216">
                  <c:v>-9.6833581924000001</c:v>
                </c:pt>
                <c:pt idx="9217">
                  <c:v>-9.6833581924000001</c:v>
                </c:pt>
                <c:pt idx="9218">
                  <c:v>-9.6777772902999999</c:v>
                </c:pt>
                <c:pt idx="9219">
                  <c:v>-9.6597118377999998</c:v>
                </c:pt>
                <c:pt idx="9220">
                  <c:v>-9.6652345657000005</c:v>
                </c:pt>
                <c:pt idx="9221">
                  <c:v>-9.6652345657000005</c:v>
                </c:pt>
                <c:pt idx="9222">
                  <c:v>-9.6615762710999995</c:v>
                </c:pt>
                <c:pt idx="9223">
                  <c:v>-9.6418781281000001</c:v>
                </c:pt>
                <c:pt idx="9224">
                  <c:v>-9.6418781281000001</c:v>
                </c:pt>
                <c:pt idx="9225">
                  <c:v>-9.6338100433000005</c:v>
                </c:pt>
                <c:pt idx="9226">
                  <c:v>-9.6122407912999996</c:v>
                </c:pt>
                <c:pt idx="9227">
                  <c:v>-9.6239185332999995</c:v>
                </c:pt>
                <c:pt idx="9228">
                  <c:v>-9.6239185332999995</c:v>
                </c:pt>
                <c:pt idx="9229">
                  <c:v>-9.6312379837000002</c:v>
                </c:pt>
                <c:pt idx="9230">
                  <c:v>-9.6153564452999998</c:v>
                </c:pt>
                <c:pt idx="9231">
                  <c:v>-9.6153564452999998</c:v>
                </c:pt>
                <c:pt idx="9232">
                  <c:v>-9.6095485686999993</c:v>
                </c:pt>
                <c:pt idx="9233">
                  <c:v>-9.6087760924999994</c:v>
                </c:pt>
                <c:pt idx="9234">
                  <c:v>-9.6010818480999998</c:v>
                </c:pt>
                <c:pt idx="9235">
                  <c:v>-9.6010818480999998</c:v>
                </c:pt>
                <c:pt idx="9236">
                  <c:v>-9.5920009613000001</c:v>
                </c:pt>
                <c:pt idx="9237">
                  <c:v>-9.6057176589999997</c:v>
                </c:pt>
                <c:pt idx="9238">
                  <c:v>-9.6057176589999997</c:v>
                </c:pt>
                <c:pt idx="9239">
                  <c:v>-9.5859851837000001</c:v>
                </c:pt>
                <c:pt idx="9240">
                  <c:v>-9.5834751129000004</c:v>
                </c:pt>
                <c:pt idx="9241">
                  <c:v>-9.5598726273000008</c:v>
                </c:pt>
                <c:pt idx="9242">
                  <c:v>-9.5598726273000008</c:v>
                </c:pt>
                <c:pt idx="9243">
                  <c:v>-9.5701599120999994</c:v>
                </c:pt>
                <c:pt idx="9244">
                  <c:v>-9.5726604462000005</c:v>
                </c:pt>
                <c:pt idx="9245">
                  <c:v>-9.5726604462000005</c:v>
                </c:pt>
                <c:pt idx="9246">
                  <c:v>-9.5636959075999997</c:v>
                </c:pt>
                <c:pt idx="9247">
                  <c:v>-9.5800180435000009</c:v>
                </c:pt>
                <c:pt idx="9248">
                  <c:v>-9.5798807143999998</c:v>
                </c:pt>
                <c:pt idx="9249">
                  <c:v>-9.5798807143999998</c:v>
                </c:pt>
                <c:pt idx="9250">
                  <c:v>-9.5809202193999994</c:v>
                </c:pt>
                <c:pt idx="9251">
                  <c:v>-9.5583171843999999</c:v>
                </c:pt>
                <c:pt idx="9252">
                  <c:v>-9.5627384186000004</c:v>
                </c:pt>
                <c:pt idx="9253">
                  <c:v>-9.5627384186000004</c:v>
                </c:pt>
                <c:pt idx="9254">
                  <c:v>-9.5510807037000003</c:v>
                </c:pt>
                <c:pt idx="9255">
                  <c:v>-9.5562191009999999</c:v>
                </c:pt>
                <c:pt idx="9256">
                  <c:v>-9.5562191009999999</c:v>
                </c:pt>
                <c:pt idx="9257">
                  <c:v>-9.5589351653999994</c:v>
                </c:pt>
                <c:pt idx="9258">
                  <c:v>-9.5400953292999997</c:v>
                </c:pt>
                <c:pt idx="9259">
                  <c:v>-9.5775289535999999</c:v>
                </c:pt>
                <c:pt idx="9260">
                  <c:v>-9.5775289535999999</c:v>
                </c:pt>
                <c:pt idx="9261">
                  <c:v>-9.5576190947999997</c:v>
                </c:pt>
                <c:pt idx="9262">
                  <c:v>-9.5732564926000006</c:v>
                </c:pt>
                <c:pt idx="9263">
                  <c:v>-9.5732564926000006</c:v>
                </c:pt>
                <c:pt idx="9264">
                  <c:v>-9.5574264525999997</c:v>
                </c:pt>
                <c:pt idx="9265">
                  <c:v>-9.5570106506000005</c:v>
                </c:pt>
                <c:pt idx="9266">
                  <c:v>-9.5546073913999994</c:v>
                </c:pt>
                <c:pt idx="9267">
                  <c:v>-9.5546073913999994</c:v>
                </c:pt>
                <c:pt idx="9268">
                  <c:v>-9.5487995148000007</c:v>
                </c:pt>
                <c:pt idx="9269">
                  <c:v>-9.5397596358999994</c:v>
                </c:pt>
                <c:pt idx="9270">
                  <c:v>-9.5397596358999994</c:v>
                </c:pt>
                <c:pt idx="9271">
                  <c:v>-9.5500030517999992</c:v>
                </c:pt>
                <c:pt idx="9272">
                  <c:v>-9.5536251068000002</c:v>
                </c:pt>
                <c:pt idx="9273">
                  <c:v>-9.5462722778</c:v>
                </c:pt>
                <c:pt idx="9274">
                  <c:v>-9.5462722778</c:v>
                </c:pt>
                <c:pt idx="9275">
                  <c:v>-9.5485877990999999</c:v>
                </c:pt>
                <c:pt idx="9276">
                  <c:v>-9.5468463898000007</c:v>
                </c:pt>
                <c:pt idx="9277">
                  <c:v>-9.5468463898000007</c:v>
                </c:pt>
                <c:pt idx="9278">
                  <c:v>-9.5600252150999996</c:v>
                </c:pt>
                <c:pt idx="9279">
                  <c:v>-9.5452861785999996</c:v>
                </c:pt>
                <c:pt idx="9280">
                  <c:v>-9.5446052551000005</c:v>
                </c:pt>
                <c:pt idx="9281">
                  <c:v>-9.5446052551000005</c:v>
                </c:pt>
                <c:pt idx="9282">
                  <c:v>-9.5442581177000001</c:v>
                </c:pt>
                <c:pt idx="9283">
                  <c:v>-9.5409107207999995</c:v>
                </c:pt>
                <c:pt idx="9284">
                  <c:v>-9.5409107207999995</c:v>
                </c:pt>
                <c:pt idx="9285">
                  <c:v>-9.5553750992000008</c:v>
                </c:pt>
                <c:pt idx="9286">
                  <c:v>-9.5381278991999991</c:v>
                </c:pt>
                <c:pt idx="9287">
                  <c:v>-9.5523252487000008</c:v>
                </c:pt>
                <c:pt idx="9288">
                  <c:v>-9.5523252487000008</c:v>
                </c:pt>
                <c:pt idx="9289">
                  <c:v>-9.5469598770000008</c:v>
                </c:pt>
                <c:pt idx="9290">
                  <c:v>-9.5359706879000008</c:v>
                </c:pt>
                <c:pt idx="9291">
                  <c:v>-9.5514287948999996</c:v>
                </c:pt>
                <c:pt idx="9292">
                  <c:v>-9.5514287948999996</c:v>
                </c:pt>
                <c:pt idx="9293">
                  <c:v>-9.5184297561999998</c:v>
                </c:pt>
                <c:pt idx="9294">
                  <c:v>-9.5517873764000001</c:v>
                </c:pt>
                <c:pt idx="9295">
                  <c:v>-9.5517873764000001</c:v>
                </c:pt>
                <c:pt idx="9296">
                  <c:v>-9.5339431762999993</c:v>
                </c:pt>
                <c:pt idx="9297">
                  <c:v>-9.5327033997000008</c:v>
                </c:pt>
                <c:pt idx="9298">
                  <c:v>-9.5339775084999996</c:v>
                </c:pt>
                <c:pt idx="9299">
                  <c:v>-9.5339775084999996</c:v>
                </c:pt>
                <c:pt idx="9300">
                  <c:v>-9.5526666641000002</c:v>
                </c:pt>
                <c:pt idx="9301">
                  <c:v>-9.5446825027000006</c:v>
                </c:pt>
                <c:pt idx="9302">
                  <c:v>-9.5446825027000006</c:v>
                </c:pt>
                <c:pt idx="9303">
                  <c:v>-9.5327739715999993</c:v>
                </c:pt>
                <c:pt idx="9304">
                  <c:v>-9.5139188766</c:v>
                </c:pt>
                <c:pt idx="9305">
                  <c:v>-9.5149278641000006</c:v>
                </c:pt>
                <c:pt idx="9306">
                  <c:v>-9.5149278641000006</c:v>
                </c:pt>
                <c:pt idx="9307">
                  <c:v>-9.5295810699000008</c:v>
                </c:pt>
                <c:pt idx="9308">
                  <c:v>-9.5301151276000002</c:v>
                </c:pt>
                <c:pt idx="9309">
                  <c:v>-9.5301151276000002</c:v>
                </c:pt>
                <c:pt idx="9310">
                  <c:v>-9.5258731842</c:v>
                </c:pt>
                <c:pt idx="9311">
                  <c:v>-9.5285530089999995</c:v>
                </c:pt>
                <c:pt idx="9312">
                  <c:v>-9.5243110656999992</c:v>
                </c:pt>
                <c:pt idx="9313">
                  <c:v>-9.5243110656999992</c:v>
                </c:pt>
                <c:pt idx="9314">
                  <c:v>-9.5148210526000003</c:v>
                </c:pt>
                <c:pt idx="9315">
                  <c:v>-9.5309963226000001</c:v>
                </c:pt>
                <c:pt idx="9316">
                  <c:v>-9.5309963226000001</c:v>
                </c:pt>
                <c:pt idx="9317">
                  <c:v>-9.5322704315000006</c:v>
                </c:pt>
                <c:pt idx="9318">
                  <c:v>-9.5298423766999996</c:v>
                </c:pt>
                <c:pt idx="9319">
                  <c:v>-9.5307064056000002</c:v>
                </c:pt>
                <c:pt idx="9320">
                  <c:v>-9.5307064056000002</c:v>
                </c:pt>
                <c:pt idx="9321">
                  <c:v>-9.5321865082000006</c:v>
                </c:pt>
                <c:pt idx="9322">
                  <c:v>-9.5266265869000009</c:v>
                </c:pt>
                <c:pt idx="9323">
                  <c:v>-9.5266265869000009</c:v>
                </c:pt>
                <c:pt idx="9324">
                  <c:v>-9.5447053909000008</c:v>
                </c:pt>
                <c:pt idx="9325">
                  <c:v>-9.5242252349999994</c:v>
                </c:pt>
                <c:pt idx="9326">
                  <c:v>-9.5308017731000003</c:v>
                </c:pt>
                <c:pt idx="9327">
                  <c:v>-9.5308017731000003</c:v>
                </c:pt>
                <c:pt idx="9328">
                  <c:v>-9.5127696990999997</c:v>
                </c:pt>
                <c:pt idx="9329">
                  <c:v>-9.5069532393999996</c:v>
                </c:pt>
                <c:pt idx="9330">
                  <c:v>-9.4839982985999995</c:v>
                </c:pt>
                <c:pt idx="9331">
                  <c:v>-9.4839982985999995</c:v>
                </c:pt>
                <c:pt idx="9332">
                  <c:v>-9.4449825287000007</c:v>
                </c:pt>
                <c:pt idx="9333">
                  <c:v>-9.4191341400000006</c:v>
                </c:pt>
                <c:pt idx="9334">
                  <c:v>-9.4191341400000006</c:v>
                </c:pt>
                <c:pt idx="9335">
                  <c:v>-9.4041156769000001</c:v>
                </c:pt>
                <c:pt idx="9336">
                  <c:v>-9.3903083801000005</c:v>
                </c:pt>
                <c:pt idx="9337">
                  <c:v>-9.3876676558999996</c:v>
                </c:pt>
                <c:pt idx="9338">
                  <c:v>-9.3876676558999996</c:v>
                </c:pt>
                <c:pt idx="9339">
                  <c:v>-9.3782453537000006</c:v>
                </c:pt>
                <c:pt idx="9340">
                  <c:v>-9.3363399505999993</c:v>
                </c:pt>
                <c:pt idx="9341">
                  <c:v>-9.3363399505999993</c:v>
                </c:pt>
                <c:pt idx="9342">
                  <c:v>-9.3432035445999997</c:v>
                </c:pt>
                <c:pt idx="9343">
                  <c:v>-9.3094081879000008</c:v>
                </c:pt>
                <c:pt idx="9344">
                  <c:v>-9.3026142119999999</c:v>
                </c:pt>
                <c:pt idx="9345">
                  <c:v>-9.3026142119999999</c:v>
                </c:pt>
                <c:pt idx="9346">
                  <c:v>-9.2898578644000001</c:v>
                </c:pt>
                <c:pt idx="9347">
                  <c:v>-9.2733364105000007</c:v>
                </c:pt>
                <c:pt idx="9348">
                  <c:v>-9.2733364105000007</c:v>
                </c:pt>
                <c:pt idx="9349">
                  <c:v>-9.2641811370999996</c:v>
                </c:pt>
                <c:pt idx="9350">
                  <c:v>-9.2669992446999991</c:v>
                </c:pt>
                <c:pt idx="9351">
                  <c:v>-9.2618150710999991</c:v>
                </c:pt>
                <c:pt idx="9352">
                  <c:v>-9.2618150710999991</c:v>
                </c:pt>
                <c:pt idx="9353">
                  <c:v>-9.2501382828000001</c:v>
                </c:pt>
                <c:pt idx="9354">
                  <c:v>-9.2205142974999994</c:v>
                </c:pt>
                <c:pt idx="9355">
                  <c:v>-9.2205142974999994</c:v>
                </c:pt>
                <c:pt idx="9356">
                  <c:v>-9.2290296554999998</c:v>
                </c:pt>
                <c:pt idx="9357">
                  <c:v>-9.2083721160999996</c:v>
                </c:pt>
                <c:pt idx="9358">
                  <c:v>-9.1897554398000008</c:v>
                </c:pt>
                <c:pt idx="9359">
                  <c:v>-9.1897554398000008</c:v>
                </c:pt>
                <c:pt idx="9360">
                  <c:v>-9.1967430115000006</c:v>
                </c:pt>
                <c:pt idx="9361">
                  <c:v>-9.2026071548000008</c:v>
                </c:pt>
                <c:pt idx="9362">
                  <c:v>-9.2026071548000008</c:v>
                </c:pt>
                <c:pt idx="9363">
                  <c:v>-9.1842632294000008</c:v>
                </c:pt>
                <c:pt idx="9364">
                  <c:v>-9.1944284438999997</c:v>
                </c:pt>
                <c:pt idx="9365">
                  <c:v>-9.1735744476000001</c:v>
                </c:pt>
                <c:pt idx="9366">
                  <c:v>-9.1735744476000001</c:v>
                </c:pt>
                <c:pt idx="9367">
                  <c:v>-9.1831941604999994</c:v>
                </c:pt>
                <c:pt idx="9368">
                  <c:v>-9.1610355377000001</c:v>
                </c:pt>
                <c:pt idx="9369">
                  <c:v>-9.1610355377000001</c:v>
                </c:pt>
                <c:pt idx="9370">
                  <c:v>-9.1421556472999992</c:v>
                </c:pt>
                <c:pt idx="9371">
                  <c:v>-9.1512374877999996</c:v>
                </c:pt>
                <c:pt idx="9372">
                  <c:v>-9.1482181549000003</c:v>
                </c:pt>
                <c:pt idx="9373">
                  <c:v>-9.1482181549000003</c:v>
                </c:pt>
                <c:pt idx="9374">
                  <c:v>-9.1442699431999994</c:v>
                </c:pt>
                <c:pt idx="9375">
                  <c:v>-9.1538515091000008</c:v>
                </c:pt>
                <c:pt idx="9376">
                  <c:v>-9.1538515091000008</c:v>
                </c:pt>
                <c:pt idx="9377">
                  <c:v>-9.1318111420000001</c:v>
                </c:pt>
                <c:pt idx="9378">
                  <c:v>-9.1355743407999999</c:v>
                </c:pt>
                <c:pt idx="9379">
                  <c:v>-9.1312580108999999</c:v>
                </c:pt>
                <c:pt idx="9380">
                  <c:v>-9.1312580108999999</c:v>
                </c:pt>
                <c:pt idx="9381">
                  <c:v>-9.1310157776</c:v>
                </c:pt>
                <c:pt idx="9382">
                  <c:v>-9.1237926483000003</c:v>
                </c:pt>
                <c:pt idx="9383">
                  <c:v>-9.1201972961000006</c:v>
                </c:pt>
                <c:pt idx="9384">
                  <c:v>-9.1201972961000006</c:v>
                </c:pt>
                <c:pt idx="9385">
                  <c:v>-9.1167335509999994</c:v>
                </c:pt>
                <c:pt idx="9386">
                  <c:v>-9.1335935592999995</c:v>
                </c:pt>
                <c:pt idx="9387">
                  <c:v>-9.1335935592999995</c:v>
                </c:pt>
                <c:pt idx="9388">
                  <c:v>-9.1286039351999992</c:v>
                </c:pt>
                <c:pt idx="9389">
                  <c:v>-9.1297960280999995</c:v>
                </c:pt>
                <c:pt idx="9390">
                  <c:v>-9.1297960280999995</c:v>
                </c:pt>
                <c:pt idx="9391">
                  <c:v>-9.1242341995</c:v>
                </c:pt>
                <c:pt idx="9392">
                  <c:v>-9.0938844681000006</c:v>
                </c:pt>
                <c:pt idx="9393">
                  <c:v>-9.1070652007999993</c:v>
                </c:pt>
                <c:pt idx="9394">
                  <c:v>-9.1070652007999993</c:v>
                </c:pt>
                <c:pt idx="9395">
                  <c:v>-9.1056251526</c:v>
                </c:pt>
                <c:pt idx="9396">
                  <c:v>-9.1200323104999992</c:v>
                </c:pt>
                <c:pt idx="9397">
                  <c:v>-9.1173105240000005</c:v>
                </c:pt>
                <c:pt idx="9398">
                  <c:v>-9.1173105240000005</c:v>
                </c:pt>
                <c:pt idx="9399">
                  <c:v>-9.1119928360000007</c:v>
                </c:pt>
                <c:pt idx="9400">
                  <c:v>-9.0999584198000001</c:v>
                </c:pt>
                <c:pt idx="9401">
                  <c:v>-9.0999584198000001</c:v>
                </c:pt>
                <c:pt idx="9402">
                  <c:v>-9.1139936447000007</c:v>
                </c:pt>
                <c:pt idx="9403">
                  <c:v>-9.0821523666000008</c:v>
                </c:pt>
                <c:pt idx="9404">
                  <c:v>-9.1105508803999999</c:v>
                </c:pt>
                <c:pt idx="9405">
                  <c:v>-9.1105508803999999</c:v>
                </c:pt>
                <c:pt idx="9406">
                  <c:v>-9.0792417525999998</c:v>
                </c:pt>
                <c:pt idx="9407">
                  <c:v>-9.0937175750999995</c:v>
                </c:pt>
                <c:pt idx="9408">
                  <c:v>-9.0937175750999995</c:v>
                </c:pt>
                <c:pt idx="9409">
                  <c:v>-9.0916385651000002</c:v>
                </c:pt>
                <c:pt idx="9410">
                  <c:v>-9.1070890427000002</c:v>
                </c:pt>
                <c:pt idx="9411">
                  <c:v>-9.1070890427000002</c:v>
                </c:pt>
                <c:pt idx="9412">
                  <c:v>-9.0850524902000007</c:v>
                </c:pt>
                <c:pt idx="9413">
                  <c:v>-9.1036691665999996</c:v>
                </c:pt>
                <c:pt idx="9414">
                  <c:v>-9.1049165726000005</c:v>
                </c:pt>
                <c:pt idx="9415">
                  <c:v>-9.1049165726000005</c:v>
                </c:pt>
                <c:pt idx="9416">
                  <c:v>-9.0887660980000007</c:v>
                </c:pt>
                <c:pt idx="9417">
                  <c:v>-9.0856533050999992</c:v>
                </c:pt>
                <c:pt idx="9418">
                  <c:v>-9.1035413742000006</c:v>
                </c:pt>
                <c:pt idx="9419">
                  <c:v>-9.1035413742000006</c:v>
                </c:pt>
                <c:pt idx="9420">
                  <c:v>-9.0852870940999999</c:v>
                </c:pt>
                <c:pt idx="9421">
                  <c:v>-9.0959100723000006</c:v>
                </c:pt>
                <c:pt idx="9422">
                  <c:v>-9.0959100723000006</c:v>
                </c:pt>
                <c:pt idx="9423">
                  <c:v>-9.0952138901000001</c:v>
                </c:pt>
                <c:pt idx="9424">
                  <c:v>-9.1006612778000004</c:v>
                </c:pt>
                <c:pt idx="9425">
                  <c:v>-9.1130580901999991</c:v>
                </c:pt>
                <c:pt idx="9426">
                  <c:v>-9.1130580901999991</c:v>
                </c:pt>
                <c:pt idx="9427">
                  <c:v>-9.0792312622000004</c:v>
                </c:pt>
                <c:pt idx="9428">
                  <c:v>-9.0627164840999992</c:v>
                </c:pt>
                <c:pt idx="9429">
                  <c:v>-9.0627164840999992</c:v>
                </c:pt>
                <c:pt idx="9430">
                  <c:v>-9.0801658629999995</c:v>
                </c:pt>
                <c:pt idx="9431">
                  <c:v>-9.0764598846000002</c:v>
                </c:pt>
                <c:pt idx="9432">
                  <c:v>-9.0962457657000009</c:v>
                </c:pt>
                <c:pt idx="9433">
                  <c:v>-9.0962457657000009</c:v>
                </c:pt>
                <c:pt idx="9434">
                  <c:v>-9.0786743164000008</c:v>
                </c:pt>
                <c:pt idx="9435">
                  <c:v>-9.0842838287000003</c:v>
                </c:pt>
                <c:pt idx="9436">
                  <c:v>-9.0842838287000003</c:v>
                </c:pt>
                <c:pt idx="9437">
                  <c:v>-9.1136341094999995</c:v>
                </c:pt>
                <c:pt idx="9438">
                  <c:v>-9.0962877274</c:v>
                </c:pt>
                <c:pt idx="9439">
                  <c:v>-9.0962877274</c:v>
                </c:pt>
                <c:pt idx="9440">
                  <c:v>-9.0785140990999995</c:v>
                </c:pt>
                <c:pt idx="9441">
                  <c:v>-9.0783329009999996</c:v>
                </c:pt>
                <c:pt idx="9442">
                  <c:v>-9.0795345306000002</c:v>
                </c:pt>
                <c:pt idx="9443">
                  <c:v>-9.0795345306000002</c:v>
                </c:pt>
                <c:pt idx="9444">
                  <c:v>-9.0938158035000001</c:v>
                </c:pt>
                <c:pt idx="9445">
                  <c:v>-9.0798492432</c:v>
                </c:pt>
                <c:pt idx="9446">
                  <c:v>-9.0759639740000004</c:v>
                </c:pt>
                <c:pt idx="9447">
                  <c:v>-9.0759639740000004</c:v>
                </c:pt>
                <c:pt idx="9448">
                  <c:v>-9.0744495391999997</c:v>
                </c:pt>
                <c:pt idx="9449">
                  <c:v>-9.0905981063999999</c:v>
                </c:pt>
                <c:pt idx="9450">
                  <c:v>-9.0905981063999999</c:v>
                </c:pt>
                <c:pt idx="9451">
                  <c:v>-9.0885133742999997</c:v>
                </c:pt>
                <c:pt idx="9452">
                  <c:v>-9.0760726929000004</c:v>
                </c:pt>
                <c:pt idx="9453">
                  <c:v>-9.0762653351000004</c:v>
                </c:pt>
                <c:pt idx="9454">
                  <c:v>-9.0762653351000004</c:v>
                </c:pt>
                <c:pt idx="9455">
                  <c:v>-9.0761775969999992</c:v>
                </c:pt>
                <c:pt idx="9456">
                  <c:v>-9.0727996825999995</c:v>
                </c:pt>
                <c:pt idx="9457">
                  <c:v>-9.0727996825999995</c:v>
                </c:pt>
                <c:pt idx="9458">
                  <c:v>-9.0897645950000001</c:v>
                </c:pt>
                <c:pt idx="9459">
                  <c:v>-9.0756683349999996</c:v>
                </c:pt>
                <c:pt idx="9460">
                  <c:v>-9.0733127594000003</c:v>
                </c:pt>
                <c:pt idx="9461">
                  <c:v>-9.0733127594000003</c:v>
                </c:pt>
                <c:pt idx="9462">
                  <c:v>-9.0590696335000001</c:v>
                </c:pt>
                <c:pt idx="9463">
                  <c:v>-9.0552110672000001</c:v>
                </c:pt>
                <c:pt idx="9464">
                  <c:v>-9.0552110672000001</c:v>
                </c:pt>
                <c:pt idx="9465">
                  <c:v>-9.0749950408999993</c:v>
                </c:pt>
                <c:pt idx="9466">
                  <c:v>-9.0711631775000008</c:v>
                </c:pt>
                <c:pt idx="9467">
                  <c:v>-9.0728492736999993</c:v>
                </c:pt>
                <c:pt idx="9468">
                  <c:v>-9.0728492736999993</c:v>
                </c:pt>
                <c:pt idx="9469">
                  <c:v>-9.0739440917999996</c:v>
                </c:pt>
                <c:pt idx="9470">
                  <c:v>-9.0737857818999998</c:v>
                </c:pt>
                <c:pt idx="9471">
                  <c:v>-9.0737857818999998</c:v>
                </c:pt>
                <c:pt idx="9472">
                  <c:v>-9.0869760513000006</c:v>
                </c:pt>
                <c:pt idx="9473">
                  <c:v>-9.0699806212999992</c:v>
                </c:pt>
                <c:pt idx="9474">
                  <c:v>-9.0896673203000002</c:v>
                </c:pt>
                <c:pt idx="9475">
                  <c:v>-9.0896673203000002</c:v>
                </c:pt>
                <c:pt idx="9476">
                  <c:v>-9.0866899490000002</c:v>
                </c:pt>
                <c:pt idx="9477">
                  <c:v>-9.0746688842999994</c:v>
                </c:pt>
                <c:pt idx="9478">
                  <c:v>-9.0746688842999994</c:v>
                </c:pt>
                <c:pt idx="9479">
                  <c:v>-9.0955209731999993</c:v>
                </c:pt>
                <c:pt idx="9480">
                  <c:v>-9.0868873596000004</c:v>
                </c:pt>
                <c:pt idx="9481">
                  <c:v>-9.0988349915000004</c:v>
                </c:pt>
                <c:pt idx="9482">
                  <c:v>-9.0988349915000004</c:v>
                </c:pt>
                <c:pt idx="9483">
                  <c:v>-9.0898580551000006</c:v>
                </c:pt>
                <c:pt idx="9484">
                  <c:v>-9.1186714171999999</c:v>
                </c:pt>
                <c:pt idx="9485">
                  <c:v>-9.1186714171999999</c:v>
                </c:pt>
                <c:pt idx="9486">
                  <c:v>-9.1249179839999996</c:v>
                </c:pt>
                <c:pt idx="9487">
                  <c:v>-9.1511240004999994</c:v>
                </c:pt>
                <c:pt idx="9488">
                  <c:v>-9.1552381516000008</c:v>
                </c:pt>
                <c:pt idx="9489">
                  <c:v>-9.1552381516000008</c:v>
                </c:pt>
                <c:pt idx="9490">
                  <c:v>-9.1285314559999993</c:v>
                </c:pt>
                <c:pt idx="9491">
                  <c:v>-9.1697244643999998</c:v>
                </c:pt>
                <c:pt idx="9492">
                  <c:v>-9.1697244643999998</c:v>
                </c:pt>
                <c:pt idx="9493">
                  <c:v>-9.1760892867999999</c:v>
                </c:pt>
                <c:pt idx="9494">
                  <c:v>-9.1673164368000002</c:v>
                </c:pt>
                <c:pt idx="9495">
                  <c:v>-9.1849317550999992</c:v>
                </c:pt>
                <c:pt idx="9496">
                  <c:v>-9.1849317550999992</c:v>
                </c:pt>
                <c:pt idx="9497">
                  <c:v>-9.1755981445000003</c:v>
                </c:pt>
                <c:pt idx="9498">
                  <c:v>-9.2147865294999995</c:v>
                </c:pt>
                <c:pt idx="9499">
                  <c:v>-9.2147865294999995</c:v>
                </c:pt>
                <c:pt idx="9500">
                  <c:v>-9.2012739182000001</c:v>
                </c:pt>
                <c:pt idx="9501">
                  <c:v>-9.2093362808000006</c:v>
                </c:pt>
                <c:pt idx="9502">
                  <c:v>-9.1924095153999996</c:v>
                </c:pt>
                <c:pt idx="9503">
                  <c:v>-9.1924095153999996</c:v>
                </c:pt>
                <c:pt idx="9504">
                  <c:v>-9.1784219742000008</c:v>
                </c:pt>
                <c:pt idx="9505">
                  <c:v>-9.2098512649999993</c:v>
                </c:pt>
                <c:pt idx="9506">
                  <c:v>-9.2098512649999993</c:v>
                </c:pt>
                <c:pt idx="9507">
                  <c:v>-9.2113199233999996</c:v>
                </c:pt>
                <c:pt idx="9508">
                  <c:v>-9.1984882354999993</c:v>
                </c:pt>
                <c:pt idx="9509">
                  <c:v>-9.1938114165999991</c:v>
                </c:pt>
                <c:pt idx="9510">
                  <c:v>-9.1938114165999991</c:v>
                </c:pt>
                <c:pt idx="9511">
                  <c:v>-9.2101030349999995</c:v>
                </c:pt>
                <c:pt idx="9512">
                  <c:v>-9.1883850097999993</c:v>
                </c:pt>
                <c:pt idx="9513">
                  <c:v>-9.2078275681000008</c:v>
                </c:pt>
                <c:pt idx="9514">
                  <c:v>-9.2078275681000008</c:v>
                </c:pt>
                <c:pt idx="9515">
                  <c:v>-9.1880531311000002</c:v>
                </c:pt>
                <c:pt idx="9516">
                  <c:v>-9.1974325179999994</c:v>
                </c:pt>
                <c:pt idx="9517">
                  <c:v>-9.1974325179999994</c:v>
                </c:pt>
                <c:pt idx="9518">
                  <c:v>-9.1791229247999997</c:v>
                </c:pt>
                <c:pt idx="9519">
                  <c:v>-9.2078037261999999</c:v>
                </c:pt>
                <c:pt idx="9520">
                  <c:v>-9.178565979</c:v>
                </c:pt>
                <c:pt idx="9521">
                  <c:v>-9.178565979</c:v>
                </c:pt>
                <c:pt idx="9522">
                  <c:v>-9.1702480315999999</c:v>
                </c:pt>
                <c:pt idx="9523">
                  <c:v>-9.1688194275000008</c:v>
                </c:pt>
                <c:pt idx="9524">
                  <c:v>-9.1688194275000008</c:v>
                </c:pt>
                <c:pt idx="9525">
                  <c:v>-9.1799802780000004</c:v>
                </c:pt>
                <c:pt idx="9526">
                  <c:v>-9.1417016983000003</c:v>
                </c:pt>
                <c:pt idx="9527">
                  <c:v>-9.1417016983000003</c:v>
                </c:pt>
                <c:pt idx="9528">
                  <c:v>-9.1516666412000003</c:v>
                </c:pt>
                <c:pt idx="9529">
                  <c:v>-9.1525058745999992</c:v>
                </c:pt>
                <c:pt idx="9530">
                  <c:v>-9.1426753997999999</c:v>
                </c:pt>
                <c:pt idx="9531">
                  <c:v>-9.1426753997999999</c:v>
                </c:pt>
                <c:pt idx="9532">
                  <c:v>-9.1412658690999997</c:v>
                </c:pt>
                <c:pt idx="9533">
                  <c:v>-9.1250085830999996</c:v>
                </c:pt>
                <c:pt idx="9534">
                  <c:v>-9.1308612822999997</c:v>
                </c:pt>
                <c:pt idx="9535">
                  <c:v>-9.1308612822999997</c:v>
                </c:pt>
                <c:pt idx="9536">
                  <c:v>-9.1447668075999999</c:v>
                </c:pt>
                <c:pt idx="9537">
                  <c:v>-9.1425123214999999</c:v>
                </c:pt>
                <c:pt idx="9538">
                  <c:v>-9.1425123214999999</c:v>
                </c:pt>
                <c:pt idx="9539">
                  <c:v>-9.1206665039000008</c:v>
                </c:pt>
                <c:pt idx="9540">
                  <c:v>-9.1188526153999998</c:v>
                </c:pt>
                <c:pt idx="9541">
                  <c:v>-9.1169395446999992</c:v>
                </c:pt>
                <c:pt idx="9542">
                  <c:v>-9.1169395446999992</c:v>
                </c:pt>
                <c:pt idx="9543">
                  <c:v>-9.1094150542999994</c:v>
                </c:pt>
                <c:pt idx="9544">
                  <c:v>-9.1275835037000004</c:v>
                </c:pt>
                <c:pt idx="9545">
                  <c:v>-9.1275835037000004</c:v>
                </c:pt>
                <c:pt idx="9546">
                  <c:v>-9.1078224181999996</c:v>
                </c:pt>
                <c:pt idx="9547">
                  <c:v>-9.1236066818000001</c:v>
                </c:pt>
                <c:pt idx="9548">
                  <c:v>-9.1052608490000004</c:v>
                </c:pt>
                <c:pt idx="9549">
                  <c:v>-9.1052608490000004</c:v>
                </c:pt>
                <c:pt idx="9550">
                  <c:v>-9.1025524138999998</c:v>
                </c:pt>
                <c:pt idx="9551">
                  <c:v>-9.1198778152000006</c:v>
                </c:pt>
                <c:pt idx="9552">
                  <c:v>-9.1198778152000006</c:v>
                </c:pt>
                <c:pt idx="9553">
                  <c:v>-9.1038436889999996</c:v>
                </c:pt>
                <c:pt idx="9554">
                  <c:v>-9.1006832122999999</c:v>
                </c:pt>
                <c:pt idx="9555">
                  <c:v>-9.0970344542999992</c:v>
                </c:pt>
                <c:pt idx="9556">
                  <c:v>-9.0970344542999992</c:v>
                </c:pt>
                <c:pt idx="9557">
                  <c:v>-9.1311588287000003</c:v>
                </c:pt>
                <c:pt idx="9558">
                  <c:v>-9.1011734009000005</c:v>
                </c:pt>
                <c:pt idx="9559">
                  <c:v>-9.1011734009000005</c:v>
                </c:pt>
                <c:pt idx="9560">
                  <c:v>-9.0976810454999999</c:v>
                </c:pt>
                <c:pt idx="9561">
                  <c:v>-9.1180372238</c:v>
                </c:pt>
                <c:pt idx="9562">
                  <c:v>-9.1202783585000002</c:v>
                </c:pt>
                <c:pt idx="9563">
                  <c:v>-9.1202783585000002</c:v>
                </c:pt>
                <c:pt idx="9564">
                  <c:v>-9.1056995391999997</c:v>
                </c:pt>
                <c:pt idx="9565">
                  <c:v>-9.1259069443000005</c:v>
                </c:pt>
                <c:pt idx="9566">
                  <c:v>-9.1259069443000005</c:v>
                </c:pt>
                <c:pt idx="9567">
                  <c:v>-9.0914869308000004</c:v>
                </c:pt>
                <c:pt idx="9568">
                  <c:v>-9.1241769790999996</c:v>
                </c:pt>
                <c:pt idx="9569">
                  <c:v>-9.1093063353999995</c:v>
                </c:pt>
                <c:pt idx="9570">
                  <c:v>-9.1093063353999995</c:v>
                </c:pt>
                <c:pt idx="9571">
                  <c:v>-9.1105308533000002</c:v>
                </c:pt>
                <c:pt idx="9572">
                  <c:v>-9.1062183379999997</c:v>
                </c:pt>
                <c:pt idx="9573">
                  <c:v>-9.1062183379999997</c:v>
                </c:pt>
                <c:pt idx="9574">
                  <c:v>-9.1171140670999993</c:v>
                </c:pt>
                <c:pt idx="9575">
                  <c:v>-9.1023368834999996</c:v>
                </c:pt>
                <c:pt idx="9576">
                  <c:v>-9.1033878325999993</c:v>
                </c:pt>
                <c:pt idx="9577">
                  <c:v>-9.1033878325999993</c:v>
                </c:pt>
                <c:pt idx="9578">
                  <c:v>-9.1190519332999997</c:v>
                </c:pt>
                <c:pt idx="9579">
                  <c:v>-9.1028537749999998</c:v>
                </c:pt>
                <c:pt idx="9580">
                  <c:v>-9.0980072020999998</c:v>
                </c:pt>
                <c:pt idx="9581">
                  <c:v>-9.0980072020999998</c:v>
                </c:pt>
                <c:pt idx="9582">
                  <c:v>-9.0968627929999997</c:v>
                </c:pt>
                <c:pt idx="9583">
                  <c:v>-9.0977687835999994</c:v>
                </c:pt>
                <c:pt idx="9584">
                  <c:v>-9.0977687835999994</c:v>
                </c:pt>
                <c:pt idx="9585">
                  <c:v>-9.0961437225000008</c:v>
                </c:pt>
                <c:pt idx="9586">
                  <c:v>-9.0967006683000005</c:v>
                </c:pt>
                <c:pt idx="9587">
                  <c:v>-9.0891151428000008</c:v>
                </c:pt>
                <c:pt idx="9588">
                  <c:v>-9.0891151428000008</c:v>
                </c:pt>
                <c:pt idx="9589">
                  <c:v>-9.0897769927999992</c:v>
                </c:pt>
                <c:pt idx="9590">
                  <c:v>-9.0900592804000002</c:v>
                </c:pt>
                <c:pt idx="9591">
                  <c:v>-9.0900592804000002</c:v>
                </c:pt>
                <c:pt idx="9592">
                  <c:v>-9.1034402846999996</c:v>
                </c:pt>
                <c:pt idx="9593">
                  <c:v>-9.0855426787999995</c:v>
                </c:pt>
                <c:pt idx="9594">
                  <c:v>-9.0888004302999992</c:v>
                </c:pt>
                <c:pt idx="9595">
                  <c:v>-9.0888004302999992</c:v>
                </c:pt>
                <c:pt idx="9596">
                  <c:v>-9.1021108627</c:v>
                </c:pt>
                <c:pt idx="9597">
                  <c:v>-9.0910797119000009</c:v>
                </c:pt>
                <c:pt idx="9598">
                  <c:v>-9.0910797119000009</c:v>
                </c:pt>
                <c:pt idx="9599">
                  <c:v>-9.0866737365999999</c:v>
                </c:pt>
                <c:pt idx="9600">
                  <c:v>-9.0708608627</c:v>
                </c:pt>
                <c:pt idx="9601">
                  <c:v>-9.1007356644000001</c:v>
                </c:pt>
                <c:pt idx="9602">
                  <c:v>-9.1007356644000001</c:v>
                </c:pt>
                <c:pt idx="9603">
                  <c:v>-9.0855903624999996</c:v>
                </c:pt>
                <c:pt idx="9604">
                  <c:v>-9.1022195816</c:v>
                </c:pt>
                <c:pt idx="9605">
                  <c:v>-9.1022195816</c:v>
                </c:pt>
                <c:pt idx="9606">
                  <c:v>-9.0987100601000002</c:v>
                </c:pt>
                <c:pt idx="9607">
                  <c:v>-9.0994539261000007</c:v>
                </c:pt>
                <c:pt idx="9608">
                  <c:v>-9.0839958191000001</c:v>
                </c:pt>
                <c:pt idx="9609">
                  <c:v>-9.0839958191000001</c:v>
                </c:pt>
                <c:pt idx="9610">
                  <c:v>-9.0885677337999997</c:v>
                </c:pt>
                <c:pt idx="9611">
                  <c:v>-9.0839595795000001</c:v>
                </c:pt>
                <c:pt idx="9612">
                  <c:v>-9.0839595795000001</c:v>
                </c:pt>
                <c:pt idx="9613">
                  <c:v>-9.0802860259999996</c:v>
                </c:pt>
                <c:pt idx="9614">
                  <c:v>-9.0783767700000002</c:v>
                </c:pt>
                <c:pt idx="9615">
                  <c:v>-9.0662717818999994</c:v>
                </c:pt>
                <c:pt idx="9616">
                  <c:v>-9.0662717818999994</c:v>
                </c:pt>
                <c:pt idx="9617">
                  <c:v>-9.0825462341000005</c:v>
                </c:pt>
                <c:pt idx="9618">
                  <c:v>-9.1033029556000002</c:v>
                </c:pt>
                <c:pt idx="9619">
                  <c:v>-9.0917539597000001</c:v>
                </c:pt>
                <c:pt idx="9620">
                  <c:v>-9.0917539597000001</c:v>
                </c:pt>
                <c:pt idx="9621">
                  <c:v>-9.0814514160000002</c:v>
                </c:pt>
                <c:pt idx="9622">
                  <c:v>-9.1123847961000006</c:v>
                </c:pt>
                <c:pt idx="9623">
                  <c:v>-9.1123847961000006</c:v>
                </c:pt>
                <c:pt idx="9624">
                  <c:v>-9.0947599410999995</c:v>
                </c:pt>
                <c:pt idx="9625">
                  <c:v>-9.0695791245000006</c:v>
                </c:pt>
                <c:pt idx="9626">
                  <c:v>-9.0783443450999997</c:v>
                </c:pt>
                <c:pt idx="9627">
                  <c:v>-9.0783443450999997</c:v>
                </c:pt>
                <c:pt idx="9628">
                  <c:v>-9.0920286179000005</c:v>
                </c:pt>
                <c:pt idx="9629">
                  <c:v>-9.0930109023999997</c:v>
                </c:pt>
                <c:pt idx="9630">
                  <c:v>-9.0930109023999997</c:v>
                </c:pt>
                <c:pt idx="9631">
                  <c:v>-9.0949773787999995</c:v>
                </c:pt>
                <c:pt idx="9632">
                  <c:v>-9.0644350052</c:v>
                </c:pt>
                <c:pt idx="9633">
                  <c:v>-9.0744991301999995</c:v>
                </c:pt>
                <c:pt idx="9634">
                  <c:v>-9.0744991301999995</c:v>
                </c:pt>
                <c:pt idx="9635">
                  <c:v>-9.0709524155000008</c:v>
                </c:pt>
                <c:pt idx="9636">
                  <c:v>-9.0333824158000002</c:v>
                </c:pt>
                <c:pt idx="9637">
                  <c:v>-9.0333824158000002</c:v>
                </c:pt>
                <c:pt idx="9638">
                  <c:v>-9.0328092575000003</c:v>
                </c:pt>
                <c:pt idx="9639">
                  <c:v>-8.993309021</c:v>
                </c:pt>
                <c:pt idx="9640">
                  <c:v>-8.9926385880000002</c:v>
                </c:pt>
                <c:pt idx="9641">
                  <c:v>-8.9926385880000002</c:v>
                </c:pt>
                <c:pt idx="9642">
                  <c:v>-8.9622592926000006</c:v>
                </c:pt>
                <c:pt idx="9643">
                  <c:v>-8.9582223891999995</c:v>
                </c:pt>
                <c:pt idx="9644">
                  <c:v>-8.9582223891999995</c:v>
                </c:pt>
                <c:pt idx="9645">
                  <c:v>-8.9280681610000006</c:v>
                </c:pt>
                <c:pt idx="9646">
                  <c:v>-8.9297914504999998</c:v>
                </c:pt>
                <c:pt idx="9647">
                  <c:v>-8.9189176558999996</c:v>
                </c:pt>
                <c:pt idx="9648">
                  <c:v>-8.9189176558999996</c:v>
                </c:pt>
                <c:pt idx="9649">
                  <c:v>-8.9077272414999999</c:v>
                </c:pt>
                <c:pt idx="9650">
                  <c:v>-8.9093627929999997</c:v>
                </c:pt>
                <c:pt idx="9651">
                  <c:v>-8.9093627929999997</c:v>
                </c:pt>
                <c:pt idx="9652">
                  <c:v>-8.8798227310000009</c:v>
                </c:pt>
                <c:pt idx="9653">
                  <c:v>-8.8553333282000004</c:v>
                </c:pt>
                <c:pt idx="9654">
                  <c:v>-8.8453903197999999</c:v>
                </c:pt>
                <c:pt idx="9655">
                  <c:v>-8.8453903197999999</c:v>
                </c:pt>
                <c:pt idx="9656">
                  <c:v>-8.8381385803000008</c:v>
                </c:pt>
                <c:pt idx="9657">
                  <c:v>-8.8450384139999993</c:v>
                </c:pt>
                <c:pt idx="9658">
                  <c:v>-8.8177433014000002</c:v>
                </c:pt>
                <c:pt idx="9659">
                  <c:v>-8.8177433014000002</c:v>
                </c:pt>
                <c:pt idx="9660">
                  <c:v>-8.811258316</c:v>
                </c:pt>
                <c:pt idx="9661">
                  <c:v>-8.8216390610000008</c:v>
                </c:pt>
                <c:pt idx="9662">
                  <c:v>-8.8216390610000008</c:v>
                </c:pt>
                <c:pt idx="9663">
                  <c:v>-8.8145914078000001</c:v>
                </c:pt>
                <c:pt idx="9664">
                  <c:v>-8.7904148101999997</c:v>
                </c:pt>
                <c:pt idx="9665">
                  <c:v>-8.7841930388999998</c:v>
                </c:pt>
                <c:pt idx="9666">
                  <c:v>-8.7841930388999998</c:v>
                </c:pt>
                <c:pt idx="9667">
                  <c:v>-8.7939157485999999</c:v>
                </c:pt>
                <c:pt idx="9668">
                  <c:v>-8.7749862670999992</c:v>
                </c:pt>
                <c:pt idx="9669">
                  <c:v>-8.7749862670999992</c:v>
                </c:pt>
                <c:pt idx="9670">
                  <c:v>-8.7523679733000002</c:v>
                </c:pt>
                <c:pt idx="9671">
                  <c:v>-8.7633171082000008</c:v>
                </c:pt>
                <c:pt idx="9672">
                  <c:v>-8.7633171082000008</c:v>
                </c:pt>
                <c:pt idx="9673">
                  <c:v>-8.7583332061999997</c:v>
                </c:pt>
                <c:pt idx="9674">
                  <c:v>-8.7697401047000003</c:v>
                </c:pt>
                <c:pt idx="9675">
                  <c:v>-8.7664728165000003</c:v>
                </c:pt>
                <c:pt idx="9676">
                  <c:v>-8.7664728165000003</c:v>
                </c:pt>
                <c:pt idx="9677">
                  <c:v>-8.7478523254000002</c:v>
                </c:pt>
                <c:pt idx="9678">
                  <c:v>-8.7420368195000009</c:v>
                </c:pt>
                <c:pt idx="9679">
                  <c:v>-8.7420368195000009</c:v>
                </c:pt>
                <c:pt idx="9680">
                  <c:v>-8.7548303603999997</c:v>
                </c:pt>
                <c:pt idx="9681">
                  <c:v>-8.7521123886000005</c:v>
                </c:pt>
                <c:pt idx="9682">
                  <c:v>-8.7326335907000008</c:v>
                </c:pt>
                <c:pt idx="9683">
                  <c:v>-8.7326335907000008</c:v>
                </c:pt>
                <c:pt idx="9684">
                  <c:v>-8.7455167770000006</c:v>
                </c:pt>
                <c:pt idx="9685">
                  <c:v>-8.7264442443999997</c:v>
                </c:pt>
                <c:pt idx="9686">
                  <c:v>-8.7380113601999998</c:v>
                </c:pt>
                <c:pt idx="9687">
                  <c:v>-8.7380113601999998</c:v>
                </c:pt>
                <c:pt idx="9688">
                  <c:v>-8.7208442688000005</c:v>
                </c:pt>
                <c:pt idx="9689">
                  <c:v>-8.7179298401</c:v>
                </c:pt>
                <c:pt idx="9690">
                  <c:v>-8.7179298401</c:v>
                </c:pt>
                <c:pt idx="9691">
                  <c:v>-8.7163715363000005</c:v>
                </c:pt>
                <c:pt idx="9692">
                  <c:v>-8.7141895294000005</c:v>
                </c:pt>
                <c:pt idx="9693">
                  <c:v>-8.7119293212999995</c:v>
                </c:pt>
                <c:pt idx="9694">
                  <c:v>-8.7119293212999995</c:v>
                </c:pt>
                <c:pt idx="9695">
                  <c:v>-8.7103080750000004</c:v>
                </c:pt>
                <c:pt idx="9696">
                  <c:v>-8.6924161910999995</c:v>
                </c:pt>
                <c:pt idx="9697">
                  <c:v>-8.6924161910999995</c:v>
                </c:pt>
                <c:pt idx="9698">
                  <c:v>-8.7065887450999995</c:v>
                </c:pt>
                <c:pt idx="9699">
                  <c:v>-8.7045364379999999</c:v>
                </c:pt>
                <c:pt idx="9700">
                  <c:v>-8.7181520462000002</c:v>
                </c:pt>
                <c:pt idx="9701">
                  <c:v>-8.7181520462000002</c:v>
                </c:pt>
                <c:pt idx="9702">
                  <c:v>-8.7015151977999992</c:v>
                </c:pt>
                <c:pt idx="9703">
                  <c:v>-8.7150697707999996</c:v>
                </c:pt>
                <c:pt idx="9704">
                  <c:v>-8.7150697707999996</c:v>
                </c:pt>
                <c:pt idx="9705">
                  <c:v>-8.7143201827999999</c:v>
                </c:pt>
                <c:pt idx="9706">
                  <c:v>-8.6987400054999995</c:v>
                </c:pt>
                <c:pt idx="9707">
                  <c:v>-8.7123060226</c:v>
                </c:pt>
                <c:pt idx="9708">
                  <c:v>-8.7123060226</c:v>
                </c:pt>
                <c:pt idx="9709">
                  <c:v>-8.6798696518000007</c:v>
                </c:pt>
                <c:pt idx="9710">
                  <c:v>-8.7104978560999999</c:v>
                </c:pt>
                <c:pt idx="9711">
                  <c:v>-8.7104978560999999</c:v>
                </c:pt>
                <c:pt idx="9712">
                  <c:v>-8.6767568587999993</c:v>
                </c:pt>
                <c:pt idx="9713">
                  <c:v>-8.6936683655000007</c:v>
                </c:pt>
                <c:pt idx="9714">
                  <c:v>-8.6922492981000001</c:v>
                </c:pt>
                <c:pt idx="9715">
                  <c:v>-8.6922492981000001</c:v>
                </c:pt>
                <c:pt idx="9716">
                  <c:v>-8.7064237594999998</c:v>
                </c:pt>
                <c:pt idx="9717">
                  <c:v>-8.7065744400000007</c:v>
                </c:pt>
                <c:pt idx="9718">
                  <c:v>-8.7065744400000007</c:v>
                </c:pt>
                <c:pt idx="9719">
                  <c:v>-8.7056913375999994</c:v>
                </c:pt>
                <c:pt idx="9720">
                  <c:v>-8.6869258880999993</c:v>
                </c:pt>
                <c:pt idx="9721">
                  <c:v>-8.6877803801999995</c:v>
                </c:pt>
                <c:pt idx="9722">
                  <c:v>-8.6877803801999995</c:v>
                </c:pt>
                <c:pt idx="9723">
                  <c:v>-8.6880207061999997</c:v>
                </c:pt>
                <c:pt idx="9724">
                  <c:v>-8.7025117874000006</c:v>
                </c:pt>
                <c:pt idx="9725">
                  <c:v>-8.6703824997000005</c:v>
                </c:pt>
                <c:pt idx="9726">
                  <c:v>-8.6703824997000005</c:v>
                </c:pt>
                <c:pt idx="9727">
                  <c:v>-8.6708230971999996</c:v>
                </c:pt>
                <c:pt idx="9728">
                  <c:v>-8.6865348816000001</c:v>
                </c:pt>
                <c:pt idx="9729">
                  <c:v>-8.6865348816000001</c:v>
                </c:pt>
                <c:pt idx="9730">
                  <c:v>-8.7023534775000009</c:v>
                </c:pt>
                <c:pt idx="9731">
                  <c:v>-8.6847019196000002</c:v>
                </c:pt>
                <c:pt idx="9732">
                  <c:v>-8.6849060059000003</c:v>
                </c:pt>
                <c:pt idx="9733">
                  <c:v>-8.6849060059000003</c:v>
                </c:pt>
                <c:pt idx="9734">
                  <c:v>-8.6839046478000004</c:v>
                </c:pt>
                <c:pt idx="9735">
                  <c:v>-8.6995935440000007</c:v>
                </c:pt>
                <c:pt idx="9736">
                  <c:v>-8.6995935440000007</c:v>
                </c:pt>
                <c:pt idx="9737">
                  <c:v>-8.6847305297999995</c:v>
                </c:pt>
                <c:pt idx="9738">
                  <c:v>-8.6852684021000002</c:v>
                </c:pt>
                <c:pt idx="9739">
                  <c:v>-8.6995058059999995</c:v>
                </c:pt>
                <c:pt idx="9740">
                  <c:v>-8.6995058059999995</c:v>
                </c:pt>
                <c:pt idx="9741">
                  <c:v>-8.6985177993999994</c:v>
                </c:pt>
                <c:pt idx="9742">
                  <c:v>-8.7009325027000006</c:v>
                </c:pt>
                <c:pt idx="9743">
                  <c:v>-8.7009325027000006</c:v>
                </c:pt>
                <c:pt idx="9744">
                  <c:v>-8.6702814101999994</c:v>
                </c:pt>
                <c:pt idx="9745">
                  <c:v>-8.7005167006999997</c:v>
                </c:pt>
                <c:pt idx="9746">
                  <c:v>-8.6842441559000001</c:v>
                </c:pt>
                <c:pt idx="9747">
                  <c:v>-8.6842441559000001</c:v>
                </c:pt>
                <c:pt idx="9748">
                  <c:v>-8.6831073761000006</c:v>
                </c:pt>
                <c:pt idx="9749">
                  <c:v>-8.6851997374999996</c:v>
                </c:pt>
                <c:pt idx="9750">
                  <c:v>-8.6851997374999996</c:v>
                </c:pt>
                <c:pt idx="9751">
                  <c:v>-8.7003355025999998</c:v>
                </c:pt>
                <c:pt idx="9752">
                  <c:v>-8.6844730377000001</c:v>
                </c:pt>
                <c:pt idx="9753">
                  <c:v>-8.6842670441000003</c:v>
                </c:pt>
                <c:pt idx="9754">
                  <c:v>-8.6842670441000003</c:v>
                </c:pt>
                <c:pt idx="9755">
                  <c:v>-8.6821193695000005</c:v>
                </c:pt>
                <c:pt idx="9756">
                  <c:v>-8.6997861862000008</c:v>
                </c:pt>
                <c:pt idx="9757">
                  <c:v>-8.6997861862000008</c:v>
                </c:pt>
                <c:pt idx="9758">
                  <c:v>-8.6837577820000007</c:v>
                </c:pt>
                <c:pt idx="9759">
                  <c:v>-8.6864871979</c:v>
                </c:pt>
                <c:pt idx="9760">
                  <c:v>-8.6995363235000003</c:v>
                </c:pt>
                <c:pt idx="9761">
                  <c:v>-8.6995363235000003</c:v>
                </c:pt>
                <c:pt idx="9762">
                  <c:v>-8.6993150710999991</c:v>
                </c:pt>
                <c:pt idx="9763">
                  <c:v>-8.6840286254999999</c:v>
                </c:pt>
                <c:pt idx="9764">
                  <c:v>-8.7007169724000004</c:v>
                </c:pt>
                <c:pt idx="9765">
                  <c:v>-8.7007169724000004</c:v>
                </c:pt>
                <c:pt idx="9766">
                  <c:v>-8.6834220886000004</c:v>
                </c:pt>
                <c:pt idx="9767">
                  <c:v>-8.7017278671000007</c:v>
                </c:pt>
                <c:pt idx="9768">
                  <c:v>-8.7017278671000007</c:v>
                </c:pt>
                <c:pt idx="9769">
                  <c:v>-8.6987276077000004</c:v>
                </c:pt>
                <c:pt idx="9770">
                  <c:v>-8.6700696945000004</c:v>
                </c:pt>
                <c:pt idx="9771">
                  <c:v>-8.6700696945000004</c:v>
                </c:pt>
                <c:pt idx="9772">
                  <c:v>-8.6854400634999998</c:v>
                </c:pt>
                <c:pt idx="9773">
                  <c:v>-8.6846160889000004</c:v>
                </c:pt>
                <c:pt idx="9774">
                  <c:v>-8.6859226226999997</c:v>
                </c:pt>
                <c:pt idx="9775">
                  <c:v>-8.6859226226999997</c:v>
                </c:pt>
                <c:pt idx="9776">
                  <c:v>-8.6692361832000007</c:v>
                </c:pt>
                <c:pt idx="9777">
                  <c:v>-8.7006940842000002</c:v>
                </c:pt>
                <c:pt idx="9778">
                  <c:v>-8.7006940842000002</c:v>
                </c:pt>
                <c:pt idx="9779">
                  <c:v>-8.6703538894999994</c:v>
                </c:pt>
                <c:pt idx="9780">
                  <c:v>-8.6695985794000006</c:v>
                </c:pt>
                <c:pt idx="9781">
                  <c:v>-8.6841678619000007</c:v>
                </c:pt>
                <c:pt idx="9782">
                  <c:v>-8.6841678619000007</c:v>
                </c:pt>
                <c:pt idx="9783">
                  <c:v>-8.6837005615000002</c:v>
                </c:pt>
                <c:pt idx="9784">
                  <c:v>-8.6833705901999991</c:v>
                </c:pt>
                <c:pt idx="9785">
                  <c:v>-8.6833705901999991</c:v>
                </c:pt>
                <c:pt idx="9786">
                  <c:v>-8.6950588226000001</c:v>
                </c:pt>
                <c:pt idx="9787">
                  <c:v>-8.7091331481999994</c:v>
                </c:pt>
                <c:pt idx="9788">
                  <c:v>-8.7198333740000002</c:v>
                </c:pt>
                <c:pt idx="9789">
                  <c:v>-8.7198333740000002</c:v>
                </c:pt>
                <c:pt idx="9790">
                  <c:v>-8.7315368652000007</c:v>
                </c:pt>
                <c:pt idx="9791">
                  <c:v>-8.7419967650999997</c:v>
                </c:pt>
                <c:pt idx="9792">
                  <c:v>-8.7515010834000009</c:v>
                </c:pt>
                <c:pt idx="9793">
                  <c:v>-8.7515010834000009</c:v>
                </c:pt>
                <c:pt idx="9794">
                  <c:v>-8.7612724304</c:v>
                </c:pt>
                <c:pt idx="9795">
                  <c:v>-8.7702960967999992</c:v>
                </c:pt>
                <c:pt idx="9796">
                  <c:v>-8.7702960967999992</c:v>
                </c:pt>
                <c:pt idx="9797">
                  <c:v>-8.7796192169000005</c:v>
                </c:pt>
                <c:pt idx="9798">
                  <c:v>-8.8033895493000003</c:v>
                </c:pt>
                <c:pt idx="9799">
                  <c:v>-8.8033895493000003</c:v>
                </c:pt>
                <c:pt idx="9800">
                  <c:v>-8.7932243346999996</c:v>
                </c:pt>
                <c:pt idx="9801">
                  <c:v>-8.8017845153999996</c:v>
                </c:pt>
                <c:pt idx="9802">
                  <c:v>-8.8065891266000005</c:v>
                </c:pt>
                <c:pt idx="9803">
                  <c:v>-8.8065891266000005</c:v>
                </c:pt>
                <c:pt idx="9804">
                  <c:v>-8.8305788039999999</c:v>
                </c:pt>
                <c:pt idx="9805">
                  <c:v>-8.8187427521000004</c:v>
                </c:pt>
                <c:pt idx="9806">
                  <c:v>-8.8187427521000004</c:v>
                </c:pt>
                <c:pt idx="9807">
                  <c:v>-8.8286056519000002</c:v>
                </c:pt>
                <c:pt idx="9808">
                  <c:v>-8.8490915298000008</c:v>
                </c:pt>
                <c:pt idx="9809">
                  <c:v>-8.8544931412000007</c:v>
                </c:pt>
                <c:pt idx="9810">
                  <c:v>-8.8544931412000007</c:v>
                </c:pt>
                <c:pt idx="9811">
                  <c:v>-8.8563413620000002</c:v>
                </c:pt>
                <c:pt idx="9812">
                  <c:v>-8.8567056655999998</c:v>
                </c:pt>
                <c:pt idx="9813">
                  <c:v>-8.8411598205999997</c:v>
                </c:pt>
                <c:pt idx="9814">
                  <c:v>-8.8411598205999997</c:v>
                </c:pt>
                <c:pt idx="9815">
                  <c:v>-8.8433685302999994</c:v>
                </c:pt>
                <c:pt idx="9816">
                  <c:v>-8.8425731658999993</c:v>
                </c:pt>
                <c:pt idx="9817">
                  <c:v>-8.8425731658999993</c:v>
                </c:pt>
                <c:pt idx="9818">
                  <c:v>-8.8421936035000002</c:v>
                </c:pt>
                <c:pt idx="9819">
                  <c:v>-8.8372688292999992</c:v>
                </c:pt>
                <c:pt idx="9820">
                  <c:v>-8.8513822556000008</c:v>
                </c:pt>
                <c:pt idx="9821">
                  <c:v>-8.8513822556000008</c:v>
                </c:pt>
                <c:pt idx="9822">
                  <c:v>-8.8495016098000008</c:v>
                </c:pt>
                <c:pt idx="9823">
                  <c:v>-8.8436861037999996</c:v>
                </c:pt>
                <c:pt idx="9824">
                  <c:v>-8.8436861037999996</c:v>
                </c:pt>
                <c:pt idx="9825">
                  <c:v>-8.8276576995999996</c:v>
                </c:pt>
                <c:pt idx="9826">
                  <c:v>-8.8220043181999994</c:v>
                </c:pt>
                <c:pt idx="9827">
                  <c:v>-8.8161392212000003</c:v>
                </c:pt>
                <c:pt idx="9828">
                  <c:v>-8.8161392212000003</c:v>
                </c:pt>
                <c:pt idx="9829">
                  <c:v>-8.8131179809999995</c:v>
                </c:pt>
                <c:pt idx="9830">
                  <c:v>-8.8096599578999992</c:v>
                </c:pt>
                <c:pt idx="9831">
                  <c:v>-8.8096599578999992</c:v>
                </c:pt>
                <c:pt idx="9832">
                  <c:v>-8.8027191162000005</c:v>
                </c:pt>
                <c:pt idx="9833">
                  <c:v>-8.8123674393000009</c:v>
                </c:pt>
                <c:pt idx="9834">
                  <c:v>-8.7766885756999997</c:v>
                </c:pt>
                <c:pt idx="9835">
                  <c:v>-8.7766885756999997</c:v>
                </c:pt>
                <c:pt idx="9836">
                  <c:v>-8.7878437042000002</c:v>
                </c:pt>
                <c:pt idx="9837">
                  <c:v>-8.7977628707999997</c:v>
                </c:pt>
                <c:pt idx="9838">
                  <c:v>-8.7977628707999997</c:v>
                </c:pt>
                <c:pt idx="9839">
                  <c:v>-8.7957887649999993</c:v>
                </c:pt>
                <c:pt idx="9840">
                  <c:v>-8.7744884490999997</c:v>
                </c:pt>
                <c:pt idx="9841">
                  <c:v>-8.7658538818</c:v>
                </c:pt>
                <c:pt idx="9842">
                  <c:v>-8.7658538818</c:v>
                </c:pt>
                <c:pt idx="9843">
                  <c:v>-8.7772893906</c:v>
                </c:pt>
                <c:pt idx="9844">
                  <c:v>-8.7560863495000003</c:v>
                </c:pt>
                <c:pt idx="9845">
                  <c:v>-8.7560863495000003</c:v>
                </c:pt>
                <c:pt idx="9846">
                  <c:v>-8.7528915405000003</c:v>
                </c:pt>
                <c:pt idx="9847">
                  <c:v>-8.7324209212999993</c:v>
                </c:pt>
                <c:pt idx="9848">
                  <c:v>-8.7415790558000008</c:v>
                </c:pt>
                <c:pt idx="9849">
                  <c:v>-8.7415790558000008</c:v>
                </c:pt>
                <c:pt idx="9850">
                  <c:v>-8.7366428374999998</c:v>
                </c:pt>
                <c:pt idx="9851">
                  <c:v>-8.7477998734</c:v>
                </c:pt>
                <c:pt idx="9852">
                  <c:v>-8.7308979034000007</c:v>
                </c:pt>
                <c:pt idx="9853">
                  <c:v>-8.7308979034000007</c:v>
                </c:pt>
                <c:pt idx="9854">
                  <c:v>-8.7273235320999998</c:v>
                </c:pt>
                <c:pt idx="9855">
                  <c:v>-8.7365999221999999</c:v>
                </c:pt>
                <c:pt idx="9856">
                  <c:v>-8.7365999221999999</c:v>
                </c:pt>
                <c:pt idx="9857">
                  <c:v>-8.7182331084999998</c:v>
                </c:pt>
                <c:pt idx="9858">
                  <c:v>-8.7147464752000001</c:v>
                </c:pt>
                <c:pt idx="9859">
                  <c:v>-8.7306051254000003</c:v>
                </c:pt>
                <c:pt idx="9860">
                  <c:v>-8.7306051254000003</c:v>
                </c:pt>
                <c:pt idx="9861">
                  <c:v>-8.7274446487000006</c:v>
                </c:pt>
                <c:pt idx="9862">
                  <c:v>-8.7071075438999994</c:v>
                </c:pt>
                <c:pt idx="9863">
                  <c:v>-8.7071075438999994</c:v>
                </c:pt>
                <c:pt idx="9864">
                  <c:v>-8.7044925689999992</c:v>
                </c:pt>
                <c:pt idx="9865">
                  <c:v>-8.6889791488999997</c:v>
                </c:pt>
                <c:pt idx="9866">
                  <c:v>-8.7202730179000003</c:v>
                </c:pt>
                <c:pt idx="9867">
                  <c:v>-8.7202730179000003</c:v>
                </c:pt>
                <c:pt idx="9868">
                  <c:v>-8.6877336502000002</c:v>
                </c:pt>
                <c:pt idx="9869">
                  <c:v>-8.7020683288999994</c:v>
                </c:pt>
                <c:pt idx="9870">
                  <c:v>-8.7020683288999994</c:v>
                </c:pt>
                <c:pt idx="9871">
                  <c:v>-8.7177324294999998</c:v>
                </c:pt>
                <c:pt idx="9872">
                  <c:v>-8.7159090042000003</c:v>
                </c:pt>
                <c:pt idx="9873">
                  <c:v>-8.7159090042000003</c:v>
                </c:pt>
                <c:pt idx="9874">
                  <c:v>-8.7174577712999994</c:v>
                </c:pt>
                <c:pt idx="9875">
                  <c:v>-8.6870050429999992</c:v>
                </c:pt>
                <c:pt idx="9876">
                  <c:v>-8.6993885039999999</c:v>
                </c:pt>
                <c:pt idx="9877">
                  <c:v>-8.6993885039999999</c:v>
                </c:pt>
                <c:pt idx="9878">
                  <c:v>-8.6984367370999998</c:v>
                </c:pt>
                <c:pt idx="9879">
                  <c:v>-8.6994018554999997</c:v>
                </c:pt>
                <c:pt idx="9880">
                  <c:v>-8.6958866119000007</c:v>
                </c:pt>
                <c:pt idx="9881">
                  <c:v>-8.6958866119000007</c:v>
                </c:pt>
                <c:pt idx="9882">
                  <c:v>-8.6812944412000004</c:v>
                </c:pt>
                <c:pt idx="9883">
                  <c:v>-8.6957054138000007</c:v>
                </c:pt>
                <c:pt idx="9884">
                  <c:v>-8.6957054138000007</c:v>
                </c:pt>
                <c:pt idx="9885">
                  <c:v>-8.6942787169999995</c:v>
                </c:pt>
                <c:pt idx="9886">
                  <c:v>-8.6929969788000001</c:v>
                </c:pt>
                <c:pt idx="9887">
                  <c:v>-8.6929454803000006</c:v>
                </c:pt>
                <c:pt idx="9888">
                  <c:v>-8.6929454803000006</c:v>
                </c:pt>
                <c:pt idx="9889">
                  <c:v>-8.6914710998999993</c:v>
                </c:pt>
                <c:pt idx="9890">
                  <c:v>-8.6761903762999992</c:v>
                </c:pt>
                <c:pt idx="9891">
                  <c:v>-8.6761903762999992</c:v>
                </c:pt>
                <c:pt idx="9892">
                  <c:v>-8.7066068648999995</c:v>
                </c:pt>
                <c:pt idx="9893">
                  <c:v>-8.6897506714000006</c:v>
                </c:pt>
                <c:pt idx="9894">
                  <c:v>-8.6896266936999993</c:v>
                </c:pt>
                <c:pt idx="9895">
                  <c:v>-8.6896266936999993</c:v>
                </c:pt>
                <c:pt idx="9896">
                  <c:v>-8.6877059936999999</c:v>
                </c:pt>
                <c:pt idx="9897">
                  <c:v>-8.6883621216000009</c:v>
                </c:pt>
                <c:pt idx="9898">
                  <c:v>-8.6883621216000009</c:v>
                </c:pt>
                <c:pt idx="9899">
                  <c:v>-8.6871814728000007</c:v>
                </c:pt>
                <c:pt idx="9900">
                  <c:v>-8.6869220733999999</c:v>
                </c:pt>
                <c:pt idx="9901">
                  <c:v>-8.7006750106999995</c:v>
                </c:pt>
                <c:pt idx="9902">
                  <c:v>-8.7006750106999995</c:v>
                </c:pt>
                <c:pt idx="9903">
                  <c:v>-8.6856689452999998</c:v>
                </c:pt>
                <c:pt idx="9904">
                  <c:v>-8.7004976273000008</c:v>
                </c:pt>
                <c:pt idx="9905">
                  <c:v>-8.7004976273000008</c:v>
                </c:pt>
                <c:pt idx="9906">
                  <c:v>-8.6840991974000001</c:v>
                </c:pt>
                <c:pt idx="9907">
                  <c:v>-8.6840171813999998</c:v>
                </c:pt>
                <c:pt idx="9908">
                  <c:v>-8.6842136382999993</c:v>
                </c:pt>
                <c:pt idx="9909">
                  <c:v>-8.6842136382999993</c:v>
                </c:pt>
                <c:pt idx="9910">
                  <c:v>-8.6824245453</c:v>
                </c:pt>
                <c:pt idx="9911">
                  <c:v>-8.6984319686999996</c:v>
                </c:pt>
                <c:pt idx="9912">
                  <c:v>-8.6984319686999996</c:v>
                </c:pt>
                <c:pt idx="9913">
                  <c:v>-8.6965990066999996</c:v>
                </c:pt>
                <c:pt idx="9914">
                  <c:v>-8.6974973679000005</c:v>
                </c:pt>
                <c:pt idx="9915">
                  <c:v>-8.6810340881000005</c:v>
                </c:pt>
                <c:pt idx="9916">
                  <c:v>-8.6810340881000005</c:v>
                </c:pt>
                <c:pt idx="9917">
                  <c:v>-8.6809043884000001</c:v>
                </c:pt>
                <c:pt idx="9918">
                  <c:v>-8.6795940398999996</c:v>
                </c:pt>
                <c:pt idx="9919">
                  <c:v>-8.6794891357000008</c:v>
                </c:pt>
                <c:pt idx="9920">
                  <c:v>-8.6794891357000008</c:v>
                </c:pt>
                <c:pt idx="9921">
                  <c:v>-8.6793117523000003</c:v>
                </c:pt>
                <c:pt idx="9922">
                  <c:v>-8.6794357299999998</c:v>
                </c:pt>
                <c:pt idx="9923">
                  <c:v>-8.6794357299999998</c:v>
                </c:pt>
                <c:pt idx="9924">
                  <c:v>-8.6782684325999995</c:v>
                </c:pt>
                <c:pt idx="9925">
                  <c:v>-8.6630811690999998</c:v>
                </c:pt>
                <c:pt idx="9926">
                  <c:v>-8.6766147613999998</c:v>
                </c:pt>
                <c:pt idx="9927">
                  <c:v>-8.6766147613999998</c:v>
                </c:pt>
                <c:pt idx="9928">
                  <c:v>-8.6622800827000006</c:v>
                </c:pt>
                <c:pt idx="9929">
                  <c:v>-8.6789264679000002</c:v>
                </c:pt>
                <c:pt idx="9930">
                  <c:v>-8.6789264679000002</c:v>
                </c:pt>
                <c:pt idx="9931">
                  <c:v>-8.6764278412000007</c:v>
                </c:pt>
                <c:pt idx="9932">
                  <c:v>-8.6936941146999995</c:v>
                </c:pt>
                <c:pt idx="9933">
                  <c:v>-8.6765365601000006</c:v>
                </c:pt>
                <c:pt idx="9934">
                  <c:v>-8.6765365601000006</c:v>
                </c:pt>
                <c:pt idx="9935">
                  <c:v>-8.6925973891999995</c:v>
                </c:pt>
                <c:pt idx="9936">
                  <c:v>-8.6766624450999998</c:v>
                </c:pt>
                <c:pt idx="9937">
                  <c:v>-8.6766624450999998</c:v>
                </c:pt>
                <c:pt idx="9938">
                  <c:v>-8.6755790709999996</c:v>
                </c:pt>
                <c:pt idx="9939">
                  <c:v>-8.6864213942999999</c:v>
                </c:pt>
                <c:pt idx="9940">
                  <c:v>-8.6661672591999999</c:v>
                </c:pt>
                <c:pt idx="9941">
                  <c:v>-8.6661672591999999</c:v>
                </c:pt>
                <c:pt idx="9942">
                  <c:v>-8.6311511992999996</c:v>
                </c:pt>
                <c:pt idx="9943">
                  <c:v>-8.6121120453</c:v>
                </c:pt>
                <c:pt idx="9944">
                  <c:v>-8.6121120453</c:v>
                </c:pt>
                <c:pt idx="9945">
                  <c:v>-8.5951404571999994</c:v>
                </c:pt>
                <c:pt idx="9946">
                  <c:v>-8.5819606780999997</c:v>
                </c:pt>
                <c:pt idx="9947">
                  <c:v>-8.5805597304999992</c:v>
                </c:pt>
                <c:pt idx="9948">
                  <c:v>-8.5805597304999992</c:v>
                </c:pt>
                <c:pt idx="9949">
                  <c:v>-8.5527858733999995</c:v>
                </c:pt>
                <c:pt idx="9950">
                  <c:v>-8.5387802124000007</c:v>
                </c:pt>
                <c:pt idx="9951">
                  <c:v>-8.5258331299000005</c:v>
                </c:pt>
                <c:pt idx="9952">
                  <c:v>-8.5258331299000005</c:v>
                </c:pt>
                <c:pt idx="9953">
                  <c:v>-8.5146751403999996</c:v>
                </c:pt>
                <c:pt idx="9954">
                  <c:v>-8.5028495788999994</c:v>
                </c:pt>
                <c:pt idx="9955">
                  <c:v>-8.5028495788999994</c:v>
                </c:pt>
                <c:pt idx="9956">
                  <c:v>-8.4939804077000005</c:v>
                </c:pt>
                <c:pt idx="9957">
                  <c:v>-8.4829235077000007</c:v>
                </c:pt>
                <c:pt idx="9958">
                  <c:v>-8.4733390808000006</c:v>
                </c:pt>
                <c:pt idx="9959">
                  <c:v>-8.4733390808000006</c:v>
                </c:pt>
                <c:pt idx="9960">
                  <c:v>-8.4657859801999997</c:v>
                </c:pt>
                <c:pt idx="9961">
                  <c:v>-8.4555912018000008</c:v>
                </c:pt>
                <c:pt idx="9962">
                  <c:v>-8.4555912018000008</c:v>
                </c:pt>
                <c:pt idx="9963">
                  <c:v>-8.4652795792000006</c:v>
                </c:pt>
                <c:pt idx="9964">
                  <c:v>-8.4424381256000007</c:v>
                </c:pt>
                <c:pt idx="9965">
                  <c:v>-8.4509782790999992</c:v>
                </c:pt>
                <c:pt idx="9966">
                  <c:v>-8.4509782790999992</c:v>
                </c:pt>
                <c:pt idx="9967">
                  <c:v>-8.4442319870000002</c:v>
                </c:pt>
                <c:pt idx="9968">
                  <c:v>-8.4222698212000005</c:v>
                </c:pt>
                <c:pt idx="9969">
                  <c:v>-8.4222698212000005</c:v>
                </c:pt>
                <c:pt idx="9970">
                  <c:v>-8.4325876235999999</c:v>
                </c:pt>
                <c:pt idx="9971">
                  <c:v>-8.4108524323000005</c:v>
                </c:pt>
                <c:pt idx="9972">
                  <c:v>-8.4071865082000006</c:v>
                </c:pt>
                <c:pt idx="9973">
                  <c:v>-8.4071865082000006</c:v>
                </c:pt>
                <c:pt idx="9974">
                  <c:v>-8.4015502929999997</c:v>
                </c:pt>
                <c:pt idx="9975">
                  <c:v>-8.3976593017999992</c:v>
                </c:pt>
                <c:pt idx="9976">
                  <c:v>-8.3976593017999992</c:v>
                </c:pt>
                <c:pt idx="9977">
                  <c:v>-8.3926219940000006</c:v>
                </c:pt>
                <c:pt idx="9978">
                  <c:v>-8.4056158066000002</c:v>
                </c:pt>
                <c:pt idx="9979">
                  <c:v>-8.4006319046000009</c:v>
                </c:pt>
                <c:pt idx="9980">
                  <c:v>-8.4006319046000009</c:v>
                </c:pt>
                <c:pt idx="9981">
                  <c:v>-8.3669328689999993</c:v>
                </c:pt>
                <c:pt idx="9982">
                  <c:v>-8.3942136764999997</c:v>
                </c:pt>
                <c:pt idx="9983">
                  <c:v>-8.3942136764999997</c:v>
                </c:pt>
                <c:pt idx="9984">
                  <c:v>-8.3915281295999993</c:v>
                </c:pt>
                <c:pt idx="9985">
                  <c:v>-8.3894033431999997</c:v>
                </c:pt>
                <c:pt idx="9986">
                  <c:v>-8.3706665039000008</c:v>
                </c:pt>
                <c:pt idx="9987">
                  <c:v>-8.3706665039000008</c:v>
                </c:pt>
                <c:pt idx="9988">
                  <c:v>-8.3681735992000004</c:v>
                </c:pt>
                <c:pt idx="9989">
                  <c:v>-8.3804864883000008</c:v>
                </c:pt>
                <c:pt idx="9990">
                  <c:v>-8.3804864883000008</c:v>
                </c:pt>
                <c:pt idx="9991">
                  <c:v>-8.3647804259999994</c:v>
                </c:pt>
                <c:pt idx="9992">
                  <c:v>-8.3609313964999998</c:v>
                </c:pt>
                <c:pt idx="9993">
                  <c:v>-8.3592643738000003</c:v>
                </c:pt>
                <c:pt idx="9994">
                  <c:v>-8.3592643738000003</c:v>
                </c:pt>
                <c:pt idx="9995">
                  <c:v>-8.3564491271999994</c:v>
                </c:pt>
                <c:pt idx="9996">
                  <c:v>-8.3559703827000007</c:v>
                </c:pt>
                <c:pt idx="9997">
                  <c:v>-8.3511180877999998</c:v>
                </c:pt>
                <c:pt idx="9998">
                  <c:v>-8.3511180877999998</c:v>
                </c:pt>
                <c:pt idx="9999">
                  <c:v>-8.3501319884999994</c:v>
                </c:pt>
                <c:pt idx="10000">
                  <c:v>-8.3493709563999996</c:v>
                </c:pt>
                <c:pt idx="10001">
                  <c:v>-8.3493709563999996</c:v>
                </c:pt>
                <c:pt idx="10002">
                  <c:v>-8.3648614883000008</c:v>
                </c:pt>
                <c:pt idx="10003">
                  <c:v>-8.3633050918999992</c:v>
                </c:pt>
                <c:pt idx="10004">
                  <c:v>-8.3611288071000001</c:v>
                </c:pt>
                <c:pt idx="10005">
                  <c:v>-8.3611288071000001</c:v>
                </c:pt>
                <c:pt idx="10006">
                  <c:v>-8.3438606261999997</c:v>
                </c:pt>
                <c:pt idx="10007">
                  <c:v>-8.3424892425999992</c:v>
                </c:pt>
                <c:pt idx="10008">
                  <c:v>-8.3424892425999992</c:v>
                </c:pt>
                <c:pt idx="10009">
                  <c:v>-8.3421268462999993</c:v>
                </c:pt>
                <c:pt idx="10010">
                  <c:v>-8.3574323653999993</c:v>
                </c:pt>
                <c:pt idx="10011">
                  <c:v>-8.3549089431999999</c:v>
                </c:pt>
                <c:pt idx="10012">
                  <c:v>-8.3549089431999999</c:v>
                </c:pt>
                <c:pt idx="10013">
                  <c:v>-8.3366470337000003</c:v>
                </c:pt>
                <c:pt idx="10014">
                  <c:v>-8.3533811568999994</c:v>
                </c:pt>
                <c:pt idx="10015">
                  <c:v>-8.3348674773999996</c:v>
                </c:pt>
                <c:pt idx="10016">
                  <c:v>-8.3348674773999996</c:v>
                </c:pt>
                <c:pt idx="10017">
                  <c:v>-8.3345355988000005</c:v>
                </c:pt>
                <c:pt idx="10018">
                  <c:v>-8.3334369659000007</c:v>
                </c:pt>
                <c:pt idx="10019">
                  <c:v>-8.3334369659000007</c:v>
                </c:pt>
                <c:pt idx="10020">
                  <c:v>-8.3333816528</c:v>
                </c:pt>
                <c:pt idx="10021">
                  <c:v>-8.3494424820000006</c:v>
                </c:pt>
                <c:pt idx="10022">
                  <c:v>-8.3464422226000003</c:v>
                </c:pt>
                <c:pt idx="10023">
                  <c:v>-8.3464422226000003</c:v>
                </c:pt>
                <c:pt idx="10024">
                  <c:v>-8.3473920822000007</c:v>
                </c:pt>
                <c:pt idx="10025">
                  <c:v>-8.3320770264000004</c:v>
                </c:pt>
                <c:pt idx="10026">
                  <c:v>-8.3320770264000004</c:v>
                </c:pt>
                <c:pt idx="10027">
                  <c:v>-8.3306579589999998</c:v>
                </c:pt>
                <c:pt idx="10028">
                  <c:v>-8.3453264235999995</c:v>
                </c:pt>
                <c:pt idx="10029">
                  <c:v>-8.3106470108000003</c:v>
                </c:pt>
                <c:pt idx="10030">
                  <c:v>-8.3106470108000003</c:v>
                </c:pt>
                <c:pt idx="10031">
                  <c:v>-8.3258666992000006</c:v>
                </c:pt>
                <c:pt idx="10032">
                  <c:v>-8.3277778624999996</c:v>
                </c:pt>
                <c:pt idx="10033">
                  <c:v>-8.3277778624999996</c:v>
                </c:pt>
                <c:pt idx="10034">
                  <c:v>-8.3270530700999998</c:v>
                </c:pt>
                <c:pt idx="10035">
                  <c:v>-8.3118944167999995</c:v>
                </c:pt>
                <c:pt idx="10036">
                  <c:v>-8.3237953186000002</c:v>
                </c:pt>
                <c:pt idx="10037">
                  <c:v>-8.3237953186000002</c:v>
                </c:pt>
                <c:pt idx="10038">
                  <c:v>-8.3242607116999991</c:v>
                </c:pt>
                <c:pt idx="10039">
                  <c:v>-8.3239784240999999</c:v>
                </c:pt>
                <c:pt idx="10040">
                  <c:v>-8.3254413604999993</c:v>
                </c:pt>
                <c:pt idx="10041">
                  <c:v>-8.3254413604999993</c:v>
                </c:pt>
                <c:pt idx="10042">
                  <c:v>-8.3232402802000003</c:v>
                </c:pt>
                <c:pt idx="10043">
                  <c:v>-8.3234176636000008</c:v>
                </c:pt>
                <c:pt idx="10044">
                  <c:v>-8.3234176636000008</c:v>
                </c:pt>
                <c:pt idx="10045">
                  <c:v>-8.3226566314999992</c:v>
                </c:pt>
                <c:pt idx="10046">
                  <c:v>-8.3383474349999993</c:v>
                </c:pt>
                <c:pt idx="10047">
                  <c:v>-8.3383474349999993</c:v>
                </c:pt>
                <c:pt idx="10048">
                  <c:v>-8.3090543747000005</c:v>
                </c:pt>
                <c:pt idx="10049">
                  <c:v>-8.3229846954000006</c:v>
                </c:pt>
                <c:pt idx="10050">
                  <c:v>-8.3064699172999994</c:v>
                </c:pt>
                <c:pt idx="10051">
                  <c:v>-8.3064699172999994</c:v>
                </c:pt>
                <c:pt idx="10052">
                  <c:v>-8.3223533629999995</c:v>
                </c:pt>
                <c:pt idx="10053">
                  <c:v>-8.3218746185000008</c:v>
                </c:pt>
                <c:pt idx="10054">
                  <c:v>-8.3222484589000008</c:v>
                </c:pt>
                <c:pt idx="10055">
                  <c:v>-8.3222484589000008</c:v>
                </c:pt>
                <c:pt idx="10056">
                  <c:v>-8.3366346358999994</c:v>
                </c:pt>
                <c:pt idx="10057">
                  <c:v>-8.3205795287999997</c:v>
                </c:pt>
                <c:pt idx="10058">
                  <c:v>-8.3205795287999997</c:v>
                </c:pt>
                <c:pt idx="10059">
                  <c:v>-8.3216037749999998</c:v>
                </c:pt>
                <c:pt idx="10060">
                  <c:v>-8.3371801376000008</c:v>
                </c:pt>
                <c:pt idx="10061">
                  <c:v>-8.3194007873999993</c:v>
                </c:pt>
                <c:pt idx="10062">
                  <c:v>-8.3194007873999993</c:v>
                </c:pt>
                <c:pt idx="10063">
                  <c:v>-8.3206043242999996</c:v>
                </c:pt>
                <c:pt idx="10064">
                  <c:v>-8.3379392624000008</c:v>
                </c:pt>
                <c:pt idx="10065">
                  <c:v>-8.3379392624000008</c:v>
                </c:pt>
                <c:pt idx="10066">
                  <c:v>-8.3363943099999993</c:v>
                </c:pt>
                <c:pt idx="10067">
                  <c:v>-8.3205413818</c:v>
                </c:pt>
                <c:pt idx="10068">
                  <c:v>-8.3193264007999996</c:v>
                </c:pt>
                <c:pt idx="10069">
                  <c:v>-8.3193264007999996</c:v>
                </c:pt>
                <c:pt idx="10070">
                  <c:v>-8.3349847793999992</c:v>
                </c:pt>
                <c:pt idx="10071">
                  <c:v>-8.3191146851000006</c:v>
                </c:pt>
                <c:pt idx="10072">
                  <c:v>-8.3191146851000006</c:v>
                </c:pt>
                <c:pt idx="10073">
                  <c:v>-8.3202400208</c:v>
                </c:pt>
                <c:pt idx="10074">
                  <c:v>-8.31990242</c:v>
                </c:pt>
                <c:pt idx="10075">
                  <c:v>-8.3190250396999996</c:v>
                </c:pt>
                <c:pt idx="10076">
                  <c:v>-8.3190250396999996</c:v>
                </c:pt>
                <c:pt idx="10077">
                  <c:v>-8.3186473846000002</c:v>
                </c:pt>
                <c:pt idx="10078">
                  <c:v>-8.3188991547000004</c:v>
                </c:pt>
                <c:pt idx="10079">
                  <c:v>-8.3188991547000004</c:v>
                </c:pt>
                <c:pt idx="10080">
                  <c:v>-8.3356008530000008</c:v>
                </c:pt>
                <c:pt idx="10081">
                  <c:v>-8.3360624313000002</c:v>
                </c:pt>
                <c:pt idx="10082">
                  <c:v>-8.3346509933000004</c:v>
                </c:pt>
                <c:pt idx="10083">
                  <c:v>-8.3346509933000004</c:v>
                </c:pt>
                <c:pt idx="10084">
                  <c:v>-8.3325090407999998</c:v>
                </c:pt>
                <c:pt idx="10085">
                  <c:v>-8.3333711624000006</c:v>
                </c:pt>
                <c:pt idx="10086">
                  <c:v>-8.3333711624000006</c:v>
                </c:pt>
                <c:pt idx="10087">
                  <c:v>-8.3356866837000005</c:v>
                </c:pt>
                <c:pt idx="10088">
                  <c:v>-8.3330202103000008</c:v>
                </c:pt>
                <c:pt idx="10089">
                  <c:v>-8.3345232009999997</c:v>
                </c:pt>
                <c:pt idx="10090">
                  <c:v>-8.3345232009999997</c:v>
                </c:pt>
                <c:pt idx="10091">
                  <c:v>-8.3258190155000005</c:v>
                </c:pt>
                <c:pt idx="10092">
                  <c:v>-8.3323440552000001</c:v>
                </c:pt>
                <c:pt idx="10093">
                  <c:v>-8.3401355742999996</c:v>
                </c:pt>
                <c:pt idx="10094">
                  <c:v>-8.3401355742999996</c:v>
                </c:pt>
                <c:pt idx="10095">
                  <c:v>-8.3479003905999996</c:v>
                </c:pt>
                <c:pt idx="10096">
                  <c:v>-8.3713369370000006</c:v>
                </c:pt>
                <c:pt idx="10097">
                  <c:v>-8.3713369370000006</c:v>
                </c:pt>
                <c:pt idx="10098">
                  <c:v>-8.3608436584000003</c:v>
                </c:pt>
                <c:pt idx="10099">
                  <c:v>-8.3675899505999993</c:v>
                </c:pt>
                <c:pt idx="10100">
                  <c:v>-8.3877935410000006</c:v>
                </c:pt>
                <c:pt idx="10101">
                  <c:v>-8.3877935410000006</c:v>
                </c:pt>
                <c:pt idx="10102">
                  <c:v>-8.3782558440999999</c:v>
                </c:pt>
                <c:pt idx="10103">
                  <c:v>-8.3821849823000001</c:v>
                </c:pt>
                <c:pt idx="10104">
                  <c:v>-8.3821849823000001</c:v>
                </c:pt>
                <c:pt idx="10105">
                  <c:v>-8.3874931334999996</c:v>
                </c:pt>
                <c:pt idx="10106">
                  <c:v>-8.3760480880999992</c:v>
                </c:pt>
                <c:pt idx="10107">
                  <c:v>-8.4135084152000008</c:v>
                </c:pt>
                <c:pt idx="10108">
                  <c:v>-8.4135084152000008</c:v>
                </c:pt>
                <c:pt idx="10109">
                  <c:v>-8.4163846969999998</c:v>
                </c:pt>
                <c:pt idx="10110">
                  <c:v>-8.4045581818000006</c:v>
                </c:pt>
                <c:pt idx="10111">
                  <c:v>-8.4045581818000006</c:v>
                </c:pt>
                <c:pt idx="10112">
                  <c:v>-8.4063339233000001</c:v>
                </c:pt>
                <c:pt idx="10113">
                  <c:v>-8.4063053131000007</c:v>
                </c:pt>
                <c:pt idx="10114">
                  <c:v>-8.4231138228999995</c:v>
                </c:pt>
                <c:pt idx="10115">
                  <c:v>-8.4231138228999995</c:v>
                </c:pt>
                <c:pt idx="10116">
                  <c:v>-8.3923578261999996</c:v>
                </c:pt>
                <c:pt idx="10117">
                  <c:v>-8.4239721297999992</c:v>
                </c:pt>
                <c:pt idx="10118">
                  <c:v>-8.4239721297999992</c:v>
                </c:pt>
                <c:pt idx="10119">
                  <c:v>-8.4065341949000008</c:v>
                </c:pt>
                <c:pt idx="10120">
                  <c:v>-8.4224939346000003</c:v>
                </c:pt>
                <c:pt idx="10121">
                  <c:v>-8.3877439499000008</c:v>
                </c:pt>
                <c:pt idx="10122">
                  <c:v>-8.3877439499000008</c:v>
                </c:pt>
                <c:pt idx="10123">
                  <c:v>-8.3855848311999992</c:v>
                </c:pt>
                <c:pt idx="10124">
                  <c:v>-8.4015884398999994</c:v>
                </c:pt>
                <c:pt idx="10125">
                  <c:v>-8.4015884398999994</c:v>
                </c:pt>
                <c:pt idx="10126">
                  <c:v>-8.4148740768000003</c:v>
                </c:pt>
                <c:pt idx="10127">
                  <c:v>-8.3956012726000004</c:v>
                </c:pt>
                <c:pt idx="10128">
                  <c:v>-8.3915557860999996</c:v>
                </c:pt>
                <c:pt idx="10129">
                  <c:v>-8.3915557860999996</c:v>
                </c:pt>
                <c:pt idx="10130">
                  <c:v>-8.3882236481000003</c:v>
                </c:pt>
                <c:pt idx="10131">
                  <c:v>-8.4016599655000004</c:v>
                </c:pt>
                <c:pt idx="10132">
                  <c:v>-8.3823547362999999</c:v>
                </c:pt>
                <c:pt idx="10133">
                  <c:v>-8.3823547362999999</c:v>
                </c:pt>
                <c:pt idx="10134">
                  <c:v>-8.3794288634999994</c:v>
                </c:pt>
                <c:pt idx="10135">
                  <c:v>-8.3747749328999994</c:v>
                </c:pt>
                <c:pt idx="10136">
                  <c:v>-8.3747749328999994</c:v>
                </c:pt>
                <c:pt idx="10137">
                  <c:v>-8.3725681304999995</c:v>
                </c:pt>
                <c:pt idx="10138">
                  <c:v>-8.3688869476000001</c:v>
                </c:pt>
                <c:pt idx="10139">
                  <c:v>-8.3662700653000002</c:v>
                </c:pt>
                <c:pt idx="10140">
                  <c:v>-8.3662700653000002</c:v>
                </c:pt>
                <c:pt idx="10141">
                  <c:v>-8.3626537323000001</c:v>
                </c:pt>
                <c:pt idx="10142">
                  <c:v>-8.3592987061000006</c:v>
                </c:pt>
                <c:pt idx="10143">
                  <c:v>-8.3592987061000006</c:v>
                </c:pt>
                <c:pt idx="10144">
                  <c:v>-8.3566761016999997</c:v>
                </c:pt>
                <c:pt idx="10145">
                  <c:v>-8.3553752898999996</c:v>
                </c:pt>
                <c:pt idx="10146">
                  <c:v>-8.3836612700999993</c:v>
                </c:pt>
                <c:pt idx="10147">
                  <c:v>-8.3836612700999993</c:v>
                </c:pt>
                <c:pt idx="10148">
                  <c:v>-8.3360090255999992</c:v>
                </c:pt>
                <c:pt idx="10149">
                  <c:v>-8.3480529785000002</c:v>
                </c:pt>
                <c:pt idx="10150">
                  <c:v>-8.3480529785000002</c:v>
                </c:pt>
                <c:pt idx="10151">
                  <c:v>-8.3451976775999999</c:v>
                </c:pt>
                <c:pt idx="10152">
                  <c:v>-8.3289232254000005</c:v>
                </c:pt>
                <c:pt idx="10153">
                  <c:v>-8.3580102920999995</c:v>
                </c:pt>
                <c:pt idx="10154">
                  <c:v>-8.3580102920999995</c:v>
                </c:pt>
                <c:pt idx="10155">
                  <c:v>-8.3577146530000004</c:v>
                </c:pt>
                <c:pt idx="10156">
                  <c:v>-8.3246526717999991</c:v>
                </c:pt>
                <c:pt idx="10157">
                  <c:v>-8.3246526717999991</c:v>
                </c:pt>
                <c:pt idx="10158">
                  <c:v>-8.3253469466999999</c:v>
                </c:pt>
                <c:pt idx="10159">
                  <c:v>-8.3391170502000005</c:v>
                </c:pt>
                <c:pt idx="10160">
                  <c:v>-8.3396320342999992</c:v>
                </c:pt>
                <c:pt idx="10161">
                  <c:v>-8.3396320342999992</c:v>
                </c:pt>
                <c:pt idx="10162">
                  <c:v>-8.3553628922000005</c:v>
                </c:pt>
                <c:pt idx="10163">
                  <c:v>-8.3252344131000005</c:v>
                </c:pt>
                <c:pt idx="10164">
                  <c:v>-8.3252344131000005</c:v>
                </c:pt>
                <c:pt idx="10165">
                  <c:v>-8.3406925200999993</c:v>
                </c:pt>
                <c:pt idx="10166">
                  <c:v>-8.3410873412999997</c:v>
                </c:pt>
                <c:pt idx="10167">
                  <c:v>-8.3571043014999997</c:v>
                </c:pt>
                <c:pt idx="10168">
                  <c:v>-8.3571043014999997</c:v>
                </c:pt>
                <c:pt idx="10169">
                  <c:v>-8.3438491820999996</c:v>
                </c:pt>
                <c:pt idx="10170">
                  <c:v>-8.3466892242000004</c:v>
                </c:pt>
                <c:pt idx="10171">
                  <c:v>-8.3466892242000004</c:v>
                </c:pt>
                <c:pt idx="10172">
                  <c:v>-8.3497657776</c:v>
                </c:pt>
                <c:pt idx="10173">
                  <c:v>-8.3503398895000007</c:v>
                </c:pt>
                <c:pt idx="10174">
                  <c:v>-8.3706560134999997</c:v>
                </c:pt>
                <c:pt idx="10175">
                  <c:v>-8.3706560134999997</c:v>
                </c:pt>
                <c:pt idx="10176">
                  <c:v>-8.3523902893000006</c:v>
                </c:pt>
                <c:pt idx="10177">
                  <c:v>-8.3683099747000007</c:v>
                </c:pt>
                <c:pt idx="10178">
                  <c:v>-8.3498401641999997</c:v>
                </c:pt>
                <c:pt idx="10179">
                  <c:v>-8.3498401641999997</c:v>
                </c:pt>
                <c:pt idx="10180">
                  <c:v>-8.3651857375999992</c:v>
                </c:pt>
                <c:pt idx="10181">
                  <c:v>-8.3474674224999994</c:v>
                </c:pt>
                <c:pt idx="10182">
                  <c:v>-8.3474674224999994</c:v>
                </c:pt>
                <c:pt idx="10183">
                  <c:v>-8.3631849289000009</c:v>
                </c:pt>
                <c:pt idx="10184">
                  <c:v>-8.3474063872999995</c:v>
                </c:pt>
                <c:pt idx="10185">
                  <c:v>-8.3474063872999995</c:v>
                </c:pt>
                <c:pt idx="10186">
                  <c:v>-8.3471183776999993</c:v>
                </c:pt>
                <c:pt idx="10187">
                  <c:v>-8.3463478087999992</c:v>
                </c:pt>
                <c:pt idx="10188">
                  <c:v>-8.3605394362999998</c:v>
                </c:pt>
                <c:pt idx="10189">
                  <c:v>-8.3605394362999998</c:v>
                </c:pt>
                <c:pt idx="10190">
                  <c:v>-8.3281545639000001</c:v>
                </c:pt>
                <c:pt idx="10191">
                  <c:v>-8.3440055846999996</c:v>
                </c:pt>
                <c:pt idx="10192">
                  <c:v>-8.3590459823999996</c:v>
                </c:pt>
                <c:pt idx="10193">
                  <c:v>-8.3590459823999996</c:v>
                </c:pt>
                <c:pt idx="10194">
                  <c:v>-8.3582372664999998</c:v>
                </c:pt>
                <c:pt idx="10195">
                  <c:v>-8.3572378158999996</c:v>
                </c:pt>
                <c:pt idx="10196">
                  <c:v>-8.3572378158999996</c:v>
                </c:pt>
                <c:pt idx="10197">
                  <c:v>-8.3412780762000001</c:v>
                </c:pt>
                <c:pt idx="10198">
                  <c:v>-8.3412227630999993</c:v>
                </c:pt>
                <c:pt idx="10199">
                  <c:v>-8.3254823684999995</c:v>
                </c:pt>
                <c:pt idx="10200">
                  <c:v>-8.3254823684999995</c:v>
                </c:pt>
                <c:pt idx="10201">
                  <c:v>-8.3398132323999992</c:v>
                </c:pt>
                <c:pt idx="10202">
                  <c:v>-8.3564729691000004</c:v>
                </c:pt>
                <c:pt idx="10203">
                  <c:v>-8.3564729691000004</c:v>
                </c:pt>
                <c:pt idx="10204">
                  <c:v>-8.3403491974000001</c:v>
                </c:pt>
                <c:pt idx="10205">
                  <c:v>-8.3560991287000004</c:v>
                </c:pt>
                <c:pt idx="10206">
                  <c:v>-8.3397064209000007</c:v>
                </c:pt>
                <c:pt idx="10207">
                  <c:v>-8.3397064209000007</c:v>
                </c:pt>
                <c:pt idx="10208">
                  <c:v>-8.3394088745000001</c:v>
                </c:pt>
                <c:pt idx="10209">
                  <c:v>-8.3392200469999995</c:v>
                </c:pt>
                <c:pt idx="10210">
                  <c:v>-8.3392200469999995</c:v>
                </c:pt>
                <c:pt idx="10211">
                  <c:v>-8.3389072417999994</c:v>
                </c:pt>
                <c:pt idx="10212">
                  <c:v>-8.3547677993999994</c:v>
                </c:pt>
                <c:pt idx="10213">
                  <c:v>-8.3376579285000005</c:v>
                </c:pt>
                <c:pt idx="10214">
                  <c:v>-8.3376579285000005</c:v>
                </c:pt>
                <c:pt idx="10215">
                  <c:v>-8.3385467528999992</c:v>
                </c:pt>
                <c:pt idx="10216">
                  <c:v>-8.3384704589999998</c:v>
                </c:pt>
                <c:pt idx="10217">
                  <c:v>-8.3385086059999995</c:v>
                </c:pt>
                <c:pt idx="10218">
                  <c:v>-8.3385086059999995</c:v>
                </c:pt>
                <c:pt idx="10219">
                  <c:v>-8.3549642563000006</c:v>
                </c:pt>
                <c:pt idx="10220">
                  <c:v>-8.3553247452000008</c:v>
                </c:pt>
                <c:pt idx="10221">
                  <c:v>-8.3553247452000008</c:v>
                </c:pt>
                <c:pt idx="10222">
                  <c:v>-8.3553380966000006</c:v>
                </c:pt>
                <c:pt idx="10223">
                  <c:v>-8.3390789032000008</c:v>
                </c:pt>
                <c:pt idx="10224">
                  <c:v>-8.3536710738999993</c:v>
                </c:pt>
                <c:pt idx="10225">
                  <c:v>-8.3536710738999993</c:v>
                </c:pt>
                <c:pt idx="10226">
                  <c:v>-8.3549413681000004</c:v>
                </c:pt>
                <c:pt idx="10227">
                  <c:v>-8.3543615341000006</c:v>
                </c:pt>
                <c:pt idx="10228">
                  <c:v>-8.3543615341000006</c:v>
                </c:pt>
                <c:pt idx="10229">
                  <c:v>-8.3393440247000008</c:v>
                </c:pt>
                <c:pt idx="10230">
                  <c:v>-8.3395519257000004</c:v>
                </c:pt>
                <c:pt idx="10231">
                  <c:v>-8.3391952514999996</c:v>
                </c:pt>
                <c:pt idx="10232">
                  <c:v>-8.3391952514999996</c:v>
                </c:pt>
                <c:pt idx="10233">
                  <c:v>-8.3398151398000007</c:v>
                </c:pt>
                <c:pt idx="10234">
                  <c:v>-8.3537492752000002</c:v>
                </c:pt>
                <c:pt idx="10235">
                  <c:v>-8.3537492752000002</c:v>
                </c:pt>
                <c:pt idx="10236">
                  <c:v>-8.3389358521000005</c:v>
                </c:pt>
                <c:pt idx="10237">
                  <c:v>-8.3232297896999992</c:v>
                </c:pt>
                <c:pt idx="10238">
                  <c:v>-8.3394985198999994</c:v>
                </c:pt>
                <c:pt idx="10239">
                  <c:v>-8.3394985198999994</c:v>
                </c:pt>
                <c:pt idx="10240">
                  <c:v>-8.3398857116999991</c:v>
                </c:pt>
                <c:pt idx="10241">
                  <c:v>-8.3191204070999998</c:v>
                </c:pt>
                <c:pt idx="10242">
                  <c:v>-8.3191204070999998</c:v>
                </c:pt>
                <c:pt idx="10243">
                  <c:v>-8.3180570601999992</c:v>
                </c:pt>
                <c:pt idx="10244">
                  <c:v>-8.2881832122999999</c:v>
                </c:pt>
                <c:pt idx="10245">
                  <c:v>-8.2735824585</c:v>
                </c:pt>
                <c:pt idx="10246">
                  <c:v>-8.2735824585</c:v>
                </c:pt>
                <c:pt idx="10247">
                  <c:v>-8.2593612670999992</c:v>
                </c:pt>
                <c:pt idx="10248">
                  <c:v>-8.2636766434000002</c:v>
                </c:pt>
                <c:pt idx="10249">
                  <c:v>-8.2636766434000002</c:v>
                </c:pt>
                <c:pt idx="10250">
                  <c:v>-8.2159032821999993</c:v>
                </c:pt>
                <c:pt idx="10251">
                  <c:v>-8.2386560440000007</c:v>
                </c:pt>
                <c:pt idx="10252">
                  <c:v>-8.2113304138000007</c:v>
                </c:pt>
                <c:pt idx="10253">
                  <c:v>-8.2113304138000007</c:v>
                </c:pt>
                <c:pt idx="10254">
                  <c:v>-8.2036609649999992</c:v>
                </c:pt>
                <c:pt idx="10255">
                  <c:v>-8.1946506499999998</c:v>
                </c:pt>
                <c:pt idx="10256">
                  <c:v>-8.1980600356999993</c:v>
                </c:pt>
                <c:pt idx="10257">
                  <c:v>-8.1980600356999993</c:v>
                </c:pt>
                <c:pt idx="10258">
                  <c:v>-8.1917200089000008</c:v>
                </c:pt>
                <c:pt idx="10259">
                  <c:v>-8.1818799972999994</c:v>
                </c:pt>
                <c:pt idx="10260">
                  <c:v>-8.1818799972999994</c:v>
                </c:pt>
                <c:pt idx="10261">
                  <c:v>-8.1570377349999994</c:v>
                </c:pt>
                <c:pt idx="10262">
                  <c:v>-8.1693983077999999</c:v>
                </c:pt>
                <c:pt idx="10263">
                  <c:v>-8.1598901748999992</c:v>
                </c:pt>
                <c:pt idx="10264">
                  <c:v>-8.1598901748999992</c:v>
                </c:pt>
                <c:pt idx="10265">
                  <c:v>-8.1401920318999998</c:v>
                </c:pt>
                <c:pt idx="10266">
                  <c:v>-8.1316223144999995</c:v>
                </c:pt>
                <c:pt idx="10267">
                  <c:v>-8.1316223144999995</c:v>
                </c:pt>
                <c:pt idx="10268">
                  <c:v>-8.1274147033999995</c:v>
                </c:pt>
                <c:pt idx="10269">
                  <c:v>-8.1246128082000002</c:v>
                </c:pt>
                <c:pt idx="10270">
                  <c:v>-8.1007757186999996</c:v>
                </c:pt>
                <c:pt idx="10271">
                  <c:v>-8.1007757186999996</c:v>
                </c:pt>
                <c:pt idx="10272">
                  <c:v>-8.1269350052</c:v>
                </c:pt>
                <c:pt idx="10273">
                  <c:v>-8.1234102249000006</c:v>
                </c:pt>
                <c:pt idx="10274">
                  <c:v>-8.1234102249000006</c:v>
                </c:pt>
                <c:pt idx="10275">
                  <c:v>-8.1035041808999999</c:v>
                </c:pt>
                <c:pt idx="10276">
                  <c:v>-8.1003551483000003</c:v>
                </c:pt>
                <c:pt idx="10277">
                  <c:v>-8.1112298964999994</c:v>
                </c:pt>
                <c:pt idx="10278">
                  <c:v>-8.1112298964999994</c:v>
                </c:pt>
                <c:pt idx="10279">
                  <c:v>-8.0935668945000003</c:v>
                </c:pt>
                <c:pt idx="10280">
                  <c:v>-8.1071786879999994</c:v>
                </c:pt>
                <c:pt idx="10281">
                  <c:v>-8.1071786879999994</c:v>
                </c:pt>
                <c:pt idx="10282">
                  <c:v>-8.0864696502999998</c:v>
                </c:pt>
                <c:pt idx="10283">
                  <c:v>-8.0836811066000003</c:v>
                </c:pt>
                <c:pt idx="10284">
                  <c:v>-8.0819110869999999</c:v>
                </c:pt>
                <c:pt idx="10285">
                  <c:v>-8.0819110869999999</c:v>
                </c:pt>
                <c:pt idx="10286">
                  <c:v>-8.0795173644999991</c:v>
                </c:pt>
                <c:pt idx="10287">
                  <c:v>-8.0935411452999997</c:v>
                </c:pt>
                <c:pt idx="10288">
                  <c:v>-8.0935411452999997</c:v>
                </c:pt>
                <c:pt idx="10289">
                  <c:v>-8.0740451813000007</c:v>
                </c:pt>
                <c:pt idx="10290">
                  <c:v>-8.0883970261000009</c:v>
                </c:pt>
                <c:pt idx="10291">
                  <c:v>-8.0852727889999993</c:v>
                </c:pt>
                <c:pt idx="10292">
                  <c:v>-8.0852727889999993</c:v>
                </c:pt>
                <c:pt idx="10293">
                  <c:v>-8.0675201415999993</c:v>
                </c:pt>
                <c:pt idx="10294">
                  <c:v>-8.0836343764999992</c:v>
                </c:pt>
                <c:pt idx="10295">
                  <c:v>-8.0656509398999994</c:v>
                </c:pt>
                <c:pt idx="10296">
                  <c:v>-8.0656509398999994</c:v>
                </c:pt>
                <c:pt idx="10297">
                  <c:v>-8.0637264252000005</c:v>
                </c:pt>
                <c:pt idx="10298">
                  <c:v>-8.0475053787000004</c:v>
                </c:pt>
                <c:pt idx="10299">
                  <c:v>-8.0475053787000004</c:v>
                </c:pt>
                <c:pt idx="10300">
                  <c:v>-8.0572185516000001</c:v>
                </c:pt>
                <c:pt idx="10301">
                  <c:v>-8.0607204436999993</c:v>
                </c:pt>
                <c:pt idx="10302">
                  <c:v>-8.0607204436999993</c:v>
                </c:pt>
                <c:pt idx="10303">
                  <c:v>-8.0591659545999992</c:v>
                </c:pt>
                <c:pt idx="10304">
                  <c:v>-8.0412912368999994</c:v>
                </c:pt>
                <c:pt idx="10305">
                  <c:v>-8.0539226532000008</c:v>
                </c:pt>
                <c:pt idx="10306">
                  <c:v>-8.0539226532000008</c:v>
                </c:pt>
                <c:pt idx="10307">
                  <c:v>-8.0362558365000005</c:v>
                </c:pt>
                <c:pt idx="10308">
                  <c:v>-8.0381135941000004</c:v>
                </c:pt>
                <c:pt idx="10309">
                  <c:v>-8.0549793242999996</c:v>
                </c:pt>
                <c:pt idx="10310">
                  <c:v>-8.0549793242999996</c:v>
                </c:pt>
                <c:pt idx="10311">
                  <c:v>-8.0521144867000007</c:v>
                </c:pt>
                <c:pt idx="10312">
                  <c:v>-8.0507602691999995</c:v>
                </c:pt>
                <c:pt idx="10313">
                  <c:v>-8.0507602691999995</c:v>
                </c:pt>
                <c:pt idx="10314">
                  <c:v>-8.0543212891000007</c:v>
                </c:pt>
                <c:pt idx="10315">
                  <c:v>-8.0496673584000007</c:v>
                </c:pt>
                <c:pt idx="10316">
                  <c:v>-8.0664720535000001</c:v>
                </c:pt>
                <c:pt idx="10317">
                  <c:v>-8.0664720535000001</c:v>
                </c:pt>
                <c:pt idx="10318">
                  <c:v>-8.0329160690000005</c:v>
                </c:pt>
                <c:pt idx="10319">
                  <c:v>-8.0456981658999993</c:v>
                </c:pt>
                <c:pt idx="10320">
                  <c:v>-8.0456981658999993</c:v>
                </c:pt>
                <c:pt idx="10321">
                  <c:v>-8.0468521117999998</c:v>
                </c:pt>
                <c:pt idx="10322">
                  <c:v>-8.0453853606999992</c:v>
                </c:pt>
                <c:pt idx="10323">
                  <c:v>-8.0474185943999998</c:v>
                </c:pt>
                <c:pt idx="10324">
                  <c:v>-8.0474185943999998</c:v>
                </c:pt>
              </c:numCache>
            </c:numRef>
          </c:yVal>
          <c:smooth val="0"/>
          <c:extLst>
            <c:ext xmlns:c16="http://schemas.microsoft.com/office/drawing/2014/chart" uri="{C3380CC4-5D6E-409C-BE32-E72D297353CC}">
              <c16:uniqueId val="{00000000-B459-4247-987C-34BC010EBE26}"/>
            </c:ext>
          </c:extLst>
        </c:ser>
        <c:ser>
          <c:idx val="1"/>
          <c:order val="1"/>
          <c:spPr>
            <a:ln w="19050" cap="rnd">
              <a:solidFill>
                <a:schemeClr val="accent2"/>
              </a:solidFill>
              <a:round/>
            </a:ln>
            <a:effectLst/>
          </c:spPr>
          <c:marker>
            <c:symbol val="none"/>
          </c:marker>
          <c:xVal>
            <c:numRef>
              <c:f>'7-9 AMMS flip'!$B$3:$B$10327</c:f>
              <c:numCache>
                <c:formatCode>[$-F400]h:mm:ss\ AM/PM</c:formatCode>
                <c:ptCount val="10325"/>
                <c:pt idx="0">
                  <c:v>45042.736770833333</c:v>
                </c:pt>
                <c:pt idx="1">
                  <c:v>45042.736772002318</c:v>
                </c:pt>
                <c:pt idx="2">
                  <c:v>45042.736773171302</c:v>
                </c:pt>
                <c:pt idx="3">
                  <c:v>45042.73677432871</c:v>
                </c:pt>
                <c:pt idx="4">
                  <c:v>45042.736775486119</c:v>
                </c:pt>
                <c:pt idx="5">
                  <c:v>45042.736776655103</c:v>
                </c:pt>
                <c:pt idx="6">
                  <c:v>45042.736777812512</c:v>
                </c:pt>
                <c:pt idx="7">
                  <c:v>45042.73677896992</c:v>
                </c:pt>
                <c:pt idx="8">
                  <c:v>45042.736780127329</c:v>
                </c:pt>
                <c:pt idx="9">
                  <c:v>45042.736781284737</c:v>
                </c:pt>
                <c:pt idx="10">
                  <c:v>45042.736782442145</c:v>
                </c:pt>
                <c:pt idx="11">
                  <c:v>45042.73678361113</c:v>
                </c:pt>
                <c:pt idx="12">
                  <c:v>45042.736784768538</c:v>
                </c:pt>
                <c:pt idx="13">
                  <c:v>45042.736785925947</c:v>
                </c:pt>
                <c:pt idx="14">
                  <c:v>45042.736787083355</c:v>
                </c:pt>
                <c:pt idx="15">
                  <c:v>45042.736788252339</c:v>
                </c:pt>
                <c:pt idx="16">
                  <c:v>45042.736789421324</c:v>
                </c:pt>
                <c:pt idx="17">
                  <c:v>45042.736790578732</c:v>
                </c:pt>
                <c:pt idx="18">
                  <c:v>45042.736791736141</c:v>
                </c:pt>
                <c:pt idx="19">
                  <c:v>45042.736792905125</c:v>
                </c:pt>
                <c:pt idx="20">
                  <c:v>45042.736794062534</c:v>
                </c:pt>
                <c:pt idx="21">
                  <c:v>45042.736795219942</c:v>
                </c:pt>
                <c:pt idx="22">
                  <c:v>45042.73679637735</c:v>
                </c:pt>
                <c:pt idx="23">
                  <c:v>45042.736797546335</c:v>
                </c:pt>
                <c:pt idx="24">
                  <c:v>45042.736798703743</c:v>
                </c:pt>
                <c:pt idx="25">
                  <c:v>45042.736799872728</c:v>
                </c:pt>
                <c:pt idx="26">
                  <c:v>45042.736801030136</c:v>
                </c:pt>
                <c:pt idx="27">
                  <c:v>45042.736802187545</c:v>
                </c:pt>
                <c:pt idx="28">
                  <c:v>45042.736803356529</c:v>
                </c:pt>
                <c:pt idx="29">
                  <c:v>45042.736804513937</c:v>
                </c:pt>
                <c:pt idx="30">
                  <c:v>45042.736805682922</c:v>
                </c:pt>
                <c:pt idx="31">
                  <c:v>45042.73680684033</c:v>
                </c:pt>
                <c:pt idx="32">
                  <c:v>45042.736808009315</c:v>
                </c:pt>
                <c:pt idx="33">
                  <c:v>45042.736809166723</c:v>
                </c:pt>
                <c:pt idx="34">
                  <c:v>45042.736810324132</c:v>
                </c:pt>
                <c:pt idx="35">
                  <c:v>45042.736811493116</c:v>
                </c:pt>
                <c:pt idx="36">
                  <c:v>45042.736812650524</c:v>
                </c:pt>
                <c:pt idx="37">
                  <c:v>45042.736813819509</c:v>
                </c:pt>
                <c:pt idx="38">
                  <c:v>45042.736814976917</c:v>
                </c:pt>
                <c:pt idx="39">
                  <c:v>45042.736816145902</c:v>
                </c:pt>
                <c:pt idx="40">
                  <c:v>45042.73681730331</c:v>
                </c:pt>
                <c:pt idx="41">
                  <c:v>45042.736818472295</c:v>
                </c:pt>
                <c:pt idx="42">
                  <c:v>45042.736819629703</c:v>
                </c:pt>
                <c:pt idx="43">
                  <c:v>45042.736820798687</c:v>
                </c:pt>
                <c:pt idx="44">
                  <c:v>45042.736821956096</c:v>
                </c:pt>
                <c:pt idx="45">
                  <c:v>45042.73682312508</c:v>
                </c:pt>
                <c:pt idx="46">
                  <c:v>45042.736824294065</c:v>
                </c:pt>
                <c:pt idx="47">
                  <c:v>45042.736825463049</c:v>
                </c:pt>
                <c:pt idx="48">
                  <c:v>45042.736826632034</c:v>
                </c:pt>
                <c:pt idx="49">
                  <c:v>45042.736827789442</c:v>
                </c:pt>
                <c:pt idx="50">
                  <c:v>45042.736828958426</c:v>
                </c:pt>
                <c:pt idx="51">
                  <c:v>45042.736830115835</c:v>
                </c:pt>
                <c:pt idx="52">
                  <c:v>45042.736831273243</c:v>
                </c:pt>
                <c:pt idx="53">
                  <c:v>45042.736832430652</c:v>
                </c:pt>
                <c:pt idx="54">
                  <c:v>45042.73683358806</c:v>
                </c:pt>
                <c:pt idx="55">
                  <c:v>45042.736834745469</c:v>
                </c:pt>
                <c:pt idx="56">
                  <c:v>45042.736835914453</c:v>
                </c:pt>
                <c:pt idx="57">
                  <c:v>45042.736837095006</c:v>
                </c:pt>
                <c:pt idx="58">
                  <c:v>45042.736838252415</c:v>
                </c:pt>
                <c:pt idx="59">
                  <c:v>45042.736839409823</c:v>
                </c:pt>
                <c:pt idx="60">
                  <c:v>45042.736840567231</c:v>
                </c:pt>
                <c:pt idx="61">
                  <c:v>45042.736841736216</c:v>
                </c:pt>
                <c:pt idx="62">
                  <c:v>45042.7368429052</c:v>
                </c:pt>
                <c:pt idx="63">
                  <c:v>45042.736844074185</c:v>
                </c:pt>
                <c:pt idx="64">
                  <c:v>45042.736845231593</c:v>
                </c:pt>
                <c:pt idx="65">
                  <c:v>45042.736846389002</c:v>
                </c:pt>
                <c:pt idx="66">
                  <c:v>45042.73684754641</c:v>
                </c:pt>
                <c:pt idx="67">
                  <c:v>45042.736848715394</c:v>
                </c:pt>
                <c:pt idx="68">
                  <c:v>45042.736849872803</c:v>
                </c:pt>
                <c:pt idx="69">
                  <c:v>45042.736851030211</c:v>
                </c:pt>
                <c:pt idx="70">
                  <c:v>45042.736852199196</c:v>
                </c:pt>
                <c:pt idx="71">
                  <c:v>45042.73685336818</c:v>
                </c:pt>
                <c:pt idx="72">
                  <c:v>45042.736854537165</c:v>
                </c:pt>
                <c:pt idx="73">
                  <c:v>45042.736855694573</c:v>
                </c:pt>
                <c:pt idx="74">
                  <c:v>45042.736856851981</c:v>
                </c:pt>
                <c:pt idx="75">
                  <c:v>45042.73685800939</c:v>
                </c:pt>
                <c:pt idx="76">
                  <c:v>45042.736859166798</c:v>
                </c:pt>
                <c:pt idx="77">
                  <c:v>45042.736860324207</c:v>
                </c:pt>
                <c:pt idx="78">
                  <c:v>45042.736861493191</c:v>
                </c:pt>
                <c:pt idx="79">
                  <c:v>45042.7368626506</c:v>
                </c:pt>
                <c:pt idx="80">
                  <c:v>45042.736863819584</c:v>
                </c:pt>
                <c:pt idx="81">
                  <c:v>45042.736864976992</c:v>
                </c:pt>
                <c:pt idx="82">
                  <c:v>45042.736866145977</c:v>
                </c:pt>
                <c:pt idx="83">
                  <c:v>45042.736867314961</c:v>
                </c:pt>
                <c:pt idx="84">
                  <c:v>45042.736868483946</c:v>
                </c:pt>
                <c:pt idx="85">
                  <c:v>45042.736869641354</c:v>
                </c:pt>
                <c:pt idx="86">
                  <c:v>45042.736870798763</c:v>
                </c:pt>
                <c:pt idx="87">
                  <c:v>45042.736871956171</c:v>
                </c:pt>
                <c:pt idx="88">
                  <c:v>45042.736873113579</c:v>
                </c:pt>
                <c:pt idx="89">
                  <c:v>45042.736874270988</c:v>
                </c:pt>
                <c:pt idx="90">
                  <c:v>45042.736875428396</c:v>
                </c:pt>
                <c:pt idx="91">
                  <c:v>45042.736876585805</c:v>
                </c:pt>
                <c:pt idx="92">
                  <c:v>45042.736877754789</c:v>
                </c:pt>
                <c:pt idx="93">
                  <c:v>45042.736878912197</c:v>
                </c:pt>
                <c:pt idx="94">
                  <c:v>45042.736880081182</c:v>
                </c:pt>
                <c:pt idx="95">
                  <c:v>45042.73688123859</c:v>
                </c:pt>
                <c:pt idx="96">
                  <c:v>45042.736882395999</c:v>
                </c:pt>
                <c:pt idx="97">
                  <c:v>45042.736883564983</c:v>
                </c:pt>
                <c:pt idx="98">
                  <c:v>45042.736884722392</c:v>
                </c:pt>
                <c:pt idx="99">
                  <c:v>45042.7368858798</c:v>
                </c:pt>
                <c:pt idx="100">
                  <c:v>45042.736887037208</c:v>
                </c:pt>
                <c:pt idx="101">
                  <c:v>45042.736888194617</c:v>
                </c:pt>
                <c:pt idx="102">
                  <c:v>45042.736889352025</c:v>
                </c:pt>
                <c:pt idx="103">
                  <c:v>45042.736890509434</c:v>
                </c:pt>
                <c:pt idx="104">
                  <c:v>45042.736891678418</c:v>
                </c:pt>
                <c:pt idx="105">
                  <c:v>45042.736892835826</c:v>
                </c:pt>
                <c:pt idx="106">
                  <c:v>45042.736893993235</c:v>
                </c:pt>
                <c:pt idx="107">
                  <c:v>45042.736895150643</c:v>
                </c:pt>
                <c:pt idx="108">
                  <c:v>45042.736896308052</c:v>
                </c:pt>
                <c:pt idx="109">
                  <c:v>45042.73689746546</c:v>
                </c:pt>
                <c:pt idx="110">
                  <c:v>45042.736898622868</c:v>
                </c:pt>
                <c:pt idx="111">
                  <c:v>45042.736899780277</c:v>
                </c:pt>
                <c:pt idx="112">
                  <c:v>45042.736900937685</c:v>
                </c:pt>
                <c:pt idx="113">
                  <c:v>45042.736902095094</c:v>
                </c:pt>
                <c:pt idx="114">
                  <c:v>45042.736903252502</c:v>
                </c:pt>
                <c:pt idx="115">
                  <c:v>45042.736904421487</c:v>
                </c:pt>
                <c:pt idx="116">
                  <c:v>45042.736905590471</c:v>
                </c:pt>
                <c:pt idx="117">
                  <c:v>45042.736906747879</c:v>
                </c:pt>
                <c:pt idx="118">
                  <c:v>45042.736907905288</c:v>
                </c:pt>
                <c:pt idx="119">
                  <c:v>45042.736909062696</c:v>
                </c:pt>
                <c:pt idx="120">
                  <c:v>45042.736910231681</c:v>
                </c:pt>
                <c:pt idx="121">
                  <c:v>45042.736911389089</c:v>
                </c:pt>
                <c:pt idx="122">
                  <c:v>45042.736912558074</c:v>
                </c:pt>
                <c:pt idx="123">
                  <c:v>45042.736913715482</c:v>
                </c:pt>
                <c:pt idx="124">
                  <c:v>45042.73691487289</c:v>
                </c:pt>
                <c:pt idx="125">
                  <c:v>45042.736916030299</c:v>
                </c:pt>
                <c:pt idx="126">
                  <c:v>45042.736917187707</c:v>
                </c:pt>
                <c:pt idx="127">
                  <c:v>45042.736918356692</c:v>
                </c:pt>
                <c:pt idx="128">
                  <c:v>45042.7369195141</c:v>
                </c:pt>
                <c:pt idx="129">
                  <c:v>45042.736920671508</c:v>
                </c:pt>
                <c:pt idx="130">
                  <c:v>45042.736921828917</c:v>
                </c:pt>
                <c:pt idx="131">
                  <c:v>45042.736922986325</c:v>
                </c:pt>
                <c:pt idx="132">
                  <c:v>45042.736924143734</c:v>
                </c:pt>
                <c:pt idx="133">
                  <c:v>45042.736925301142</c:v>
                </c:pt>
                <c:pt idx="134">
                  <c:v>45042.736926470126</c:v>
                </c:pt>
                <c:pt idx="135">
                  <c:v>45042.736927639111</c:v>
                </c:pt>
                <c:pt idx="136">
                  <c:v>45042.736928796519</c:v>
                </c:pt>
                <c:pt idx="137">
                  <c:v>45042.736929953928</c:v>
                </c:pt>
                <c:pt idx="138">
                  <c:v>45042.736931122912</c:v>
                </c:pt>
                <c:pt idx="139">
                  <c:v>45042.736932280321</c:v>
                </c:pt>
                <c:pt idx="140">
                  <c:v>45042.736933437729</c:v>
                </c:pt>
                <c:pt idx="141">
                  <c:v>45042.736934595137</c:v>
                </c:pt>
                <c:pt idx="142">
                  <c:v>45042.736935764122</c:v>
                </c:pt>
                <c:pt idx="143">
                  <c:v>45042.73693692153</c:v>
                </c:pt>
                <c:pt idx="144">
                  <c:v>45042.736938078939</c:v>
                </c:pt>
                <c:pt idx="145">
                  <c:v>45042.736939236347</c:v>
                </c:pt>
                <c:pt idx="146">
                  <c:v>45042.736940393756</c:v>
                </c:pt>
                <c:pt idx="147">
                  <c:v>45042.736941551164</c:v>
                </c:pt>
                <c:pt idx="148">
                  <c:v>45042.736942708572</c:v>
                </c:pt>
                <c:pt idx="149">
                  <c:v>45042.736943865981</c:v>
                </c:pt>
                <c:pt idx="150">
                  <c:v>45042.736945023389</c:v>
                </c:pt>
                <c:pt idx="151">
                  <c:v>45042.736946180798</c:v>
                </c:pt>
                <c:pt idx="152">
                  <c:v>45042.736947338206</c:v>
                </c:pt>
                <c:pt idx="153">
                  <c:v>45042.736948495614</c:v>
                </c:pt>
                <c:pt idx="154">
                  <c:v>45042.736949664599</c:v>
                </c:pt>
                <c:pt idx="155">
                  <c:v>45042.736950833583</c:v>
                </c:pt>
                <c:pt idx="156">
                  <c:v>45042.736952002568</c:v>
                </c:pt>
                <c:pt idx="157">
                  <c:v>45042.736953159976</c:v>
                </c:pt>
                <c:pt idx="158">
                  <c:v>45042.736954328961</c:v>
                </c:pt>
                <c:pt idx="159">
                  <c:v>45042.736955497945</c:v>
                </c:pt>
                <c:pt idx="160">
                  <c:v>45042.736956666929</c:v>
                </c:pt>
                <c:pt idx="161">
                  <c:v>45042.736957835914</c:v>
                </c:pt>
                <c:pt idx="162">
                  <c:v>45042.736958993322</c:v>
                </c:pt>
                <c:pt idx="163">
                  <c:v>45042.736960162307</c:v>
                </c:pt>
                <c:pt idx="164">
                  <c:v>45042.736961319715</c:v>
                </c:pt>
                <c:pt idx="165">
                  <c:v>45042.7369624887</c:v>
                </c:pt>
                <c:pt idx="166">
                  <c:v>45042.736963646108</c:v>
                </c:pt>
                <c:pt idx="167">
                  <c:v>45042.736964815093</c:v>
                </c:pt>
                <c:pt idx="168">
                  <c:v>45042.736965984077</c:v>
                </c:pt>
                <c:pt idx="169">
                  <c:v>45042.736967141485</c:v>
                </c:pt>
                <c:pt idx="170">
                  <c:v>45042.736968298894</c:v>
                </c:pt>
                <c:pt idx="171">
                  <c:v>45042.736969456302</c:v>
                </c:pt>
                <c:pt idx="172">
                  <c:v>45042.736970625287</c:v>
                </c:pt>
                <c:pt idx="173">
                  <c:v>45042.736971782695</c:v>
                </c:pt>
                <c:pt idx="174">
                  <c:v>45042.736972940103</c:v>
                </c:pt>
                <c:pt idx="175">
                  <c:v>45042.736974097512</c:v>
                </c:pt>
                <c:pt idx="176">
                  <c:v>45042.73697525492</c:v>
                </c:pt>
                <c:pt idx="177">
                  <c:v>45042.736976412329</c:v>
                </c:pt>
                <c:pt idx="178">
                  <c:v>45042.736977569737</c:v>
                </c:pt>
                <c:pt idx="179">
                  <c:v>45042.736978738722</c:v>
                </c:pt>
                <c:pt idx="180">
                  <c:v>45042.73697989613</c:v>
                </c:pt>
                <c:pt idx="181">
                  <c:v>45042.736981065114</c:v>
                </c:pt>
                <c:pt idx="182">
                  <c:v>45042.736982222523</c:v>
                </c:pt>
                <c:pt idx="183">
                  <c:v>45042.736983391507</c:v>
                </c:pt>
                <c:pt idx="184">
                  <c:v>45042.736984548916</c:v>
                </c:pt>
                <c:pt idx="185">
                  <c:v>45042.7369857179</c:v>
                </c:pt>
                <c:pt idx="186">
                  <c:v>45042.736986875309</c:v>
                </c:pt>
                <c:pt idx="187">
                  <c:v>45042.736988032717</c:v>
                </c:pt>
                <c:pt idx="188">
                  <c:v>45042.736989201701</c:v>
                </c:pt>
                <c:pt idx="189">
                  <c:v>45042.73699035911</c:v>
                </c:pt>
                <c:pt idx="190">
                  <c:v>45042.736991516518</c:v>
                </c:pt>
                <c:pt idx="191">
                  <c:v>45042.736992673927</c:v>
                </c:pt>
                <c:pt idx="192">
                  <c:v>45042.736993842911</c:v>
                </c:pt>
                <c:pt idx="193">
                  <c:v>45042.736995000319</c:v>
                </c:pt>
                <c:pt idx="194">
                  <c:v>45042.736996157728</c:v>
                </c:pt>
                <c:pt idx="195">
                  <c:v>45042.736997315136</c:v>
                </c:pt>
                <c:pt idx="196">
                  <c:v>45042.736998484121</c:v>
                </c:pt>
                <c:pt idx="197">
                  <c:v>45042.736999641529</c:v>
                </c:pt>
                <c:pt idx="198">
                  <c:v>45042.737000798938</c:v>
                </c:pt>
                <c:pt idx="199">
                  <c:v>45042.737001956346</c:v>
                </c:pt>
                <c:pt idx="200">
                  <c:v>45042.73700312533</c:v>
                </c:pt>
                <c:pt idx="201">
                  <c:v>45042.737004282739</c:v>
                </c:pt>
                <c:pt idx="202">
                  <c:v>45042.737005451723</c:v>
                </c:pt>
                <c:pt idx="203">
                  <c:v>45042.737006620708</c:v>
                </c:pt>
                <c:pt idx="204">
                  <c:v>45042.737007778116</c:v>
                </c:pt>
                <c:pt idx="205">
                  <c:v>45042.737008947101</c:v>
                </c:pt>
                <c:pt idx="206">
                  <c:v>45042.737010104509</c:v>
                </c:pt>
                <c:pt idx="207">
                  <c:v>45042.737011261917</c:v>
                </c:pt>
                <c:pt idx="208">
                  <c:v>45042.737012419326</c:v>
                </c:pt>
                <c:pt idx="209">
                  <c:v>45042.737013576734</c:v>
                </c:pt>
                <c:pt idx="210">
                  <c:v>45042.737014745719</c:v>
                </c:pt>
                <c:pt idx="211">
                  <c:v>45042.737015903127</c:v>
                </c:pt>
                <c:pt idx="212">
                  <c:v>45042.737017060535</c:v>
                </c:pt>
                <c:pt idx="213">
                  <c:v>45042.737018217944</c:v>
                </c:pt>
                <c:pt idx="214">
                  <c:v>45042.737019386928</c:v>
                </c:pt>
                <c:pt idx="215">
                  <c:v>45042.737020555913</c:v>
                </c:pt>
                <c:pt idx="216">
                  <c:v>45042.737021713321</c:v>
                </c:pt>
                <c:pt idx="217">
                  <c:v>45042.73702287073</c:v>
                </c:pt>
                <c:pt idx="218">
                  <c:v>45042.737024028138</c:v>
                </c:pt>
                <c:pt idx="219">
                  <c:v>45042.737025197122</c:v>
                </c:pt>
                <c:pt idx="220">
                  <c:v>45042.737026366107</c:v>
                </c:pt>
                <c:pt idx="221">
                  <c:v>45042.737027535091</c:v>
                </c:pt>
                <c:pt idx="222">
                  <c:v>45042.7370286925</c:v>
                </c:pt>
                <c:pt idx="223">
                  <c:v>45042.737029849908</c:v>
                </c:pt>
                <c:pt idx="224">
                  <c:v>45042.737031018893</c:v>
                </c:pt>
                <c:pt idx="225">
                  <c:v>45042.737032176301</c:v>
                </c:pt>
                <c:pt idx="226">
                  <c:v>45042.737033345285</c:v>
                </c:pt>
                <c:pt idx="227">
                  <c:v>45042.73703451427</c:v>
                </c:pt>
                <c:pt idx="228">
                  <c:v>45042.737035671678</c:v>
                </c:pt>
                <c:pt idx="229">
                  <c:v>45042.737036840663</c:v>
                </c:pt>
                <c:pt idx="230">
                  <c:v>45042.737037998071</c:v>
                </c:pt>
                <c:pt idx="231">
                  <c:v>45042.73703915548</c:v>
                </c:pt>
                <c:pt idx="232">
                  <c:v>45042.737040312888</c:v>
                </c:pt>
                <c:pt idx="233">
                  <c:v>45042.737041470296</c:v>
                </c:pt>
                <c:pt idx="234">
                  <c:v>45042.737042627705</c:v>
                </c:pt>
                <c:pt idx="235">
                  <c:v>45042.737043785113</c:v>
                </c:pt>
                <c:pt idx="236">
                  <c:v>45042.737044942522</c:v>
                </c:pt>
                <c:pt idx="237">
                  <c:v>45042.73704609993</c:v>
                </c:pt>
                <c:pt idx="238">
                  <c:v>45042.737047257338</c:v>
                </c:pt>
                <c:pt idx="239">
                  <c:v>45042.737048414747</c:v>
                </c:pt>
                <c:pt idx="240">
                  <c:v>45042.737049572155</c:v>
                </c:pt>
                <c:pt idx="241">
                  <c:v>45042.737050729564</c:v>
                </c:pt>
                <c:pt idx="242">
                  <c:v>45042.737051898548</c:v>
                </c:pt>
                <c:pt idx="243">
                  <c:v>45042.737053055956</c:v>
                </c:pt>
                <c:pt idx="244">
                  <c:v>45042.737054213365</c:v>
                </c:pt>
                <c:pt idx="245">
                  <c:v>45042.737055370773</c:v>
                </c:pt>
                <c:pt idx="246">
                  <c:v>45042.737056539758</c:v>
                </c:pt>
                <c:pt idx="247">
                  <c:v>45042.737057708742</c:v>
                </c:pt>
                <c:pt idx="248">
                  <c:v>45042.737058877727</c:v>
                </c:pt>
                <c:pt idx="249">
                  <c:v>45042.737060035135</c:v>
                </c:pt>
                <c:pt idx="250">
                  <c:v>45042.737061192543</c:v>
                </c:pt>
                <c:pt idx="251">
                  <c:v>45042.737062349952</c:v>
                </c:pt>
                <c:pt idx="252">
                  <c:v>45042.737063518936</c:v>
                </c:pt>
                <c:pt idx="253">
                  <c:v>45042.737064687921</c:v>
                </c:pt>
                <c:pt idx="254">
                  <c:v>45042.737065856905</c:v>
                </c:pt>
                <c:pt idx="255">
                  <c:v>45042.73706702589</c:v>
                </c:pt>
                <c:pt idx="256">
                  <c:v>45042.737068183298</c:v>
                </c:pt>
                <c:pt idx="257">
                  <c:v>45042.737069352283</c:v>
                </c:pt>
                <c:pt idx="258">
                  <c:v>45042.737070509691</c:v>
                </c:pt>
                <c:pt idx="259">
                  <c:v>45042.737071667099</c:v>
                </c:pt>
                <c:pt idx="260">
                  <c:v>45042.737072836084</c:v>
                </c:pt>
                <c:pt idx="261">
                  <c:v>45042.737073993492</c:v>
                </c:pt>
                <c:pt idx="262">
                  <c:v>45042.737075150901</c:v>
                </c:pt>
                <c:pt idx="263">
                  <c:v>45042.737076319885</c:v>
                </c:pt>
                <c:pt idx="264">
                  <c:v>45042.73707748887</c:v>
                </c:pt>
                <c:pt idx="265">
                  <c:v>45042.737078646278</c:v>
                </c:pt>
                <c:pt idx="266">
                  <c:v>45042.737079815262</c:v>
                </c:pt>
                <c:pt idx="267">
                  <c:v>45042.737080972671</c:v>
                </c:pt>
                <c:pt idx="268">
                  <c:v>45042.737082130079</c:v>
                </c:pt>
                <c:pt idx="269">
                  <c:v>45042.737083287488</c:v>
                </c:pt>
                <c:pt idx="270">
                  <c:v>45042.737084444896</c:v>
                </c:pt>
                <c:pt idx="271">
                  <c:v>45042.737085602304</c:v>
                </c:pt>
                <c:pt idx="272">
                  <c:v>45042.737086759713</c:v>
                </c:pt>
                <c:pt idx="273">
                  <c:v>45042.737087917121</c:v>
                </c:pt>
                <c:pt idx="274">
                  <c:v>45042.73708907453</c:v>
                </c:pt>
                <c:pt idx="275">
                  <c:v>45042.737090231938</c:v>
                </c:pt>
                <c:pt idx="276">
                  <c:v>45042.737091400923</c:v>
                </c:pt>
                <c:pt idx="277">
                  <c:v>45042.737092558331</c:v>
                </c:pt>
                <c:pt idx="278">
                  <c:v>45042.737093727315</c:v>
                </c:pt>
                <c:pt idx="279">
                  <c:v>45042.7370948963</c:v>
                </c:pt>
                <c:pt idx="280">
                  <c:v>45042.737096053708</c:v>
                </c:pt>
                <c:pt idx="281">
                  <c:v>45042.737097222693</c:v>
                </c:pt>
                <c:pt idx="282">
                  <c:v>45042.737098380101</c:v>
                </c:pt>
                <c:pt idx="283">
                  <c:v>45042.737099537509</c:v>
                </c:pt>
                <c:pt idx="284">
                  <c:v>45042.737100694918</c:v>
                </c:pt>
                <c:pt idx="285">
                  <c:v>45042.737101852326</c:v>
                </c:pt>
                <c:pt idx="286">
                  <c:v>45042.737103009735</c:v>
                </c:pt>
                <c:pt idx="287">
                  <c:v>45042.737104167143</c:v>
                </c:pt>
                <c:pt idx="288">
                  <c:v>45042.737105324552</c:v>
                </c:pt>
                <c:pt idx="289">
                  <c:v>45042.73710648196</c:v>
                </c:pt>
                <c:pt idx="290">
                  <c:v>45042.737107650944</c:v>
                </c:pt>
                <c:pt idx="291">
                  <c:v>45042.737108808353</c:v>
                </c:pt>
                <c:pt idx="292">
                  <c:v>45042.737109965761</c:v>
                </c:pt>
                <c:pt idx="293">
                  <c:v>45042.737111134746</c:v>
                </c:pt>
                <c:pt idx="294">
                  <c:v>45042.73711230373</c:v>
                </c:pt>
                <c:pt idx="295">
                  <c:v>45042.737113472715</c:v>
                </c:pt>
                <c:pt idx="296">
                  <c:v>45042.737114630123</c:v>
                </c:pt>
                <c:pt idx="297">
                  <c:v>45042.737115799107</c:v>
                </c:pt>
                <c:pt idx="298">
                  <c:v>45042.737116956516</c:v>
                </c:pt>
                <c:pt idx="299">
                  <c:v>45042.7371181255</c:v>
                </c:pt>
                <c:pt idx="300">
                  <c:v>45042.737119294485</c:v>
                </c:pt>
                <c:pt idx="301">
                  <c:v>45042.737120463469</c:v>
                </c:pt>
                <c:pt idx="302">
                  <c:v>45042.737121620878</c:v>
                </c:pt>
                <c:pt idx="303">
                  <c:v>45042.737122789862</c:v>
                </c:pt>
                <c:pt idx="304">
                  <c:v>45042.737123958846</c:v>
                </c:pt>
                <c:pt idx="305">
                  <c:v>45042.737125127831</c:v>
                </c:pt>
                <c:pt idx="306">
                  <c:v>45042.737126285239</c:v>
                </c:pt>
                <c:pt idx="307">
                  <c:v>45042.737127454224</c:v>
                </c:pt>
                <c:pt idx="308">
                  <c:v>45042.737128611632</c:v>
                </c:pt>
                <c:pt idx="309">
                  <c:v>45042.737129780617</c:v>
                </c:pt>
                <c:pt idx="310">
                  <c:v>45042.737130938025</c:v>
                </c:pt>
                <c:pt idx="311">
                  <c:v>45042.737132095433</c:v>
                </c:pt>
                <c:pt idx="312">
                  <c:v>45042.737133264418</c:v>
                </c:pt>
                <c:pt idx="313">
                  <c:v>45042.737134421826</c:v>
                </c:pt>
                <c:pt idx="314">
                  <c:v>45042.737135579235</c:v>
                </c:pt>
                <c:pt idx="315">
                  <c:v>45042.737136748219</c:v>
                </c:pt>
                <c:pt idx="316">
                  <c:v>45042.737137905628</c:v>
                </c:pt>
                <c:pt idx="317">
                  <c:v>45042.737139063036</c:v>
                </c:pt>
                <c:pt idx="318">
                  <c:v>45042.737140220444</c:v>
                </c:pt>
                <c:pt idx="319">
                  <c:v>45042.737141377853</c:v>
                </c:pt>
                <c:pt idx="320">
                  <c:v>45042.737142535261</c:v>
                </c:pt>
                <c:pt idx="321">
                  <c:v>45042.73714369267</c:v>
                </c:pt>
                <c:pt idx="322">
                  <c:v>45042.737144850078</c:v>
                </c:pt>
                <c:pt idx="323">
                  <c:v>45042.737146007486</c:v>
                </c:pt>
                <c:pt idx="324">
                  <c:v>45042.737147164895</c:v>
                </c:pt>
                <c:pt idx="325">
                  <c:v>45042.737148322303</c:v>
                </c:pt>
                <c:pt idx="326">
                  <c:v>45042.737149479712</c:v>
                </c:pt>
                <c:pt idx="327">
                  <c:v>45042.73715063712</c:v>
                </c:pt>
                <c:pt idx="328">
                  <c:v>45042.737151806105</c:v>
                </c:pt>
                <c:pt idx="329">
                  <c:v>45042.737152963513</c:v>
                </c:pt>
                <c:pt idx="330">
                  <c:v>45042.737154120921</c:v>
                </c:pt>
                <c:pt idx="331">
                  <c:v>45042.73715527833</c:v>
                </c:pt>
                <c:pt idx="332">
                  <c:v>45042.737156447314</c:v>
                </c:pt>
                <c:pt idx="333">
                  <c:v>45042.737157604723</c:v>
                </c:pt>
                <c:pt idx="334">
                  <c:v>45042.737158773707</c:v>
                </c:pt>
                <c:pt idx="335">
                  <c:v>45042.737159931115</c:v>
                </c:pt>
                <c:pt idx="336">
                  <c:v>45042.737161088524</c:v>
                </c:pt>
                <c:pt idx="337">
                  <c:v>45042.737162245932</c:v>
                </c:pt>
                <c:pt idx="338">
                  <c:v>45042.737163403341</c:v>
                </c:pt>
                <c:pt idx="339">
                  <c:v>45042.737164560749</c:v>
                </c:pt>
                <c:pt idx="340">
                  <c:v>45042.737165729734</c:v>
                </c:pt>
                <c:pt idx="341">
                  <c:v>45042.737166898718</c:v>
                </c:pt>
                <c:pt idx="342">
                  <c:v>45042.737168056126</c:v>
                </c:pt>
                <c:pt idx="343">
                  <c:v>45042.737169213535</c:v>
                </c:pt>
                <c:pt idx="344">
                  <c:v>45042.737170370943</c:v>
                </c:pt>
                <c:pt idx="345">
                  <c:v>45042.737171539928</c:v>
                </c:pt>
                <c:pt idx="346">
                  <c:v>45042.737172708912</c:v>
                </c:pt>
                <c:pt idx="347">
                  <c:v>45042.737173866321</c:v>
                </c:pt>
                <c:pt idx="348">
                  <c:v>45042.737948345486</c:v>
                </c:pt>
                <c:pt idx="349">
                  <c:v>45042.737949514471</c:v>
                </c:pt>
                <c:pt idx="350">
                  <c:v>45042.737950671879</c:v>
                </c:pt>
                <c:pt idx="351">
                  <c:v>45042.737951840863</c:v>
                </c:pt>
                <c:pt idx="352">
                  <c:v>45042.737952998272</c:v>
                </c:pt>
                <c:pt idx="353">
                  <c:v>45042.73795415568</c:v>
                </c:pt>
                <c:pt idx="354">
                  <c:v>45042.737955324665</c:v>
                </c:pt>
                <c:pt idx="355">
                  <c:v>45042.737956482073</c:v>
                </c:pt>
                <c:pt idx="356">
                  <c:v>45042.737957639481</c:v>
                </c:pt>
                <c:pt idx="357">
                  <c:v>45042.73795879689</c:v>
                </c:pt>
                <c:pt idx="358">
                  <c:v>45042.737959954298</c:v>
                </c:pt>
                <c:pt idx="359">
                  <c:v>45042.737961123283</c:v>
                </c:pt>
                <c:pt idx="360">
                  <c:v>45042.737962292267</c:v>
                </c:pt>
                <c:pt idx="361">
                  <c:v>45042.737963461252</c:v>
                </c:pt>
                <c:pt idx="362">
                  <c:v>45042.737964630236</c:v>
                </c:pt>
                <c:pt idx="363">
                  <c:v>45042.737965787644</c:v>
                </c:pt>
                <c:pt idx="364">
                  <c:v>45042.737966956629</c:v>
                </c:pt>
                <c:pt idx="365">
                  <c:v>45042.737968114037</c:v>
                </c:pt>
                <c:pt idx="366">
                  <c:v>45042.737969271446</c:v>
                </c:pt>
                <c:pt idx="367">
                  <c:v>45042.73797044043</c:v>
                </c:pt>
                <c:pt idx="368">
                  <c:v>45042.737971597839</c:v>
                </c:pt>
                <c:pt idx="369">
                  <c:v>45042.737972766823</c:v>
                </c:pt>
                <c:pt idx="370">
                  <c:v>45042.737973935808</c:v>
                </c:pt>
                <c:pt idx="371">
                  <c:v>45042.737975093216</c:v>
                </c:pt>
                <c:pt idx="372">
                  <c:v>45042.737976250624</c:v>
                </c:pt>
                <c:pt idx="373">
                  <c:v>45042.737977419609</c:v>
                </c:pt>
                <c:pt idx="374">
                  <c:v>45042.737978577017</c:v>
                </c:pt>
                <c:pt idx="375">
                  <c:v>45042.737979734426</c:v>
                </c:pt>
                <c:pt idx="376">
                  <c:v>45042.73798090341</c:v>
                </c:pt>
                <c:pt idx="377">
                  <c:v>45042.737982060818</c:v>
                </c:pt>
                <c:pt idx="378">
                  <c:v>45042.737983218227</c:v>
                </c:pt>
                <c:pt idx="379">
                  <c:v>45042.737984375635</c:v>
                </c:pt>
                <c:pt idx="380">
                  <c:v>45042.73798554462</c:v>
                </c:pt>
                <c:pt idx="381">
                  <c:v>45042.737986713604</c:v>
                </c:pt>
                <c:pt idx="382">
                  <c:v>45042.737987871013</c:v>
                </c:pt>
                <c:pt idx="383">
                  <c:v>45042.737989039997</c:v>
                </c:pt>
                <c:pt idx="384">
                  <c:v>45042.737990197405</c:v>
                </c:pt>
                <c:pt idx="385">
                  <c:v>45042.737991354814</c:v>
                </c:pt>
                <c:pt idx="386">
                  <c:v>45042.737992512222</c:v>
                </c:pt>
                <c:pt idx="387">
                  <c:v>45042.737993669631</c:v>
                </c:pt>
                <c:pt idx="388">
                  <c:v>45042.737994838615</c:v>
                </c:pt>
                <c:pt idx="389">
                  <c:v>45042.7379960076</c:v>
                </c:pt>
                <c:pt idx="390">
                  <c:v>45042.737997165008</c:v>
                </c:pt>
                <c:pt idx="391">
                  <c:v>45042.737998322416</c:v>
                </c:pt>
                <c:pt idx="392">
                  <c:v>45042.737999491401</c:v>
                </c:pt>
                <c:pt idx="393">
                  <c:v>45042.738000660385</c:v>
                </c:pt>
                <c:pt idx="394">
                  <c:v>45042.738001817794</c:v>
                </c:pt>
                <c:pt idx="395">
                  <c:v>45042.738002986778</c:v>
                </c:pt>
                <c:pt idx="396">
                  <c:v>45042.738004155763</c:v>
                </c:pt>
                <c:pt idx="397">
                  <c:v>45042.738005313171</c:v>
                </c:pt>
                <c:pt idx="398">
                  <c:v>45042.738006482155</c:v>
                </c:pt>
                <c:pt idx="399">
                  <c:v>45042.738007639564</c:v>
                </c:pt>
                <c:pt idx="400">
                  <c:v>45042.738008796972</c:v>
                </c:pt>
                <c:pt idx="401">
                  <c:v>45042.738009965957</c:v>
                </c:pt>
                <c:pt idx="402">
                  <c:v>45042.738011134941</c:v>
                </c:pt>
                <c:pt idx="403">
                  <c:v>45042.73801229235</c:v>
                </c:pt>
                <c:pt idx="404">
                  <c:v>45042.738013449758</c:v>
                </c:pt>
                <c:pt idx="405">
                  <c:v>45042.738014618742</c:v>
                </c:pt>
                <c:pt idx="406">
                  <c:v>45042.738015787727</c:v>
                </c:pt>
                <c:pt idx="407">
                  <c:v>45042.738016945135</c:v>
                </c:pt>
                <c:pt idx="408">
                  <c:v>45042.73801811412</c:v>
                </c:pt>
                <c:pt idx="409">
                  <c:v>45042.738019271528</c:v>
                </c:pt>
                <c:pt idx="410">
                  <c:v>45042.738020428937</c:v>
                </c:pt>
                <c:pt idx="411">
                  <c:v>45042.738021586345</c:v>
                </c:pt>
                <c:pt idx="412">
                  <c:v>45042.738022743753</c:v>
                </c:pt>
                <c:pt idx="413">
                  <c:v>45042.738023901162</c:v>
                </c:pt>
                <c:pt idx="414">
                  <c:v>45042.738025070146</c:v>
                </c:pt>
                <c:pt idx="415">
                  <c:v>45042.738026239131</c:v>
                </c:pt>
                <c:pt idx="416">
                  <c:v>45042.738027396539</c:v>
                </c:pt>
                <c:pt idx="417">
                  <c:v>45042.738028553948</c:v>
                </c:pt>
                <c:pt idx="418">
                  <c:v>45042.738029711356</c:v>
                </c:pt>
                <c:pt idx="419">
                  <c:v>45042.738030868764</c:v>
                </c:pt>
                <c:pt idx="420">
                  <c:v>45042.738032026173</c:v>
                </c:pt>
                <c:pt idx="421">
                  <c:v>45042.738033183581</c:v>
                </c:pt>
                <c:pt idx="422">
                  <c:v>45042.738034352566</c:v>
                </c:pt>
                <c:pt idx="423">
                  <c:v>45042.73803552155</c:v>
                </c:pt>
                <c:pt idx="424">
                  <c:v>45042.738036690534</c:v>
                </c:pt>
                <c:pt idx="425">
                  <c:v>45042.738037847943</c:v>
                </c:pt>
                <c:pt idx="426">
                  <c:v>45042.738039016927</c:v>
                </c:pt>
                <c:pt idx="427">
                  <c:v>45042.738040174336</c:v>
                </c:pt>
                <c:pt idx="428">
                  <c:v>45042.73804134332</c:v>
                </c:pt>
                <c:pt idx="429">
                  <c:v>45042.738042500729</c:v>
                </c:pt>
                <c:pt idx="430">
                  <c:v>45042.738043658137</c:v>
                </c:pt>
                <c:pt idx="431">
                  <c:v>45042.738044815545</c:v>
                </c:pt>
                <c:pt idx="432">
                  <c:v>45042.73804598453</c:v>
                </c:pt>
                <c:pt idx="433">
                  <c:v>45042.738047153514</c:v>
                </c:pt>
                <c:pt idx="434">
                  <c:v>45042.738048310923</c:v>
                </c:pt>
                <c:pt idx="435">
                  <c:v>45042.738049468331</c:v>
                </c:pt>
                <c:pt idx="436">
                  <c:v>45042.73805062574</c:v>
                </c:pt>
                <c:pt idx="437">
                  <c:v>45042.738051794724</c:v>
                </c:pt>
                <c:pt idx="438">
                  <c:v>45042.738052952132</c:v>
                </c:pt>
                <c:pt idx="439">
                  <c:v>45042.738054121117</c:v>
                </c:pt>
                <c:pt idx="440">
                  <c:v>45042.738055290101</c:v>
                </c:pt>
                <c:pt idx="441">
                  <c:v>45042.738056459086</c:v>
                </c:pt>
                <c:pt idx="442">
                  <c:v>45042.738057616494</c:v>
                </c:pt>
                <c:pt idx="443">
                  <c:v>45042.738058773903</c:v>
                </c:pt>
                <c:pt idx="444">
                  <c:v>45042.738059931311</c:v>
                </c:pt>
                <c:pt idx="445">
                  <c:v>45042.738061088719</c:v>
                </c:pt>
                <c:pt idx="446">
                  <c:v>45042.738062246128</c:v>
                </c:pt>
                <c:pt idx="447">
                  <c:v>45042.738063415112</c:v>
                </c:pt>
                <c:pt idx="448">
                  <c:v>45042.738064584097</c:v>
                </c:pt>
                <c:pt idx="449">
                  <c:v>45042.738065741505</c:v>
                </c:pt>
                <c:pt idx="450">
                  <c:v>45042.738066898914</c:v>
                </c:pt>
                <c:pt idx="451">
                  <c:v>45042.738068067898</c:v>
                </c:pt>
                <c:pt idx="452">
                  <c:v>45042.738069236882</c:v>
                </c:pt>
                <c:pt idx="453">
                  <c:v>45042.738070394291</c:v>
                </c:pt>
                <c:pt idx="454">
                  <c:v>45042.738071551699</c:v>
                </c:pt>
                <c:pt idx="455">
                  <c:v>45042.738072709108</c:v>
                </c:pt>
                <c:pt idx="456">
                  <c:v>45042.738073866516</c:v>
                </c:pt>
                <c:pt idx="457">
                  <c:v>45042.738075023924</c:v>
                </c:pt>
                <c:pt idx="458">
                  <c:v>45042.738076181333</c:v>
                </c:pt>
                <c:pt idx="459">
                  <c:v>45042.738077338741</c:v>
                </c:pt>
                <c:pt idx="460">
                  <c:v>45042.738078507726</c:v>
                </c:pt>
                <c:pt idx="461">
                  <c:v>45042.738079665134</c:v>
                </c:pt>
                <c:pt idx="462">
                  <c:v>45042.738080822543</c:v>
                </c:pt>
                <c:pt idx="463">
                  <c:v>45042.738081991527</c:v>
                </c:pt>
                <c:pt idx="464">
                  <c:v>45042.738083148935</c:v>
                </c:pt>
                <c:pt idx="465">
                  <c:v>45042.738084306344</c:v>
                </c:pt>
                <c:pt idx="466">
                  <c:v>45042.738085475328</c:v>
                </c:pt>
                <c:pt idx="467">
                  <c:v>45042.738086632737</c:v>
                </c:pt>
                <c:pt idx="468">
                  <c:v>45042.738087801721</c:v>
                </c:pt>
                <c:pt idx="469">
                  <c:v>45042.73808895913</c:v>
                </c:pt>
                <c:pt idx="470">
                  <c:v>45042.738090116538</c:v>
                </c:pt>
                <c:pt idx="471">
                  <c:v>45042.738091285522</c:v>
                </c:pt>
                <c:pt idx="472">
                  <c:v>45042.738092442931</c:v>
                </c:pt>
                <c:pt idx="473">
                  <c:v>45042.738093600339</c:v>
                </c:pt>
                <c:pt idx="474">
                  <c:v>45042.738094757748</c:v>
                </c:pt>
                <c:pt idx="475">
                  <c:v>45042.738095926732</c:v>
                </c:pt>
                <c:pt idx="476">
                  <c:v>45042.738097095717</c:v>
                </c:pt>
                <c:pt idx="477">
                  <c:v>45042.738098253125</c:v>
                </c:pt>
                <c:pt idx="478">
                  <c:v>45042.738099410533</c:v>
                </c:pt>
                <c:pt idx="479">
                  <c:v>45042.738100579518</c:v>
                </c:pt>
                <c:pt idx="480">
                  <c:v>45042.738101736926</c:v>
                </c:pt>
                <c:pt idx="481">
                  <c:v>45042.738102894335</c:v>
                </c:pt>
                <c:pt idx="482">
                  <c:v>45042.738104051743</c:v>
                </c:pt>
                <c:pt idx="483">
                  <c:v>45042.738105209151</c:v>
                </c:pt>
                <c:pt idx="484">
                  <c:v>45042.73810636656</c:v>
                </c:pt>
                <c:pt idx="485">
                  <c:v>45042.738107523968</c:v>
                </c:pt>
                <c:pt idx="486">
                  <c:v>45042.738108681377</c:v>
                </c:pt>
                <c:pt idx="487">
                  <c:v>45042.738109838785</c:v>
                </c:pt>
                <c:pt idx="488">
                  <c:v>45042.738111007769</c:v>
                </c:pt>
                <c:pt idx="489">
                  <c:v>45042.738112165178</c:v>
                </c:pt>
                <c:pt idx="490">
                  <c:v>45042.738113322586</c:v>
                </c:pt>
                <c:pt idx="491">
                  <c:v>45042.738114491571</c:v>
                </c:pt>
                <c:pt idx="492">
                  <c:v>45042.738115648979</c:v>
                </c:pt>
                <c:pt idx="493">
                  <c:v>45042.738116806388</c:v>
                </c:pt>
                <c:pt idx="494">
                  <c:v>45042.738117975372</c:v>
                </c:pt>
                <c:pt idx="495">
                  <c:v>45042.73811913278</c:v>
                </c:pt>
                <c:pt idx="496">
                  <c:v>45042.738120290189</c:v>
                </c:pt>
                <c:pt idx="497">
                  <c:v>45042.738121459173</c:v>
                </c:pt>
                <c:pt idx="498">
                  <c:v>45042.738122628158</c:v>
                </c:pt>
                <c:pt idx="499">
                  <c:v>45042.738123785566</c:v>
                </c:pt>
                <c:pt idx="500">
                  <c:v>45042.738124942975</c:v>
                </c:pt>
                <c:pt idx="501">
                  <c:v>45042.738126100383</c:v>
                </c:pt>
                <c:pt idx="502">
                  <c:v>45042.738127257791</c:v>
                </c:pt>
                <c:pt idx="503">
                  <c:v>45042.7381284152</c:v>
                </c:pt>
                <c:pt idx="504">
                  <c:v>45042.738129572608</c:v>
                </c:pt>
                <c:pt idx="505">
                  <c:v>45042.738130741593</c:v>
                </c:pt>
                <c:pt idx="506">
                  <c:v>45042.738131899001</c:v>
                </c:pt>
                <c:pt idx="507">
                  <c:v>45042.738133056409</c:v>
                </c:pt>
                <c:pt idx="508">
                  <c:v>45042.738134225394</c:v>
                </c:pt>
                <c:pt idx="509">
                  <c:v>45042.738135394378</c:v>
                </c:pt>
                <c:pt idx="510">
                  <c:v>45042.738136551787</c:v>
                </c:pt>
                <c:pt idx="511">
                  <c:v>45042.738137709195</c:v>
                </c:pt>
                <c:pt idx="512">
                  <c:v>45042.738138866604</c:v>
                </c:pt>
                <c:pt idx="513">
                  <c:v>45042.738140024012</c:v>
                </c:pt>
                <c:pt idx="514">
                  <c:v>45042.738141192996</c:v>
                </c:pt>
                <c:pt idx="515">
                  <c:v>45042.738142350405</c:v>
                </c:pt>
                <c:pt idx="516">
                  <c:v>45042.738143519389</c:v>
                </c:pt>
                <c:pt idx="517">
                  <c:v>45042.738144676798</c:v>
                </c:pt>
                <c:pt idx="518">
                  <c:v>45042.738145834206</c:v>
                </c:pt>
                <c:pt idx="519">
                  <c:v>45042.738146991614</c:v>
                </c:pt>
                <c:pt idx="520">
                  <c:v>45042.738148160599</c:v>
                </c:pt>
                <c:pt idx="521">
                  <c:v>45042.738149318007</c:v>
                </c:pt>
                <c:pt idx="522">
                  <c:v>45042.738150486992</c:v>
                </c:pt>
                <c:pt idx="523">
                  <c:v>45042.7381516444</c:v>
                </c:pt>
                <c:pt idx="524">
                  <c:v>45042.738152801809</c:v>
                </c:pt>
                <c:pt idx="525">
                  <c:v>45042.738153970793</c:v>
                </c:pt>
                <c:pt idx="526">
                  <c:v>45042.738155128201</c:v>
                </c:pt>
                <c:pt idx="527">
                  <c:v>45042.73815628561</c:v>
                </c:pt>
                <c:pt idx="528">
                  <c:v>45042.738157443018</c:v>
                </c:pt>
                <c:pt idx="529">
                  <c:v>45042.738158612003</c:v>
                </c:pt>
                <c:pt idx="530">
                  <c:v>45042.738159780987</c:v>
                </c:pt>
                <c:pt idx="531">
                  <c:v>45042.738160938396</c:v>
                </c:pt>
                <c:pt idx="532">
                  <c:v>45042.73816210738</c:v>
                </c:pt>
                <c:pt idx="533">
                  <c:v>45042.738163264788</c:v>
                </c:pt>
                <c:pt idx="534">
                  <c:v>45042.738164422197</c:v>
                </c:pt>
                <c:pt idx="535">
                  <c:v>45042.738165579605</c:v>
                </c:pt>
                <c:pt idx="536">
                  <c:v>45042.73816674859</c:v>
                </c:pt>
                <c:pt idx="537">
                  <c:v>45042.738167905998</c:v>
                </c:pt>
                <c:pt idx="538">
                  <c:v>45042.738169074983</c:v>
                </c:pt>
                <c:pt idx="539">
                  <c:v>45042.738170243967</c:v>
                </c:pt>
                <c:pt idx="540">
                  <c:v>45042.738171401375</c:v>
                </c:pt>
                <c:pt idx="541">
                  <c:v>45042.73817257036</c:v>
                </c:pt>
                <c:pt idx="542">
                  <c:v>45042.738173727768</c:v>
                </c:pt>
                <c:pt idx="543">
                  <c:v>45042.738174896753</c:v>
                </c:pt>
                <c:pt idx="544">
                  <c:v>45042.738176065737</c:v>
                </c:pt>
                <c:pt idx="545">
                  <c:v>45042.738177223146</c:v>
                </c:pt>
                <c:pt idx="546">
                  <c:v>45042.738178380554</c:v>
                </c:pt>
                <c:pt idx="547">
                  <c:v>45042.738179537962</c:v>
                </c:pt>
                <c:pt idx="548">
                  <c:v>45042.738180695371</c:v>
                </c:pt>
                <c:pt idx="549">
                  <c:v>45042.738181852779</c:v>
                </c:pt>
                <c:pt idx="550">
                  <c:v>45042.738183010188</c:v>
                </c:pt>
                <c:pt idx="551">
                  <c:v>45042.738184167596</c:v>
                </c:pt>
                <c:pt idx="552">
                  <c:v>45042.738185336581</c:v>
                </c:pt>
                <c:pt idx="553">
                  <c:v>45042.738186505565</c:v>
                </c:pt>
                <c:pt idx="554">
                  <c:v>45042.738187662973</c:v>
                </c:pt>
                <c:pt idx="555">
                  <c:v>45042.738188831958</c:v>
                </c:pt>
                <c:pt idx="556">
                  <c:v>45042.738189989366</c:v>
                </c:pt>
                <c:pt idx="557">
                  <c:v>45042.738191146775</c:v>
                </c:pt>
                <c:pt idx="558">
                  <c:v>45042.738192304183</c:v>
                </c:pt>
                <c:pt idx="559">
                  <c:v>45042.738193473167</c:v>
                </c:pt>
                <c:pt idx="560">
                  <c:v>45042.738194630576</c:v>
                </c:pt>
                <c:pt idx="561">
                  <c:v>45042.738195787984</c:v>
                </c:pt>
                <c:pt idx="562">
                  <c:v>45042.738196945393</c:v>
                </c:pt>
                <c:pt idx="563">
                  <c:v>45042.738198102801</c:v>
                </c:pt>
                <c:pt idx="564">
                  <c:v>45042.73819926021</c:v>
                </c:pt>
                <c:pt idx="565">
                  <c:v>45042.738200429194</c:v>
                </c:pt>
                <c:pt idx="566">
                  <c:v>45042.738201598178</c:v>
                </c:pt>
                <c:pt idx="567">
                  <c:v>45042.738202767163</c:v>
                </c:pt>
                <c:pt idx="568">
                  <c:v>45042.738203924571</c:v>
                </c:pt>
                <c:pt idx="569">
                  <c:v>45042.73820508198</c:v>
                </c:pt>
                <c:pt idx="570">
                  <c:v>45042.738206239388</c:v>
                </c:pt>
                <c:pt idx="571">
                  <c:v>45042.738207396796</c:v>
                </c:pt>
                <c:pt idx="572">
                  <c:v>45042.738208554205</c:v>
                </c:pt>
                <c:pt idx="573">
                  <c:v>45042.738209711613</c:v>
                </c:pt>
                <c:pt idx="574">
                  <c:v>45042.738210869022</c:v>
                </c:pt>
                <c:pt idx="575">
                  <c:v>45042.73821202643</c:v>
                </c:pt>
                <c:pt idx="576">
                  <c:v>45042.738213195415</c:v>
                </c:pt>
                <c:pt idx="577">
                  <c:v>45042.738214352823</c:v>
                </c:pt>
                <c:pt idx="578">
                  <c:v>45042.738215510231</c:v>
                </c:pt>
                <c:pt idx="579">
                  <c:v>45042.738216679216</c:v>
                </c:pt>
                <c:pt idx="580">
                  <c:v>45042.7382178482</c:v>
                </c:pt>
                <c:pt idx="581">
                  <c:v>45042.738219005609</c:v>
                </c:pt>
                <c:pt idx="582">
                  <c:v>45042.738220174593</c:v>
                </c:pt>
                <c:pt idx="583">
                  <c:v>45042.738221343578</c:v>
                </c:pt>
                <c:pt idx="584">
                  <c:v>45042.738222500986</c:v>
                </c:pt>
                <c:pt idx="585">
                  <c:v>45042.738223658394</c:v>
                </c:pt>
                <c:pt idx="586">
                  <c:v>45042.738224815803</c:v>
                </c:pt>
                <c:pt idx="587">
                  <c:v>45042.738225973211</c:v>
                </c:pt>
                <c:pt idx="588">
                  <c:v>45042.738227142196</c:v>
                </c:pt>
                <c:pt idx="589">
                  <c:v>45042.73822831118</c:v>
                </c:pt>
                <c:pt idx="590">
                  <c:v>45042.738229480165</c:v>
                </c:pt>
                <c:pt idx="591">
                  <c:v>45042.738230637573</c:v>
                </c:pt>
                <c:pt idx="592">
                  <c:v>45042.738231794981</c:v>
                </c:pt>
                <c:pt idx="593">
                  <c:v>45042.73823295239</c:v>
                </c:pt>
                <c:pt idx="594">
                  <c:v>45042.738234109798</c:v>
                </c:pt>
                <c:pt idx="595">
                  <c:v>45042.738235278783</c:v>
                </c:pt>
                <c:pt idx="596">
                  <c:v>45042.738236436191</c:v>
                </c:pt>
                <c:pt idx="597">
                  <c:v>45042.738237593599</c:v>
                </c:pt>
                <c:pt idx="598">
                  <c:v>45042.738238751008</c:v>
                </c:pt>
                <c:pt idx="599">
                  <c:v>45042.738239908416</c:v>
                </c:pt>
                <c:pt idx="600">
                  <c:v>45042.738241065825</c:v>
                </c:pt>
                <c:pt idx="601">
                  <c:v>45042.738242223233</c:v>
                </c:pt>
                <c:pt idx="602">
                  <c:v>45042.738243380642</c:v>
                </c:pt>
                <c:pt idx="603">
                  <c:v>45042.73824453805</c:v>
                </c:pt>
                <c:pt idx="604">
                  <c:v>45042.738245695458</c:v>
                </c:pt>
                <c:pt idx="605">
                  <c:v>45042.738246852867</c:v>
                </c:pt>
                <c:pt idx="606">
                  <c:v>45042.738248021851</c:v>
                </c:pt>
                <c:pt idx="607">
                  <c:v>45042.738249190836</c:v>
                </c:pt>
                <c:pt idx="608">
                  <c:v>45042.738250348244</c:v>
                </c:pt>
                <c:pt idx="609">
                  <c:v>45042.738251517228</c:v>
                </c:pt>
                <c:pt idx="610">
                  <c:v>45042.738252674637</c:v>
                </c:pt>
                <c:pt idx="611">
                  <c:v>45042.738253843621</c:v>
                </c:pt>
                <c:pt idx="612">
                  <c:v>45042.73825500103</c:v>
                </c:pt>
                <c:pt idx="613">
                  <c:v>45042.738256158438</c:v>
                </c:pt>
                <c:pt idx="614">
                  <c:v>45042.738257327423</c:v>
                </c:pt>
                <c:pt idx="615">
                  <c:v>45042.738258484831</c:v>
                </c:pt>
                <c:pt idx="616">
                  <c:v>45042.738259642239</c:v>
                </c:pt>
                <c:pt idx="617">
                  <c:v>45042.738260811224</c:v>
                </c:pt>
                <c:pt idx="618">
                  <c:v>45042.738261968632</c:v>
                </c:pt>
                <c:pt idx="619">
                  <c:v>45042.738263137617</c:v>
                </c:pt>
                <c:pt idx="620">
                  <c:v>45042.738264295025</c:v>
                </c:pt>
                <c:pt idx="621">
                  <c:v>45042.738265452434</c:v>
                </c:pt>
                <c:pt idx="622">
                  <c:v>45042.738266609842</c:v>
                </c:pt>
                <c:pt idx="623">
                  <c:v>45042.73826776725</c:v>
                </c:pt>
                <c:pt idx="624">
                  <c:v>45042.738268947804</c:v>
                </c:pt>
                <c:pt idx="625">
                  <c:v>45042.738270116788</c:v>
                </c:pt>
                <c:pt idx="626">
                  <c:v>45042.738271274196</c:v>
                </c:pt>
                <c:pt idx="627">
                  <c:v>45042.738272431605</c:v>
                </c:pt>
                <c:pt idx="628">
                  <c:v>45042.738273589013</c:v>
                </c:pt>
                <c:pt idx="629">
                  <c:v>45042.738274757998</c:v>
                </c:pt>
                <c:pt idx="630">
                  <c:v>45042.738275915406</c:v>
                </c:pt>
                <c:pt idx="631">
                  <c:v>45042.738277072815</c:v>
                </c:pt>
                <c:pt idx="632">
                  <c:v>45042.738278241799</c:v>
                </c:pt>
                <c:pt idx="633">
                  <c:v>45042.738279399207</c:v>
                </c:pt>
                <c:pt idx="634">
                  <c:v>45042.738280568192</c:v>
                </c:pt>
                <c:pt idx="635">
                  <c:v>45042.738281737176</c:v>
                </c:pt>
                <c:pt idx="636">
                  <c:v>45042.738282906161</c:v>
                </c:pt>
                <c:pt idx="637">
                  <c:v>45042.738284075145</c:v>
                </c:pt>
                <c:pt idx="638">
                  <c:v>45042.738285232554</c:v>
                </c:pt>
                <c:pt idx="639">
                  <c:v>45042.738286389962</c:v>
                </c:pt>
                <c:pt idx="640">
                  <c:v>45042.738287558946</c:v>
                </c:pt>
                <c:pt idx="641">
                  <c:v>45042.738288727931</c:v>
                </c:pt>
                <c:pt idx="642">
                  <c:v>45042.738289885339</c:v>
                </c:pt>
                <c:pt idx="643">
                  <c:v>45042.738291042748</c:v>
                </c:pt>
                <c:pt idx="644">
                  <c:v>45042.738292211732</c:v>
                </c:pt>
                <c:pt idx="645">
                  <c:v>45042.738293380717</c:v>
                </c:pt>
                <c:pt idx="646">
                  <c:v>45042.738294538125</c:v>
                </c:pt>
                <c:pt idx="647">
                  <c:v>45042.738295695533</c:v>
                </c:pt>
                <c:pt idx="648">
                  <c:v>45042.738296852942</c:v>
                </c:pt>
                <c:pt idx="649">
                  <c:v>45042.73829801035</c:v>
                </c:pt>
                <c:pt idx="650">
                  <c:v>45042.738299167759</c:v>
                </c:pt>
                <c:pt idx="651">
                  <c:v>45042.738300325167</c:v>
                </c:pt>
                <c:pt idx="652">
                  <c:v>45042.738301482575</c:v>
                </c:pt>
                <c:pt idx="653">
                  <c:v>45042.738302639984</c:v>
                </c:pt>
                <c:pt idx="654">
                  <c:v>45042.738303808968</c:v>
                </c:pt>
                <c:pt idx="655">
                  <c:v>45042.738304966377</c:v>
                </c:pt>
                <c:pt idx="656">
                  <c:v>45042.738306123785</c:v>
                </c:pt>
                <c:pt idx="657">
                  <c:v>45042.738307281194</c:v>
                </c:pt>
                <c:pt idx="658">
                  <c:v>45042.738308438602</c:v>
                </c:pt>
                <c:pt idx="659">
                  <c:v>45042.738309607586</c:v>
                </c:pt>
                <c:pt idx="660">
                  <c:v>45042.738310776571</c:v>
                </c:pt>
                <c:pt idx="661">
                  <c:v>45042.738311933979</c:v>
                </c:pt>
                <c:pt idx="662">
                  <c:v>45042.738313091388</c:v>
                </c:pt>
                <c:pt idx="663">
                  <c:v>45042.738314248796</c:v>
                </c:pt>
                <c:pt idx="664">
                  <c:v>45042.738315417781</c:v>
                </c:pt>
                <c:pt idx="665">
                  <c:v>45042.738316575189</c:v>
                </c:pt>
                <c:pt idx="666">
                  <c:v>45042.738317744173</c:v>
                </c:pt>
                <c:pt idx="667">
                  <c:v>45042.738318913158</c:v>
                </c:pt>
                <c:pt idx="668">
                  <c:v>45042.738320082142</c:v>
                </c:pt>
                <c:pt idx="669">
                  <c:v>45042.738321239551</c:v>
                </c:pt>
                <c:pt idx="670">
                  <c:v>45042.738322396959</c:v>
                </c:pt>
                <c:pt idx="671">
                  <c:v>45042.738323565944</c:v>
                </c:pt>
                <c:pt idx="672">
                  <c:v>45042.738324723352</c:v>
                </c:pt>
                <c:pt idx="673">
                  <c:v>45042.73832588076</c:v>
                </c:pt>
                <c:pt idx="674">
                  <c:v>45042.738327038169</c:v>
                </c:pt>
                <c:pt idx="675">
                  <c:v>45042.738328195577</c:v>
                </c:pt>
                <c:pt idx="676">
                  <c:v>45042.738329352986</c:v>
                </c:pt>
                <c:pt idx="677">
                  <c:v>45042.738330510394</c:v>
                </c:pt>
                <c:pt idx="678">
                  <c:v>45042.738331679378</c:v>
                </c:pt>
                <c:pt idx="679">
                  <c:v>45042.738332836787</c:v>
                </c:pt>
                <c:pt idx="680">
                  <c:v>45042.738334005771</c:v>
                </c:pt>
                <c:pt idx="681">
                  <c:v>45042.738335174756</c:v>
                </c:pt>
                <c:pt idx="682">
                  <c:v>45042.738336332164</c:v>
                </c:pt>
                <c:pt idx="683">
                  <c:v>45042.738337489573</c:v>
                </c:pt>
                <c:pt idx="684">
                  <c:v>45042.738338646981</c:v>
                </c:pt>
                <c:pt idx="685">
                  <c:v>45042.738339804389</c:v>
                </c:pt>
                <c:pt idx="686">
                  <c:v>45042.738340961798</c:v>
                </c:pt>
                <c:pt idx="687">
                  <c:v>45042.738342119206</c:v>
                </c:pt>
                <c:pt idx="688">
                  <c:v>45042.738343276615</c:v>
                </c:pt>
                <c:pt idx="689">
                  <c:v>45042.738344434023</c:v>
                </c:pt>
                <c:pt idx="690">
                  <c:v>45042.738345591431</c:v>
                </c:pt>
                <c:pt idx="691">
                  <c:v>45042.738346760416</c:v>
                </c:pt>
                <c:pt idx="692">
                  <c:v>45042.7383479294</c:v>
                </c:pt>
                <c:pt idx="693">
                  <c:v>45042.738349086809</c:v>
                </c:pt>
                <c:pt idx="694">
                  <c:v>45042.738350244217</c:v>
                </c:pt>
                <c:pt idx="695">
                  <c:v>45042.738351413202</c:v>
                </c:pt>
                <c:pt idx="696">
                  <c:v>45042.73835257061</c:v>
                </c:pt>
                <c:pt idx="697">
                  <c:v>45042.738353728018</c:v>
                </c:pt>
                <c:pt idx="698">
                  <c:v>45042.738354885427</c:v>
                </c:pt>
                <c:pt idx="699">
                  <c:v>45042.738356042835</c:v>
                </c:pt>
                <c:pt idx="700">
                  <c:v>45042.738357200244</c:v>
                </c:pt>
                <c:pt idx="701">
                  <c:v>45042.738358369228</c:v>
                </c:pt>
                <c:pt idx="702">
                  <c:v>45042.738359526636</c:v>
                </c:pt>
                <c:pt idx="703">
                  <c:v>45042.738360684045</c:v>
                </c:pt>
                <c:pt idx="704">
                  <c:v>45042.738361841453</c:v>
                </c:pt>
                <c:pt idx="705">
                  <c:v>45042.738363010438</c:v>
                </c:pt>
                <c:pt idx="706">
                  <c:v>45042.738364167846</c:v>
                </c:pt>
                <c:pt idx="707">
                  <c:v>45042.738365325255</c:v>
                </c:pt>
                <c:pt idx="708">
                  <c:v>45042.738366482663</c:v>
                </c:pt>
                <c:pt idx="709">
                  <c:v>45042.738367651647</c:v>
                </c:pt>
                <c:pt idx="710">
                  <c:v>45042.738368809056</c:v>
                </c:pt>
                <c:pt idx="711">
                  <c:v>45042.73836997804</c:v>
                </c:pt>
                <c:pt idx="712">
                  <c:v>45042.738371135449</c:v>
                </c:pt>
                <c:pt idx="713">
                  <c:v>45042.738372292857</c:v>
                </c:pt>
                <c:pt idx="714">
                  <c:v>45042.738373450265</c:v>
                </c:pt>
                <c:pt idx="715">
                  <c:v>45042.738374607674</c:v>
                </c:pt>
                <c:pt idx="716">
                  <c:v>45042.738375765082</c:v>
                </c:pt>
                <c:pt idx="717">
                  <c:v>45042.738376922491</c:v>
                </c:pt>
                <c:pt idx="718">
                  <c:v>45042.738378079899</c:v>
                </c:pt>
                <c:pt idx="719">
                  <c:v>45042.738379248884</c:v>
                </c:pt>
                <c:pt idx="720">
                  <c:v>45042.738380406292</c:v>
                </c:pt>
                <c:pt idx="721">
                  <c:v>45042.7383815637</c:v>
                </c:pt>
                <c:pt idx="722">
                  <c:v>45042.738382732685</c:v>
                </c:pt>
                <c:pt idx="723">
                  <c:v>45042.738383890093</c:v>
                </c:pt>
                <c:pt idx="724">
                  <c:v>45042.738385059078</c:v>
                </c:pt>
                <c:pt idx="725">
                  <c:v>45042.738386228062</c:v>
                </c:pt>
                <c:pt idx="726">
                  <c:v>45042.738387397047</c:v>
                </c:pt>
                <c:pt idx="727">
                  <c:v>45042.738388566031</c:v>
                </c:pt>
                <c:pt idx="728">
                  <c:v>45042.738389723439</c:v>
                </c:pt>
                <c:pt idx="729">
                  <c:v>45042.738390892424</c:v>
                </c:pt>
                <c:pt idx="730">
                  <c:v>45042.738392061408</c:v>
                </c:pt>
                <c:pt idx="731">
                  <c:v>45042.738393218817</c:v>
                </c:pt>
                <c:pt idx="732">
                  <c:v>45042.738394376225</c:v>
                </c:pt>
                <c:pt idx="733">
                  <c:v>45042.738395533634</c:v>
                </c:pt>
                <c:pt idx="734">
                  <c:v>45042.738396691042</c:v>
                </c:pt>
                <c:pt idx="735">
                  <c:v>45042.73839784845</c:v>
                </c:pt>
                <c:pt idx="736">
                  <c:v>45042.738399005859</c:v>
                </c:pt>
                <c:pt idx="737">
                  <c:v>45042.738400174843</c:v>
                </c:pt>
                <c:pt idx="738">
                  <c:v>45042.738401332252</c:v>
                </c:pt>
                <c:pt idx="739">
                  <c:v>45042.73840248966</c:v>
                </c:pt>
                <c:pt idx="740">
                  <c:v>45042.738403647068</c:v>
                </c:pt>
                <c:pt idx="741">
                  <c:v>45042.738404804477</c:v>
                </c:pt>
                <c:pt idx="742">
                  <c:v>45042.738405961885</c:v>
                </c:pt>
                <c:pt idx="743">
                  <c:v>45042.73840713087</c:v>
                </c:pt>
                <c:pt idx="744">
                  <c:v>45042.738408288278</c:v>
                </c:pt>
                <c:pt idx="745">
                  <c:v>45042.738409445687</c:v>
                </c:pt>
                <c:pt idx="746">
                  <c:v>45042.738410603095</c:v>
                </c:pt>
                <c:pt idx="747">
                  <c:v>45042.738411772079</c:v>
                </c:pt>
                <c:pt idx="748">
                  <c:v>45042.738412929488</c:v>
                </c:pt>
                <c:pt idx="749">
                  <c:v>45042.738414086896</c:v>
                </c:pt>
                <c:pt idx="750">
                  <c:v>45042.738415244305</c:v>
                </c:pt>
                <c:pt idx="751">
                  <c:v>45042.738416401713</c:v>
                </c:pt>
                <c:pt idx="752">
                  <c:v>45042.738417559121</c:v>
                </c:pt>
                <c:pt idx="753">
                  <c:v>45042.73841871653</c:v>
                </c:pt>
                <c:pt idx="754">
                  <c:v>45042.738419885514</c:v>
                </c:pt>
                <c:pt idx="755">
                  <c:v>45042.738421042923</c:v>
                </c:pt>
                <c:pt idx="756">
                  <c:v>45042.738422211907</c:v>
                </c:pt>
                <c:pt idx="757">
                  <c:v>45042.738423369316</c:v>
                </c:pt>
                <c:pt idx="758">
                  <c:v>45042.738424526724</c:v>
                </c:pt>
                <c:pt idx="759">
                  <c:v>45042.738425684132</c:v>
                </c:pt>
                <c:pt idx="760">
                  <c:v>45042.738426853117</c:v>
                </c:pt>
                <c:pt idx="761">
                  <c:v>45042.738428022101</c:v>
                </c:pt>
                <c:pt idx="762">
                  <c:v>45042.73842917951</c:v>
                </c:pt>
                <c:pt idx="763">
                  <c:v>45042.738430336918</c:v>
                </c:pt>
                <c:pt idx="764">
                  <c:v>45042.738431494327</c:v>
                </c:pt>
                <c:pt idx="765">
                  <c:v>45042.738432651735</c:v>
                </c:pt>
                <c:pt idx="766">
                  <c:v>45042.738433809143</c:v>
                </c:pt>
                <c:pt idx="767">
                  <c:v>45042.738434966552</c:v>
                </c:pt>
                <c:pt idx="768">
                  <c:v>45042.73843612396</c:v>
                </c:pt>
                <c:pt idx="769">
                  <c:v>45042.738437281369</c:v>
                </c:pt>
                <c:pt idx="770">
                  <c:v>45042.738438438777</c:v>
                </c:pt>
                <c:pt idx="771">
                  <c:v>45042.738439596185</c:v>
                </c:pt>
                <c:pt idx="772">
                  <c:v>45042.738440753594</c:v>
                </c:pt>
                <c:pt idx="773">
                  <c:v>45042.738441911002</c:v>
                </c:pt>
                <c:pt idx="774">
                  <c:v>45042.738443079987</c:v>
                </c:pt>
                <c:pt idx="775">
                  <c:v>45042.738444237395</c:v>
                </c:pt>
                <c:pt idx="776">
                  <c:v>45042.738445394803</c:v>
                </c:pt>
                <c:pt idx="777">
                  <c:v>45042.738446552212</c:v>
                </c:pt>
                <c:pt idx="778">
                  <c:v>45042.73844770962</c:v>
                </c:pt>
                <c:pt idx="779">
                  <c:v>45042.738448867029</c:v>
                </c:pt>
                <c:pt idx="780">
                  <c:v>45042.738450024437</c:v>
                </c:pt>
                <c:pt idx="781">
                  <c:v>45042.738451181845</c:v>
                </c:pt>
                <c:pt idx="782">
                  <c:v>45042.738452339254</c:v>
                </c:pt>
                <c:pt idx="783">
                  <c:v>45042.738453496662</c:v>
                </c:pt>
                <c:pt idx="784">
                  <c:v>45042.738454654071</c:v>
                </c:pt>
                <c:pt idx="785">
                  <c:v>45042.738455811479</c:v>
                </c:pt>
                <c:pt idx="786">
                  <c:v>45042.738456968887</c:v>
                </c:pt>
                <c:pt idx="787">
                  <c:v>45042.738458126296</c:v>
                </c:pt>
                <c:pt idx="788">
                  <c:v>45042.738459283704</c:v>
                </c:pt>
                <c:pt idx="789">
                  <c:v>45042.738460441113</c:v>
                </c:pt>
                <c:pt idx="790">
                  <c:v>45042.738461598521</c:v>
                </c:pt>
                <c:pt idx="791">
                  <c:v>45042.73846275593</c:v>
                </c:pt>
                <c:pt idx="792">
                  <c:v>45042.738463913338</c:v>
                </c:pt>
                <c:pt idx="793">
                  <c:v>45042.738465070746</c:v>
                </c:pt>
                <c:pt idx="794">
                  <c:v>45042.738466228155</c:v>
                </c:pt>
                <c:pt idx="795">
                  <c:v>45042.738467385563</c:v>
                </c:pt>
                <c:pt idx="796">
                  <c:v>45042.738468542972</c:v>
                </c:pt>
                <c:pt idx="797">
                  <c:v>45042.73846970038</c:v>
                </c:pt>
                <c:pt idx="798">
                  <c:v>45042.738470857788</c:v>
                </c:pt>
                <c:pt idx="799">
                  <c:v>45042.738472015197</c:v>
                </c:pt>
                <c:pt idx="800">
                  <c:v>45042.738473172605</c:v>
                </c:pt>
                <c:pt idx="801">
                  <c:v>45042.73847434159</c:v>
                </c:pt>
                <c:pt idx="802">
                  <c:v>45042.738475498998</c:v>
                </c:pt>
                <c:pt idx="803">
                  <c:v>45042.738476656406</c:v>
                </c:pt>
                <c:pt idx="804">
                  <c:v>45042.738477813815</c:v>
                </c:pt>
                <c:pt idx="805">
                  <c:v>45042.738478982799</c:v>
                </c:pt>
                <c:pt idx="806">
                  <c:v>45042.738480140208</c:v>
                </c:pt>
                <c:pt idx="807">
                  <c:v>45042.738481309192</c:v>
                </c:pt>
                <c:pt idx="808">
                  <c:v>45042.738482478177</c:v>
                </c:pt>
                <c:pt idx="809">
                  <c:v>45042.738483635585</c:v>
                </c:pt>
                <c:pt idx="810">
                  <c:v>45042.738484792993</c:v>
                </c:pt>
                <c:pt idx="811">
                  <c:v>45042.738485950402</c:v>
                </c:pt>
                <c:pt idx="812">
                  <c:v>45042.738487119386</c:v>
                </c:pt>
                <c:pt idx="813">
                  <c:v>45042.738488276795</c:v>
                </c:pt>
                <c:pt idx="814">
                  <c:v>45042.738489434203</c:v>
                </c:pt>
                <c:pt idx="815">
                  <c:v>45042.738490603188</c:v>
                </c:pt>
                <c:pt idx="816">
                  <c:v>45042.738491760596</c:v>
                </c:pt>
                <c:pt idx="817">
                  <c:v>45042.738492918004</c:v>
                </c:pt>
                <c:pt idx="818">
                  <c:v>45042.738494075413</c:v>
                </c:pt>
                <c:pt idx="819">
                  <c:v>45042.738495232821</c:v>
                </c:pt>
                <c:pt idx="820">
                  <c:v>45042.73849639023</c:v>
                </c:pt>
                <c:pt idx="821">
                  <c:v>45042.738497547638</c:v>
                </c:pt>
                <c:pt idx="822">
                  <c:v>45042.738498705046</c:v>
                </c:pt>
                <c:pt idx="823">
                  <c:v>45042.738499874031</c:v>
                </c:pt>
                <c:pt idx="824">
                  <c:v>45042.738501031439</c:v>
                </c:pt>
                <c:pt idx="825">
                  <c:v>45042.738502188848</c:v>
                </c:pt>
                <c:pt idx="826">
                  <c:v>45042.738503346256</c:v>
                </c:pt>
                <c:pt idx="827">
                  <c:v>45042.738504503664</c:v>
                </c:pt>
                <c:pt idx="828">
                  <c:v>45042.738505672649</c:v>
                </c:pt>
                <c:pt idx="829">
                  <c:v>45042.738506830057</c:v>
                </c:pt>
                <c:pt idx="830">
                  <c:v>45042.738507987466</c:v>
                </c:pt>
                <c:pt idx="831">
                  <c:v>45042.738509144874</c:v>
                </c:pt>
                <c:pt idx="832">
                  <c:v>45042.738510302283</c:v>
                </c:pt>
                <c:pt idx="833">
                  <c:v>45042.738511459691</c:v>
                </c:pt>
                <c:pt idx="834">
                  <c:v>45042.738512617099</c:v>
                </c:pt>
                <c:pt idx="835">
                  <c:v>45042.738513774508</c:v>
                </c:pt>
                <c:pt idx="836">
                  <c:v>45042.738514931916</c:v>
                </c:pt>
                <c:pt idx="837">
                  <c:v>45042.738516089325</c:v>
                </c:pt>
                <c:pt idx="838">
                  <c:v>45042.738517258309</c:v>
                </c:pt>
                <c:pt idx="839">
                  <c:v>45042.738518427293</c:v>
                </c:pt>
                <c:pt idx="840">
                  <c:v>45042.738519584702</c:v>
                </c:pt>
                <c:pt idx="841">
                  <c:v>45042.738520753686</c:v>
                </c:pt>
                <c:pt idx="842">
                  <c:v>45042.738521922671</c:v>
                </c:pt>
                <c:pt idx="843">
                  <c:v>45042.738523080079</c:v>
                </c:pt>
                <c:pt idx="844">
                  <c:v>45042.738524237488</c:v>
                </c:pt>
                <c:pt idx="845">
                  <c:v>45042.738525394896</c:v>
                </c:pt>
                <c:pt idx="846">
                  <c:v>45042.738526552304</c:v>
                </c:pt>
                <c:pt idx="847">
                  <c:v>45042.738527709713</c:v>
                </c:pt>
                <c:pt idx="848">
                  <c:v>45042.738528867121</c:v>
                </c:pt>
                <c:pt idx="849">
                  <c:v>45042.738530036106</c:v>
                </c:pt>
                <c:pt idx="850">
                  <c:v>45042.738531193514</c:v>
                </c:pt>
                <c:pt idx="851">
                  <c:v>45042.738532350922</c:v>
                </c:pt>
                <c:pt idx="852">
                  <c:v>45042.738533508331</c:v>
                </c:pt>
                <c:pt idx="853">
                  <c:v>45042.738534665739</c:v>
                </c:pt>
                <c:pt idx="854">
                  <c:v>45042.738535834724</c:v>
                </c:pt>
                <c:pt idx="855">
                  <c:v>45042.738536992132</c:v>
                </c:pt>
                <c:pt idx="856">
                  <c:v>45042.738538149541</c:v>
                </c:pt>
                <c:pt idx="857">
                  <c:v>45042.738539306949</c:v>
                </c:pt>
                <c:pt idx="858">
                  <c:v>45042.738540464357</c:v>
                </c:pt>
                <c:pt idx="859">
                  <c:v>45042.738541621766</c:v>
                </c:pt>
                <c:pt idx="860">
                  <c:v>45042.738542779174</c:v>
                </c:pt>
                <c:pt idx="861">
                  <c:v>45042.738543936583</c:v>
                </c:pt>
                <c:pt idx="862">
                  <c:v>45042.738545093991</c:v>
                </c:pt>
                <c:pt idx="863">
                  <c:v>45042.738546251399</c:v>
                </c:pt>
                <c:pt idx="864">
                  <c:v>45042.738547408808</c:v>
                </c:pt>
                <c:pt idx="865">
                  <c:v>45042.738548566216</c:v>
                </c:pt>
                <c:pt idx="866">
                  <c:v>45042.738549723625</c:v>
                </c:pt>
                <c:pt idx="867">
                  <c:v>45042.738550892609</c:v>
                </c:pt>
                <c:pt idx="868">
                  <c:v>45042.738552050017</c:v>
                </c:pt>
                <c:pt idx="869">
                  <c:v>45042.738553207426</c:v>
                </c:pt>
                <c:pt idx="870">
                  <c:v>45042.738554364834</c:v>
                </c:pt>
                <c:pt idx="871">
                  <c:v>45042.738555533819</c:v>
                </c:pt>
                <c:pt idx="872">
                  <c:v>45042.738556702803</c:v>
                </c:pt>
                <c:pt idx="873">
                  <c:v>45042.738557860212</c:v>
                </c:pt>
                <c:pt idx="874">
                  <c:v>45042.73855901762</c:v>
                </c:pt>
                <c:pt idx="875">
                  <c:v>45042.738560175028</c:v>
                </c:pt>
                <c:pt idx="876">
                  <c:v>45042.738561332437</c:v>
                </c:pt>
                <c:pt idx="877">
                  <c:v>45042.738562489845</c:v>
                </c:pt>
                <c:pt idx="878">
                  <c:v>45042.738563647254</c:v>
                </c:pt>
                <c:pt idx="879">
                  <c:v>45042.738564804662</c:v>
                </c:pt>
                <c:pt idx="880">
                  <c:v>45042.73856596207</c:v>
                </c:pt>
                <c:pt idx="881">
                  <c:v>45042.738567119479</c:v>
                </c:pt>
                <c:pt idx="882">
                  <c:v>45042.738568288463</c:v>
                </c:pt>
                <c:pt idx="883">
                  <c:v>45042.738569445872</c:v>
                </c:pt>
                <c:pt idx="884">
                  <c:v>45042.738570614856</c:v>
                </c:pt>
                <c:pt idx="885">
                  <c:v>45042.738571783841</c:v>
                </c:pt>
                <c:pt idx="886">
                  <c:v>45042.738572952825</c:v>
                </c:pt>
                <c:pt idx="887">
                  <c:v>45042.738574110233</c:v>
                </c:pt>
                <c:pt idx="888">
                  <c:v>45042.738575267642</c:v>
                </c:pt>
                <c:pt idx="889">
                  <c:v>45042.73857642505</c:v>
                </c:pt>
                <c:pt idx="890">
                  <c:v>45042.738577582459</c:v>
                </c:pt>
                <c:pt idx="891">
                  <c:v>45042.738578739867</c:v>
                </c:pt>
                <c:pt idx="892">
                  <c:v>45042.738579897275</c:v>
                </c:pt>
                <c:pt idx="893">
                  <c:v>45042.73858106626</c:v>
                </c:pt>
                <c:pt idx="894">
                  <c:v>45042.738582223668</c:v>
                </c:pt>
                <c:pt idx="895">
                  <c:v>45042.738583392653</c:v>
                </c:pt>
                <c:pt idx="896">
                  <c:v>45042.738584550061</c:v>
                </c:pt>
                <c:pt idx="897">
                  <c:v>45042.738585719046</c:v>
                </c:pt>
                <c:pt idx="898">
                  <c:v>45042.738586876454</c:v>
                </c:pt>
                <c:pt idx="899">
                  <c:v>45042.738588045439</c:v>
                </c:pt>
                <c:pt idx="900">
                  <c:v>45042.738589214423</c:v>
                </c:pt>
                <c:pt idx="901">
                  <c:v>45042.738590371831</c:v>
                </c:pt>
                <c:pt idx="902">
                  <c:v>45042.73859152924</c:v>
                </c:pt>
                <c:pt idx="903">
                  <c:v>45042.738592686648</c:v>
                </c:pt>
                <c:pt idx="904">
                  <c:v>45042.738593844057</c:v>
                </c:pt>
                <c:pt idx="905">
                  <c:v>45042.738595001465</c:v>
                </c:pt>
                <c:pt idx="906">
                  <c:v>45042.738596158873</c:v>
                </c:pt>
                <c:pt idx="907">
                  <c:v>45042.738597327858</c:v>
                </c:pt>
                <c:pt idx="908">
                  <c:v>45042.738598485266</c:v>
                </c:pt>
                <c:pt idx="909">
                  <c:v>45042.738599642675</c:v>
                </c:pt>
                <c:pt idx="910">
                  <c:v>45042.738600800083</c:v>
                </c:pt>
                <c:pt idx="911">
                  <c:v>45042.738601957491</c:v>
                </c:pt>
                <c:pt idx="912">
                  <c:v>45042.738603126476</c:v>
                </c:pt>
                <c:pt idx="913">
                  <c:v>45042.738604283884</c:v>
                </c:pt>
                <c:pt idx="914">
                  <c:v>45042.738605441293</c:v>
                </c:pt>
                <c:pt idx="915">
                  <c:v>45042.738606598701</c:v>
                </c:pt>
                <c:pt idx="916">
                  <c:v>45042.73860775611</c:v>
                </c:pt>
                <c:pt idx="917">
                  <c:v>45042.738608913518</c:v>
                </c:pt>
                <c:pt idx="918">
                  <c:v>45042.738610070926</c:v>
                </c:pt>
                <c:pt idx="919">
                  <c:v>45042.738611228335</c:v>
                </c:pt>
                <c:pt idx="920">
                  <c:v>45042.738612385743</c:v>
                </c:pt>
                <c:pt idx="921">
                  <c:v>45042.738613543152</c:v>
                </c:pt>
                <c:pt idx="922">
                  <c:v>45042.73861470056</c:v>
                </c:pt>
                <c:pt idx="923">
                  <c:v>45042.738615857968</c:v>
                </c:pt>
                <c:pt idx="924">
                  <c:v>45042.738617015377</c:v>
                </c:pt>
                <c:pt idx="925">
                  <c:v>45042.738618172785</c:v>
                </c:pt>
                <c:pt idx="926">
                  <c:v>45042.738619330194</c:v>
                </c:pt>
                <c:pt idx="927">
                  <c:v>45042.738620487602</c:v>
                </c:pt>
                <c:pt idx="928">
                  <c:v>45042.73862164501</c:v>
                </c:pt>
                <c:pt idx="929">
                  <c:v>45042.738622802419</c:v>
                </c:pt>
                <c:pt idx="930">
                  <c:v>45042.738623959827</c:v>
                </c:pt>
                <c:pt idx="931">
                  <c:v>45042.738625117236</c:v>
                </c:pt>
                <c:pt idx="932">
                  <c:v>45042.738626274644</c:v>
                </c:pt>
                <c:pt idx="933">
                  <c:v>45042.738627432052</c:v>
                </c:pt>
                <c:pt idx="934">
                  <c:v>45042.738628589461</c:v>
                </c:pt>
                <c:pt idx="935">
                  <c:v>45042.738629758445</c:v>
                </c:pt>
                <c:pt idx="936">
                  <c:v>45042.738630915854</c:v>
                </c:pt>
                <c:pt idx="937">
                  <c:v>45042.738632073262</c:v>
                </c:pt>
                <c:pt idx="938">
                  <c:v>45042.738633242247</c:v>
                </c:pt>
                <c:pt idx="939">
                  <c:v>45042.738634399655</c:v>
                </c:pt>
                <c:pt idx="940">
                  <c:v>45042.738635557063</c:v>
                </c:pt>
                <c:pt idx="941">
                  <c:v>45042.738636726048</c:v>
                </c:pt>
                <c:pt idx="942">
                  <c:v>45042.738637883456</c:v>
                </c:pt>
                <c:pt idx="943">
                  <c:v>45042.738639052441</c:v>
                </c:pt>
                <c:pt idx="944">
                  <c:v>45042.738640209849</c:v>
                </c:pt>
                <c:pt idx="945">
                  <c:v>45042.738641378834</c:v>
                </c:pt>
                <c:pt idx="946">
                  <c:v>45042.738642536242</c:v>
                </c:pt>
                <c:pt idx="947">
                  <c:v>45042.73864369365</c:v>
                </c:pt>
                <c:pt idx="948">
                  <c:v>45042.738644851059</c:v>
                </c:pt>
                <c:pt idx="949">
                  <c:v>45042.738646008467</c:v>
                </c:pt>
                <c:pt idx="950">
                  <c:v>45042.738647165876</c:v>
                </c:pt>
                <c:pt idx="951">
                  <c:v>45042.738648323284</c:v>
                </c:pt>
                <c:pt idx="952">
                  <c:v>45042.738649480692</c:v>
                </c:pt>
                <c:pt idx="953">
                  <c:v>45042.738650638101</c:v>
                </c:pt>
                <c:pt idx="954">
                  <c:v>45042.738651795509</c:v>
                </c:pt>
                <c:pt idx="955">
                  <c:v>45042.738652952918</c:v>
                </c:pt>
                <c:pt idx="956">
                  <c:v>45042.738654110326</c:v>
                </c:pt>
                <c:pt idx="957">
                  <c:v>45042.738655267734</c:v>
                </c:pt>
                <c:pt idx="958">
                  <c:v>45042.738656425143</c:v>
                </c:pt>
                <c:pt idx="959">
                  <c:v>45042.738657582551</c:v>
                </c:pt>
                <c:pt idx="960">
                  <c:v>45042.73865873996</c:v>
                </c:pt>
                <c:pt idx="961">
                  <c:v>45042.738659897368</c:v>
                </c:pt>
                <c:pt idx="962">
                  <c:v>45042.738661054776</c:v>
                </c:pt>
                <c:pt idx="963">
                  <c:v>45042.738662212185</c:v>
                </c:pt>
                <c:pt idx="964">
                  <c:v>45042.738663369593</c:v>
                </c:pt>
                <c:pt idx="965">
                  <c:v>45042.738664538578</c:v>
                </c:pt>
                <c:pt idx="966">
                  <c:v>45042.738665695986</c:v>
                </c:pt>
                <c:pt idx="967">
                  <c:v>45042.738666853395</c:v>
                </c:pt>
                <c:pt idx="968">
                  <c:v>45042.738668022379</c:v>
                </c:pt>
                <c:pt idx="969">
                  <c:v>45042.738669179787</c:v>
                </c:pt>
                <c:pt idx="970">
                  <c:v>45042.738670337196</c:v>
                </c:pt>
                <c:pt idx="971">
                  <c:v>45042.738671494604</c:v>
                </c:pt>
                <c:pt idx="972">
                  <c:v>45042.738672652013</c:v>
                </c:pt>
                <c:pt idx="973">
                  <c:v>45042.738673809421</c:v>
                </c:pt>
                <c:pt idx="974">
                  <c:v>45042.738674966829</c:v>
                </c:pt>
                <c:pt idx="975">
                  <c:v>45042.738676124238</c:v>
                </c:pt>
                <c:pt idx="976">
                  <c:v>45042.738677281646</c:v>
                </c:pt>
                <c:pt idx="977">
                  <c:v>45042.738678439055</c:v>
                </c:pt>
                <c:pt idx="978">
                  <c:v>45042.738679596463</c:v>
                </c:pt>
                <c:pt idx="979">
                  <c:v>45042.738680753871</c:v>
                </c:pt>
                <c:pt idx="980">
                  <c:v>45042.73868191128</c:v>
                </c:pt>
                <c:pt idx="981">
                  <c:v>45042.738683068688</c:v>
                </c:pt>
                <c:pt idx="982">
                  <c:v>45042.738684226097</c:v>
                </c:pt>
                <c:pt idx="983">
                  <c:v>45042.738685383505</c:v>
                </c:pt>
                <c:pt idx="984">
                  <c:v>45042.73868655249</c:v>
                </c:pt>
                <c:pt idx="985">
                  <c:v>45042.738687721474</c:v>
                </c:pt>
                <c:pt idx="986">
                  <c:v>45042.738688878882</c:v>
                </c:pt>
                <c:pt idx="987">
                  <c:v>45042.738690036291</c:v>
                </c:pt>
                <c:pt idx="988">
                  <c:v>45042.738691205275</c:v>
                </c:pt>
                <c:pt idx="989">
                  <c:v>45042.738692362684</c:v>
                </c:pt>
                <c:pt idx="990">
                  <c:v>45042.738693520092</c:v>
                </c:pt>
                <c:pt idx="991">
                  <c:v>45042.7386946775</c:v>
                </c:pt>
                <c:pt idx="992">
                  <c:v>45042.738695834909</c:v>
                </c:pt>
                <c:pt idx="993">
                  <c:v>45042.738696992317</c:v>
                </c:pt>
                <c:pt idx="994">
                  <c:v>45042.738698149726</c:v>
                </c:pt>
                <c:pt idx="995">
                  <c:v>45042.73869931871</c:v>
                </c:pt>
                <c:pt idx="996">
                  <c:v>45042.738700487695</c:v>
                </c:pt>
                <c:pt idx="997">
                  <c:v>45042.738701645103</c:v>
                </c:pt>
                <c:pt idx="998">
                  <c:v>45042.738702802511</c:v>
                </c:pt>
                <c:pt idx="999">
                  <c:v>45042.738703971496</c:v>
                </c:pt>
                <c:pt idx="1000">
                  <c:v>45042.73870514048</c:v>
                </c:pt>
                <c:pt idx="1001">
                  <c:v>45042.738706297889</c:v>
                </c:pt>
                <c:pt idx="1002">
                  <c:v>45042.738707455297</c:v>
                </c:pt>
                <c:pt idx="1003">
                  <c:v>45042.738708612706</c:v>
                </c:pt>
                <c:pt idx="1004">
                  <c:v>45042.738709770114</c:v>
                </c:pt>
                <c:pt idx="1005">
                  <c:v>45042.738710939098</c:v>
                </c:pt>
                <c:pt idx="1006">
                  <c:v>45042.738712096507</c:v>
                </c:pt>
                <c:pt idx="1007">
                  <c:v>45042.738713265491</c:v>
                </c:pt>
                <c:pt idx="1008">
                  <c:v>45042.738714434476</c:v>
                </c:pt>
                <c:pt idx="1009">
                  <c:v>45042.738715591884</c:v>
                </c:pt>
                <c:pt idx="1010">
                  <c:v>45042.738716760869</c:v>
                </c:pt>
                <c:pt idx="1011">
                  <c:v>45042.738717918277</c:v>
                </c:pt>
                <c:pt idx="1012">
                  <c:v>45042.738719075685</c:v>
                </c:pt>
                <c:pt idx="1013">
                  <c:v>45042.738720233094</c:v>
                </c:pt>
                <c:pt idx="1014">
                  <c:v>45042.738721390502</c:v>
                </c:pt>
                <c:pt idx="1015">
                  <c:v>45042.738722559487</c:v>
                </c:pt>
                <c:pt idx="1016">
                  <c:v>45042.738723728471</c:v>
                </c:pt>
                <c:pt idx="1017">
                  <c:v>45042.738724885879</c:v>
                </c:pt>
                <c:pt idx="1018">
                  <c:v>45042.738726054864</c:v>
                </c:pt>
                <c:pt idx="1019">
                  <c:v>45042.738727223848</c:v>
                </c:pt>
                <c:pt idx="1020">
                  <c:v>45042.738728392833</c:v>
                </c:pt>
                <c:pt idx="1021">
                  <c:v>45042.738729550241</c:v>
                </c:pt>
                <c:pt idx="1022">
                  <c:v>45042.73873070765</c:v>
                </c:pt>
                <c:pt idx="1023">
                  <c:v>45042.738731865058</c:v>
                </c:pt>
                <c:pt idx="1024">
                  <c:v>45042.738733022466</c:v>
                </c:pt>
                <c:pt idx="1025">
                  <c:v>45042.738734179875</c:v>
                </c:pt>
                <c:pt idx="1026">
                  <c:v>45042.738735337283</c:v>
                </c:pt>
                <c:pt idx="1027">
                  <c:v>45042.738736494692</c:v>
                </c:pt>
                <c:pt idx="1028">
                  <c:v>45042.7387376521</c:v>
                </c:pt>
                <c:pt idx="1029">
                  <c:v>45042.738738809509</c:v>
                </c:pt>
                <c:pt idx="1030">
                  <c:v>45042.738739966917</c:v>
                </c:pt>
                <c:pt idx="1031">
                  <c:v>45042.738741135901</c:v>
                </c:pt>
                <c:pt idx="1032">
                  <c:v>45042.73874229331</c:v>
                </c:pt>
                <c:pt idx="1033">
                  <c:v>45042.738743450718</c:v>
                </c:pt>
                <c:pt idx="1034">
                  <c:v>45042.738744619703</c:v>
                </c:pt>
                <c:pt idx="1035">
                  <c:v>45042.738745777111</c:v>
                </c:pt>
                <c:pt idx="1036">
                  <c:v>45042.738746946095</c:v>
                </c:pt>
                <c:pt idx="1037">
                  <c:v>45042.73874811508</c:v>
                </c:pt>
                <c:pt idx="1038">
                  <c:v>45042.738749272488</c:v>
                </c:pt>
                <c:pt idx="1039">
                  <c:v>45042.738750429897</c:v>
                </c:pt>
                <c:pt idx="1040">
                  <c:v>45042.738751587305</c:v>
                </c:pt>
                <c:pt idx="1041">
                  <c:v>45042.738752744714</c:v>
                </c:pt>
                <c:pt idx="1042">
                  <c:v>45042.738753902122</c:v>
                </c:pt>
                <c:pt idx="1043">
                  <c:v>45042.738755071106</c:v>
                </c:pt>
                <c:pt idx="1044">
                  <c:v>45042.738756228515</c:v>
                </c:pt>
                <c:pt idx="1045">
                  <c:v>45042.738757397499</c:v>
                </c:pt>
                <c:pt idx="1046">
                  <c:v>45042.738758554908</c:v>
                </c:pt>
                <c:pt idx="1047">
                  <c:v>45042.738759712316</c:v>
                </c:pt>
                <c:pt idx="1048">
                  <c:v>45042.738760869725</c:v>
                </c:pt>
                <c:pt idx="1049">
                  <c:v>45042.738762027133</c:v>
                </c:pt>
                <c:pt idx="1050">
                  <c:v>45042.738763184541</c:v>
                </c:pt>
                <c:pt idx="1051">
                  <c:v>45042.73876434195</c:v>
                </c:pt>
                <c:pt idx="1052">
                  <c:v>45042.738765510934</c:v>
                </c:pt>
                <c:pt idx="1053">
                  <c:v>45042.738766668343</c:v>
                </c:pt>
                <c:pt idx="1054">
                  <c:v>45042.738767825751</c:v>
                </c:pt>
                <c:pt idx="1055">
                  <c:v>45042.738768983159</c:v>
                </c:pt>
                <c:pt idx="1056">
                  <c:v>45042.738770140568</c:v>
                </c:pt>
                <c:pt idx="1057">
                  <c:v>45042.738771297976</c:v>
                </c:pt>
                <c:pt idx="1058">
                  <c:v>45042.738772466961</c:v>
                </c:pt>
                <c:pt idx="1059">
                  <c:v>45042.738773624369</c:v>
                </c:pt>
                <c:pt idx="1060">
                  <c:v>45042.738774781777</c:v>
                </c:pt>
                <c:pt idx="1061">
                  <c:v>45042.738775950762</c:v>
                </c:pt>
                <c:pt idx="1062">
                  <c:v>45042.73877710817</c:v>
                </c:pt>
                <c:pt idx="1063">
                  <c:v>45042.738778277155</c:v>
                </c:pt>
                <c:pt idx="1064">
                  <c:v>45042.738779434563</c:v>
                </c:pt>
                <c:pt idx="1065">
                  <c:v>45042.738780591972</c:v>
                </c:pt>
                <c:pt idx="1066">
                  <c:v>45042.738781760956</c:v>
                </c:pt>
                <c:pt idx="1067">
                  <c:v>45042.738782918364</c:v>
                </c:pt>
                <c:pt idx="1068">
                  <c:v>45042.738784087349</c:v>
                </c:pt>
                <c:pt idx="1069">
                  <c:v>45042.738785244757</c:v>
                </c:pt>
                <c:pt idx="1070">
                  <c:v>45042.738786413742</c:v>
                </c:pt>
                <c:pt idx="1071">
                  <c:v>45042.73878757115</c:v>
                </c:pt>
                <c:pt idx="1072">
                  <c:v>45042.738788728559</c:v>
                </c:pt>
                <c:pt idx="1073">
                  <c:v>45042.738789897543</c:v>
                </c:pt>
                <c:pt idx="1074">
                  <c:v>45042.738791054951</c:v>
                </c:pt>
                <c:pt idx="1075">
                  <c:v>45042.73879221236</c:v>
                </c:pt>
                <c:pt idx="1076">
                  <c:v>45042.738793381344</c:v>
                </c:pt>
                <c:pt idx="1077">
                  <c:v>45042.738794538753</c:v>
                </c:pt>
                <c:pt idx="1078">
                  <c:v>45042.738795696161</c:v>
                </c:pt>
                <c:pt idx="1079">
                  <c:v>45042.73879685357</c:v>
                </c:pt>
                <c:pt idx="1080">
                  <c:v>45042.738798010978</c:v>
                </c:pt>
                <c:pt idx="1081">
                  <c:v>45042.738799168386</c:v>
                </c:pt>
                <c:pt idx="1082">
                  <c:v>45042.738800325795</c:v>
                </c:pt>
                <c:pt idx="1083">
                  <c:v>45042.738801483203</c:v>
                </c:pt>
                <c:pt idx="1084">
                  <c:v>45042.738802640612</c:v>
                </c:pt>
                <c:pt idx="1085">
                  <c:v>45042.73880379802</c:v>
                </c:pt>
                <c:pt idx="1086">
                  <c:v>45042.738804955428</c:v>
                </c:pt>
                <c:pt idx="1087">
                  <c:v>45042.738806112837</c:v>
                </c:pt>
                <c:pt idx="1088">
                  <c:v>45042.738807270245</c:v>
                </c:pt>
                <c:pt idx="1089">
                  <c:v>45042.738808427654</c:v>
                </c:pt>
                <c:pt idx="1090">
                  <c:v>45042.738809585062</c:v>
                </c:pt>
                <c:pt idx="1091">
                  <c:v>45042.73881074247</c:v>
                </c:pt>
                <c:pt idx="1092">
                  <c:v>45042.738811899879</c:v>
                </c:pt>
                <c:pt idx="1093">
                  <c:v>45042.738813057287</c:v>
                </c:pt>
                <c:pt idx="1094">
                  <c:v>45042.738814214696</c:v>
                </c:pt>
                <c:pt idx="1095">
                  <c:v>45042.738815372104</c:v>
                </c:pt>
                <c:pt idx="1096">
                  <c:v>45042.738816541088</c:v>
                </c:pt>
                <c:pt idx="1097">
                  <c:v>45042.738817698497</c:v>
                </c:pt>
                <c:pt idx="1098">
                  <c:v>45042.738818867481</c:v>
                </c:pt>
                <c:pt idx="1099">
                  <c:v>45042.738820036466</c:v>
                </c:pt>
                <c:pt idx="1100">
                  <c:v>45042.738821193874</c:v>
                </c:pt>
                <c:pt idx="1101">
                  <c:v>45042.738822351283</c:v>
                </c:pt>
                <c:pt idx="1102">
                  <c:v>45042.738823508691</c:v>
                </c:pt>
                <c:pt idx="1103">
                  <c:v>45042.738824666099</c:v>
                </c:pt>
                <c:pt idx="1104">
                  <c:v>45042.738825823508</c:v>
                </c:pt>
                <c:pt idx="1105">
                  <c:v>45042.738826992492</c:v>
                </c:pt>
                <c:pt idx="1106">
                  <c:v>45042.738828149901</c:v>
                </c:pt>
                <c:pt idx="1107">
                  <c:v>45042.738829318885</c:v>
                </c:pt>
                <c:pt idx="1108">
                  <c:v>45042.738830476294</c:v>
                </c:pt>
                <c:pt idx="1109">
                  <c:v>45042.738831633702</c:v>
                </c:pt>
                <c:pt idx="1110">
                  <c:v>45042.738832802686</c:v>
                </c:pt>
                <c:pt idx="1111">
                  <c:v>45042.738833960095</c:v>
                </c:pt>
                <c:pt idx="1112">
                  <c:v>45042.738835117503</c:v>
                </c:pt>
                <c:pt idx="1113">
                  <c:v>45042.738836286488</c:v>
                </c:pt>
                <c:pt idx="1114">
                  <c:v>45042.738837455472</c:v>
                </c:pt>
                <c:pt idx="1115">
                  <c:v>45042.73883861288</c:v>
                </c:pt>
                <c:pt idx="1116">
                  <c:v>45042.738839781865</c:v>
                </c:pt>
                <c:pt idx="1117">
                  <c:v>45042.738840939273</c:v>
                </c:pt>
                <c:pt idx="1118">
                  <c:v>45042.738842096682</c:v>
                </c:pt>
                <c:pt idx="1119">
                  <c:v>45042.738843265666</c:v>
                </c:pt>
                <c:pt idx="1120">
                  <c:v>45042.738844423075</c:v>
                </c:pt>
                <c:pt idx="1121">
                  <c:v>45042.738845580483</c:v>
                </c:pt>
                <c:pt idx="1122">
                  <c:v>45042.738846737891</c:v>
                </c:pt>
                <c:pt idx="1123">
                  <c:v>45042.7388478953</c:v>
                </c:pt>
                <c:pt idx="1124">
                  <c:v>45042.738849052708</c:v>
                </c:pt>
                <c:pt idx="1125">
                  <c:v>45042.738850221693</c:v>
                </c:pt>
                <c:pt idx="1126">
                  <c:v>45042.738851379101</c:v>
                </c:pt>
                <c:pt idx="1127">
                  <c:v>45042.738852548086</c:v>
                </c:pt>
                <c:pt idx="1128">
                  <c:v>45042.738853705494</c:v>
                </c:pt>
                <c:pt idx="1129">
                  <c:v>45042.738854862902</c:v>
                </c:pt>
                <c:pt idx="1130">
                  <c:v>45042.738856020311</c:v>
                </c:pt>
                <c:pt idx="1131">
                  <c:v>45042.738857177719</c:v>
                </c:pt>
                <c:pt idx="1132">
                  <c:v>45042.738858335128</c:v>
                </c:pt>
                <c:pt idx="1133">
                  <c:v>45042.738859492536</c:v>
                </c:pt>
                <c:pt idx="1134">
                  <c:v>45042.738860649944</c:v>
                </c:pt>
                <c:pt idx="1135">
                  <c:v>45042.738861807353</c:v>
                </c:pt>
                <c:pt idx="1136">
                  <c:v>45042.738862964761</c:v>
                </c:pt>
                <c:pt idx="1137">
                  <c:v>45042.73886412217</c:v>
                </c:pt>
                <c:pt idx="1138">
                  <c:v>45042.738865279578</c:v>
                </c:pt>
                <c:pt idx="1139">
                  <c:v>45042.738866448562</c:v>
                </c:pt>
                <c:pt idx="1140">
                  <c:v>45042.738867605971</c:v>
                </c:pt>
                <c:pt idx="1141">
                  <c:v>45042.738868763379</c:v>
                </c:pt>
                <c:pt idx="1142">
                  <c:v>45042.738869932364</c:v>
                </c:pt>
                <c:pt idx="1143">
                  <c:v>45042.738871101348</c:v>
                </c:pt>
                <c:pt idx="1144">
                  <c:v>45042.738872270333</c:v>
                </c:pt>
                <c:pt idx="1145">
                  <c:v>45042.738873427741</c:v>
                </c:pt>
                <c:pt idx="1146">
                  <c:v>45042.738874596726</c:v>
                </c:pt>
                <c:pt idx="1147">
                  <c:v>45042.73887576571</c:v>
                </c:pt>
                <c:pt idx="1148">
                  <c:v>45042.738876923118</c:v>
                </c:pt>
                <c:pt idx="1149">
                  <c:v>45042.738878080527</c:v>
                </c:pt>
                <c:pt idx="1150">
                  <c:v>45042.738879237935</c:v>
                </c:pt>
                <c:pt idx="1151">
                  <c:v>45042.738880395344</c:v>
                </c:pt>
                <c:pt idx="1152">
                  <c:v>45042.738881564328</c:v>
                </c:pt>
                <c:pt idx="1153">
                  <c:v>45042.738882721736</c:v>
                </c:pt>
                <c:pt idx="1154">
                  <c:v>45042.738883879145</c:v>
                </c:pt>
                <c:pt idx="1155">
                  <c:v>45042.738885036553</c:v>
                </c:pt>
                <c:pt idx="1156">
                  <c:v>45042.738886205538</c:v>
                </c:pt>
                <c:pt idx="1157">
                  <c:v>45042.738887362946</c:v>
                </c:pt>
                <c:pt idx="1158">
                  <c:v>45042.738888531931</c:v>
                </c:pt>
                <c:pt idx="1159">
                  <c:v>45042.738889700915</c:v>
                </c:pt>
                <c:pt idx="1160">
                  <c:v>45042.738890869899</c:v>
                </c:pt>
                <c:pt idx="1161">
                  <c:v>45042.738892027308</c:v>
                </c:pt>
                <c:pt idx="1162">
                  <c:v>45042.738893196292</c:v>
                </c:pt>
                <c:pt idx="1163">
                  <c:v>45042.738894365277</c:v>
                </c:pt>
                <c:pt idx="1164">
                  <c:v>45042.738895522685</c:v>
                </c:pt>
                <c:pt idx="1165">
                  <c:v>45042.738896680094</c:v>
                </c:pt>
                <c:pt idx="1166">
                  <c:v>45042.738897849078</c:v>
                </c:pt>
                <c:pt idx="1167">
                  <c:v>45042.738899006486</c:v>
                </c:pt>
                <c:pt idx="1168">
                  <c:v>45042.738900175471</c:v>
                </c:pt>
                <c:pt idx="1169">
                  <c:v>45042.738901344455</c:v>
                </c:pt>
                <c:pt idx="1170">
                  <c:v>45042.738902501864</c:v>
                </c:pt>
                <c:pt idx="1171">
                  <c:v>45042.738903659272</c:v>
                </c:pt>
                <c:pt idx="1172">
                  <c:v>45042.738904816681</c:v>
                </c:pt>
                <c:pt idx="1173">
                  <c:v>45042.738905974089</c:v>
                </c:pt>
                <c:pt idx="1174">
                  <c:v>45042.738907131497</c:v>
                </c:pt>
                <c:pt idx="1175">
                  <c:v>45042.738908300482</c:v>
                </c:pt>
                <c:pt idx="1176">
                  <c:v>45042.73890945789</c:v>
                </c:pt>
                <c:pt idx="1177">
                  <c:v>45042.738910615299</c:v>
                </c:pt>
                <c:pt idx="1178">
                  <c:v>45042.738911784283</c:v>
                </c:pt>
                <c:pt idx="1179">
                  <c:v>45042.738912953268</c:v>
                </c:pt>
                <c:pt idx="1180">
                  <c:v>45042.738914110676</c:v>
                </c:pt>
                <c:pt idx="1181">
                  <c:v>45042.738915268084</c:v>
                </c:pt>
                <c:pt idx="1182">
                  <c:v>45042.738916425493</c:v>
                </c:pt>
                <c:pt idx="1183">
                  <c:v>45042.738917594477</c:v>
                </c:pt>
                <c:pt idx="1184">
                  <c:v>45042.738918751886</c:v>
                </c:pt>
                <c:pt idx="1185">
                  <c:v>45042.73891992087</c:v>
                </c:pt>
                <c:pt idx="1186">
                  <c:v>45042.738921078279</c:v>
                </c:pt>
                <c:pt idx="1187">
                  <c:v>45042.738922247263</c:v>
                </c:pt>
                <c:pt idx="1188">
                  <c:v>45042.738923404671</c:v>
                </c:pt>
                <c:pt idx="1189">
                  <c:v>45042.73892456208</c:v>
                </c:pt>
                <c:pt idx="1190">
                  <c:v>45042.738925731064</c:v>
                </c:pt>
                <c:pt idx="1191">
                  <c:v>45042.738926888473</c:v>
                </c:pt>
                <c:pt idx="1192">
                  <c:v>45042.738928045881</c:v>
                </c:pt>
                <c:pt idx="1193">
                  <c:v>45042.738929214865</c:v>
                </c:pt>
                <c:pt idx="1194">
                  <c:v>45042.73893038385</c:v>
                </c:pt>
                <c:pt idx="1195">
                  <c:v>45042.738931541258</c:v>
                </c:pt>
                <c:pt idx="1196">
                  <c:v>45042.738932710243</c:v>
                </c:pt>
                <c:pt idx="1197">
                  <c:v>45042.738933867651</c:v>
                </c:pt>
                <c:pt idx="1198">
                  <c:v>45042.73893502506</c:v>
                </c:pt>
                <c:pt idx="1199">
                  <c:v>45042.738936182468</c:v>
                </c:pt>
                <c:pt idx="1200">
                  <c:v>45042.738937339876</c:v>
                </c:pt>
                <c:pt idx="1201">
                  <c:v>45042.738938497285</c:v>
                </c:pt>
                <c:pt idx="1202">
                  <c:v>45042.738939654693</c:v>
                </c:pt>
                <c:pt idx="1203">
                  <c:v>45042.738940812102</c:v>
                </c:pt>
                <c:pt idx="1204">
                  <c:v>45042.73894196951</c:v>
                </c:pt>
                <c:pt idx="1205">
                  <c:v>45042.738943126918</c:v>
                </c:pt>
                <c:pt idx="1206">
                  <c:v>45042.738944284327</c:v>
                </c:pt>
                <c:pt idx="1207">
                  <c:v>45042.738945441735</c:v>
                </c:pt>
                <c:pt idx="1208">
                  <c:v>45042.738946599144</c:v>
                </c:pt>
                <c:pt idx="1209">
                  <c:v>45042.738947768128</c:v>
                </c:pt>
                <c:pt idx="1210">
                  <c:v>45042.738948925537</c:v>
                </c:pt>
                <c:pt idx="1211">
                  <c:v>45042.738950082945</c:v>
                </c:pt>
                <c:pt idx="1212">
                  <c:v>45042.738951240353</c:v>
                </c:pt>
                <c:pt idx="1213">
                  <c:v>45042.738952397762</c:v>
                </c:pt>
                <c:pt idx="1214">
                  <c:v>45042.73895355517</c:v>
                </c:pt>
                <c:pt idx="1215">
                  <c:v>45042.738954712579</c:v>
                </c:pt>
                <c:pt idx="1216">
                  <c:v>45042.738955869987</c:v>
                </c:pt>
                <c:pt idx="1217">
                  <c:v>45042.738957027395</c:v>
                </c:pt>
                <c:pt idx="1218">
                  <c:v>45042.73895819638</c:v>
                </c:pt>
                <c:pt idx="1219">
                  <c:v>45042.738959353788</c:v>
                </c:pt>
                <c:pt idx="1220">
                  <c:v>45042.738960511197</c:v>
                </c:pt>
                <c:pt idx="1221">
                  <c:v>45042.738961668605</c:v>
                </c:pt>
                <c:pt idx="1222">
                  <c:v>45042.738962826013</c:v>
                </c:pt>
                <c:pt idx="1223">
                  <c:v>45042.738963983422</c:v>
                </c:pt>
                <c:pt idx="1224">
                  <c:v>45042.73896514083</c:v>
                </c:pt>
                <c:pt idx="1225">
                  <c:v>45042.738966309815</c:v>
                </c:pt>
                <c:pt idx="1226">
                  <c:v>45042.738967467223</c:v>
                </c:pt>
                <c:pt idx="1227">
                  <c:v>45042.738968647776</c:v>
                </c:pt>
                <c:pt idx="1228">
                  <c:v>45042.738969805185</c:v>
                </c:pt>
                <c:pt idx="1229">
                  <c:v>45042.738970974169</c:v>
                </c:pt>
                <c:pt idx="1230">
                  <c:v>45042.738972131578</c:v>
                </c:pt>
                <c:pt idx="1231">
                  <c:v>45042.738973288986</c:v>
                </c:pt>
                <c:pt idx="1232">
                  <c:v>45042.73897445797</c:v>
                </c:pt>
                <c:pt idx="1233">
                  <c:v>45042.738975626955</c:v>
                </c:pt>
                <c:pt idx="1234">
                  <c:v>45042.738976784363</c:v>
                </c:pt>
                <c:pt idx="1235">
                  <c:v>45042.738977941772</c:v>
                </c:pt>
                <c:pt idx="1236">
                  <c:v>45042.73897909918</c:v>
                </c:pt>
                <c:pt idx="1237">
                  <c:v>45042.738980256589</c:v>
                </c:pt>
                <c:pt idx="1238">
                  <c:v>45042.738981413997</c:v>
                </c:pt>
                <c:pt idx="1239">
                  <c:v>45042.738982571405</c:v>
                </c:pt>
                <c:pt idx="1240">
                  <c:v>45042.738983728814</c:v>
                </c:pt>
                <c:pt idx="1241">
                  <c:v>45042.738984886222</c:v>
                </c:pt>
                <c:pt idx="1242">
                  <c:v>45042.738986043631</c:v>
                </c:pt>
                <c:pt idx="1243">
                  <c:v>45042.738987201039</c:v>
                </c:pt>
                <c:pt idx="1244">
                  <c:v>45042.738988358447</c:v>
                </c:pt>
                <c:pt idx="1245">
                  <c:v>45042.738989539001</c:v>
                </c:pt>
                <c:pt idx="1246">
                  <c:v>45042.738990696409</c:v>
                </c:pt>
                <c:pt idx="1247">
                  <c:v>45042.738991853817</c:v>
                </c:pt>
                <c:pt idx="1248">
                  <c:v>45042.738993022802</c:v>
                </c:pt>
                <c:pt idx="1249">
                  <c:v>45042.738994191786</c:v>
                </c:pt>
                <c:pt idx="1250">
                  <c:v>45042.738995349195</c:v>
                </c:pt>
                <c:pt idx="1251">
                  <c:v>45042.738996506603</c:v>
                </c:pt>
                <c:pt idx="1252">
                  <c:v>45042.738997675588</c:v>
                </c:pt>
                <c:pt idx="1253">
                  <c:v>45042.738998832996</c:v>
                </c:pt>
                <c:pt idx="1254">
                  <c:v>45042.738999990404</c:v>
                </c:pt>
                <c:pt idx="1255">
                  <c:v>45042.739001147813</c:v>
                </c:pt>
                <c:pt idx="1256">
                  <c:v>45042.739002305221</c:v>
                </c:pt>
                <c:pt idx="1257">
                  <c:v>45042.73900346263</c:v>
                </c:pt>
                <c:pt idx="1258">
                  <c:v>45042.739004620038</c:v>
                </c:pt>
                <c:pt idx="1259">
                  <c:v>45042.739005777446</c:v>
                </c:pt>
                <c:pt idx="1260">
                  <c:v>45042.739006934855</c:v>
                </c:pt>
                <c:pt idx="1261">
                  <c:v>45042.739008103839</c:v>
                </c:pt>
                <c:pt idx="1262">
                  <c:v>45042.739009261248</c:v>
                </c:pt>
                <c:pt idx="1263">
                  <c:v>45042.739010418656</c:v>
                </c:pt>
                <c:pt idx="1264">
                  <c:v>45042.739011576065</c:v>
                </c:pt>
                <c:pt idx="1265">
                  <c:v>45042.739012733473</c:v>
                </c:pt>
                <c:pt idx="1266">
                  <c:v>45042.739013902457</c:v>
                </c:pt>
                <c:pt idx="1267">
                  <c:v>45042.739015059866</c:v>
                </c:pt>
                <c:pt idx="1268">
                  <c:v>45042.739016217274</c:v>
                </c:pt>
                <c:pt idx="1269">
                  <c:v>45042.739017386259</c:v>
                </c:pt>
                <c:pt idx="1270">
                  <c:v>45042.739018555243</c:v>
                </c:pt>
                <c:pt idx="1271">
                  <c:v>45042.739019712651</c:v>
                </c:pt>
                <c:pt idx="1272">
                  <c:v>45042.739020881636</c:v>
                </c:pt>
                <c:pt idx="1273">
                  <c:v>45042.739022039044</c:v>
                </c:pt>
                <c:pt idx="1274">
                  <c:v>45042.739023196453</c:v>
                </c:pt>
                <c:pt idx="1275">
                  <c:v>45042.739024353861</c:v>
                </c:pt>
                <c:pt idx="1276">
                  <c:v>45042.73902551127</c:v>
                </c:pt>
                <c:pt idx="1277">
                  <c:v>45042.739026668678</c:v>
                </c:pt>
                <c:pt idx="1278">
                  <c:v>45042.739027826086</c:v>
                </c:pt>
                <c:pt idx="1279">
                  <c:v>45042.739028995071</c:v>
                </c:pt>
                <c:pt idx="1280">
                  <c:v>45042.739030152479</c:v>
                </c:pt>
                <c:pt idx="1281">
                  <c:v>45042.739031309888</c:v>
                </c:pt>
                <c:pt idx="1282">
                  <c:v>45042.739032467296</c:v>
                </c:pt>
                <c:pt idx="1283">
                  <c:v>45042.739033636281</c:v>
                </c:pt>
                <c:pt idx="1284">
                  <c:v>45042.739034805265</c:v>
                </c:pt>
                <c:pt idx="1285">
                  <c:v>45042.739035962673</c:v>
                </c:pt>
                <c:pt idx="1286">
                  <c:v>45042.739037120082</c:v>
                </c:pt>
                <c:pt idx="1287">
                  <c:v>45042.73903827749</c:v>
                </c:pt>
                <c:pt idx="1288">
                  <c:v>45042.739039446475</c:v>
                </c:pt>
                <c:pt idx="1289">
                  <c:v>45042.739040603883</c:v>
                </c:pt>
                <c:pt idx="1290">
                  <c:v>45042.739041761291</c:v>
                </c:pt>
                <c:pt idx="1291">
                  <c:v>45042.7390429187</c:v>
                </c:pt>
                <c:pt idx="1292">
                  <c:v>45042.739044087684</c:v>
                </c:pt>
                <c:pt idx="1293">
                  <c:v>45042.739045256669</c:v>
                </c:pt>
                <c:pt idx="1294">
                  <c:v>45042.739046414077</c:v>
                </c:pt>
                <c:pt idx="1295">
                  <c:v>45042.739047571486</c:v>
                </c:pt>
                <c:pt idx="1296">
                  <c:v>45042.739048728894</c:v>
                </c:pt>
                <c:pt idx="1297">
                  <c:v>45042.739049886302</c:v>
                </c:pt>
                <c:pt idx="1298">
                  <c:v>45042.739051043711</c:v>
                </c:pt>
                <c:pt idx="1299">
                  <c:v>45042.739052201119</c:v>
                </c:pt>
                <c:pt idx="1300">
                  <c:v>45042.739053370104</c:v>
                </c:pt>
                <c:pt idx="1301">
                  <c:v>45042.739054527512</c:v>
                </c:pt>
                <c:pt idx="1302">
                  <c:v>45042.739055696497</c:v>
                </c:pt>
                <c:pt idx="1303">
                  <c:v>45042.739056853905</c:v>
                </c:pt>
                <c:pt idx="1304">
                  <c:v>45042.739058011313</c:v>
                </c:pt>
                <c:pt idx="1305">
                  <c:v>45042.739059180298</c:v>
                </c:pt>
                <c:pt idx="1306">
                  <c:v>45042.739060349282</c:v>
                </c:pt>
                <c:pt idx="1307">
                  <c:v>45042.739061506691</c:v>
                </c:pt>
                <c:pt idx="1308">
                  <c:v>45042.739062664099</c:v>
                </c:pt>
                <c:pt idx="1309">
                  <c:v>45042.739063821507</c:v>
                </c:pt>
                <c:pt idx="1310">
                  <c:v>45042.739064990492</c:v>
                </c:pt>
                <c:pt idx="1311">
                  <c:v>45042.739066159476</c:v>
                </c:pt>
                <c:pt idx="1312">
                  <c:v>45042.739067316885</c:v>
                </c:pt>
                <c:pt idx="1313">
                  <c:v>45042.739068474293</c:v>
                </c:pt>
                <c:pt idx="1314">
                  <c:v>45042.739069631702</c:v>
                </c:pt>
                <c:pt idx="1315">
                  <c:v>45042.73907078911</c:v>
                </c:pt>
                <c:pt idx="1316">
                  <c:v>45042.739071946518</c:v>
                </c:pt>
                <c:pt idx="1317">
                  <c:v>45042.739073103927</c:v>
                </c:pt>
                <c:pt idx="1318">
                  <c:v>45042.739074261335</c:v>
                </c:pt>
                <c:pt idx="1319">
                  <c:v>45042.739075418744</c:v>
                </c:pt>
                <c:pt idx="1320">
                  <c:v>45042.739076576152</c:v>
                </c:pt>
                <c:pt idx="1321">
                  <c:v>45042.73907773356</c:v>
                </c:pt>
                <c:pt idx="1322">
                  <c:v>45042.739078890969</c:v>
                </c:pt>
                <c:pt idx="1323">
                  <c:v>45042.739080048377</c:v>
                </c:pt>
                <c:pt idx="1324">
                  <c:v>45042.739081205786</c:v>
                </c:pt>
                <c:pt idx="1325">
                  <c:v>45042.73908237477</c:v>
                </c:pt>
                <c:pt idx="1326">
                  <c:v>45042.739083543755</c:v>
                </c:pt>
                <c:pt idx="1327">
                  <c:v>45042.739084712739</c:v>
                </c:pt>
                <c:pt idx="1328">
                  <c:v>45042.739085870147</c:v>
                </c:pt>
                <c:pt idx="1329">
                  <c:v>45042.739087027556</c:v>
                </c:pt>
                <c:pt idx="1330">
                  <c:v>45042.73908819654</c:v>
                </c:pt>
                <c:pt idx="1331">
                  <c:v>45042.739089353949</c:v>
                </c:pt>
                <c:pt idx="1332">
                  <c:v>45042.739090522933</c:v>
                </c:pt>
                <c:pt idx="1333">
                  <c:v>45042.739091680342</c:v>
                </c:pt>
                <c:pt idx="1334">
                  <c:v>45042.73909283775</c:v>
                </c:pt>
                <c:pt idx="1335">
                  <c:v>45042.739094006734</c:v>
                </c:pt>
                <c:pt idx="1336">
                  <c:v>45042.739095175719</c:v>
                </c:pt>
                <c:pt idx="1337">
                  <c:v>45042.739096333127</c:v>
                </c:pt>
                <c:pt idx="1338">
                  <c:v>45042.739097502112</c:v>
                </c:pt>
                <c:pt idx="1339">
                  <c:v>45042.73909865952</c:v>
                </c:pt>
                <c:pt idx="1340">
                  <c:v>45042.739099828505</c:v>
                </c:pt>
                <c:pt idx="1341">
                  <c:v>45042.739100985913</c:v>
                </c:pt>
                <c:pt idx="1342">
                  <c:v>45042.739102143321</c:v>
                </c:pt>
                <c:pt idx="1343">
                  <c:v>45042.739103312306</c:v>
                </c:pt>
                <c:pt idx="1344">
                  <c:v>45042.73910448129</c:v>
                </c:pt>
                <c:pt idx="1345">
                  <c:v>45042.739105638699</c:v>
                </c:pt>
                <c:pt idx="1346">
                  <c:v>45042.739106796107</c:v>
                </c:pt>
                <c:pt idx="1347">
                  <c:v>45042.739107953515</c:v>
                </c:pt>
                <c:pt idx="1348">
                  <c:v>45042.739109110924</c:v>
                </c:pt>
                <c:pt idx="1349">
                  <c:v>45042.739110268332</c:v>
                </c:pt>
                <c:pt idx="1350">
                  <c:v>45042.739111437317</c:v>
                </c:pt>
                <c:pt idx="1351">
                  <c:v>45042.739112606301</c:v>
                </c:pt>
                <c:pt idx="1352">
                  <c:v>45042.73911376371</c:v>
                </c:pt>
                <c:pt idx="1353">
                  <c:v>45042.739114921118</c:v>
                </c:pt>
                <c:pt idx="1354">
                  <c:v>45042.739116090102</c:v>
                </c:pt>
                <c:pt idx="1355">
                  <c:v>45042.739117247511</c:v>
                </c:pt>
                <c:pt idx="1356">
                  <c:v>45042.739118404919</c:v>
                </c:pt>
                <c:pt idx="1357">
                  <c:v>45042.739119562328</c:v>
                </c:pt>
                <c:pt idx="1358">
                  <c:v>45042.739120731312</c:v>
                </c:pt>
                <c:pt idx="1359">
                  <c:v>45042.739121888721</c:v>
                </c:pt>
                <c:pt idx="1360">
                  <c:v>45042.739123057705</c:v>
                </c:pt>
                <c:pt idx="1361">
                  <c:v>45042.739124215113</c:v>
                </c:pt>
                <c:pt idx="1362">
                  <c:v>45042.739125372522</c:v>
                </c:pt>
                <c:pt idx="1363">
                  <c:v>45042.739126541506</c:v>
                </c:pt>
                <c:pt idx="1364">
                  <c:v>45042.739127698915</c:v>
                </c:pt>
                <c:pt idx="1365">
                  <c:v>45042.739128856323</c:v>
                </c:pt>
                <c:pt idx="1366">
                  <c:v>45042.739130025308</c:v>
                </c:pt>
                <c:pt idx="1367">
                  <c:v>45042.739131194292</c:v>
                </c:pt>
                <c:pt idx="1368">
                  <c:v>45042.7391323517</c:v>
                </c:pt>
                <c:pt idx="1369">
                  <c:v>45042.739133520685</c:v>
                </c:pt>
                <c:pt idx="1370">
                  <c:v>45042.739134689669</c:v>
                </c:pt>
                <c:pt idx="1371">
                  <c:v>45042.739135858654</c:v>
                </c:pt>
                <c:pt idx="1372">
                  <c:v>45042.739137016062</c:v>
                </c:pt>
                <c:pt idx="1373">
                  <c:v>45042.739138173471</c:v>
                </c:pt>
                <c:pt idx="1374">
                  <c:v>45042.739139342455</c:v>
                </c:pt>
                <c:pt idx="1375">
                  <c:v>45042.739140511439</c:v>
                </c:pt>
                <c:pt idx="1376">
                  <c:v>45042.739141668848</c:v>
                </c:pt>
                <c:pt idx="1377">
                  <c:v>45042.739142837832</c:v>
                </c:pt>
                <c:pt idx="1378">
                  <c:v>45042.739143995241</c:v>
                </c:pt>
                <c:pt idx="1379">
                  <c:v>45042.739145152649</c:v>
                </c:pt>
                <c:pt idx="1380">
                  <c:v>45042.739146310058</c:v>
                </c:pt>
                <c:pt idx="1381">
                  <c:v>45042.739147467466</c:v>
                </c:pt>
                <c:pt idx="1382">
                  <c:v>45042.739148624874</c:v>
                </c:pt>
                <c:pt idx="1383">
                  <c:v>45042.739149782283</c:v>
                </c:pt>
                <c:pt idx="1384">
                  <c:v>45042.739150939691</c:v>
                </c:pt>
                <c:pt idx="1385">
                  <c:v>45042.739152108676</c:v>
                </c:pt>
                <c:pt idx="1386">
                  <c:v>45042.739153266084</c:v>
                </c:pt>
                <c:pt idx="1387">
                  <c:v>45042.739154423492</c:v>
                </c:pt>
                <c:pt idx="1388">
                  <c:v>45042.739155592477</c:v>
                </c:pt>
                <c:pt idx="1389">
                  <c:v>45042.739156749885</c:v>
                </c:pt>
                <c:pt idx="1390">
                  <c:v>45042.739157907294</c:v>
                </c:pt>
                <c:pt idx="1391">
                  <c:v>45042.739159064702</c:v>
                </c:pt>
                <c:pt idx="1392">
                  <c:v>45042.739160222111</c:v>
                </c:pt>
                <c:pt idx="1393">
                  <c:v>45042.739161379519</c:v>
                </c:pt>
                <c:pt idx="1394">
                  <c:v>45042.739162548503</c:v>
                </c:pt>
                <c:pt idx="1395">
                  <c:v>45042.739163705912</c:v>
                </c:pt>
                <c:pt idx="1396">
                  <c:v>45042.73916486332</c:v>
                </c:pt>
                <c:pt idx="1397">
                  <c:v>45042.739166020729</c:v>
                </c:pt>
                <c:pt idx="1398">
                  <c:v>45042.739167178137</c:v>
                </c:pt>
                <c:pt idx="1399">
                  <c:v>45042.739168335545</c:v>
                </c:pt>
                <c:pt idx="1400">
                  <c:v>45042.739169492954</c:v>
                </c:pt>
                <c:pt idx="1401">
                  <c:v>45042.739170661938</c:v>
                </c:pt>
                <c:pt idx="1402">
                  <c:v>45042.739171819347</c:v>
                </c:pt>
                <c:pt idx="1403">
                  <c:v>45042.739172988331</c:v>
                </c:pt>
                <c:pt idx="1404">
                  <c:v>45042.739174157316</c:v>
                </c:pt>
                <c:pt idx="1405">
                  <c:v>45042.739175314724</c:v>
                </c:pt>
                <c:pt idx="1406">
                  <c:v>45042.739176472132</c:v>
                </c:pt>
                <c:pt idx="1407">
                  <c:v>45042.739177641117</c:v>
                </c:pt>
                <c:pt idx="1408">
                  <c:v>45042.739178810101</c:v>
                </c:pt>
                <c:pt idx="1409">
                  <c:v>45042.73917996751</c:v>
                </c:pt>
                <c:pt idx="1410">
                  <c:v>45042.739181124918</c:v>
                </c:pt>
                <c:pt idx="1411">
                  <c:v>45042.739182293903</c:v>
                </c:pt>
                <c:pt idx="1412">
                  <c:v>45042.739183451311</c:v>
                </c:pt>
                <c:pt idx="1413">
                  <c:v>45042.739184608719</c:v>
                </c:pt>
                <c:pt idx="1414">
                  <c:v>45042.739185766128</c:v>
                </c:pt>
                <c:pt idx="1415">
                  <c:v>45042.739186923536</c:v>
                </c:pt>
                <c:pt idx="1416">
                  <c:v>45042.739188080945</c:v>
                </c:pt>
                <c:pt idx="1417">
                  <c:v>45042.739189238353</c:v>
                </c:pt>
                <c:pt idx="1418">
                  <c:v>45042.739190407337</c:v>
                </c:pt>
                <c:pt idx="1419">
                  <c:v>45042.739191576322</c:v>
                </c:pt>
                <c:pt idx="1420">
                  <c:v>45042.73919273373</c:v>
                </c:pt>
                <c:pt idx="1421">
                  <c:v>45042.739193891139</c:v>
                </c:pt>
                <c:pt idx="1422">
                  <c:v>45042.739195048547</c:v>
                </c:pt>
                <c:pt idx="1423">
                  <c:v>45042.739196217532</c:v>
                </c:pt>
                <c:pt idx="1424">
                  <c:v>45042.73919737494</c:v>
                </c:pt>
                <c:pt idx="1425">
                  <c:v>45042.739198543924</c:v>
                </c:pt>
                <c:pt idx="1426">
                  <c:v>45042.739199701333</c:v>
                </c:pt>
                <c:pt idx="1427">
                  <c:v>45042.739200870317</c:v>
                </c:pt>
                <c:pt idx="1428">
                  <c:v>45042.739202039302</c:v>
                </c:pt>
                <c:pt idx="1429">
                  <c:v>45042.73920319671</c:v>
                </c:pt>
                <c:pt idx="1430">
                  <c:v>45042.739204354119</c:v>
                </c:pt>
                <c:pt idx="1431">
                  <c:v>45042.739205523103</c:v>
                </c:pt>
                <c:pt idx="1432">
                  <c:v>45042.739206692087</c:v>
                </c:pt>
                <c:pt idx="1433">
                  <c:v>45042.739207861072</c:v>
                </c:pt>
                <c:pt idx="1434">
                  <c:v>45042.739209030056</c:v>
                </c:pt>
                <c:pt idx="1435">
                  <c:v>45042.739210187465</c:v>
                </c:pt>
                <c:pt idx="1436">
                  <c:v>45042.739211344873</c:v>
                </c:pt>
                <c:pt idx="1437">
                  <c:v>45042.739212502282</c:v>
                </c:pt>
                <c:pt idx="1438">
                  <c:v>45042.739213671266</c:v>
                </c:pt>
                <c:pt idx="1439">
                  <c:v>45042.739214828674</c:v>
                </c:pt>
                <c:pt idx="1440">
                  <c:v>45042.739215997659</c:v>
                </c:pt>
                <c:pt idx="1441">
                  <c:v>45042.739217155067</c:v>
                </c:pt>
                <c:pt idx="1442">
                  <c:v>45042.739218312476</c:v>
                </c:pt>
                <c:pt idx="1443">
                  <c:v>45042.739219469884</c:v>
                </c:pt>
                <c:pt idx="1444">
                  <c:v>45042.739220627293</c:v>
                </c:pt>
                <c:pt idx="1445">
                  <c:v>45042.739221784701</c:v>
                </c:pt>
                <c:pt idx="1446">
                  <c:v>45042.739222953685</c:v>
                </c:pt>
                <c:pt idx="1447">
                  <c:v>45042.739224111094</c:v>
                </c:pt>
                <c:pt idx="1448">
                  <c:v>45042.739225268502</c:v>
                </c:pt>
                <c:pt idx="1449">
                  <c:v>45042.739226437487</c:v>
                </c:pt>
                <c:pt idx="1450">
                  <c:v>45042.739227594895</c:v>
                </c:pt>
                <c:pt idx="1451">
                  <c:v>45042.739228752303</c:v>
                </c:pt>
                <c:pt idx="1452">
                  <c:v>45042.739229909712</c:v>
                </c:pt>
                <c:pt idx="1453">
                  <c:v>45042.739231078696</c:v>
                </c:pt>
                <c:pt idx="1454">
                  <c:v>45042.739232236105</c:v>
                </c:pt>
                <c:pt idx="1455">
                  <c:v>45042.739233405089</c:v>
                </c:pt>
                <c:pt idx="1456">
                  <c:v>45042.739234574074</c:v>
                </c:pt>
                <c:pt idx="1457">
                  <c:v>45042.739235743058</c:v>
                </c:pt>
                <c:pt idx="1458">
                  <c:v>45042.739236900466</c:v>
                </c:pt>
                <c:pt idx="1459">
                  <c:v>45042.739238057875</c:v>
                </c:pt>
                <c:pt idx="1460">
                  <c:v>45042.739239226859</c:v>
                </c:pt>
                <c:pt idx="1461">
                  <c:v>45042.739240395844</c:v>
                </c:pt>
                <c:pt idx="1462">
                  <c:v>45042.739241564828</c:v>
                </c:pt>
                <c:pt idx="1463">
                  <c:v>45042.739242722237</c:v>
                </c:pt>
                <c:pt idx="1464">
                  <c:v>45042.739243891221</c:v>
                </c:pt>
                <c:pt idx="1465">
                  <c:v>45042.73924504863</c:v>
                </c:pt>
                <c:pt idx="1466">
                  <c:v>45042.739246206038</c:v>
                </c:pt>
                <c:pt idx="1467">
                  <c:v>45042.739247375022</c:v>
                </c:pt>
                <c:pt idx="1468">
                  <c:v>45042.739248544007</c:v>
                </c:pt>
                <c:pt idx="1469">
                  <c:v>45042.739249701415</c:v>
                </c:pt>
                <c:pt idx="1470">
                  <c:v>45042.739250858824</c:v>
                </c:pt>
                <c:pt idx="1471">
                  <c:v>45042.739252016232</c:v>
                </c:pt>
                <c:pt idx="1472">
                  <c:v>45042.739253185217</c:v>
                </c:pt>
                <c:pt idx="1473">
                  <c:v>45042.739254342625</c:v>
                </c:pt>
                <c:pt idx="1474">
                  <c:v>45042.739255511609</c:v>
                </c:pt>
                <c:pt idx="1475">
                  <c:v>45042.739256669018</c:v>
                </c:pt>
                <c:pt idx="1476">
                  <c:v>45042.739257838002</c:v>
                </c:pt>
                <c:pt idx="1477">
                  <c:v>45042.739258995411</c:v>
                </c:pt>
                <c:pt idx="1478">
                  <c:v>45042.739260164395</c:v>
                </c:pt>
                <c:pt idx="1479">
                  <c:v>45042.739261321803</c:v>
                </c:pt>
                <c:pt idx="1480">
                  <c:v>45042.739262479212</c:v>
                </c:pt>
                <c:pt idx="1481">
                  <c:v>45042.739263648196</c:v>
                </c:pt>
                <c:pt idx="1482">
                  <c:v>45042.739264817181</c:v>
                </c:pt>
                <c:pt idx="1483">
                  <c:v>45042.739265974589</c:v>
                </c:pt>
                <c:pt idx="1484">
                  <c:v>45042.739267143574</c:v>
                </c:pt>
                <c:pt idx="1485">
                  <c:v>45042.739268300982</c:v>
                </c:pt>
                <c:pt idx="1486">
                  <c:v>45042.73926945839</c:v>
                </c:pt>
                <c:pt idx="1487">
                  <c:v>45042.739270615799</c:v>
                </c:pt>
                <c:pt idx="1488">
                  <c:v>45042.739271773207</c:v>
                </c:pt>
                <c:pt idx="1489">
                  <c:v>45042.739272930616</c:v>
                </c:pt>
                <c:pt idx="1490">
                  <c:v>45042.739274088024</c:v>
                </c:pt>
                <c:pt idx="1491">
                  <c:v>45042.739275245433</c:v>
                </c:pt>
                <c:pt idx="1492">
                  <c:v>45042.739276402841</c:v>
                </c:pt>
                <c:pt idx="1493">
                  <c:v>45042.739277560249</c:v>
                </c:pt>
                <c:pt idx="1494">
                  <c:v>45042.739278717658</c:v>
                </c:pt>
                <c:pt idx="1495">
                  <c:v>45042.739279875066</c:v>
                </c:pt>
                <c:pt idx="1496">
                  <c:v>45042.739281032475</c:v>
                </c:pt>
                <c:pt idx="1497">
                  <c:v>45042.739282189883</c:v>
                </c:pt>
                <c:pt idx="1498">
                  <c:v>45042.739283347291</c:v>
                </c:pt>
                <c:pt idx="1499">
                  <c:v>45042.7392845047</c:v>
                </c:pt>
                <c:pt idx="1500">
                  <c:v>45042.739285662108</c:v>
                </c:pt>
                <c:pt idx="1501">
                  <c:v>45042.739286819517</c:v>
                </c:pt>
                <c:pt idx="1502">
                  <c:v>45042.739287976925</c:v>
                </c:pt>
                <c:pt idx="1503">
                  <c:v>45042.739289145909</c:v>
                </c:pt>
                <c:pt idx="1504">
                  <c:v>45042.739290303318</c:v>
                </c:pt>
                <c:pt idx="1505">
                  <c:v>45042.739291472302</c:v>
                </c:pt>
                <c:pt idx="1506">
                  <c:v>45042.739292629711</c:v>
                </c:pt>
                <c:pt idx="1507">
                  <c:v>45042.739293798695</c:v>
                </c:pt>
                <c:pt idx="1508">
                  <c:v>45042.739294956104</c:v>
                </c:pt>
                <c:pt idx="1509">
                  <c:v>45042.739296113512</c:v>
                </c:pt>
                <c:pt idx="1510">
                  <c:v>45042.739297282496</c:v>
                </c:pt>
                <c:pt idx="1511">
                  <c:v>45042.739298439905</c:v>
                </c:pt>
                <c:pt idx="1512">
                  <c:v>45042.739299597313</c:v>
                </c:pt>
                <c:pt idx="1513">
                  <c:v>45042.739300766298</c:v>
                </c:pt>
                <c:pt idx="1514">
                  <c:v>45042.739301923706</c:v>
                </c:pt>
                <c:pt idx="1515">
                  <c:v>45042.739303081114</c:v>
                </c:pt>
                <c:pt idx="1516">
                  <c:v>45042.739304250099</c:v>
                </c:pt>
                <c:pt idx="1517">
                  <c:v>45042.739305407507</c:v>
                </c:pt>
                <c:pt idx="1518">
                  <c:v>45042.739306564916</c:v>
                </c:pt>
                <c:pt idx="1519">
                  <c:v>45042.739307722324</c:v>
                </c:pt>
                <c:pt idx="1520">
                  <c:v>45042.739308891309</c:v>
                </c:pt>
                <c:pt idx="1521">
                  <c:v>45042.739310060293</c:v>
                </c:pt>
                <c:pt idx="1522">
                  <c:v>45042.739311217701</c:v>
                </c:pt>
                <c:pt idx="1523">
                  <c:v>45042.73931237511</c:v>
                </c:pt>
                <c:pt idx="1524">
                  <c:v>45042.739313544094</c:v>
                </c:pt>
                <c:pt idx="1525">
                  <c:v>45042.739314701503</c:v>
                </c:pt>
                <c:pt idx="1526">
                  <c:v>45042.739315858911</c:v>
                </c:pt>
                <c:pt idx="1527">
                  <c:v>45042.73931701632</c:v>
                </c:pt>
                <c:pt idx="1528">
                  <c:v>45042.739318173728</c:v>
                </c:pt>
                <c:pt idx="1529">
                  <c:v>45042.739319331136</c:v>
                </c:pt>
                <c:pt idx="1530">
                  <c:v>45042.739320488545</c:v>
                </c:pt>
                <c:pt idx="1531">
                  <c:v>45042.739321645953</c:v>
                </c:pt>
                <c:pt idx="1532">
                  <c:v>45042.739322803362</c:v>
                </c:pt>
                <c:pt idx="1533">
                  <c:v>45042.739323972346</c:v>
                </c:pt>
                <c:pt idx="1534">
                  <c:v>45042.739325129754</c:v>
                </c:pt>
                <c:pt idx="1535">
                  <c:v>45042.739326298739</c:v>
                </c:pt>
                <c:pt idx="1536">
                  <c:v>45042.739327467723</c:v>
                </c:pt>
                <c:pt idx="1537">
                  <c:v>45042.739328625132</c:v>
                </c:pt>
                <c:pt idx="1538">
                  <c:v>45042.73932978254</c:v>
                </c:pt>
                <c:pt idx="1539">
                  <c:v>45042.739330939949</c:v>
                </c:pt>
                <c:pt idx="1540">
                  <c:v>45042.739332108933</c:v>
                </c:pt>
                <c:pt idx="1541">
                  <c:v>45042.739333277917</c:v>
                </c:pt>
                <c:pt idx="1542">
                  <c:v>45042.739334435326</c:v>
                </c:pt>
                <c:pt idx="1543">
                  <c:v>45042.739335592734</c:v>
                </c:pt>
                <c:pt idx="1544">
                  <c:v>45042.739336750143</c:v>
                </c:pt>
                <c:pt idx="1545">
                  <c:v>45042.739337919127</c:v>
                </c:pt>
                <c:pt idx="1546">
                  <c:v>45042.739339088112</c:v>
                </c:pt>
                <c:pt idx="1547">
                  <c:v>45042.739340257096</c:v>
                </c:pt>
                <c:pt idx="1548">
                  <c:v>45042.739341414504</c:v>
                </c:pt>
                <c:pt idx="1549">
                  <c:v>45042.739342571913</c:v>
                </c:pt>
                <c:pt idx="1550">
                  <c:v>45042.739343729321</c:v>
                </c:pt>
                <c:pt idx="1551">
                  <c:v>45042.73934488673</c:v>
                </c:pt>
                <c:pt idx="1552">
                  <c:v>45042.739346044138</c:v>
                </c:pt>
                <c:pt idx="1553">
                  <c:v>45042.739347201546</c:v>
                </c:pt>
                <c:pt idx="1554">
                  <c:v>45042.739348358955</c:v>
                </c:pt>
                <c:pt idx="1555">
                  <c:v>45042.739349516363</c:v>
                </c:pt>
                <c:pt idx="1556">
                  <c:v>45042.739350685348</c:v>
                </c:pt>
                <c:pt idx="1557">
                  <c:v>45042.739351842756</c:v>
                </c:pt>
                <c:pt idx="1558">
                  <c:v>45042.739353000165</c:v>
                </c:pt>
                <c:pt idx="1559">
                  <c:v>45042.739354157573</c:v>
                </c:pt>
                <c:pt idx="1560">
                  <c:v>45042.739355314981</c:v>
                </c:pt>
                <c:pt idx="1561">
                  <c:v>45042.739356483966</c:v>
                </c:pt>
                <c:pt idx="1562">
                  <c:v>45042.73935765295</c:v>
                </c:pt>
                <c:pt idx="1563">
                  <c:v>45042.739358810359</c:v>
                </c:pt>
                <c:pt idx="1564">
                  <c:v>45042.739359967767</c:v>
                </c:pt>
                <c:pt idx="1565">
                  <c:v>45042.739361125175</c:v>
                </c:pt>
                <c:pt idx="1566">
                  <c:v>45042.73936229416</c:v>
                </c:pt>
                <c:pt idx="1567">
                  <c:v>45042.739363451568</c:v>
                </c:pt>
                <c:pt idx="1568">
                  <c:v>45042.739364608977</c:v>
                </c:pt>
                <c:pt idx="1569">
                  <c:v>45042.739365766385</c:v>
                </c:pt>
                <c:pt idx="1570">
                  <c:v>45042.739366923794</c:v>
                </c:pt>
                <c:pt idx="1571">
                  <c:v>45042.739368081202</c:v>
                </c:pt>
                <c:pt idx="1572">
                  <c:v>45042.73936923861</c:v>
                </c:pt>
                <c:pt idx="1573">
                  <c:v>45042.739370396019</c:v>
                </c:pt>
                <c:pt idx="1574">
                  <c:v>45042.739371565003</c:v>
                </c:pt>
                <c:pt idx="1575">
                  <c:v>45042.739372722412</c:v>
                </c:pt>
                <c:pt idx="1576">
                  <c:v>45042.739373891396</c:v>
                </c:pt>
                <c:pt idx="1577">
                  <c:v>45042.739375060381</c:v>
                </c:pt>
                <c:pt idx="1578">
                  <c:v>45042.739376229365</c:v>
                </c:pt>
                <c:pt idx="1579">
                  <c:v>45042.739377386773</c:v>
                </c:pt>
                <c:pt idx="1580">
                  <c:v>45042.739378544182</c:v>
                </c:pt>
                <c:pt idx="1581">
                  <c:v>45042.73937970159</c:v>
                </c:pt>
                <c:pt idx="1582">
                  <c:v>45042.739380858999</c:v>
                </c:pt>
                <c:pt idx="1583">
                  <c:v>45042.739382027983</c:v>
                </c:pt>
                <c:pt idx="1584">
                  <c:v>45042.739383185391</c:v>
                </c:pt>
                <c:pt idx="1585">
                  <c:v>45042.7393843428</c:v>
                </c:pt>
                <c:pt idx="1586">
                  <c:v>45042.739385500208</c:v>
                </c:pt>
                <c:pt idx="1587">
                  <c:v>45042.739386669193</c:v>
                </c:pt>
                <c:pt idx="1588">
                  <c:v>45042.739387838177</c:v>
                </c:pt>
                <c:pt idx="1589">
                  <c:v>45042.739388995586</c:v>
                </c:pt>
                <c:pt idx="1590">
                  <c:v>45042.73939016457</c:v>
                </c:pt>
                <c:pt idx="1591">
                  <c:v>45042.739391321978</c:v>
                </c:pt>
                <c:pt idx="1592">
                  <c:v>45042.739392479387</c:v>
                </c:pt>
                <c:pt idx="1593">
                  <c:v>45042.739393636795</c:v>
                </c:pt>
                <c:pt idx="1594">
                  <c:v>45042.739394794204</c:v>
                </c:pt>
                <c:pt idx="1595">
                  <c:v>45042.739395963188</c:v>
                </c:pt>
                <c:pt idx="1596">
                  <c:v>45042.739397120597</c:v>
                </c:pt>
                <c:pt idx="1597">
                  <c:v>45042.739398278005</c:v>
                </c:pt>
                <c:pt idx="1598">
                  <c:v>45042.739399435413</c:v>
                </c:pt>
                <c:pt idx="1599">
                  <c:v>45042.739400592822</c:v>
                </c:pt>
                <c:pt idx="1600">
                  <c:v>45042.73940175023</c:v>
                </c:pt>
                <c:pt idx="1601">
                  <c:v>45042.739402907639</c:v>
                </c:pt>
                <c:pt idx="1602">
                  <c:v>45042.739404065047</c:v>
                </c:pt>
                <c:pt idx="1603">
                  <c:v>45042.739405234031</c:v>
                </c:pt>
                <c:pt idx="1604">
                  <c:v>45042.73940639144</c:v>
                </c:pt>
                <c:pt idx="1605">
                  <c:v>45042.739407548848</c:v>
                </c:pt>
                <c:pt idx="1606">
                  <c:v>45042.739408717833</c:v>
                </c:pt>
                <c:pt idx="1607">
                  <c:v>45042.739409886817</c:v>
                </c:pt>
                <c:pt idx="1608">
                  <c:v>45042.739411044226</c:v>
                </c:pt>
                <c:pt idx="1609">
                  <c:v>45042.739412201634</c:v>
                </c:pt>
                <c:pt idx="1610">
                  <c:v>45042.739413359042</c:v>
                </c:pt>
                <c:pt idx="1611">
                  <c:v>45042.739414528027</c:v>
                </c:pt>
                <c:pt idx="1612">
                  <c:v>45042.739415685435</c:v>
                </c:pt>
                <c:pt idx="1613">
                  <c:v>45042.739416842844</c:v>
                </c:pt>
                <c:pt idx="1614">
                  <c:v>45042.739418011828</c:v>
                </c:pt>
                <c:pt idx="1615">
                  <c:v>45042.739419180813</c:v>
                </c:pt>
                <c:pt idx="1616">
                  <c:v>45042.739420338221</c:v>
                </c:pt>
                <c:pt idx="1617">
                  <c:v>45042.739421507205</c:v>
                </c:pt>
                <c:pt idx="1618">
                  <c:v>45042.739422664614</c:v>
                </c:pt>
                <c:pt idx="1619">
                  <c:v>45042.739423833598</c:v>
                </c:pt>
                <c:pt idx="1620">
                  <c:v>45042.739424991007</c:v>
                </c:pt>
                <c:pt idx="1621">
                  <c:v>45042.739426148415</c:v>
                </c:pt>
                <c:pt idx="1622">
                  <c:v>45042.739427305823</c:v>
                </c:pt>
                <c:pt idx="1623">
                  <c:v>45042.739428463232</c:v>
                </c:pt>
                <c:pt idx="1624">
                  <c:v>45042.73942962064</c:v>
                </c:pt>
                <c:pt idx="1625">
                  <c:v>45042.739430789625</c:v>
                </c:pt>
                <c:pt idx="1626">
                  <c:v>45042.739431947033</c:v>
                </c:pt>
                <c:pt idx="1627">
                  <c:v>45042.739433104442</c:v>
                </c:pt>
                <c:pt idx="1628">
                  <c:v>45042.73943426185</c:v>
                </c:pt>
                <c:pt idx="1629">
                  <c:v>45042.739435430834</c:v>
                </c:pt>
                <c:pt idx="1630">
                  <c:v>45042.739436588243</c:v>
                </c:pt>
                <c:pt idx="1631">
                  <c:v>45042.739437745651</c:v>
                </c:pt>
                <c:pt idx="1632">
                  <c:v>45042.739438914636</c:v>
                </c:pt>
                <c:pt idx="1633">
                  <c:v>45042.739440072044</c:v>
                </c:pt>
                <c:pt idx="1634">
                  <c:v>45042.739441241029</c:v>
                </c:pt>
                <c:pt idx="1635">
                  <c:v>45042.739442398437</c:v>
                </c:pt>
                <c:pt idx="1636">
                  <c:v>45042.739443567421</c:v>
                </c:pt>
                <c:pt idx="1637">
                  <c:v>45042.73944472483</c:v>
                </c:pt>
                <c:pt idx="1638">
                  <c:v>45042.739445893814</c:v>
                </c:pt>
                <c:pt idx="1639">
                  <c:v>45042.739447051223</c:v>
                </c:pt>
                <c:pt idx="1640">
                  <c:v>45042.739448208631</c:v>
                </c:pt>
                <c:pt idx="1641">
                  <c:v>45042.739449366039</c:v>
                </c:pt>
                <c:pt idx="1642">
                  <c:v>45042.739450535024</c:v>
                </c:pt>
                <c:pt idx="1643">
                  <c:v>45042.739451692432</c:v>
                </c:pt>
                <c:pt idx="1644">
                  <c:v>45042.739452849841</c:v>
                </c:pt>
                <c:pt idx="1645">
                  <c:v>45042.739454018825</c:v>
                </c:pt>
                <c:pt idx="1646">
                  <c:v>45042.73945518781</c:v>
                </c:pt>
                <c:pt idx="1647">
                  <c:v>45042.739456345218</c:v>
                </c:pt>
                <c:pt idx="1648">
                  <c:v>45042.739457514203</c:v>
                </c:pt>
                <c:pt idx="1649">
                  <c:v>45042.739458683187</c:v>
                </c:pt>
                <c:pt idx="1650">
                  <c:v>45042.739459840595</c:v>
                </c:pt>
                <c:pt idx="1651">
                  <c:v>45042.739460998004</c:v>
                </c:pt>
                <c:pt idx="1652">
                  <c:v>45042.739462166988</c:v>
                </c:pt>
                <c:pt idx="1653">
                  <c:v>45042.739463335973</c:v>
                </c:pt>
                <c:pt idx="1654">
                  <c:v>45042.739464516526</c:v>
                </c:pt>
                <c:pt idx="1655">
                  <c:v>45042.739465673934</c:v>
                </c:pt>
                <c:pt idx="1656">
                  <c:v>45042.739466831343</c:v>
                </c:pt>
                <c:pt idx="1657">
                  <c:v>45042.739467988751</c:v>
                </c:pt>
                <c:pt idx="1658">
                  <c:v>45042.73946914616</c:v>
                </c:pt>
                <c:pt idx="1659">
                  <c:v>45042.739470303568</c:v>
                </c:pt>
                <c:pt idx="1660">
                  <c:v>45042.739471472552</c:v>
                </c:pt>
                <c:pt idx="1661">
                  <c:v>45042.739472641537</c:v>
                </c:pt>
                <c:pt idx="1662">
                  <c:v>45042.739473798945</c:v>
                </c:pt>
                <c:pt idx="1663">
                  <c:v>45042.739474956354</c:v>
                </c:pt>
                <c:pt idx="1664">
                  <c:v>45042.739476125338</c:v>
                </c:pt>
                <c:pt idx="1665">
                  <c:v>45042.739477282747</c:v>
                </c:pt>
                <c:pt idx="1666">
                  <c:v>45042.739478440155</c:v>
                </c:pt>
                <c:pt idx="1667">
                  <c:v>45042.739479609139</c:v>
                </c:pt>
                <c:pt idx="1668">
                  <c:v>45042.739480766548</c:v>
                </c:pt>
                <c:pt idx="1669">
                  <c:v>45042.739481923956</c:v>
                </c:pt>
                <c:pt idx="1670">
                  <c:v>45042.739483081365</c:v>
                </c:pt>
                <c:pt idx="1671">
                  <c:v>45042.739484250349</c:v>
                </c:pt>
                <c:pt idx="1672">
                  <c:v>45042.739485407757</c:v>
                </c:pt>
                <c:pt idx="1673">
                  <c:v>45042.739486576742</c:v>
                </c:pt>
                <c:pt idx="1674">
                  <c:v>45042.739487745726</c:v>
                </c:pt>
                <c:pt idx="1675">
                  <c:v>45042.739488903135</c:v>
                </c:pt>
                <c:pt idx="1676">
                  <c:v>45042.739490060543</c:v>
                </c:pt>
                <c:pt idx="1677">
                  <c:v>45042.739491229528</c:v>
                </c:pt>
                <c:pt idx="1678">
                  <c:v>45042.739492386936</c:v>
                </c:pt>
                <c:pt idx="1679">
                  <c:v>45042.739493544344</c:v>
                </c:pt>
                <c:pt idx="1680">
                  <c:v>45042.739494713329</c:v>
                </c:pt>
                <c:pt idx="1681">
                  <c:v>45042.739495870737</c:v>
                </c:pt>
                <c:pt idx="1682">
                  <c:v>45042.739497028146</c:v>
                </c:pt>
                <c:pt idx="1683">
                  <c:v>45042.739498185554</c:v>
                </c:pt>
                <c:pt idx="1684">
                  <c:v>45042.739499342963</c:v>
                </c:pt>
                <c:pt idx="1685">
                  <c:v>45042.739500500371</c:v>
                </c:pt>
                <c:pt idx="1686">
                  <c:v>45042.739501657779</c:v>
                </c:pt>
                <c:pt idx="1687">
                  <c:v>45042.739502826764</c:v>
                </c:pt>
                <c:pt idx="1688">
                  <c:v>45042.739503984172</c:v>
                </c:pt>
                <c:pt idx="1689">
                  <c:v>45042.739505141581</c:v>
                </c:pt>
                <c:pt idx="1690">
                  <c:v>45042.739506298989</c:v>
                </c:pt>
                <c:pt idx="1691">
                  <c:v>45042.739507456397</c:v>
                </c:pt>
                <c:pt idx="1692">
                  <c:v>45042.739508625382</c:v>
                </c:pt>
                <c:pt idx="1693">
                  <c:v>45042.73950978279</c:v>
                </c:pt>
                <c:pt idx="1694">
                  <c:v>45042.739510940199</c:v>
                </c:pt>
                <c:pt idx="1695">
                  <c:v>45042.739512097607</c:v>
                </c:pt>
                <c:pt idx="1696">
                  <c:v>45042.739513255015</c:v>
                </c:pt>
                <c:pt idx="1697">
                  <c:v>45042.739514412424</c:v>
                </c:pt>
                <c:pt idx="1698">
                  <c:v>45042.739515581408</c:v>
                </c:pt>
                <c:pt idx="1699">
                  <c:v>45042.739516750393</c:v>
                </c:pt>
                <c:pt idx="1700">
                  <c:v>45042.739517907801</c:v>
                </c:pt>
                <c:pt idx="1701">
                  <c:v>45042.73951906521</c:v>
                </c:pt>
                <c:pt idx="1702">
                  <c:v>45042.739520222618</c:v>
                </c:pt>
                <c:pt idx="1703">
                  <c:v>45042.739521380026</c:v>
                </c:pt>
                <c:pt idx="1704">
                  <c:v>45042.739522537435</c:v>
                </c:pt>
                <c:pt idx="1705">
                  <c:v>45042.739523694843</c:v>
                </c:pt>
                <c:pt idx="1706">
                  <c:v>45042.739524852252</c:v>
                </c:pt>
                <c:pt idx="1707">
                  <c:v>45042.73952600966</c:v>
                </c:pt>
                <c:pt idx="1708">
                  <c:v>45042.739527178644</c:v>
                </c:pt>
                <c:pt idx="1709">
                  <c:v>45042.739528336053</c:v>
                </c:pt>
                <c:pt idx="1710">
                  <c:v>45042.739529493461</c:v>
                </c:pt>
                <c:pt idx="1711">
                  <c:v>45042.73953065087</c:v>
                </c:pt>
                <c:pt idx="1712">
                  <c:v>45042.739531819854</c:v>
                </c:pt>
                <c:pt idx="1713">
                  <c:v>45042.739532977263</c:v>
                </c:pt>
                <c:pt idx="1714">
                  <c:v>45042.739534134671</c:v>
                </c:pt>
                <c:pt idx="1715">
                  <c:v>45042.739535292079</c:v>
                </c:pt>
                <c:pt idx="1716">
                  <c:v>45042.739536461064</c:v>
                </c:pt>
                <c:pt idx="1717">
                  <c:v>45042.739537618472</c:v>
                </c:pt>
                <c:pt idx="1718">
                  <c:v>45042.739538775881</c:v>
                </c:pt>
                <c:pt idx="1719">
                  <c:v>45042.739539933289</c:v>
                </c:pt>
                <c:pt idx="1720">
                  <c:v>45042.739541090697</c:v>
                </c:pt>
                <c:pt idx="1721">
                  <c:v>45042.739542248106</c:v>
                </c:pt>
                <c:pt idx="1722">
                  <c:v>45042.739543405514</c:v>
                </c:pt>
                <c:pt idx="1723">
                  <c:v>45042.739544562923</c:v>
                </c:pt>
                <c:pt idx="1724">
                  <c:v>45042.739545720331</c:v>
                </c:pt>
                <c:pt idx="1725">
                  <c:v>45042.739546877739</c:v>
                </c:pt>
                <c:pt idx="1726">
                  <c:v>45042.739548046724</c:v>
                </c:pt>
                <c:pt idx="1727">
                  <c:v>45042.739549204132</c:v>
                </c:pt>
                <c:pt idx="1728">
                  <c:v>45042.739550361541</c:v>
                </c:pt>
                <c:pt idx="1729">
                  <c:v>45042.739551518949</c:v>
                </c:pt>
                <c:pt idx="1730">
                  <c:v>45042.739552687934</c:v>
                </c:pt>
                <c:pt idx="1731">
                  <c:v>45042.739553856918</c:v>
                </c:pt>
                <c:pt idx="1732">
                  <c:v>45042.739555014326</c:v>
                </c:pt>
                <c:pt idx="1733">
                  <c:v>45042.739556171735</c:v>
                </c:pt>
                <c:pt idx="1734">
                  <c:v>45042.739557329143</c:v>
                </c:pt>
                <c:pt idx="1735">
                  <c:v>45042.739558486552</c:v>
                </c:pt>
                <c:pt idx="1736">
                  <c:v>45042.73955964396</c:v>
                </c:pt>
                <c:pt idx="1737">
                  <c:v>45042.739560801368</c:v>
                </c:pt>
                <c:pt idx="1738">
                  <c:v>45042.739561958777</c:v>
                </c:pt>
                <c:pt idx="1739">
                  <c:v>45042.739563127761</c:v>
                </c:pt>
                <c:pt idx="1740">
                  <c:v>45042.73956428517</c:v>
                </c:pt>
                <c:pt idx="1741">
                  <c:v>45042.739565442578</c:v>
                </c:pt>
                <c:pt idx="1742">
                  <c:v>45042.739566599987</c:v>
                </c:pt>
                <c:pt idx="1743">
                  <c:v>45042.739567757395</c:v>
                </c:pt>
                <c:pt idx="1744">
                  <c:v>45042.739568926379</c:v>
                </c:pt>
                <c:pt idx="1745">
                  <c:v>45042.739570083788</c:v>
                </c:pt>
                <c:pt idx="1746">
                  <c:v>45042.739571241196</c:v>
                </c:pt>
                <c:pt idx="1747">
                  <c:v>45042.739572410181</c:v>
                </c:pt>
                <c:pt idx="1748">
                  <c:v>45042.739573579165</c:v>
                </c:pt>
                <c:pt idx="1749">
                  <c:v>45042.73957474815</c:v>
                </c:pt>
                <c:pt idx="1750">
                  <c:v>45042.739575917134</c:v>
                </c:pt>
                <c:pt idx="1751">
                  <c:v>45042.739577074542</c:v>
                </c:pt>
                <c:pt idx="1752">
                  <c:v>45042.739578231951</c:v>
                </c:pt>
                <c:pt idx="1753">
                  <c:v>45042.739579389359</c:v>
                </c:pt>
                <c:pt idx="1754">
                  <c:v>45042.739580558344</c:v>
                </c:pt>
                <c:pt idx="1755">
                  <c:v>45042.739581715752</c:v>
                </c:pt>
                <c:pt idx="1756">
                  <c:v>45042.739582873161</c:v>
                </c:pt>
                <c:pt idx="1757">
                  <c:v>45042.739584030569</c:v>
                </c:pt>
                <c:pt idx="1758">
                  <c:v>45042.739585187977</c:v>
                </c:pt>
                <c:pt idx="1759">
                  <c:v>45042.739586345386</c:v>
                </c:pt>
                <c:pt idx="1760">
                  <c:v>45042.739587502794</c:v>
                </c:pt>
                <c:pt idx="1761">
                  <c:v>45042.739588660203</c:v>
                </c:pt>
                <c:pt idx="1762">
                  <c:v>45042.739589817611</c:v>
                </c:pt>
                <c:pt idx="1763">
                  <c:v>45042.739590975019</c:v>
                </c:pt>
                <c:pt idx="1764">
                  <c:v>45042.739592132428</c:v>
                </c:pt>
                <c:pt idx="1765">
                  <c:v>45042.739593289836</c:v>
                </c:pt>
                <c:pt idx="1766">
                  <c:v>45042.739594447245</c:v>
                </c:pt>
                <c:pt idx="1767">
                  <c:v>45042.739595604653</c:v>
                </c:pt>
                <c:pt idx="1768">
                  <c:v>45042.739596762061</c:v>
                </c:pt>
                <c:pt idx="1769">
                  <c:v>45042.739597931046</c:v>
                </c:pt>
                <c:pt idx="1770">
                  <c:v>45042.73959910003</c:v>
                </c:pt>
                <c:pt idx="1771">
                  <c:v>45042.739600257439</c:v>
                </c:pt>
                <c:pt idx="1772">
                  <c:v>45042.739601426423</c:v>
                </c:pt>
                <c:pt idx="1773">
                  <c:v>45042.739602583832</c:v>
                </c:pt>
                <c:pt idx="1774">
                  <c:v>45042.739603752816</c:v>
                </c:pt>
                <c:pt idx="1775">
                  <c:v>45042.739604910224</c:v>
                </c:pt>
                <c:pt idx="1776">
                  <c:v>45042.739606067633</c:v>
                </c:pt>
                <c:pt idx="1777">
                  <c:v>45042.739607236617</c:v>
                </c:pt>
                <c:pt idx="1778">
                  <c:v>45042.739608394026</c:v>
                </c:pt>
                <c:pt idx="1779">
                  <c:v>45042.73960956301</c:v>
                </c:pt>
                <c:pt idx="1780">
                  <c:v>45042.739610720419</c:v>
                </c:pt>
                <c:pt idx="1781">
                  <c:v>45042.739611889403</c:v>
                </c:pt>
                <c:pt idx="1782">
                  <c:v>45042.739613058387</c:v>
                </c:pt>
                <c:pt idx="1783">
                  <c:v>45042.739614227372</c:v>
                </c:pt>
                <c:pt idx="1784">
                  <c:v>45042.739615396356</c:v>
                </c:pt>
                <c:pt idx="1785">
                  <c:v>45042.739616565341</c:v>
                </c:pt>
                <c:pt idx="1786">
                  <c:v>45042.739617722749</c:v>
                </c:pt>
                <c:pt idx="1787">
                  <c:v>45042.739618891734</c:v>
                </c:pt>
                <c:pt idx="1788">
                  <c:v>45042.739620060718</c:v>
                </c:pt>
                <c:pt idx="1789">
                  <c:v>45042.739621229703</c:v>
                </c:pt>
                <c:pt idx="1790">
                  <c:v>45042.739622387111</c:v>
                </c:pt>
                <c:pt idx="1791">
                  <c:v>45042.739623544519</c:v>
                </c:pt>
                <c:pt idx="1792">
                  <c:v>45042.739624713504</c:v>
                </c:pt>
                <c:pt idx="1793">
                  <c:v>45042.739625870912</c:v>
                </c:pt>
                <c:pt idx="1794">
                  <c:v>45042.739627028321</c:v>
                </c:pt>
                <c:pt idx="1795">
                  <c:v>45042.739628197305</c:v>
                </c:pt>
                <c:pt idx="1796">
                  <c:v>45042.739629354714</c:v>
                </c:pt>
                <c:pt idx="1797">
                  <c:v>45042.739630512122</c:v>
                </c:pt>
                <c:pt idx="1798">
                  <c:v>45042.73963166953</c:v>
                </c:pt>
                <c:pt idx="1799">
                  <c:v>45042.739632838515</c:v>
                </c:pt>
                <c:pt idx="1800">
                  <c:v>45042.739633995923</c:v>
                </c:pt>
                <c:pt idx="1801">
                  <c:v>45042.739635153332</c:v>
                </c:pt>
                <c:pt idx="1802">
                  <c:v>45042.73963631074</c:v>
                </c:pt>
                <c:pt idx="1803">
                  <c:v>45042.739637468148</c:v>
                </c:pt>
                <c:pt idx="1804">
                  <c:v>45042.739638625557</c:v>
                </c:pt>
                <c:pt idx="1805">
                  <c:v>45042.739639782965</c:v>
                </c:pt>
                <c:pt idx="1806">
                  <c:v>45042.739640940374</c:v>
                </c:pt>
                <c:pt idx="1807">
                  <c:v>45042.739642097782</c:v>
                </c:pt>
                <c:pt idx="1808">
                  <c:v>45042.739643266767</c:v>
                </c:pt>
                <c:pt idx="1809">
                  <c:v>45042.739644424175</c:v>
                </c:pt>
                <c:pt idx="1810">
                  <c:v>45042.739645581583</c:v>
                </c:pt>
                <c:pt idx="1811">
                  <c:v>45042.739646738992</c:v>
                </c:pt>
                <c:pt idx="1812">
                  <c:v>45042.7396478964</c:v>
                </c:pt>
                <c:pt idx="1813">
                  <c:v>45042.739649053809</c:v>
                </c:pt>
                <c:pt idx="1814">
                  <c:v>45042.739650211217</c:v>
                </c:pt>
                <c:pt idx="1815">
                  <c:v>45042.739651368625</c:v>
                </c:pt>
                <c:pt idx="1816">
                  <c:v>45042.739652526034</c:v>
                </c:pt>
                <c:pt idx="1817">
                  <c:v>45042.739653683442</c:v>
                </c:pt>
                <c:pt idx="1818">
                  <c:v>45042.739654840851</c:v>
                </c:pt>
                <c:pt idx="1819">
                  <c:v>45042.739656009835</c:v>
                </c:pt>
                <c:pt idx="1820">
                  <c:v>45042.739657178819</c:v>
                </c:pt>
                <c:pt idx="1821">
                  <c:v>45042.739658336228</c:v>
                </c:pt>
                <c:pt idx="1822">
                  <c:v>45042.739659493636</c:v>
                </c:pt>
                <c:pt idx="1823">
                  <c:v>45042.739660651045</c:v>
                </c:pt>
                <c:pt idx="1824">
                  <c:v>45042.739661808453</c:v>
                </c:pt>
                <c:pt idx="1825">
                  <c:v>45042.739662977438</c:v>
                </c:pt>
                <c:pt idx="1826">
                  <c:v>45042.739664134846</c:v>
                </c:pt>
                <c:pt idx="1827">
                  <c:v>45042.73966530383</c:v>
                </c:pt>
                <c:pt idx="1828">
                  <c:v>45042.739666461239</c:v>
                </c:pt>
                <c:pt idx="1829">
                  <c:v>45042.739667618647</c:v>
                </c:pt>
                <c:pt idx="1830">
                  <c:v>45042.739668776056</c:v>
                </c:pt>
                <c:pt idx="1831">
                  <c:v>45042.73966994504</c:v>
                </c:pt>
                <c:pt idx="1832">
                  <c:v>45042.739671102448</c:v>
                </c:pt>
                <c:pt idx="1833">
                  <c:v>45042.739672259857</c:v>
                </c:pt>
                <c:pt idx="1834">
                  <c:v>45042.739673428841</c:v>
                </c:pt>
                <c:pt idx="1835">
                  <c:v>45042.73967458625</c:v>
                </c:pt>
                <c:pt idx="1836">
                  <c:v>45042.739675755234</c:v>
                </c:pt>
                <c:pt idx="1837">
                  <c:v>45042.739676924219</c:v>
                </c:pt>
                <c:pt idx="1838">
                  <c:v>45042.739678081627</c:v>
                </c:pt>
                <c:pt idx="1839">
                  <c:v>45042.739679250612</c:v>
                </c:pt>
                <c:pt idx="1840">
                  <c:v>45042.739680419596</c:v>
                </c:pt>
                <c:pt idx="1841">
                  <c:v>45042.739681577004</c:v>
                </c:pt>
                <c:pt idx="1842">
                  <c:v>45042.739682734413</c:v>
                </c:pt>
                <c:pt idx="1843">
                  <c:v>45042.739683891821</c:v>
                </c:pt>
                <c:pt idx="1844">
                  <c:v>45042.73968504923</c:v>
                </c:pt>
                <c:pt idx="1845">
                  <c:v>45042.739686218214</c:v>
                </c:pt>
                <c:pt idx="1846">
                  <c:v>45042.739687387199</c:v>
                </c:pt>
                <c:pt idx="1847">
                  <c:v>45042.739688544607</c:v>
                </c:pt>
                <c:pt idx="1848">
                  <c:v>45042.739689702015</c:v>
                </c:pt>
                <c:pt idx="1849">
                  <c:v>45042.739690871</c:v>
                </c:pt>
                <c:pt idx="1850">
                  <c:v>45042.739692039984</c:v>
                </c:pt>
                <c:pt idx="1851">
                  <c:v>45042.739693208969</c:v>
                </c:pt>
                <c:pt idx="1852">
                  <c:v>45042.739694366377</c:v>
                </c:pt>
                <c:pt idx="1853">
                  <c:v>45042.739695523785</c:v>
                </c:pt>
                <c:pt idx="1854">
                  <c:v>45042.73969669277</c:v>
                </c:pt>
                <c:pt idx="1855">
                  <c:v>45042.739697861754</c:v>
                </c:pt>
                <c:pt idx="1856">
                  <c:v>45042.739699019163</c:v>
                </c:pt>
                <c:pt idx="1857">
                  <c:v>45042.739700176571</c:v>
                </c:pt>
                <c:pt idx="1858">
                  <c:v>45042.73970133398</c:v>
                </c:pt>
                <c:pt idx="1859">
                  <c:v>45042.739702491388</c:v>
                </c:pt>
                <c:pt idx="1860">
                  <c:v>45042.739703648796</c:v>
                </c:pt>
                <c:pt idx="1861">
                  <c:v>45042.739704806205</c:v>
                </c:pt>
                <c:pt idx="1862">
                  <c:v>45042.739705963613</c:v>
                </c:pt>
                <c:pt idx="1863">
                  <c:v>45042.739707121022</c:v>
                </c:pt>
                <c:pt idx="1864">
                  <c:v>45042.73970827843</c:v>
                </c:pt>
                <c:pt idx="1865">
                  <c:v>45042.739709435838</c:v>
                </c:pt>
                <c:pt idx="1866">
                  <c:v>45042.739710593247</c:v>
                </c:pt>
                <c:pt idx="1867">
                  <c:v>45042.739711750655</c:v>
                </c:pt>
                <c:pt idx="1868">
                  <c:v>45042.739712908064</c:v>
                </c:pt>
                <c:pt idx="1869">
                  <c:v>45042.739714065472</c:v>
                </c:pt>
                <c:pt idx="1870">
                  <c:v>45042.73971522288</c:v>
                </c:pt>
                <c:pt idx="1871">
                  <c:v>45042.739716380289</c:v>
                </c:pt>
                <c:pt idx="1872">
                  <c:v>45042.739717537697</c:v>
                </c:pt>
                <c:pt idx="1873">
                  <c:v>45042.739718706682</c:v>
                </c:pt>
                <c:pt idx="1874">
                  <c:v>45042.73971986409</c:v>
                </c:pt>
                <c:pt idx="1875">
                  <c:v>45042.739721021499</c:v>
                </c:pt>
                <c:pt idx="1876">
                  <c:v>45042.739722178907</c:v>
                </c:pt>
                <c:pt idx="1877">
                  <c:v>45042.739723336315</c:v>
                </c:pt>
                <c:pt idx="1878">
                  <c:v>45042.7397245053</c:v>
                </c:pt>
                <c:pt idx="1879">
                  <c:v>45042.739725662708</c:v>
                </c:pt>
                <c:pt idx="1880">
                  <c:v>45042.739726820117</c:v>
                </c:pt>
                <c:pt idx="1881">
                  <c:v>45042.739727977525</c:v>
                </c:pt>
                <c:pt idx="1882">
                  <c:v>45042.739729134933</c:v>
                </c:pt>
                <c:pt idx="1883">
                  <c:v>45042.739730292342</c:v>
                </c:pt>
                <c:pt idx="1884">
                  <c:v>45042.739731461326</c:v>
                </c:pt>
                <c:pt idx="1885">
                  <c:v>45042.739732618735</c:v>
                </c:pt>
                <c:pt idx="1886">
                  <c:v>45042.739733776143</c:v>
                </c:pt>
                <c:pt idx="1887">
                  <c:v>45042.739734933552</c:v>
                </c:pt>
                <c:pt idx="1888">
                  <c:v>45042.73973609096</c:v>
                </c:pt>
                <c:pt idx="1889">
                  <c:v>45042.739737248368</c:v>
                </c:pt>
                <c:pt idx="1890">
                  <c:v>45042.739738417353</c:v>
                </c:pt>
                <c:pt idx="1891">
                  <c:v>45042.739739574761</c:v>
                </c:pt>
                <c:pt idx="1892">
                  <c:v>45042.73974073217</c:v>
                </c:pt>
                <c:pt idx="1893">
                  <c:v>45042.739741901154</c:v>
                </c:pt>
                <c:pt idx="1894">
                  <c:v>45042.739743058562</c:v>
                </c:pt>
                <c:pt idx="1895">
                  <c:v>45042.739744215971</c:v>
                </c:pt>
                <c:pt idx="1896">
                  <c:v>45042.739745373379</c:v>
                </c:pt>
                <c:pt idx="1897">
                  <c:v>45042.739746530788</c:v>
                </c:pt>
                <c:pt idx="1898">
                  <c:v>45042.739747699772</c:v>
                </c:pt>
                <c:pt idx="1899">
                  <c:v>45042.739748857181</c:v>
                </c:pt>
                <c:pt idx="1900">
                  <c:v>45042.739750014589</c:v>
                </c:pt>
                <c:pt idx="1901">
                  <c:v>45042.739751183573</c:v>
                </c:pt>
                <c:pt idx="1902">
                  <c:v>45042.739752352558</c:v>
                </c:pt>
                <c:pt idx="1903">
                  <c:v>45042.739753521542</c:v>
                </c:pt>
                <c:pt idx="1904">
                  <c:v>45042.739754678951</c:v>
                </c:pt>
                <c:pt idx="1905">
                  <c:v>45042.739755836359</c:v>
                </c:pt>
                <c:pt idx="1906">
                  <c:v>45042.739756993768</c:v>
                </c:pt>
                <c:pt idx="1907">
                  <c:v>45042.739758162752</c:v>
                </c:pt>
                <c:pt idx="1908">
                  <c:v>45042.739759331736</c:v>
                </c:pt>
                <c:pt idx="1909">
                  <c:v>45042.739760489145</c:v>
                </c:pt>
                <c:pt idx="1910">
                  <c:v>45042.739761658129</c:v>
                </c:pt>
                <c:pt idx="1911">
                  <c:v>45042.739762827114</c:v>
                </c:pt>
                <c:pt idx="1912">
                  <c:v>45042.739763984522</c:v>
                </c:pt>
                <c:pt idx="1913">
                  <c:v>45042.739765153507</c:v>
                </c:pt>
                <c:pt idx="1914">
                  <c:v>45042.739766322491</c:v>
                </c:pt>
                <c:pt idx="1915">
                  <c:v>45042.739767479899</c:v>
                </c:pt>
                <c:pt idx="1916">
                  <c:v>45042.739768637308</c:v>
                </c:pt>
                <c:pt idx="1917">
                  <c:v>45042.739769794716</c:v>
                </c:pt>
                <c:pt idx="1918">
                  <c:v>45042.739770963701</c:v>
                </c:pt>
                <c:pt idx="1919">
                  <c:v>45042.739772121109</c:v>
                </c:pt>
                <c:pt idx="1920">
                  <c:v>45042.739773278518</c:v>
                </c:pt>
                <c:pt idx="1921">
                  <c:v>45042.739774447502</c:v>
                </c:pt>
                <c:pt idx="1922">
                  <c:v>45042.73977560491</c:v>
                </c:pt>
                <c:pt idx="1923">
                  <c:v>45042.739776773895</c:v>
                </c:pt>
                <c:pt idx="1924">
                  <c:v>45042.739777942879</c:v>
                </c:pt>
                <c:pt idx="1925">
                  <c:v>45042.739779100288</c:v>
                </c:pt>
                <c:pt idx="1926">
                  <c:v>45042.739780257696</c:v>
                </c:pt>
                <c:pt idx="1927">
                  <c:v>45042.739781415105</c:v>
                </c:pt>
                <c:pt idx="1928">
                  <c:v>45042.739782572513</c:v>
                </c:pt>
                <c:pt idx="1929">
                  <c:v>45042.739783741497</c:v>
                </c:pt>
                <c:pt idx="1930">
                  <c:v>45042.739784898906</c:v>
                </c:pt>
                <c:pt idx="1931">
                  <c:v>45042.739786056314</c:v>
                </c:pt>
                <c:pt idx="1932">
                  <c:v>45042.739787213723</c:v>
                </c:pt>
                <c:pt idx="1933">
                  <c:v>45042.739788371131</c:v>
                </c:pt>
                <c:pt idx="1934">
                  <c:v>45042.739789528539</c:v>
                </c:pt>
                <c:pt idx="1935">
                  <c:v>45042.739790685948</c:v>
                </c:pt>
                <c:pt idx="1936">
                  <c:v>45042.739791843356</c:v>
                </c:pt>
                <c:pt idx="1937">
                  <c:v>45042.739793000765</c:v>
                </c:pt>
                <c:pt idx="1938">
                  <c:v>45042.739794158173</c:v>
                </c:pt>
                <c:pt idx="1939">
                  <c:v>45042.739795315581</c:v>
                </c:pt>
                <c:pt idx="1940">
                  <c:v>45042.73979647299</c:v>
                </c:pt>
                <c:pt idx="1941">
                  <c:v>45042.739797630398</c:v>
                </c:pt>
                <c:pt idx="1942">
                  <c:v>45042.739798787807</c:v>
                </c:pt>
                <c:pt idx="1943">
                  <c:v>45042.739799956791</c:v>
                </c:pt>
                <c:pt idx="1944">
                  <c:v>45042.7398011142</c:v>
                </c:pt>
                <c:pt idx="1945">
                  <c:v>45042.739802271608</c:v>
                </c:pt>
                <c:pt idx="1946">
                  <c:v>45042.739803429016</c:v>
                </c:pt>
                <c:pt idx="1947">
                  <c:v>45042.739804586425</c:v>
                </c:pt>
                <c:pt idx="1948">
                  <c:v>45042.739805743833</c:v>
                </c:pt>
                <c:pt idx="1949">
                  <c:v>45042.739806901242</c:v>
                </c:pt>
                <c:pt idx="1950">
                  <c:v>45042.73980805865</c:v>
                </c:pt>
                <c:pt idx="1951">
                  <c:v>45042.739809227634</c:v>
                </c:pt>
                <c:pt idx="1952">
                  <c:v>45042.739810385043</c:v>
                </c:pt>
                <c:pt idx="1953">
                  <c:v>45042.739811554027</c:v>
                </c:pt>
                <c:pt idx="1954">
                  <c:v>45042.739812711436</c:v>
                </c:pt>
                <c:pt idx="1955">
                  <c:v>45042.739813868844</c:v>
                </c:pt>
                <c:pt idx="1956">
                  <c:v>45042.739815026252</c:v>
                </c:pt>
                <c:pt idx="1957">
                  <c:v>45042.739816195237</c:v>
                </c:pt>
                <c:pt idx="1958">
                  <c:v>45042.739817352645</c:v>
                </c:pt>
                <c:pt idx="1959">
                  <c:v>45042.739818510054</c:v>
                </c:pt>
                <c:pt idx="1960">
                  <c:v>45042.739819667462</c:v>
                </c:pt>
                <c:pt idx="1961">
                  <c:v>45042.739820836447</c:v>
                </c:pt>
                <c:pt idx="1962">
                  <c:v>45042.739822005431</c:v>
                </c:pt>
                <c:pt idx="1963">
                  <c:v>45042.739823162839</c:v>
                </c:pt>
                <c:pt idx="1964">
                  <c:v>45042.739824320248</c:v>
                </c:pt>
                <c:pt idx="1965">
                  <c:v>45042.739825477656</c:v>
                </c:pt>
                <c:pt idx="1966">
                  <c:v>45042.739826635065</c:v>
                </c:pt>
                <c:pt idx="1967">
                  <c:v>45042.739827804049</c:v>
                </c:pt>
                <c:pt idx="1968">
                  <c:v>45042.739828961458</c:v>
                </c:pt>
                <c:pt idx="1969">
                  <c:v>45042.739830130442</c:v>
                </c:pt>
                <c:pt idx="1970">
                  <c:v>45042.73983128785</c:v>
                </c:pt>
                <c:pt idx="1971">
                  <c:v>45042.739832445259</c:v>
                </c:pt>
                <c:pt idx="1972">
                  <c:v>45042.739833614243</c:v>
                </c:pt>
                <c:pt idx="1973">
                  <c:v>45042.739834783228</c:v>
                </c:pt>
                <c:pt idx="1974">
                  <c:v>45042.739835940636</c:v>
                </c:pt>
                <c:pt idx="1975">
                  <c:v>45042.739837098045</c:v>
                </c:pt>
                <c:pt idx="1976">
                  <c:v>45042.739838267029</c:v>
                </c:pt>
                <c:pt idx="1977">
                  <c:v>45042.739839436013</c:v>
                </c:pt>
                <c:pt idx="1978">
                  <c:v>45042.739840593422</c:v>
                </c:pt>
                <c:pt idx="1979">
                  <c:v>45042.73984175083</c:v>
                </c:pt>
                <c:pt idx="1980">
                  <c:v>45042.739842919815</c:v>
                </c:pt>
                <c:pt idx="1981">
                  <c:v>45042.739844077223</c:v>
                </c:pt>
                <c:pt idx="1982">
                  <c:v>45042.739845246208</c:v>
                </c:pt>
                <c:pt idx="1983">
                  <c:v>45042.739846403616</c:v>
                </c:pt>
                <c:pt idx="1984">
                  <c:v>45042.739847561024</c:v>
                </c:pt>
                <c:pt idx="1985">
                  <c:v>45042.739848718433</c:v>
                </c:pt>
                <c:pt idx="1986">
                  <c:v>45042.739849887417</c:v>
                </c:pt>
                <c:pt idx="1987">
                  <c:v>45042.739851044826</c:v>
                </c:pt>
                <c:pt idx="1988">
                  <c:v>45042.739852202234</c:v>
                </c:pt>
                <c:pt idx="1989">
                  <c:v>45042.739853359642</c:v>
                </c:pt>
                <c:pt idx="1990">
                  <c:v>45042.739854528627</c:v>
                </c:pt>
                <c:pt idx="1991">
                  <c:v>45042.739855697611</c:v>
                </c:pt>
                <c:pt idx="1992">
                  <c:v>45042.73985685502</c:v>
                </c:pt>
                <c:pt idx="1993">
                  <c:v>45042.739858012428</c:v>
                </c:pt>
                <c:pt idx="1994">
                  <c:v>45042.739859169837</c:v>
                </c:pt>
                <c:pt idx="1995">
                  <c:v>45042.739860327245</c:v>
                </c:pt>
                <c:pt idx="1996">
                  <c:v>45042.739861484653</c:v>
                </c:pt>
                <c:pt idx="1997">
                  <c:v>45042.739862642062</c:v>
                </c:pt>
                <c:pt idx="1998">
                  <c:v>45042.739863811046</c:v>
                </c:pt>
                <c:pt idx="1999">
                  <c:v>45042.739864968455</c:v>
                </c:pt>
                <c:pt idx="2000">
                  <c:v>45042.739866125863</c:v>
                </c:pt>
                <c:pt idx="2001">
                  <c:v>45042.739867283271</c:v>
                </c:pt>
                <c:pt idx="2002">
                  <c:v>45042.739868452256</c:v>
                </c:pt>
                <c:pt idx="2003">
                  <c:v>45042.73986962124</c:v>
                </c:pt>
                <c:pt idx="2004">
                  <c:v>45042.739870778649</c:v>
                </c:pt>
                <c:pt idx="2005">
                  <c:v>45042.739871947633</c:v>
                </c:pt>
                <c:pt idx="2006">
                  <c:v>45042.739873116618</c:v>
                </c:pt>
                <c:pt idx="2007">
                  <c:v>45042.739874285602</c:v>
                </c:pt>
                <c:pt idx="2008">
                  <c:v>45042.739875443011</c:v>
                </c:pt>
                <c:pt idx="2009">
                  <c:v>45042.739876600419</c:v>
                </c:pt>
                <c:pt idx="2010">
                  <c:v>45042.739877757827</c:v>
                </c:pt>
                <c:pt idx="2011">
                  <c:v>45042.739878915236</c:v>
                </c:pt>
                <c:pt idx="2012">
                  <c:v>45042.73988008422</c:v>
                </c:pt>
                <c:pt idx="2013">
                  <c:v>45042.739881253205</c:v>
                </c:pt>
                <c:pt idx="2014">
                  <c:v>45042.739882422189</c:v>
                </c:pt>
                <c:pt idx="2015">
                  <c:v>45042.739883591174</c:v>
                </c:pt>
                <c:pt idx="2016">
                  <c:v>45042.739884748582</c:v>
                </c:pt>
                <c:pt idx="2017">
                  <c:v>45042.739885917566</c:v>
                </c:pt>
                <c:pt idx="2018">
                  <c:v>45042.739887086551</c:v>
                </c:pt>
                <c:pt idx="2019">
                  <c:v>45042.739888255535</c:v>
                </c:pt>
                <c:pt idx="2020">
                  <c:v>45042.73988942452</c:v>
                </c:pt>
                <c:pt idx="2021">
                  <c:v>45042.739890593504</c:v>
                </c:pt>
                <c:pt idx="2022">
                  <c:v>45042.739891750913</c:v>
                </c:pt>
                <c:pt idx="2023">
                  <c:v>45042.739892908321</c:v>
                </c:pt>
                <c:pt idx="2024">
                  <c:v>45042.739894065729</c:v>
                </c:pt>
                <c:pt idx="2025">
                  <c:v>45042.739895234714</c:v>
                </c:pt>
                <c:pt idx="2026">
                  <c:v>45042.739896392122</c:v>
                </c:pt>
                <c:pt idx="2027">
                  <c:v>45042.739897549531</c:v>
                </c:pt>
                <c:pt idx="2028">
                  <c:v>45042.739898706939</c:v>
                </c:pt>
                <c:pt idx="2029">
                  <c:v>45042.739899864348</c:v>
                </c:pt>
                <c:pt idx="2030">
                  <c:v>45042.739901021756</c:v>
                </c:pt>
                <c:pt idx="2031">
                  <c:v>45042.739902179164</c:v>
                </c:pt>
                <c:pt idx="2032">
                  <c:v>45042.739903336573</c:v>
                </c:pt>
                <c:pt idx="2033">
                  <c:v>45042.739904493981</c:v>
                </c:pt>
                <c:pt idx="2034">
                  <c:v>45042.73990565139</c:v>
                </c:pt>
                <c:pt idx="2035">
                  <c:v>45042.739906808798</c:v>
                </c:pt>
                <c:pt idx="2036">
                  <c:v>45042.739907966206</c:v>
                </c:pt>
                <c:pt idx="2037">
                  <c:v>45042.739909123615</c:v>
                </c:pt>
                <c:pt idx="2038">
                  <c:v>45042.739910281023</c:v>
                </c:pt>
                <c:pt idx="2039">
                  <c:v>45042.739911450008</c:v>
                </c:pt>
                <c:pt idx="2040">
                  <c:v>45042.739912618992</c:v>
                </c:pt>
                <c:pt idx="2041">
                  <c:v>45042.7399137764</c:v>
                </c:pt>
                <c:pt idx="2042">
                  <c:v>45042.739914933809</c:v>
                </c:pt>
                <c:pt idx="2043">
                  <c:v>45042.739916102793</c:v>
                </c:pt>
                <c:pt idx="2044">
                  <c:v>45042.739917260202</c:v>
                </c:pt>
                <c:pt idx="2045">
                  <c:v>45042.73991841761</c:v>
                </c:pt>
                <c:pt idx="2046">
                  <c:v>45042.739919575019</c:v>
                </c:pt>
                <c:pt idx="2047">
                  <c:v>45042.739920732427</c:v>
                </c:pt>
                <c:pt idx="2048">
                  <c:v>45042.739921889835</c:v>
                </c:pt>
                <c:pt idx="2049">
                  <c:v>45042.73992305882</c:v>
                </c:pt>
                <c:pt idx="2050">
                  <c:v>45042.739924216228</c:v>
                </c:pt>
                <c:pt idx="2051">
                  <c:v>45042.739925373637</c:v>
                </c:pt>
                <c:pt idx="2052">
                  <c:v>45042.739926531045</c:v>
                </c:pt>
                <c:pt idx="2053">
                  <c:v>45042.73992770003</c:v>
                </c:pt>
                <c:pt idx="2054">
                  <c:v>45042.739928857438</c:v>
                </c:pt>
                <c:pt idx="2055">
                  <c:v>45042.739930026422</c:v>
                </c:pt>
                <c:pt idx="2056">
                  <c:v>45042.739931183831</c:v>
                </c:pt>
                <c:pt idx="2057">
                  <c:v>45042.739932352815</c:v>
                </c:pt>
                <c:pt idx="2058">
                  <c:v>45042.739933510224</c:v>
                </c:pt>
                <c:pt idx="2059">
                  <c:v>45042.739934679208</c:v>
                </c:pt>
                <c:pt idx="2060">
                  <c:v>45042.739935836616</c:v>
                </c:pt>
                <c:pt idx="2061">
                  <c:v>45042.739937005601</c:v>
                </c:pt>
                <c:pt idx="2062">
                  <c:v>45042.739938163009</c:v>
                </c:pt>
                <c:pt idx="2063">
                  <c:v>45042.739939320418</c:v>
                </c:pt>
                <c:pt idx="2064">
                  <c:v>45042.739940477826</c:v>
                </c:pt>
                <c:pt idx="2065">
                  <c:v>45042.739941635235</c:v>
                </c:pt>
                <c:pt idx="2066">
                  <c:v>45042.739942792643</c:v>
                </c:pt>
                <c:pt idx="2067">
                  <c:v>45042.739943950051</c:v>
                </c:pt>
                <c:pt idx="2068">
                  <c:v>45042.739945130605</c:v>
                </c:pt>
                <c:pt idx="2069">
                  <c:v>45042.739946288013</c:v>
                </c:pt>
                <c:pt idx="2070">
                  <c:v>45042.739947445421</c:v>
                </c:pt>
                <c:pt idx="2071">
                  <c:v>45042.739948614406</c:v>
                </c:pt>
                <c:pt idx="2072">
                  <c:v>45042.739949771814</c:v>
                </c:pt>
                <c:pt idx="2073">
                  <c:v>45042.739950929223</c:v>
                </c:pt>
                <c:pt idx="2074">
                  <c:v>45042.739952098207</c:v>
                </c:pt>
                <c:pt idx="2075">
                  <c:v>45042.739953255616</c:v>
                </c:pt>
                <c:pt idx="2076">
                  <c:v>45042.7399544246</c:v>
                </c:pt>
                <c:pt idx="2077">
                  <c:v>45042.739955582008</c:v>
                </c:pt>
                <c:pt idx="2078">
                  <c:v>45042.739956739417</c:v>
                </c:pt>
                <c:pt idx="2079">
                  <c:v>45042.739957908401</c:v>
                </c:pt>
                <c:pt idx="2080">
                  <c:v>45042.73995906581</c:v>
                </c:pt>
                <c:pt idx="2081">
                  <c:v>45042.739960234794</c:v>
                </c:pt>
                <c:pt idx="2082">
                  <c:v>45042.739961403779</c:v>
                </c:pt>
                <c:pt idx="2083">
                  <c:v>45042.739962561187</c:v>
                </c:pt>
                <c:pt idx="2084">
                  <c:v>45042.739963718595</c:v>
                </c:pt>
                <c:pt idx="2085">
                  <c:v>45042.739964876004</c:v>
                </c:pt>
                <c:pt idx="2086">
                  <c:v>45042.739966033412</c:v>
                </c:pt>
                <c:pt idx="2087">
                  <c:v>45042.739967190821</c:v>
                </c:pt>
                <c:pt idx="2088">
                  <c:v>45042.739968348229</c:v>
                </c:pt>
                <c:pt idx="2089">
                  <c:v>45042.739969517213</c:v>
                </c:pt>
                <c:pt idx="2090">
                  <c:v>45042.739970674622</c:v>
                </c:pt>
                <c:pt idx="2091">
                  <c:v>45042.73997183203</c:v>
                </c:pt>
                <c:pt idx="2092">
                  <c:v>45042.739972989439</c:v>
                </c:pt>
                <c:pt idx="2093">
                  <c:v>45042.739974146847</c:v>
                </c:pt>
                <c:pt idx="2094">
                  <c:v>45042.739975304255</c:v>
                </c:pt>
                <c:pt idx="2095">
                  <c:v>45042.73997647324</c:v>
                </c:pt>
                <c:pt idx="2096">
                  <c:v>45042.739977642224</c:v>
                </c:pt>
                <c:pt idx="2097">
                  <c:v>45042.739978811209</c:v>
                </c:pt>
                <c:pt idx="2098">
                  <c:v>45042.739979968617</c:v>
                </c:pt>
                <c:pt idx="2099">
                  <c:v>45042.739981126026</c:v>
                </c:pt>
                <c:pt idx="2100">
                  <c:v>45042.73998229501</c:v>
                </c:pt>
                <c:pt idx="2101">
                  <c:v>45042.739983452419</c:v>
                </c:pt>
                <c:pt idx="2102">
                  <c:v>45042.739984609827</c:v>
                </c:pt>
                <c:pt idx="2103">
                  <c:v>45042.739985767235</c:v>
                </c:pt>
                <c:pt idx="2104">
                  <c:v>45042.739986924644</c:v>
                </c:pt>
                <c:pt idx="2105">
                  <c:v>45042.739988082052</c:v>
                </c:pt>
                <c:pt idx="2106">
                  <c:v>45042.739989239461</c:v>
                </c:pt>
                <c:pt idx="2107">
                  <c:v>45042.739990396869</c:v>
                </c:pt>
                <c:pt idx="2108">
                  <c:v>45042.739991554277</c:v>
                </c:pt>
                <c:pt idx="2109">
                  <c:v>45042.739992711686</c:v>
                </c:pt>
                <c:pt idx="2110">
                  <c:v>45042.73999388067</c:v>
                </c:pt>
                <c:pt idx="2111">
                  <c:v>45042.739995038079</c:v>
                </c:pt>
                <c:pt idx="2112">
                  <c:v>45042.739996195487</c:v>
                </c:pt>
                <c:pt idx="2113">
                  <c:v>45042.739997352895</c:v>
                </c:pt>
                <c:pt idx="2114">
                  <c:v>45042.739998510304</c:v>
                </c:pt>
                <c:pt idx="2115">
                  <c:v>45042.739999667712</c:v>
                </c:pt>
                <c:pt idx="2116">
                  <c:v>45042.740000825121</c:v>
                </c:pt>
                <c:pt idx="2117">
                  <c:v>45042.740001982529</c:v>
                </c:pt>
                <c:pt idx="2118">
                  <c:v>45042.740003139937</c:v>
                </c:pt>
                <c:pt idx="2119">
                  <c:v>45042.740004308922</c:v>
                </c:pt>
                <c:pt idx="2120">
                  <c:v>45042.740005477906</c:v>
                </c:pt>
                <c:pt idx="2121">
                  <c:v>45042.740006635315</c:v>
                </c:pt>
                <c:pt idx="2122">
                  <c:v>45042.740007792723</c:v>
                </c:pt>
                <c:pt idx="2123">
                  <c:v>45042.740008950132</c:v>
                </c:pt>
                <c:pt idx="2124">
                  <c:v>45042.74001010754</c:v>
                </c:pt>
                <c:pt idx="2125">
                  <c:v>45042.740011276524</c:v>
                </c:pt>
                <c:pt idx="2126">
                  <c:v>45042.740012445509</c:v>
                </c:pt>
                <c:pt idx="2127">
                  <c:v>45042.740013614493</c:v>
                </c:pt>
                <c:pt idx="2128">
                  <c:v>45042.740014771902</c:v>
                </c:pt>
                <c:pt idx="2129">
                  <c:v>45042.740015940886</c:v>
                </c:pt>
                <c:pt idx="2130">
                  <c:v>45042.740017098295</c:v>
                </c:pt>
                <c:pt idx="2131">
                  <c:v>45042.740018255703</c:v>
                </c:pt>
                <c:pt idx="2132">
                  <c:v>45042.740019413111</c:v>
                </c:pt>
                <c:pt idx="2133">
                  <c:v>45042.740020582096</c:v>
                </c:pt>
                <c:pt idx="2134">
                  <c:v>45042.740021739504</c:v>
                </c:pt>
                <c:pt idx="2135">
                  <c:v>45042.740022908489</c:v>
                </c:pt>
                <c:pt idx="2136">
                  <c:v>45042.740024065897</c:v>
                </c:pt>
                <c:pt idx="2137">
                  <c:v>45042.740025234882</c:v>
                </c:pt>
                <c:pt idx="2138">
                  <c:v>45042.74002639229</c:v>
                </c:pt>
                <c:pt idx="2139">
                  <c:v>45042.740027561274</c:v>
                </c:pt>
                <c:pt idx="2140">
                  <c:v>45042.740028718683</c:v>
                </c:pt>
                <c:pt idx="2141">
                  <c:v>45042.740029876091</c:v>
                </c:pt>
                <c:pt idx="2142">
                  <c:v>45042.7400310335</c:v>
                </c:pt>
                <c:pt idx="2143">
                  <c:v>45042.740032190908</c:v>
                </c:pt>
                <c:pt idx="2144">
                  <c:v>45042.740033359893</c:v>
                </c:pt>
                <c:pt idx="2145">
                  <c:v>45042.740034517301</c:v>
                </c:pt>
                <c:pt idx="2146">
                  <c:v>45042.740035674709</c:v>
                </c:pt>
                <c:pt idx="2147">
                  <c:v>45042.740036832118</c:v>
                </c:pt>
                <c:pt idx="2148">
                  <c:v>45042.740037989526</c:v>
                </c:pt>
                <c:pt idx="2149">
                  <c:v>45042.740039158511</c:v>
                </c:pt>
                <c:pt idx="2150">
                  <c:v>45042.740040327495</c:v>
                </c:pt>
                <c:pt idx="2151">
                  <c:v>45042.740041484903</c:v>
                </c:pt>
                <c:pt idx="2152">
                  <c:v>45042.740042642312</c:v>
                </c:pt>
                <c:pt idx="2153">
                  <c:v>45042.740043811296</c:v>
                </c:pt>
                <c:pt idx="2154">
                  <c:v>45042.740044968705</c:v>
                </c:pt>
                <c:pt idx="2155">
                  <c:v>45042.740046126113</c:v>
                </c:pt>
                <c:pt idx="2156">
                  <c:v>45042.740047295098</c:v>
                </c:pt>
                <c:pt idx="2157">
                  <c:v>45042.740048452506</c:v>
                </c:pt>
                <c:pt idx="2158">
                  <c:v>45042.740049609914</c:v>
                </c:pt>
                <c:pt idx="2159">
                  <c:v>45042.740050767323</c:v>
                </c:pt>
                <c:pt idx="2160">
                  <c:v>45042.740051936307</c:v>
                </c:pt>
                <c:pt idx="2161">
                  <c:v>45042.740053093716</c:v>
                </c:pt>
                <c:pt idx="2162">
                  <c:v>45042.740054251124</c:v>
                </c:pt>
                <c:pt idx="2163">
                  <c:v>45042.740055408532</c:v>
                </c:pt>
                <c:pt idx="2164">
                  <c:v>45042.740056565941</c:v>
                </c:pt>
                <c:pt idx="2165">
                  <c:v>45042.740057723349</c:v>
                </c:pt>
                <c:pt idx="2166">
                  <c:v>45042.740058880758</c:v>
                </c:pt>
                <c:pt idx="2167">
                  <c:v>45042.740060038166</c:v>
                </c:pt>
                <c:pt idx="2168">
                  <c:v>45042.740061195575</c:v>
                </c:pt>
                <c:pt idx="2169">
                  <c:v>45042.740062352983</c:v>
                </c:pt>
                <c:pt idx="2170">
                  <c:v>45042.740063510391</c:v>
                </c:pt>
                <c:pt idx="2171">
                  <c:v>45042.7400646678</c:v>
                </c:pt>
                <c:pt idx="2172">
                  <c:v>45042.740065825208</c:v>
                </c:pt>
                <c:pt idx="2173">
                  <c:v>45042.740066994193</c:v>
                </c:pt>
                <c:pt idx="2174">
                  <c:v>45042.740068151601</c:v>
                </c:pt>
                <c:pt idx="2175">
                  <c:v>45042.740069309009</c:v>
                </c:pt>
                <c:pt idx="2176">
                  <c:v>45042.740070466418</c:v>
                </c:pt>
                <c:pt idx="2177">
                  <c:v>45042.740071623826</c:v>
                </c:pt>
                <c:pt idx="2178">
                  <c:v>45042.740072781235</c:v>
                </c:pt>
                <c:pt idx="2179">
                  <c:v>45042.740073938643</c:v>
                </c:pt>
                <c:pt idx="2180">
                  <c:v>45042.740075096051</c:v>
                </c:pt>
                <c:pt idx="2181">
                  <c:v>45042.740076265036</c:v>
                </c:pt>
                <c:pt idx="2182">
                  <c:v>45042.74007743402</c:v>
                </c:pt>
                <c:pt idx="2183">
                  <c:v>45042.740078591429</c:v>
                </c:pt>
                <c:pt idx="2184">
                  <c:v>45042.740079760413</c:v>
                </c:pt>
                <c:pt idx="2185">
                  <c:v>45042.740080929398</c:v>
                </c:pt>
                <c:pt idx="2186">
                  <c:v>45042.740082086806</c:v>
                </c:pt>
                <c:pt idx="2187">
                  <c:v>45042.740083255791</c:v>
                </c:pt>
                <c:pt idx="2188">
                  <c:v>45042.740084413199</c:v>
                </c:pt>
                <c:pt idx="2189">
                  <c:v>45042.740085570607</c:v>
                </c:pt>
                <c:pt idx="2190">
                  <c:v>45042.740086728016</c:v>
                </c:pt>
                <c:pt idx="2191">
                  <c:v>45042.740087897</c:v>
                </c:pt>
                <c:pt idx="2192">
                  <c:v>45042.740089054409</c:v>
                </c:pt>
                <c:pt idx="2193">
                  <c:v>45042.740090211817</c:v>
                </c:pt>
                <c:pt idx="2194">
                  <c:v>45042.740091369225</c:v>
                </c:pt>
                <c:pt idx="2195">
                  <c:v>45042.74009253821</c:v>
                </c:pt>
                <c:pt idx="2196">
                  <c:v>45042.740093695618</c:v>
                </c:pt>
                <c:pt idx="2197">
                  <c:v>45042.740094853027</c:v>
                </c:pt>
                <c:pt idx="2198">
                  <c:v>45042.740096010435</c:v>
                </c:pt>
                <c:pt idx="2199">
                  <c:v>45042.740097167843</c:v>
                </c:pt>
                <c:pt idx="2200">
                  <c:v>45042.740098336828</c:v>
                </c:pt>
                <c:pt idx="2201">
                  <c:v>45042.740099494236</c:v>
                </c:pt>
                <c:pt idx="2202">
                  <c:v>45042.740100651645</c:v>
                </c:pt>
                <c:pt idx="2203">
                  <c:v>45042.740101820629</c:v>
                </c:pt>
                <c:pt idx="2204">
                  <c:v>45042.740102978038</c:v>
                </c:pt>
                <c:pt idx="2205">
                  <c:v>45042.740104135446</c:v>
                </c:pt>
                <c:pt idx="2206">
                  <c:v>45042.74010530443</c:v>
                </c:pt>
                <c:pt idx="2207">
                  <c:v>45042.740106473415</c:v>
                </c:pt>
                <c:pt idx="2208">
                  <c:v>45042.740107630823</c:v>
                </c:pt>
                <c:pt idx="2209">
                  <c:v>45042.740108788232</c:v>
                </c:pt>
                <c:pt idx="2210">
                  <c:v>45042.740109957216</c:v>
                </c:pt>
                <c:pt idx="2211">
                  <c:v>45042.740111114625</c:v>
                </c:pt>
                <c:pt idx="2212">
                  <c:v>45042.740112272033</c:v>
                </c:pt>
                <c:pt idx="2213">
                  <c:v>45042.740113429441</c:v>
                </c:pt>
                <c:pt idx="2214">
                  <c:v>45042.74011458685</c:v>
                </c:pt>
                <c:pt idx="2215">
                  <c:v>45042.740115744258</c:v>
                </c:pt>
                <c:pt idx="2216">
                  <c:v>45042.740116901667</c:v>
                </c:pt>
                <c:pt idx="2217">
                  <c:v>45042.740118059075</c:v>
                </c:pt>
                <c:pt idx="2218">
                  <c:v>45042.740119228059</c:v>
                </c:pt>
                <c:pt idx="2219">
                  <c:v>45042.740120385468</c:v>
                </c:pt>
                <c:pt idx="2220">
                  <c:v>45042.740121542876</c:v>
                </c:pt>
                <c:pt idx="2221">
                  <c:v>45042.740122700285</c:v>
                </c:pt>
                <c:pt idx="2222">
                  <c:v>45042.740123857693</c:v>
                </c:pt>
                <c:pt idx="2223">
                  <c:v>45042.740125026678</c:v>
                </c:pt>
                <c:pt idx="2224">
                  <c:v>45042.740126184086</c:v>
                </c:pt>
                <c:pt idx="2225">
                  <c:v>45042.740127341494</c:v>
                </c:pt>
                <c:pt idx="2226">
                  <c:v>45042.740128498903</c:v>
                </c:pt>
                <c:pt idx="2227">
                  <c:v>45042.740129656311</c:v>
                </c:pt>
                <c:pt idx="2228">
                  <c:v>45042.74013081372</c:v>
                </c:pt>
                <c:pt idx="2229">
                  <c:v>45042.740131971128</c:v>
                </c:pt>
                <c:pt idx="2230">
                  <c:v>45042.740133140112</c:v>
                </c:pt>
                <c:pt idx="2231">
                  <c:v>45042.740134297521</c:v>
                </c:pt>
                <c:pt idx="2232">
                  <c:v>45042.740135454929</c:v>
                </c:pt>
                <c:pt idx="2233">
                  <c:v>45042.740136623914</c:v>
                </c:pt>
                <c:pt idx="2234">
                  <c:v>45042.740137792898</c:v>
                </c:pt>
                <c:pt idx="2235">
                  <c:v>45042.740138950307</c:v>
                </c:pt>
                <c:pt idx="2236">
                  <c:v>45042.740140107715</c:v>
                </c:pt>
                <c:pt idx="2237">
                  <c:v>45042.740141265123</c:v>
                </c:pt>
                <c:pt idx="2238">
                  <c:v>45042.740142422532</c:v>
                </c:pt>
                <c:pt idx="2239">
                  <c:v>45042.74014357994</c:v>
                </c:pt>
                <c:pt idx="2240">
                  <c:v>45042.740144748925</c:v>
                </c:pt>
                <c:pt idx="2241">
                  <c:v>45042.740145906333</c:v>
                </c:pt>
                <c:pt idx="2242">
                  <c:v>45042.740147063741</c:v>
                </c:pt>
                <c:pt idx="2243">
                  <c:v>45042.74014822115</c:v>
                </c:pt>
                <c:pt idx="2244">
                  <c:v>45042.740149390134</c:v>
                </c:pt>
                <c:pt idx="2245">
                  <c:v>45042.740150547543</c:v>
                </c:pt>
                <c:pt idx="2246">
                  <c:v>45042.740151704951</c:v>
                </c:pt>
                <c:pt idx="2247">
                  <c:v>45042.740152873936</c:v>
                </c:pt>
                <c:pt idx="2248">
                  <c:v>45042.740154031344</c:v>
                </c:pt>
                <c:pt idx="2249">
                  <c:v>45042.740155200328</c:v>
                </c:pt>
                <c:pt idx="2250">
                  <c:v>45042.740156357737</c:v>
                </c:pt>
                <c:pt idx="2251">
                  <c:v>45042.740157515145</c:v>
                </c:pt>
                <c:pt idx="2252">
                  <c:v>45042.740158672554</c:v>
                </c:pt>
                <c:pt idx="2253">
                  <c:v>45042.740159829962</c:v>
                </c:pt>
                <c:pt idx="2254">
                  <c:v>45042.74016098737</c:v>
                </c:pt>
                <c:pt idx="2255">
                  <c:v>45042.740162144779</c:v>
                </c:pt>
                <c:pt idx="2256">
                  <c:v>45042.740163302187</c:v>
                </c:pt>
                <c:pt idx="2257">
                  <c:v>45042.740164459596</c:v>
                </c:pt>
                <c:pt idx="2258">
                  <c:v>45042.740165617004</c:v>
                </c:pt>
                <c:pt idx="2259">
                  <c:v>45042.740166785989</c:v>
                </c:pt>
                <c:pt idx="2260">
                  <c:v>45042.740167943397</c:v>
                </c:pt>
                <c:pt idx="2261">
                  <c:v>45042.740169100805</c:v>
                </c:pt>
                <c:pt idx="2262">
                  <c:v>45042.740170258214</c:v>
                </c:pt>
                <c:pt idx="2263">
                  <c:v>45042.740171415622</c:v>
                </c:pt>
                <c:pt idx="2264">
                  <c:v>45042.740172584607</c:v>
                </c:pt>
                <c:pt idx="2265">
                  <c:v>45042.740173753591</c:v>
                </c:pt>
                <c:pt idx="2266">
                  <c:v>45042.740174910999</c:v>
                </c:pt>
                <c:pt idx="2267">
                  <c:v>45042.740176079984</c:v>
                </c:pt>
                <c:pt idx="2268">
                  <c:v>45042.740177248968</c:v>
                </c:pt>
                <c:pt idx="2269">
                  <c:v>45042.740178406377</c:v>
                </c:pt>
                <c:pt idx="2270">
                  <c:v>45042.740179563785</c:v>
                </c:pt>
                <c:pt idx="2271">
                  <c:v>45042.740180721194</c:v>
                </c:pt>
                <c:pt idx="2272">
                  <c:v>45042.740181878602</c:v>
                </c:pt>
                <c:pt idx="2273">
                  <c:v>45042.74018303601</c:v>
                </c:pt>
                <c:pt idx="2274">
                  <c:v>45042.740184193419</c:v>
                </c:pt>
                <c:pt idx="2275">
                  <c:v>45042.740185350827</c:v>
                </c:pt>
                <c:pt idx="2276">
                  <c:v>45042.740186508236</c:v>
                </c:pt>
                <c:pt idx="2277">
                  <c:v>45042.740187665644</c:v>
                </c:pt>
                <c:pt idx="2278">
                  <c:v>45042.740188823052</c:v>
                </c:pt>
                <c:pt idx="2279">
                  <c:v>45042.740189980461</c:v>
                </c:pt>
                <c:pt idx="2280">
                  <c:v>45042.740191137869</c:v>
                </c:pt>
                <c:pt idx="2281">
                  <c:v>45042.740192306854</c:v>
                </c:pt>
                <c:pt idx="2282">
                  <c:v>45042.740193464262</c:v>
                </c:pt>
                <c:pt idx="2283">
                  <c:v>45042.740194621671</c:v>
                </c:pt>
                <c:pt idx="2284">
                  <c:v>45042.740195779079</c:v>
                </c:pt>
                <c:pt idx="2285">
                  <c:v>45042.740196936487</c:v>
                </c:pt>
                <c:pt idx="2286">
                  <c:v>45042.740198093896</c:v>
                </c:pt>
                <c:pt idx="2287">
                  <c:v>45042.74019926288</c:v>
                </c:pt>
                <c:pt idx="2288">
                  <c:v>45042.740200431865</c:v>
                </c:pt>
                <c:pt idx="2289">
                  <c:v>45042.740201589273</c:v>
                </c:pt>
                <c:pt idx="2290">
                  <c:v>45042.740202746681</c:v>
                </c:pt>
                <c:pt idx="2291">
                  <c:v>45042.74020390409</c:v>
                </c:pt>
                <c:pt idx="2292">
                  <c:v>45042.740205061498</c:v>
                </c:pt>
                <c:pt idx="2293">
                  <c:v>45042.740206218907</c:v>
                </c:pt>
                <c:pt idx="2294">
                  <c:v>45042.740207376315</c:v>
                </c:pt>
                <c:pt idx="2295">
                  <c:v>45042.740208533723</c:v>
                </c:pt>
                <c:pt idx="2296">
                  <c:v>45042.740209691132</c:v>
                </c:pt>
                <c:pt idx="2297">
                  <c:v>45042.74021084854</c:v>
                </c:pt>
                <c:pt idx="2298">
                  <c:v>45042.740212005949</c:v>
                </c:pt>
                <c:pt idx="2299">
                  <c:v>45042.740213163357</c:v>
                </c:pt>
                <c:pt idx="2300">
                  <c:v>45042.740214332342</c:v>
                </c:pt>
                <c:pt idx="2301">
                  <c:v>45042.74021548975</c:v>
                </c:pt>
                <c:pt idx="2302">
                  <c:v>45042.740216647158</c:v>
                </c:pt>
                <c:pt idx="2303">
                  <c:v>45042.740217804567</c:v>
                </c:pt>
                <c:pt idx="2304">
                  <c:v>45042.740218961975</c:v>
                </c:pt>
                <c:pt idx="2305">
                  <c:v>45042.740220119384</c:v>
                </c:pt>
                <c:pt idx="2306">
                  <c:v>45042.740221276792</c:v>
                </c:pt>
                <c:pt idx="2307">
                  <c:v>45042.7402224342</c:v>
                </c:pt>
                <c:pt idx="2308">
                  <c:v>45042.740223591609</c:v>
                </c:pt>
                <c:pt idx="2309">
                  <c:v>45042.740224749017</c:v>
                </c:pt>
                <c:pt idx="2310">
                  <c:v>45042.740225906426</c:v>
                </c:pt>
                <c:pt idx="2311">
                  <c:v>45042.740227063834</c:v>
                </c:pt>
                <c:pt idx="2312">
                  <c:v>45042.740228244387</c:v>
                </c:pt>
                <c:pt idx="2313">
                  <c:v>45042.740229413372</c:v>
                </c:pt>
                <c:pt idx="2314">
                  <c:v>45042.74023057078</c:v>
                </c:pt>
                <c:pt idx="2315">
                  <c:v>45042.740231728189</c:v>
                </c:pt>
                <c:pt idx="2316">
                  <c:v>45042.740232885597</c:v>
                </c:pt>
                <c:pt idx="2317">
                  <c:v>45042.740234043005</c:v>
                </c:pt>
                <c:pt idx="2318">
                  <c:v>45042.740235200414</c:v>
                </c:pt>
                <c:pt idx="2319">
                  <c:v>45042.740236357822</c:v>
                </c:pt>
                <c:pt idx="2320">
                  <c:v>45042.740237526807</c:v>
                </c:pt>
                <c:pt idx="2321">
                  <c:v>45042.740238684215</c:v>
                </c:pt>
                <c:pt idx="2322">
                  <c:v>45042.740239841623</c:v>
                </c:pt>
                <c:pt idx="2323">
                  <c:v>45042.740241010608</c:v>
                </c:pt>
                <c:pt idx="2324">
                  <c:v>45042.740242168016</c:v>
                </c:pt>
                <c:pt idx="2325">
                  <c:v>45042.740243337001</c:v>
                </c:pt>
                <c:pt idx="2326">
                  <c:v>45042.740244494409</c:v>
                </c:pt>
                <c:pt idx="2327">
                  <c:v>45042.740245651818</c:v>
                </c:pt>
                <c:pt idx="2328">
                  <c:v>45042.740246809226</c:v>
                </c:pt>
                <c:pt idx="2329">
                  <c:v>45042.740247966634</c:v>
                </c:pt>
                <c:pt idx="2330">
                  <c:v>45042.740249135619</c:v>
                </c:pt>
                <c:pt idx="2331">
                  <c:v>45042.740250293027</c:v>
                </c:pt>
                <c:pt idx="2332">
                  <c:v>45042.740251450436</c:v>
                </c:pt>
                <c:pt idx="2333">
                  <c:v>45042.740252607844</c:v>
                </c:pt>
                <c:pt idx="2334">
                  <c:v>45042.740253765252</c:v>
                </c:pt>
                <c:pt idx="2335">
                  <c:v>45042.740254922661</c:v>
                </c:pt>
                <c:pt idx="2336">
                  <c:v>45042.740256080069</c:v>
                </c:pt>
                <c:pt idx="2337">
                  <c:v>45042.740257237478</c:v>
                </c:pt>
                <c:pt idx="2338">
                  <c:v>45042.740258394886</c:v>
                </c:pt>
                <c:pt idx="2339">
                  <c:v>45042.740259552294</c:v>
                </c:pt>
                <c:pt idx="2340">
                  <c:v>45042.740260709703</c:v>
                </c:pt>
                <c:pt idx="2341">
                  <c:v>45042.740261867111</c:v>
                </c:pt>
                <c:pt idx="2342">
                  <c:v>45042.74026302452</c:v>
                </c:pt>
                <c:pt idx="2343">
                  <c:v>45042.740264181928</c:v>
                </c:pt>
                <c:pt idx="2344">
                  <c:v>45042.740265350913</c:v>
                </c:pt>
                <c:pt idx="2345">
                  <c:v>45042.740266508321</c:v>
                </c:pt>
                <c:pt idx="2346">
                  <c:v>45042.740267665729</c:v>
                </c:pt>
                <c:pt idx="2347">
                  <c:v>45042.740268823138</c:v>
                </c:pt>
                <c:pt idx="2348">
                  <c:v>45042.740269980546</c:v>
                </c:pt>
                <c:pt idx="2349">
                  <c:v>45042.740271137955</c:v>
                </c:pt>
                <c:pt idx="2350">
                  <c:v>45042.740272295363</c:v>
                </c:pt>
                <c:pt idx="2351">
                  <c:v>45042.740273452771</c:v>
                </c:pt>
                <c:pt idx="2352">
                  <c:v>45042.74027461018</c:v>
                </c:pt>
                <c:pt idx="2353">
                  <c:v>45042.740275767588</c:v>
                </c:pt>
                <c:pt idx="2354">
                  <c:v>45042.740276924997</c:v>
                </c:pt>
                <c:pt idx="2355">
                  <c:v>45042.740278093981</c:v>
                </c:pt>
                <c:pt idx="2356">
                  <c:v>45042.740279262965</c:v>
                </c:pt>
                <c:pt idx="2357">
                  <c:v>45042.74028043195</c:v>
                </c:pt>
                <c:pt idx="2358">
                  <c:v>45042.740281589358</c:v>
                </c:pt>
                <c:pt idx="2359">
                  <c:v>45042.740282769912</c:v>
                </c:pt>
                <c:pt idx="2360">
                  <c:v>45042.74028392732</c:v>
                </c:pt>
                <c:pt idx="2361">
                  <c:v>45042.740285084728</c:v>
                </c:pt>
                <c:pt idx="2362">
                  <c:v>45042.740286242137</c:v>
                </c:pt>
                <c:pt idx="2363">
                  <c:v>45042.740287411121</c:v>
                </c:pt>
                <c:pt idx="2364">
                  <c:v>45042.74028856853</c:v>
                </c:pt>
                <c:pt idx="2365">
                  <c:v>45042.740289725938</c:v>
                </c:pt>
                <c:pt idx="2366">
                  <c:v>45042.740290883346</c:v>
                </c:pt>
                <c:pt idx="2367">
                  <c:v>45042.740292040755</c:v>
                </c:pt>
                <c:pt idx="2368">
                  <c:v>45042.740293209739</c:v>
                </c:pt>
                <c:pt idx="2369">
                  <c:v>45042.740294367148</c:v>
                </c:pt>
                <c:pt idx="2370">
                  <c:v>45042.740295536132</c:v>
                </c:pt>
                <c:pt idx="2371">
                  <c:v>45042.740296705117</c:v>
                </c:pt>
                <c:pt idx="2372">
                  <c:v>45042.740297874101</c:v>
                </c:pt>
                <c:pt idx="2373">
                  <c:v>45042.740299031509</c:v>
                </c:pt>
                <c:pt idx="2374">
                  <c:v>45042.740300188918</c:v>
                </c:pt>
                <c:pt idx="2375">
                  <c:v>45042.740301346326</c:v>
                </c:pt>
                <c:pt idx="2376">
                  <c:v>45042.740302503735</c:v>
                </c:pt>
                <c:pt idx="2377">
                  <c:v>45042.740303661143</c:v>
                </c:pt>
                <c:pt idx="2378">
                  <c:v>45042.740304818552</c:v>
                </c:pt>
                <c:pt idx="2379">
                  <c:v>45042.74030597596</c:v>
                </c:pt>
                <c:pt idx="2380">
                  <c:v>45042.740307144944</c:v>
                </c:pt>
                <c:pt idx="2381">
                  <c:v>45042.740308302353</c:v>
                </c:pt>
                <c:pt idx="2382">
                  <c:v>45042.740309471337</c:v>
                </c:pt>
                <c:pt idx="2383">
                  <c:v>45042.740310628746</c:v>
                </c:pt>
                <c:pt idx="2384">
                  <c:v>45042.740311786154</c:v>
                </c:pt>
                <c:pt idx="2385">
                  <c:v>45042.740312955139</c:v>
                </c:pt>
                <c:pt idx="2386">
                  <c:v>45042.740314112547</c:v>
                </c:pt>
                <c:pt idx="2387">
                  <c:v>45042.740315281531</c:v>
                </c:pt>
                <c:pt idx="2388">
                  <c:v>45042.74031643894</c:v>
                </c:pt>
                <c:pt idx="2389">
                  <c:v>45042.740317607924</c:v>
                </c:pt>
                <c:pt idx="2390">
                  <c:v>45042.740318776909</c:v>
                </c:pt>
                <c:pt idx="2391">
                  <c:v>45042.740319934317</c:v>
                </c:pt>
                <c:pt idx="2392">
                  <c:v>45042.740321091725</c:v>
                </c:pt>
                <c:pt idx="2393">
                  <c:v>45042.74032226071</c:v>
                </c:pt>
                <c:pt idx="2394">
                  <c:v>45042.740323429694</c:v>
                </c:pt>
                <c:pt idx="2395">
                  <c:v>45042.740324598679</c:v>
                </c:pt>
                <c:pt idx="2396">
                  <c:v>45042.740325756087</c:v>
                </c:pt>
                <c:pt idx="2397">
                  <c:v>45042.740326925072</c:v>
                </c:pt>
                <c:pt idx="2398">
                  <c:v>45042.74032808248</c:v>
                </c:pt>
                <c:pt idx="2399">
                  <c:v>45042.740329263033</c:v>
                </c:pt>
                <c:pt idx="2400">
                  <c:v>45042.740330420442</c:v>
                </c:pt>
                <c:pt idx="2401">
                  <c:v>45042.74033157785</c:v>
                </c:pt>
                <c:pt idx="2402">
                  <c:v>45042.740332735259</c:v>
                </c:pt>
                <c:pt idx="2403">
                  <c:v>45042.740333892667</c:v>
                </c:pt>
                <c:pt idx="2404">
                  <c:v>45042.740335061651</c:v>
                </c:pt>
                <c:pt idx="2405">
                  <c:v>45042.740336230636</c:v>
                </c:pt>
                <c:pt idx="2406">
                  <c:v>45042.740337388044</c:v>
                </c:pt>
                <c:pt idx="2407">
                  <c:v>45042.740338545453</c:v>
                </c:pt>
                <c:pt idx="2408">
                  <c:v>45042.740339702861</c:v>
                </c:pt>
                <c:pt idx="2409">
                  <c:v>45042.740340860269</c:v>
                </c:pt>
                <c:pt idx="2410">
                  <c:v>45042.740342017678</c:v>
                </c:pt>
                <c:pt idx="2411">
                  <c:v>45042.740343186662</c:v>
                </c:pt>
                <c:pt idx="2412">
                  <c:v>45042.740344344071</c:v>
                </c:pt>
                <c:pt idx="2413">
                  <c:v>45042.740345501479</c:v>
                </c:pt>
                <c:pt idx="2414">
                  <c:v>45042.740346658888</c:v>
                </c:pt>
                <c:pt idx="2415">
                  <c:v>45042.740347827872</c:v>
                </c:pt>
                <c:pt idx="2416">
                  <c:v>45042.74034898528</c:v>
                </c:pt>
                <c:pt idx="2417">
                  <c:v>45042.740350154265</c:v>
                </c:pt>
                <c:pt idx="2418">
                  <c:v>45042.740351323249</c:v>
                </c:pt>
                <c:pt idx="2419">
                  <c:v>45042.740352480658</c:v>
                </c:pt>
                <c:pt idx="2420">
                  <c:v>45042.740353649642</c:v>
                </c:pt>
                <c:pt idx="2421">
                  <c:v>45042.740354818627</c:v>
                </c:pt>
                <c:pt idx="2422">
                  <c:v>45042.740355976035</c:v>
                </c:pt>
                <c:pt idx="2423">
                  <c:v>45042.740357133443</c:v>
                </c:pt>
                <c:pt idx="2424">
                  <c:v>45042.740358290852</c:v>
                </c:pt>
                <c:pt idx="2425">
                  <c:v>45042.740359459836</c:v>
                </c:pt>
                <c:pt idx="2426">
                  <c:v>45042.740360617245</c:v>
                </c:pt>
                <c:pt idx="2427">
                  <c:v>45042.740361774653</c:v>
                </c:pt>
                <c:pt idx="2428">
                  <c:v>45042.740362932062</c:v>
                </c:pt>
                <c:pt idx="2429">
                  <c:v>45042.74036408947</c:v>
                </c:pt>
                <c:pt idx="2430">
                  <c:v>45042.740365246878</c:v>
                </c:pt>
                <c:pt idx="2431">
                  <c:v>45042.740366404287</c:v>
                </c:pt>
                <c:pt idx="2432">
                  <c:v>45042.740367573271</c:v>
                </c:pt>
                <c:pt idx="2433">
                  <c:v>45042.74036873068</c:v>
                </c:pt>
                <c:pt idx="2434">
                  <c:v>45042.740369888088</c:v>
                </c:pt>
                <c:pt idx="2435">
                  <c:v>45042.740371045496</c:v>
                </c:pt>
                <c:pt idx="2436">
                  <c:v>45042.740372214481</c:v>
                </c:pt>
                <c:pt idx="2437">
                  <c:v>45042.740373371889</c:v>
                </c:pt>
                <c:pt idx="2438">
                  <c:v>45042.740374540874</c:v>
                </c:pt>
                <c:pt idx="2439">
                  <c:v>45042.740375709858</c:v>
                </c:pt>
                <c:pt idx="2440">
                  <c:v>45042.740376867267</c:v>
                </c:pt>
                <c:pt idx="2441">
                  <c:v>45042.740378024675</c:v>
                </c:pt>
                <c:pt idx="2442">
                  <c:v>45042.740379182083</c:v>
                </c:pt>
                <c:pt idx="2443">
                  <c:v>45042.740380339492</c:v>
                </c:pt>
                <c:pt idx="2444">
                  <c:v>45042.7403814969</c:v>
                </c:pt>
                <c:pt idx="2445">
                  <c:v>45042.740382654309</c:v>
                </c:pt>
                <c:pt idx="2446">
                  <c:v>45042.740383811717</c:v>
                </c:pt>
                <c:pt idx="2447">
                  <c:v>45042.740384969125</c:v>
                </c:pt>
                <c:pt idx="2448">
                  <c:v>45042.740386126534</c:v>
                </c:pt>
                <c:pt idx="2449">
                  <c:v>45042.740387283942</c:v>
                </c:pt>
                <c:pt idx="2450">
                  <c:v>45042.740388452927</c:v>
                </c:pt>
                <c:pt idx="2451">
                  <c:v>45042.740389610335</c:v>
                </c:pt>
                <c:pt idx="2452">
                  <c:v>45042.74039077932</c:v>
                </c:pt>
                <c:pt idx="2453">
                  <c:v>45042.740391936728</c:v>
                </c:pt>
                <c:pt idx="2454">
                  <c:v>45042.740393094136</c:v>
                </c:pt>
                <c:pt idx="2455">
                  <c:v>45042.740394251545</c:v>
                </c:pt>
                <c:pt idx="2456">
                  <c:v>45042.740395420529</c:v>
                </c:pt>
                <c:pt idx="2457">
                  <c:v>45042.740396577938</c:v>
                </c:pt>
                <c:pt idx="2458">
                  <c:v>45042.740397735346</c:v>
                </c:pt>
                <c:pt idx="2459">
                  <c:v>45042.740398892754</c:v>
                </c:pt>
                <c:pt idx="2460">
                  <c:v>45042.740400050163</c:v>
                </c:pt>
                <c:pt idx="2461">
                  <c:v>45042.740401207571</c:v>
                </c:pt>
                <c:pt idx="2462">
                  <c:v>45042.74040236498</c:v>
                </c:pt>
                <c:pt idx="2463">
                  <c:v>45042.740403522388</c:v>
                </c:pt>
                <c:pt idx="2464">
                  <c:v>45042.740404679796</c:v>
                </c:pt>
                <c:pt idx="2465">
                  <c:v>45042.740405837205</c:v>
                </c:pt>
                <c:pt idx="2466">
                  <c:v>45042.740406994613</c:v>
                </c:pt>
                <c:pt idx="2467">
                  <c:v>45042.740408152022</c:v>
                </c:pt>
                <c:pt idx="2468">
                  <c:v>45042.74040930943</c:v>
                </c:pt>
                <c:pt idx="2469">
                  <c:v>45042.740410466839</c:v>
                </c:pt>
                <c:pt idx="2470">
                  <c:v>45042.740411624247</c:v>
                </c:pt>
                <c:pt idx="2471">
                  <c:v>45042.740412781655</c:v>
                </c:pt>
                <c:pt idx="2472">
                  <c:v>45042.740413939064</c:v>
                </c:pt>
                <c:pt idx="2473">
                  <c:v>45042.740415096472</c:v>
                </c:pt>
                <c:pt idx="2474">
                  <c:v>45042.740416253881</c:v>
                </c:pt>
                <c:pt idx="2475">
                  <c:v>45042.740417411289</c:v>
                </c:pt>
                <c:pt idx="2476">
                  <c:v>45042.740418568697</c:v>
                </c:pt>
                <c:pt idx="2477">
                  <c:v>45042.740419726106</c:v>
                </c:pt>
                <c:pt idx="2478">
                  <c:v>45042.740420883514</c:v>
                </c:pt>
                <c:pt idx="2479">
                  <c:v>45042.740422040923</c:v>
                </c:pt>
                <c:pt idx="2480">
                  <c:v>45042.740423198331</c:v>
                </c:pt>
                <c:pt idx="2481">
                  <c:v>45042.740424367315</c:v>
                </c:pt>
                <c:pt idx="2482">
                  <c:v>45042.740425524724</c:v>
                </c:pt>
                <c:pt idx="2483">
                  <c:v>45042.740426682132</c:v>
                </c:pt>
                <c:pt idx="2484">
                  <c:v>45042.740427839541</c:v>
                </c:pt>
                <c:pt idx="2485">
                  <c:v>45042.740429008525</c:v>
                </c:pt>
                <c:pt idx="2486">
                  <c:v>45042.740430165934</c:v>
                </c:pt>
                <c:pt idx="2487">
                  <c:v>45042.740431323342</c:v>
                </c:pt>
                <c:pt idx="2488">
                  <c:v>45042.74043248075</c:v>
                </c:pt>
                <c:pt idx="2489">
                  <c:v>45042.740433649735</c:v>
                </c:pt>
                <c:pt idx="2490">
                  <c:v>45042.740434807143</c:v>
                </c:pt>
                <c:pt idx="2491">
                  <c:v>45042.740435964552</c:v>
                </c:pt>
                <c:pt idx="2492">
                  <c:v>45042.74043712196</c:v>
                </c:pt>
                <c:pt idx="2493">
                  <c:v>45042.740438279368</c:v>
                </c:pt>
                <c:pt idx="2494">
                  <c:v>45042.740439436777</c:v>
                </c:pt>
                <c:pt idx="2495">
                  <c:v>45042.740440594185</c:v>
                </c:pt>
                <c:pt idx="2496">
                  <c:v>45042.74044176317</c:v>
                </c:pt>
                <c:pt idx="2497">
                  <c:v>45042.740442932154</c:v>
                </c:pt>
                <c:pt idx="2498">
                  <c:v>45042.740444089563</c:v>
                </c:pt>
                <c:pt idx="2499">
                  <c:v>45042.740445246971</c:v>
                </c:pt>
                <c:pt idx="2500">
                  <c:v>45042.740446404379</c:v>
                </c:pt>
                <c:pt idx="2501">
                  <c:v>45042.740447561788</c:v>
                </c:pt>
                <c:pt idx="2502">
                  <c:v>45042.740448719196</c:v>
                </c:pt>
                <c:pt idx="2503">
                  <c:v>45042.740449876605</c:v>
                </c:pt>
                <c:pt idx="2504">
                  <c:v>45042.740451034013</c:v>
                </c:pt>
                <c:pt idx="2505">
                  <c:v>45042.740452191421</c:v>
                </c:pt>
                <c:pt idx="2506">
                  <c:v>45042.74045334883</c:v>
                </c:pt>
                <c:pt idx="2507">
                  <c:v>45042.740454517814</c:v>
                </c:pt>
                <c:pt idx="2508">
                  <c:v>45042.740455686799</c:v>
                </c:pt>
                <c:pt idx="2509">
                  <c:v>45042.740456855783</c:v>
                </c:pt>
                <c:pt idx="2510">
                  <c:v>45042.740458013192</c:v>
                </c:pt>
                <c:pt idx="2511">
                  <c:v>45042.7404591706</c:v>
                </c:pt>
                <c:pt idx="2512">
                  <c:v>45042.740460339584</c:v>
                </c:pt>
                <c:pt idx="2513">
                  <c:v>45042.740461508569</c:v>
                </c:pt>
                <c:pt idx="2514">
                  <c:v>45042.740462665977</c:v>
                </c:pt>
                <c:pt idx="2515">
                  <c:v>45042.740463834962</c:v>
                </c:pt>
                <c:pt idx="2516">
                  <c:v>45042.74046499237</c:v>
                </c:pt>
                <c:pt idx="2517">
                  <c:v>45042.740466149779</c:v>
                </c:pt>
                <c:pt idx="2518">
                  <c:v>45042.740467307187</c:v>
                </c:pt>
                <c:pt idx="2519">
                  <c:v>45042.740468464595</c:v>
                </c:pt>
                <c:pt idx="2520">
                  <c:v>45042.740469622004</c:v>
                </c:pt>
                <c:pt idx="2521">
                  <c:v>45042.740470779412</c:v>
                </c:pt>
                <c:pt idx="2522">
                  <c:v>45042.740471936821</c:v>
                </c:pt>
                <c:pt idx="2523">
                  <c:v>45042.740473094229</c:v>
                </c:pt>
                <c:pt idx="2524">
                  <c:v>45042.740474251637</c:v>
                </c:pt>
                <c:pt idx="2525">
                  <c:v>45042.740475409046</c:v>
                </c:pt>
                <c:pt idx="2526">
                  <c:v>45042.740476566454</c:v>
                </c:pt>
                <c:pt idx="2527">
                  <c:v>45042.740477723863</c:v>
                </c:pt>
                <c:pt idx="2528">
                  <c:v>45042.740478881271</c:v>
                </c:pt>
                <c:pt idx="2529">
                  <c:v>45042.740480050255</c:v>
                </c:pt>
                <c:pt idx="2530">
                  <c:v>45042.740481207664</c:v>
                </c:pt>
                <c:pt idx="2531">
                  <c:v>45042.740482376648</c:v>
                </c:pt>
                <c:pt idx="2532">
                  <c:v>45042.740483534057</c:v>
                </c:pt>
                <c:pt idx="2533">
                  <c:v>45042.740484691465</c:v>
                </c:pt>
                <c:pt idx="2534">
                  <c:v>45042.740485848874</c:v>
                </c:pt>
                <c:pt idx="2535">
                  <c:v>45042.740487006282</c:v>
                </c:pt>
                <c:pt idx="2536">
                  <c:v>45042.74048816369</c:v>
                </c:pt>
                <c:pt idx="2537">
                  <c:v>45042.740489321099</c:v>
                </c:pt>
                <c:pt idx="2538">
                  <c:v>45042.740490478507</c:v>
                </c:pt>
                <c:pt idx="2539">
                  <c:v>45042.740491635916</c:v>
                </c:pt>
                <c:pt idx="2540">
                  <c:v>45042.740492793324</c:v>
                </c:pt>
                <c:pt idx="2541">
                  <c:v>45042.740493950732</c:v>
                </c:pt>
                <c:pt idx="2542">
                  <c:v>45042.740495108141</c:v>
                </c:pt>
                <c:pt idx="2543">
                  <c:v>45042.740496277125</c:v>
                </c:pt>
                <c:pt idx="2544">
                  <c:v>45042.74049744611</c:v>
                </c:pt>
                <c:pt idx="2545">
                  <c:v>45042.740498603518</c:v>
                </c:pt>
                <c:pt idx="2546">
                  <c:v>45042.740499760926</c:v>
                </c:pt>
                <c:pt idx="2547">
                  <c:v>45042.740500918335</c:v>
                </c:pt>
                <c:pt idx="2548">
                  <c:v>45042.740502075743</c:v>
                </c:pt>
                <c:pt idx="2549">
                  <c:v>45042.740503233152</c:v>
                </c:pt>
                <c:pt idx="2550">
                  <c:v>45042.740504402136</c:v>
                </c:pt>
                <c:pt idx="2551">
                  <c:v>45042.740505559545</c:v>
                </c:pt>
                <c:pt idx="2552">
                  <c:v>45042.740506728529</c:v>
                </c:pt>
                <c:pt idx="2553">
                  <c:v>45042.740507897513</c:v>
                </c:pt>
                <c:pt idx="2554">
                  <c:v>45042.740509066498</c:v>
                </c:pt>
                <c:pt idx="2555">
                  <c:v>45042.740510223906</c:v>
                </c:pt>
                <c:pt idx="2556">
                  <c:v>45042.740511381315</c:v>
                </c:pt>
                <c:pt idx="2557">
                  <c:v>45042.740512538723</c:v>
                </c:pt>
                <c:pt idx="2558">
                  <c:v>45042.740513696132</c:v>
                </c:pt>
                <c:pt idx="2559">
                  <c:v>45042.74051485354</c:v>
                </c:pt>
                <c:pt idx="2560">
                  <c:v>45042.740516010948</c:v>
                </c:pt>
                <c:pt idx="2561">
                  <c:v>45042.740517168357</c:v>
                </c:pt>
                <c:pt idx="2562">
                  <c:v>45042.740518337341</c:v>
                </c:pt>
                <c:pt idx="2563">
                  <c:v>45042.740519506326</c:v>
                </c:pt>
                <c:pt idx="2564">
                  <c:v>45042.74052067531</c:v>
                </c:pt>
                <c:pt idx="2565">
                  <c:v>45042.740521832719</c:v>
                </c:pt>
                <c:pt idx="2566">
                  <c:v>45042.740522990127</c:v>
                </c:pt>
                <c:pt idx="2567">
                  <c:v>45042.740524147535</c:v>
                </c:pt>
                <c:pt idx="2568">
                  <c:v>45042.740525304944</c:v>
                </c:pt>
                <c:pt idx="2569">
                  <c:v>45042.740526462352</c:v>
                </c:pt>
                <c:pt idx="2570">
                  <c:v>45042.740527631337</c:v>
                </c:pt>
                <c:pt idx="2571">
                  <c:v>45042.740528788745</c:v>
                </c:pt>
                <c:pt idx="2572">
                  <c:v>45042.740529946153</c:v>
                </c:pt>
                <c:pt idx="2573">
                  <c:v>45042.740531103562</c:v>
                </c:pt>
                <c:pt idx="2574">
                  <c:v>45042.74053226097</c:v>
                </c:pt>
                <c:pt idx="2575">
                  <c:v>45042.740533429955</c:v>
                </c:pt>
                <c:pt idx="2576">
                  <c:v>45042.740534598939</c:v>
                </c:pt>
                <c:pt idx="2577">
                  <c:v>45042.740535756348</c:v>
                </c:pt>
                <c:pt idx="2578">
                  <c:v>45042.740536913756</c:v>
                </c:pt>
                <c:pt idx="2579">
                  <c:v>45042.740538071164</c:v>
                </c:pt>
                <c:pt idx="2580">
                  <c:v>45042.740539228573</c:v>
                </c:pt>
                <c:pt idx="2581">
                  <c:v>45042.740540385981</c:v>
                </c:pt>
                <c:pt idx="2582">
                  <c:v>45042.74054154339</c:v>
                </c:pt>
                <c:pt idx="2583">
                  <c:v>45042.740542712374</c:v>
                </c:pt>
                <c:pt idx="2584">
                  <c:v>45042.740543869782</c:v>
                </c:pt>
                <c:pt idx="2585">
                  <c:v>45042.740545038767</c:v>
                </c:pt>
                <c:pt idx="2586">
                  <c:v>45042.740546207751</c:v>
                </c:pt>
                <c:pt idx="2587">
                  <c:v>45042.74054736516</c:v>
                </c:pt>
                <c:pt idx="2588">
                  <c:v>45042.740548534144</c:v>
                </c:pt>
                <c:pt idx="2589">
                  <c:v>45042.740549691553</c:v>
                </c:pt>
                <c:pt idx="2590">
                  <c:v>45042.740550848961</c:v>
                </c:pt>
                <c:pt idx="2591">
                  <c:v>45042.740552006369</c:v>
                </c:pt>
                <c:pt idx="2592">
                  <c:v>45042.740553175354</c:v>
                </c:pt>
                <c:pt idx="2593">
                  <c:v>45042.740554332762</c:v>
                </c:pt>
                <c:pt idx="2594">
                  <c:v>45042.740555501747</c:v>
                </c:pt>
                <c:pt idx="2595">
                  <c:v>45042.740556659155</c:v>
                </c:pt>
                <c:pt idx="2596">
                  <c:v>45042.740557816564</c:v>
                </c:pt>
                <c:pt idx="2597">
                  <c:v>45042.740558985548</c:v>
                </c:pt>
                <c:pt idx="2598">
                  <c:v>45042.740560142956</c:v>
                </c:pt>
                <c:pt idx="2599">
                  <c:v>45042.740561300365</c:v>
                </c:pt>
                <c:pt idx="2600">
                  <c:v>45042.740562457773</c:v>
                </c:pt>
                <c:pt idx="2601">
                  <c:v>45042.740563615182</c:v>
                </c:pt>
                <c:pt idx="2602">
                  <c:v>45042.74056477259</c:v>
                </c:pt>
                <c:pt idx="2603">
                  <c:v>45042.740565941574</c:v>
                </c:pt>
                <c:pt idx="2604">
                  <c:v>45042.740567098983</c:v>
                </c:pt>
                <c:pt idx="2605">
                  <c:v>45042.740568267967</c:v>
                </c:pt>
                <c:pt idx="2606">
                  <c:v>45042.740569425376</c:v>
                </c:pt>
                <c:pt idx="2607">
                  <c:v>45042.740570582784</c:v>
                </c:pt>
                <c:pt idx="2608">
                  <c:v>45042.740571751769</c:v>
                </c:pt>
                <c:pt idx="2609">
                  <c:v>45042.740572909177</c:v>
                </c:pt>
                <c:pt idx="2610">
                  <c:v>45042.740574066585</c:v>
                </c:pt>
                <c:pt idx="2611">
                  <c:v>45042.74057523557</c:v>
                </c:pt>
                <c:pt idx="2612">
                  <c:v>45042.740576404554</c:v>
                </c:pt>
                <c:pt idx="2613">
                  <c:v>45042.740577573539</c:v>
                </c:pt>
                <c:pt idx="2614">
                  <c:v>45042.740578730947</c:v>
                </c:pt>
                <c:pt idx="2615">
                  <c:v>45042.740579888356</c:v>
                </c:pt>
                <c:pt idx="2616">
                  <c:v>45042.74058105734</c:v>
                </c:pt>
                <c:pt idx="2617">
                  <c:v>45042.740582214748</c:v>
                </c:pt>
                <c:pt idx="2618">
                  <c:v>45042.740583372157</c:v>
                </c:pt>
                <c:pt idx="2619">
                  <c:v>45042.740584541141</c:v>
                </c:pt>
                <c:pt idx="2620">
                  <c:v>45042.740585710126</c:v>
                </c:pt>
                <c:pt idx="2621">
                  <c:v>45042.74058687911</c:v>
                </c:pt>
                <c:pt idx="2622">
                  <c:v>45042.740588036519</c:v>
                </c:pt>
                <c:pt idx="2623">
                  <c:v>45042.740589193927</c:v>
                </c:pt>
                <c:pt idx="2624">
                  <c:v>45042.740590362911</c:v>
                </c:pt>
                <c:pt idx="2625">
                  <c:v>45042.74059152032</c:v>
                </c:pt>
                <c:pt idx="2626">
                  <c:v>45042.740592689304</c:v>
                </c:pt>
                <c:pt idx="2627">
                  <c:v>45042.740593846713</c:v>
                </c:pt>
                <c:pt idx="2628">
                  <c:v>45042.740595015697</c:v>
                </c:pt>
                <c:pt idx="2629">
                  <c:v>45042.740596173106</c:v>
                </c:pt>
                <c:pt idx="2630">
                  <c:v>45042.74059734209</c:v>
                </c:pt>
                <c:pt idx="2631">
                  <c:v>45042.740598499498</c:v>
                </c:pt>
                <c:pt idx="2632">
                  <c:v>45042.740599668483</c:v>
                </c:pt>
                <c:pt idx="2633">
                  <c:v>45042.740600825891</c:v>
                </c:pt>
                <c:pt idx="2634">
                  <c:v>45042.7406019833</c:v>
                </c:pt>
                <c:pt idx="2635">
                  <c:v>45042.740603152284</c:v>
                </c:pt>
                <c:pt idx="2636">
                  <c:v>45042.740604309693</c:v>
                </c:pt>
                <c:pt idx="2637">
                  <c:v>45042.740605478677</c:v>
                </c:pt>
                <c:pt idx="2638">
                  <c:v>45042.740606636085</c:v>
                </c:pt>
                <c:pt idx="2639">
                  <c:v>45042.740607793494</c:v>
                </c:pt>
                <c:pt idx="2640">
                  <c:v>45042.740608950902</c:v>
                </c:pt>
                <c:pt idx="2641">
                  <c:v>45042.740610119887</c:v>
                </c:pt>
                <c:pt idx="2642">
                  <c:v>45042.740611288871</c:v>
                </c:pt>
                <c:pt idx="2643">
                  <c:v>45042.74061244628</c:v>
                </c:pt>
                <c:pt idx="2644">
                  <c:v>45042.740613603688</c:v>
                </c:pt>
                <c:pt idx="2645">
                  <c:v>45042.740614761096</c:v>
                </c:pt>
                <c:pt idx="2646">
                  <c:v>45042.740615918505</c:v>
                </c:pt>
                <c:pt idx="2647">
                  <c:v>45042.740617075913</c:v>
                </c:pt>
                <c:pt idx="2648">
                  <c:v>45042.740618244898</c:v>
                </c:pt>
                <c:pt idx="2649">
                  <c:v>45042.740619413882</c:v>
                </c:pt>
                <c:pt idx="2650">
                  <c:v>45042.74062057129</c:v>
                </c:pt>
                <c:pt idx="2651">
                  <c:v>45042.740621728699</c:v>
                </c:pt>
                <c:pt idx="2652">
                  <c:v>45042.740622886107</c:v>
                </c:pt>
                <c:pt idx="2653">
                  <c:v>45042.740624055092</c:v>
                </c:pt>
                <c:pt idx="2654">
                  <c:v>45042.7406252125</c:v>
                </c:pt>
                <c:pt idx="2655">
                  <c:v>45042.740626369909</c:v>
                </c:pt>
                <c:pt idx="2656">
                  <c:v>45042.740627527317</c:v>
                </c:pt>
                <c:pt idx="2657">
                  <c:v>45042.740628684725</c:v>
                </c:pt>
                <c:pt idx="2658">
                  <c:v>45042.740629842134</c:v>
                </c:pt>
                <c:pt idx="2659">
                  <c:v>45042.740630999542</c:v>
                </c:pt>
                <c:pt idx="2660">
                  <c:v>45042.740632156951</c:v>
                </c:pt>
                <c:pt idx="2661">
                  <c:v>45042.740633314359</c:v>
                </c:pt>
                <c:pt idx="2662">
                  <c:v>45042.740634471767</c:v>
                </c:pt>
                <c:pt idx="2663">
                  <c:v>45042.740635629176</c:v>
                </c:pt>
                <c:pt idx="2664">
                  <c:v>45042.740636786584</c:v>
                </c:pt>
                <c:pt idx="2665">
                  <c:v>45042.740637955569</c:v>
                </c:pt>
                <c:pt idx="2666">
                  <c:v>45042.740639124553</c:v>
                </c:pt>
                <c:pt idx="2667">
                  <c:v>45042.740640281962</c:v>
                </c:pt>
                <c:pt idx="2668">
                  <c:v>45042.74064143937</c:v>
                </c:pt>
                <c:pt idx="2669">
                  <c:v>45042.740642596778</c:v>
                </c:pt>
                <c:pt idx="2670">
                  <c:v>45042.740643754187</c:v>
                </c:pt>
                <c:pt idx="2671">
                  <c:v>45042.740644911595</c:v>
                </c:pt>
                <c:pt idx="2672">
                  <c:v>45042.740646069004</c:v>
                </c:pt>
                <c:pt idx="2673">
                  <c:v>45042.740647237988</c:v>
                </c:pt>
                <c:pt idx="2674">
                  <c:v>45042.740648406972</c:v>
                </c:pt>
                <c:pt idx="2675">
                  <c:v>45042.740649564381</c:v>
                </c:pt>
                <c:pt idx="2676">
                  <c:v>45042.740650721789</c:v>
                </c:pt>
                <c:pt idx="2677">
                  <c:v>45042.740651879198</c:v>
                </c:pt>
                <c:pt idx="2678">
                  <c:v>45042.740653036606</c:v>
                </c:pt>
                <c:pt idx="2679">
                  <c:v>45042.740654194014</c:v>
                </c:pt>
                <c:pt idx="2680">
                  <c:v>45042.740655351423</c:v>
                </c:pt>
                <c:pt idx="2681">
                  <c:v>45042.740656508831</c:v>
                </c:pt>
                <c:pt idx="2682">
                  <c:v>45042.74065766624</c:v>
                </c:pt>
                <c:pt idx="2683">
                  <c:v>45042.740658835224</c:v>
                </c:pt>
                <c:pt idx="2684">
                  <c:v>45042.740659992633</c:v>
                </c:pt>
                <c:pt idx="2685">
                  <c:v>45042.740661150041</c:v>
                </c:pt>
                <c:pt idx="2686">
                  <c:v>45042.740662307449</c:v>
                </c:pt>
                <c:pt idx="2687">
                  <c:v>45042.740663464858</c:v>
                </c:pt>
                <c:pt idx="2688">
                  <c:v>45042.740664622266</c:v>
                </c:pt>
                <c:pt idx="2689">
                  <c:v>45042.740665791251</c:v>
                </c:pt>
                <c:pt idx="2690">
                  <c:v>45042.740666960235</c:v>
                </c:pt>
                <c:pt idx="2691">
                  <c:v>45042.740668117644</c:v>
                </c:pt>
                <c:pt idx="2692">
                  <c:v>45042.740669275052</c:v>
                </c:pt>
                <c:pt idx="2693">
                  <c:v>45042.740670444036</c:v>
                </c:pt>
                <c:pt idx="2694">
                  <c:v>45042.740671601445</c:v>
                </c:pt>
                <c:pt idx="2695">
                  <c:v>45042.740672758853</c:v>
                </c:pt>
                <c:pt idx="2696">
                  <c:v>45042.740673916262</c:v>
                </c:pt>
                <c:pt idx="2697">
                  <c:v>45042.74067507367</c:v>
                </c:pt>
                <c:pt idx="2698">
                  <c:v>45042.740676231078</c:v>
                </c:pt>
                <c:pt idx="2699">
                  <c:v>45042.740677388487</c:v>
                </c:pt>
                <c:pt idx="2700">
                  <c:v>45042.74067856904</c:v>
                </c:pt>
                <c:pt idx="2701">
                  <c:v>45042.740679726448</c:v>
                </c:pt>
                <c:pt idx="2702">
                  <c:v>45042.740680883857</c:v>
                </c:pt>
                <c:pt idx="2703">
                  <c:v>45042.740682052841</c:v>
                </c:pt>
                <c:pt idx="2704">
                  <c:v>45042.74068321025</c:v>
                </c:pt>
                <c:pt idx="2705">
                  <c:v>45042.740684367658</c:v>
                </c:pt>
                <c:pt idx="2706">
                  <c:v>45042.740685536643</c:v>
                </c:pt>
                <c:pt idx="2707">
                  <c:v>45042.740686694051</c:v>
                </c:pt>
                <c:pt idx="2708">
                  <c:v>45042.740687851459</c:v>
                </c:pt>
                <c:pt idx="2709">
                  <c:v>45042.740689008868</c:v>
                </c:pt>
                <c:pt idx="2710">
                  <c:v>45042.740690166276</c:v>
                </c:pt>
                <c:pt idx="2711">
                  <c:v>45042.740691323685</c:v>
                </c:pt>
                <c:pt idx="2712">
                  <c:v>45042.740692481093</c:v>
                </c:pt>
                <c:pt idx="2713">
                  <c:v>45042.740693638501</c:v>
                </c:pt>
                <c:pt idx="2714">
                  <c:v>45042.74069479591</c:v>
                </c:pt>
                <c:pt idx="2715">
                  <c:v>45042.740695953318</c:v>
                </c:pt>
                <c:pt idx="2716">
                  <c:v>45042.740697110727</c:v>
                </c:pt>
                <c:pt idx="2717">
                  <c:v>45042.740698268135</c:v>
                </c:pt>
                <c:pt idx="2718">
                  <c:v>45042.740699425543</c:v>
                </c:pt>
                <c:pt idx="2719">
                  <c:v>45042.740700582952</c:v>
                </c:pt>
                <c:pt idx="2720">
                  <c:v>45042.74070174036</c:v>
                </c:pt>
                <c:pt idx="2721">
                  <c:v>45042.740702897769</c:v>
                </c:pt>
                <c:pt idx="2722">
                  <c:v>45042.740704055177</c:v>
                </c:pt>
                <c:pt idx="2723">
                  <c:v>45042.740705212585</c:v>
                </c:pt>
                <c:pt idx="2724">
                  <c:v>45042.740706369994</c:v>
                </c:pt>
                <c:pt idx="2725">
                  <c:v>45042.740707538978</c:v>
                </c:pt>
                <c:pt idx="2726">
                  <c:v>45042.740708696387</c:v>
                </c:pt>
                <c:pt idx="2727">
                  <c:v>45042.740709865371</c:v>
                </c:pt>
                <c:pt idx="2728">
                  <c:v>45042.740711034356</c:v>
                </c:pt>
                <c:pt idx="2729">
                  <c:v>45042.740712191764</c:v>
                </c:pt>
                <c:pt idx="2730">
                  <c:v>45042.740713349172</c:v>
                </c:pt>
                <c:pt idx="2731">
                  <c:v>45042.740714506581</c:v>
                </c:pt>
                <c:pt idx="2732">
                  <c:v>45042.740715663989</c:v>
                </c:pt>
                <c:pt idx="2733">
                  <c:v>45042.740716821398</c:v>
                </c:pt>
                <c:pt idx="2734">
                  <c:v>45042.740717978806</c:v>
                </c:pt>
                <c:pt idx="2735">
                  <c:v>45042.740719147791</c:v>
                </c:pt>
                <c:pt idx="2736">
                  <c:v>45042.740720305199</c:v>
                </c:pt>
                <c:pt idx="2737">
                  <c:v>45042.740721462607</c:v>
                </c:pt>
                <c:pt idx="2738">
                  <c:v>45042.740722631592</c:v>
                </c:pt>
                <c:pt idx="2739">
                  <c:v>45042.740723800576</c:v>
                </c:pt>
                <c:pt idx="2740">
                  <c:v>45042.740724957985</c:v>
                </c:pt>
                <c:pt idx="2741">
                  <c:v>45042.740726115393</c:v>
                </c:pt>
                <c:pt idx="2742">
                  <c:v>45042.740727284377</c:v>
                </c:pt>
                <c:pt idx="2743">
                  <c:v>45042.740728453362</c:v>
                </c:pt>
                <c:pt idx="2744">
                  <c:v>45042.74072961077</c:v>
                </c:pt>
                <c:pt idx="2745">
                  <c:v>45042.740730779755</c:v>
                </c:pt>
                <c:pt idx="2746">
                  <c:v>45042.740731948739</c:v>
                </c:pt>
                <c:pt idx="2747">
                  <c:v>45042.740733106148</c:v>
                </c:pt>
                <c:pt idx="2748">
                  <c:v>45042.740734263556</c:v>
                </c:pt>
                <c:pt idx="2749">
                  <c:v>45042.740735420964</c:v>
                </c:pt>
                <c:pt idx="2750">
                  <c:v>45042.740736578373</c:v>
                </c:pt>
                <c:pt idx="2751">
                  <c:v>45042.740737735781</c:v>
                </c:pt>
                <c:pt idx="2752">
                  <c:v>45042.74073889319</c:v>
                </c:pt>
                <c:pt idx="2753">
                  <c:v>45042.740740050598</c:v>
                </c:pt>
                <c:pt idx="2754">
                  <c:v>45042.740741208007</c:v>
                </c:pt>
                <c:pt idx="2755">
                  <c:v>45042.740742365415</c:v>
                </c:pt>
                <c:pt idx="2756">
                  <c:v>45042.740743534399</c:v>
                </c:pt>
                <c:pt idx="2757">
                  <c:v>45042.740744703384</c:v>
                </c:pt>
                <c:pt idx="2758">
                  <c:v>45042.740745860792</c:v>
                </c:pt>
                <c:pt idx="2759">
                  <c:v>45042.740747018201</c:v>
                </c:pt>
                <c:pt idx="2760">
                  <c:v>45042.740748175609</c:v>
                </c:pt>
                <c:pt idx="2761">
                  <c:v>45042.740749333017</c:v>
                </c:pt>
                <c:pt idx="2762">
                  <c:v>45042.740750490426</c:v>
                </c:pt>
                <c:pt idx="2763">
                  <c:v>45042.740751647834</c:v>
                </c:pt>
                <c:pt idx="2764">
                  <c:v>45042.740752805243</c:v>
                </c:pt>
                <c:pt idx="2765">
                  <c:v>45042.740753974227</c:v>
                </c:pt>
                <c:pt idx="2766">
                  <c:v>45042.740755143212</c:v>
                </c:pt>
                <c:pt idx="2767">
                  <c:v>45042.74075630062</c:v>
                </c:pt>
                <c:pt idx="2768">
                  <c:v>45042.740757458028</c:v>
                </c:pt>
                <c:pt idx="2769">
                  <c:v>45042.740758615437</c:v>
                </c:pt>
                <c:pt idx="2770">
                  <c:v>45042.740759772845</c:v>
                </c:pt>
                <c:pt idx="2771">
                  <c:v>45042.740760930254</c:v>
                </c:pt>
                <c:pt idx="2772">
                  <c:v>45042.740762087662</c:v>
                </c:pt>
                <c:pt idx="2773">
                  <c:v>45042.74076324507</c:v>
                </c:pt>
                <c:pt idx="2774">
                  <c:v>45042.740764402479</c:v>
                </c:pt>
                <c:pt idx="2775">
                  <c:v>45042.740765571463</c:v>
                </c:pt>
                <c:pt idx="2776">
                  <c:v>45042.740766740448</c:v>
                </c:pt>
                <c:pt idx="2777">
                  <c:v>45042.740767897856</c:v>
                </c:pt>
                <c:pt idx="2778">
                  <c:v>45042.740769055265</c:v>
                </c:pt>
                <c:pt idx="2779">
                  <c:v>45042.740770224249</c:v>
                </c:pt>
                <c:pt idx="2780">
                  <c:v>45042.740771381657</c:v>
                </c:pt>
                <c:pt idx="2781">
                  <c:v>45042.740772539066</c:v>
                </c:pt>
                <c:pt idx="2782">
                  <c:v>45042.740773696474</c:v>
                </c:pt>
                <c:pt idx="2783">
                  <c:v>45042.740774853883</c:v>
                </c:pt>
                <c:pt idx="2784">
                  <c:v>45042.740776011291</c:v>
                </c:pt>
                <c:pt idx="2785">
                  <c:v>45042.740777168699</c:v>
                </c:pt>
                <c:pt idx="2786">
                  <c:v>45042.740778326108</c:v>
                </c:pt>
                <c:pt idx="2787">
                  <c:v>45042.740779495092</c:v>
                </c:pt>
                <c:pt idx="2788">
                  <c:v>45042.740780664077</c:v>
                </c:pt>
                <c:pt idx="2789">
                  <c:v>45042.740781821485</c:v>
                </c:pt>
                <c:pt idx="2790">
                  <c:v>45042.740782978894</c:v>
                </c:pt>
                <c:pt idx="2791">
                  <c:v>45042.740784136302</c:v>
                </c:pt>
                <c:pt idx="2792">
                  <c:v>45042.740785305286</c:v>
                </c:pt>
                <c:pt idx="2793">
                  <c:v>45042.740786462695</c:v>
                </c:pt>
                <c:pt idx="2794">
                  <c:v>45042.740787620103</c:v>
                </c:pt>
                <c:pt idx="2795">
                  <c:v>45042.740788777512</c:v>
                </c:pt>
                <c:pt idx="2796">
                  <c:v>45042.740789946496</c:v>
                </c:pt>
                <c:pt idx="2797">
                  <c:v>45042.740791103904</c:v>
                </c:pt>
                <c:pt idx="2798">
                  <c:v>45042.740792272889</c:v>
                </c:pt>
                <c:pt idx="2799">
                  <c:v>45042.740793430297</c:v>
                </c:pt>
                <c:pt idx="2800">
                  <c:v>45042.740794587706</c:v>
                </c:pt>
                <c:pt idx="2801">
                  <c:v>45042.74079575669</c:v>
                </c:pt>
                <c:pt idx="2802">
                  <c:v>45042.740796914099</c:v>
                </c:pt>
                <c:pt idx="2803">
                  <c:v>45042.740798071507</c:v>
                </c:pt>
                <c:pt idx="2804">
                  <c:v>45042.740799228915</c:v>
                </c:pt>
                <c:pt idx="2805">
                  <c:v>45042.7408003979</c:v>
                </c:pt>
                <c:pt idx="2806">
                  <c:v>45042.740801566884</c:v>
                </c:pt>
                <c:pt idx="2807">
                  <c:v>45042.740802724293</c:v>
                </c:pt>
                <c:pt idx="2808">
                  <c:v>45042.740803881701</c:v>
                </c:pt>
                <c:pt idx="2809">
                  <c:v>45042.74080503911</c:v>
                </c:pt>
                <c:pt idx="2810">
                  <c:v>45042.740806208094</c:v>
                </c:pt>
                <c:pt idx="2811">
                  <c:v>45042.740807365502</c:v>
                </c:pt>
                <c:pt idx="2812">
                  <c:v>45042.740808522911</c:v>
                </c:pt>
                <c:pt idx="2813">
                  <c:v>45042.740809680319</c:v>
                </c:pt>
                <c:pt idx="2814">
                  <c:v>45042.740810849304</c:v>
                </c:pt>
                <c:pt idx="2815">
                  <c:v>45042.740812006712</c:v>
                </c:pt>
                <c:pt idx="2816">
                  <c:v>45042.740813175697</c:v>
                </c:pt>
                <c:pt idx="2817">
                  <c:v>45042.740814344681</c:v>
                </c:pt>
                <c:pt idx="2818">
                  <c:v>45042.740815502089</c:v>
                </c:pt>
                <c:pt idx="2819">
                  <c:v>45042.740816659498</c:v>
                </c:pt>
                <c:pt idx="2820">
                  <c:v>45042.740817816906</c:v>
                </c:pt>
                <c:pt idx="2821">
                  <c:v>45042.740818985891</c:v>
                </c:pt>
                <c:pt idx="2822">
                  <c:v>45042.740820143299</c:v>
                </c:pt>
                <c:pt idx="2823">
                  <c:v>45042.740821300707</c:v>
                </c:pt>
                <c:pt idx="2824">
                  <c:v>45042.740822458116</c:v>
                </c:pt>
                <c:pt idx="2825">
                  <c:v>45042.7408236271</c:v>
                </c:pt>
                <c:pt idx="2826">
                  <c:v>45042.740824784509</c:v>
                </c:pt>
                <c:pt idx="2827">
                  <c:v>45042.740825941917</c:v>
                </c:pt>
                <c:pt idx="2828">
                  <c:v>45042.740827099326</c:v>
                </c:pt>
                <c:pt idx="2829">
                  <c:v>45042.74082826831</c:v>
                </c:pt>
                <c:pt idx="2830">
                  <c:v>45042.740829437294</c:v>
                </c:pt>
                <c:pt idx="2831">
                  <c:v>45042.740830594703</c:v>
                </c:pt>
                <c:pt idx="2832">
                  <c:v>45042.740831752111</c:v>
                </c:pt>
                <c:pt idx="2833">
                  <c:v>45042.74083290952</c:v>
                </c:pt>
                <c:pt idx="2834">
                  <c:v>45042.740834078504</c:v>
                </c:pt>
                <c:pt idx="2835">
                  <c:v>45042.740835235913</c:v>
                </c:pt>
                <c:pt idx="2836">
                  <c:v>45042.740836393321</c:v>
                </c:pt>
                <c:pt idx="2837">
                  <c:v>45042.740837550729</c:v>
                </c:pt>
                <c:pt idx="2838">
                  <c:v>45042.740838708138</c:v>
                </c:pt>
                <c:pt idx="2839">
                  <c:v>45042.740839865546</c:v>
                </c:pt>
                <c:pt idx="2840">
                  <c:v>45042.740841022955</c:v>
                </c:pt>
                <c:pt idx="2841">
                  <c:v>45042.740842180363</c:v>
                </c:pt>
                <c:pt idx="2842">
                  <c:v>45042.740843337771</c:v>
                </c:pt>
                <c:pt idx="2843">
                  <c:v>45042.74084449518</c:v>
                </c:pt>
                <c:pt idx="2844">
                  <c:v>45042.740845664164</c:v>
                </c:pt>
                <c:pt idx="2845">
                  <c:v>45042.740846833149</c:v>
                </c:pt>
                <c:pt idx="2846">
                  <c:v>45042.740847990557</c:v>
                </c:pt>
                <c:pt idx="2847">
                  <c:v>45042.74084917111</c:v>
                </c:pt>
                <c:pt idx="2848">
                  <c:v>45042.740850340095</c:v>
                </c:pt>
                <c:pt idx="2849">
                  <c:v>45042.740851497503</c:v>
                </c:pt>
                <c:pt idx="2850">
                  <c:v>45042.740852666488</c:v>
                </c:pt>
                <c:pt idx="2851">
                  <c:v>45042.740853835472</c:v>
                </c:pt>
                <c:pt idx="2852">
                  <c:v>45042.740855004457</c:v>
                </c:pt>
                <c:pt idx="2853">
                  <c:v>45042.740856161865</c:v>
                </c:pt>
                <c:pt idx="2854">
                  <c:v>45042.740857319273</c:v>
                </c:pt>
                <c:pt idx="2855">
                  <c:v>45042.740858476682</c:v>
                </c:pt>
                <c:pt idx="2856">
                  <c:v>45042.740859645666</c:v>
                </c:pt>
                <c:pt idx="2857">
                  <c:v>45042.740860803075</c:v>
                </c:pt>
                <c:pt idx="2858">
                  <c:v>45042.740861960483</c:v>
                </c:pt>
                <c:pt idx="2859">
                  <c:v>45042.740863117891</c:v>
                </c:pt>
                <c:pt idx="2860">
                  <c:v>45042.740864286876</c:v>
                </c:pt>
                <c:pt idx="2861">
                  <c:v>45042.740865444284</c:v>
                </c:pt>
                <c:pt idx="2862">
                  <c:v>45042.740866601693</c:v>
                </c:pt>
                <c:pt idx="2863">
                  <c:v>45042.740867759101</c:v>
                </c:pt>
                <c:pt idx="2864">
                  <c:v>45042.740868928086</c:v>
                </c:pt>
                <c:pt idx="2865">
                  <c:v>45042.740870085494</c:v>
                </c:pt>
                <c:pt idx="2866">
                  <c:v>45042.740871254478</c:v>
                </c:pt>
                <c:pt idx="2867">
                  <c:v>45042.740872411887</c:v>
                </c:pt>
                <c:pt idx="2868">
                  <c:v>45042.740873580871</c:v>
                </c:pt>
                <c:pt idx="2869">
                  <c:v>45042.74087473828</c:v>
                </c:pt>
                <c:pt idx="2870">
                  <c:v>45042.740875895688</c:v>
                </c:pt>
                <c:pt idx="2871">
                  <c:v>45042.740877064673</c:v>
                </c:pt>
                <c:pt idx="2872">
                  <c:v>45042.740878222081</c:v>
                </c:pt>
                <c:pt idx="2873">
                  <c:v>45042.740879379489</c:v>
                </c:pt>
                <c:pt idx="2874">
                  <c:v>45042.740880548474</c:v>
                </c:pt>
                <c:pt idx="2875">
                  <c:v>45042.740881717458</c:v>
                </c:pt>
                <c:pt idx="2876">
                  <c:v>45042.740882886443</c:v>
                </c:pt>
                <c:pt idx="2877">
                  <c:v>45042.740884055427</c:v>
                </c:pt>
                <c:pt idx="2878">
                  <c:v>45042.740885212836</c:v>
                </c:pt>
                <c:pt idx="2879">
                  <c:v>45042.74088638182</c:v>
                </c:pt>
                <c:pt idx="2880">
                  <c:v>45042.740887539228</c:v>
                </c:pt>
                <c:pt idx="2881">
                  <c:v>45042.740888696637</c:v>
                </c:pt>
                <c:pt idx="2882">
                  <c:v>45042.740889865621</c:v>
                </c:pt>
                <c:pt idx="2883">
                  <c:v>45042.74089102303</c:v>
                </c:pt>
                <c:pt idx="2884">
                  <c:v>45042.740892180438</c:v>
                </c:pt>
                <c:pt idx="2885">
                  <c:v>45042.740893337847</c:v>
                </c:pt>
                <c:pt idx="2886">
                  <c:v>45042.740894495255</c:v>
                </c:pt>
                <c:pt idx="2887">
                  <c:v>45042.740895652663</c:v>
                </c:pt>
                <c:pt idx="2888">
                  <c:v>45042.740896810072</c:v>
                </c:pt>
                <c:pt idx="2889">
                  <c:v>45042.740897979056</c:v>
                </c:pt>
                <c:pt idx="2890">
                  <c:v>45042.740899136465</c:v>
                </c:pt>
                <c:pt idx="2891">
                  <c:v>45042.740900293873</c:v>
                </c:pt>
                <c:pt idx="2892">
                  <c:v>45042.740901451281</c:v>
                </c:pt>
                <c:pt idx="2893">
                  <c:v>45042.740902620266</c:v>
                </c:pt>
                <c:pt idx="2894">
                  <c:v>45042.740903777674</c:v>
                </c:pt>
                <c:pt idx="2895">
                  <c:v>45042.740904935083</c:v>
                </c:pt>
                <c:pt idx="2896">
                  <c:v>45042.740906092491</c:v>
                </c:pt>
                <c:pt idx="2897">
                  <c:v>45042.740907249899</c:v>
                </c:pt>
                <c:pt idx="2898">
                  <c:v>45042.740908418884</c:v>
                </c:pt>
                <c:pt idx="2899">
                  <c:v>45042.740909576292</c:v>
                </c:pt>
                <c:pt idx="2900">
                  <c:v>45042.740910733701</c:v>
                </c:pt>
                <c:pt idx="2901">
                  <c:v>45042.740911891109</c:v>
                </c:pt>
                <c:pt idx="2902">
                  <c:v>45042.740913048518</c:v>
                </c:pt>
                <c:pt idx="2903">
                  <c:v>45042.740914205926</c:v>
                </c:pt>
                <c:pt idx="2904">
                  <c:v>45042.740915363334</c:v>
                </c:pt>
                <c:pt idx="2905">
                  <c:v>45042.740916520743</c:v>
                </c:pt>
                <c:pt idx="2906">
                  <c:v>45042.740917689727</c:v>
                </c:pt>
                <c:pt idx="2907">
                  <c:v>45042.740918847136</c:v>
                </c:pt>
                <c:pt idx="2908">
                  <c:v>45042.740920004544</c:v>
                </c:pt>
                <c:pt idx="2909">
                  <c:v>45042.740921161952</c:v>
                </c:pt>
                <c:pt idx="2910">
                  <c:v>45042.740922319361</c:v>
                </c:pt>
                <c:pt idx="2911">
                  <c:v>45042.740923488345</c:v>
                </c:pt>
                <c:pt idx="2912">
                  <c:v>45042.740924645754</c:v>
                </c:pt>
                <c:pt idx="2913">
                  <c:v>45042.740925814738</c:v>
                </c:pt>
                <c:pt idx="2914">
                  <c:v>45042.740926972147</c:v>
                </c:pt>
                <c:pt idx="2915">
                  <c:v>45042.740928129555</c:v>
                </c:pt>
                <c:pt idx="2916">
                  <c:v>45042.740929286963</c:v>
                </c:pt>
                <c:pt idx="2917">
                  <c:v>45042.740930444372</c:v>
                </c:pt>
                <c:pt idx="2918">
                  <c:v>45042.74093160178</c:v>
                </c:pt>
                <c:pt idx="2919">
                  <c:v>45042.740932759189</c:v>
                </c:pt>
                <c:pt idx="2920">
                  <c:v>45042.740933916597</c:v>
                </c:pt>
                <c:pt idx="2921">
                  <c:v>45042.740935074005</c:v>
                </c:pt>
                <c:pt idx="2922">
                  <c:v>45042.740936231414</c:v>
                </c:pt>
                <c:pt idx="2923">
                  <c:v>45042.740937388822</c:v>
                </c:pt>
                <c:pt idx="2924">
                  <c:v>45042.740938557807</c:v>
                </c:pt>
                <c:pt idx="2925">
                  <c:v>45042.740939726791</c:v>
                </c:pt>
                <c:pt idx="2926">
                  <c:v>45042.7409408842</c:v>
                </c:pt>
                <c:pt idx="2927">
                  <c:v>45042.740942041608</c:v>
                </c:pt>
                <c:pt idx="2928">
                  <c:v>45042.740943199016</c:v>
                </c:pt>
                <c:pt idx="2929">
                  <c:v>45042.740944356425</c:v>
                </c:pt>
                <c:pt idx="2930">
                  <c:v>45042.740945513833</c:v>
                </c:pt>
                <c:pt idx="2931">
                  <c:v>45042.740946671242</c:v>
                </c:pt>
                <c:pt idx="2932">
                  <c:v>45042.740947840226</c:v>
                </c:pt>
                <c:pt idx="2933">
                  <c:v>45042.740948997634</c:v>
                </c:pt>
                <c:pt idx="2934">
                  <c:v>45042.740950155043</c:v>
                </c:pt>
                <c:pt idx="2935">
                  <c:v>45042.740951312451</c:v>
                </c:pt>
                <c:pt idx="2936">
                  <c:v>45042.740952481436</c:v>
                </c:pt>
                <c:pt idx="2937">
                  <c:v>45042.740953638844</c:v>
                </c:pt>
                <c:pt idx="2938">
                  <c:v>45042.740954807829</c:v>
                </c:pt>
                <c:pt idx="2939">
                  <c:v>45042.740955976813</c:v>
                </c:pt>
                <c:pt idx="2940">
                  <c:v>45042.740957145797</c:v>
                </c:pt>
                <c:pt idx="2941">
                  <c:v>45042.740958303206</c:v>
                </c:pt>
                <c:pt idx="2942">
                  <c:v>45042.74095947219</c:v>
                </c:pt>
                <c:pt idx="2943">
                  <c:v>45042.740960641175</c:v>
                </c:pt>
                <c:pt idx="2944">
                  <c:v>45042.740961798583</c:v>
                </c:pt>
                <c:pt idx="2945">
                  <c:v>45042.740962955992</c:v>
                </c:pt>
                <c:pt idx="2946">
                  <c:v>45042.740964124976</c:v>
                </c:pt>
                <c:pt idx="2947">
                  <c:v>45042.740965282384</c:v>
                </c:pt>
                <c:pt idx="2948">
                  <c:v>45042.740966439793</c:v>
                </c:pt>
                <c:pt idx="2949">
                  <c:v>45042.740967597201</c:v>
                </c:pt>
                <c:pt idx="2950">
                  <c:v>45042.74096875461</c:v>
                </c:pt>
                <c:pt idx="2951">
                  <c:v>45042.740969923594</c:v>
                </c:pt>
                <c:pt idx="2952">
                  <c:v>45042.740971081002</c:v>
                </c:pt>
                <c:pt idx="2953">
                  <c:v>45042.740972238411</c:v>
                </c:pt>
                <c:pt idx="2954">
                  <c:v>45042.740973395819</c:v>
                </c:pt>
                <c:pt idx="2955">
                  <c:v>45042.740974553228</c:v>
                </c:pt>
                <c:pt idx="2956">
                  <c:v>45042.740975710636</c:v>
                </c:pt>
                <c:pt idx="2957">
                  <c:v>45042.740976868045</c:v>
                </c:pt>
                <c:pt idx="2958">
                  <c:v>45042.740978025453</c:v>
                </c:pt>
                <c:pt idx="2959">
                  <c:v>45042.740979182861</c:v>
                </c:pt>
                <c:pt idx="2960">
                  <c:v>45042.740980351846</c:v>
                </c:pt>
                <c:pt idx="2961">
                  <c:v>45042.740981509254</c:v>
                </c:pt>
                <c:pt idx="2962">
                  <c:v>45042.740982666663</c:v>
                </c:pt>
                <c:pt idx="2963">
                  <c:v>45042.740983824071</c:v>
                </c:pt>
                <c:pt idx="2964">
                  <c:v>45042.740984993055</c:v>
                </c:pt>
                <c:pt idx="2965">
                  <c:v>45042.740986150464</c:v>
                </c:pt>
                <c:pt idx="2966">
                  <c:v>45042.740987307872</c:v>
                </c:pt>
                <c:pt idx="2967">
                  <c:v>45042.740988476857</c:v>
                </c:pt>
                <c:pt idx="2968">
                  <c:v>45042.740989645841</c:v>
                </c:pt>
                <c:pt idx="2969">
                  <c:v>45042.740990814826</c:v>
                </c:pt>
                <c:pt idx="2970">
                  <c:v>45042.74099198381</c:v>
                </c:pt>
                <c:pt idx="2971">
                  <c:v>45042.740993141218</c:v>
                </c:pt>
                <c:pt idx="2972">
                  <c:v>45042.740994298627</c:v>
                </c:pt>
                <c:pt idx="2973">
                  <c:v>45042.740995467611</c:v>
                </c:pt>
                <c:pt idx="2974">
                  <c:v>45042.74099662502</c:v>
                </c:pt>
                <c:pt idx="2975">
                  <c:v>45042.740997794004</c:v>
                </c:pt>
                <c:pt idx="2976">
                  <c:v>45042.740998951413</c:v>
                </c:pt>
                <c:pt idx="2977">
                  <c:v>45042.741000108821</c:v>
                </c:pt>
                <c:pt idx="2978">
                  <c:v>45042.741001277805</c:v>
                </c:pt>
                <c:pt idx="2979">
                  <c:v>45042.741002435214</c:v>
                </c:pt>
                <c:pt idx="2980">
                  <c:v>45042.741003592622</c:v>
                </c:pt>
                <c:pt idx="2981">
                  <c:v>45042.741004750031</c:v>
                </c:pt>
                <c:pt idx="2982">
                  <c:v>45042.741005907439</c:v>
                </c:pt>
                <c:pt idx="2983">
                  <c:v>45042.741007076424</c:v>
                </c:pt>
                <c:pt idx="2984">
                  <c:v>45042.741008233832</c:v>
                </c:pt>
                <c:pt idx="2985">
                  <c:v>45042.74100939124</c:v>
                </c:pt>
                <c:pt idx="2986">
                  <c:v>45042.741010560225</c:v>
                </c:pt>
                <c:pt idx="2987">
                  <c:v>45042.741011717633</c:v>
                </c:pt>
                <c:pt idx="2988">
                  <c:v>45042.741012875042</c:v>
                </c:pt>
                <c:pt idx="2989">
                  <c:v>45042.74101403245</c:v>
                </c:pt>
                <c:pt idx="2990">
                  <c:v>45042.741015189858</c:v>
                </c:pt>
                <c:pt idx="2991">
                  <c:v>45042.741016347267</c:v>
                </c:pt>
                <c:pt idx="2992">
                  <c:v>45042.741017516251</c:v>
                </c:pt>
                <c:pt idx="2993">
                  <c:v>45042.74101867366</c:v>
                </c:pt>
                <c:pt idx="2994">
                  <c:v>45042.741019831068</c:v>
                </c:pt>
                <c:pt idx="2995">
                  <c:v>45042.741020988477</c:v>
                </c:pt>
                <c:pt idx="2996">
                  <c:v>45042.741022145885</c:v>
                </c:pt>
                <c:pt idx="2997">
                  <c:v>45042.741023303293</c:v>
                </c:pt>
                <c:pt idx="2998">
                  <c:v>45042.741024460702</c:v>
                </c:pt>
                <c:pt idx="2999">
                  <c:v>45042.74102561811</c:v>
                </c:pt>
                <c:pt idx="3000">
                  <c:v>45042.741026775519</c:v>
                </c:pt>
                <c:pt idx="3001">
                  <c:v>45042.741027932927</c:v>
                </c:pt>
                <c:pt idx="3002">
                  <c:v>45042.741029101911</c:v>
                </c:pt>
                <c:pt idx="3003">
                  <c:v>45042.74103025932</c:v>
                </c:pt>
                <c:pt idx="3004">
                  <c:v>45042.741031416728</c:v>
                </c:pt>
                <c:pt idx="3005">
                  <c:v>45042.741032574137</c:v>
                </c:pt>
                <c:pt idx="3006">
                  <c:v>45042.741033731545</c:v>
                </c:pt>
                <c:pt idx="3007">
                  <c:v>45042.741034888953</c:v>
                </c:pt>
                <c:pt idx="3008">
                  <c:v>45042.741036046362</c:v>
                </c:pt>
                <c:pt idx="3009">
                  <c:v>45042.74103720377</c:v>
                </c:pt>
                <c:pt idx="3010">
                  <c:v>45042.741038361179</c:v>
                </c:pt>
                <c:pt idx="3011">
                  <c:v>45042.741039518587</c:v>
                </c:pt>
                <c:pt idx="3012">
                  <c:v>45042.741040687572</c:v>
                </c:pt>
                <c:pt idx="3013">
                  <c:v>45042.74104184498</c:v>
                </c:pt>
                <c:pt idx="3014">
                  <c:v>45042.741043002388</c:v>
                </c:pt>
                <c:pt idx="3015">
                  <c:v>45042.741044159797</c:v>
                </c:pt>
                <c:pt idx="3016">
                  <c:v>45042.741045328781</c:v>
                </c:pt>
                <c:pt idx="3017">
                  <c:v>45042.741046497766</c:v>
                </c:pt>
                <c:pt idx="3018">
                  <c:v>45042.74104766675</c:v>
                </c:pt>
                <c:pt idx="3019">
                  <c:v>45042.741048824158</c:v>
                </c:pt>
                <c:pt idx="3020">
                  <c:v>45042.741049981567</c:v>
                </c:pt>
                <c:pt idx="3021">
                  <c:v>45042.741051150551</c:v>
                </c:pt>
                <c:pt idx="3022">
                  <c:v>45042.741052319536</c:v>
                </c:pt>
                <c:pt idx="3023">
                  <c:v>45042.741053476944</c:v>
                </c:pt>
                <c:pt idx="3024">
                  <c:v>45042.741054634353</c:v>
                </c:pt>
                <c:pt idx="3025">
                  <c:v>45042.741055803337</c:v>
                </c:pt>
                <c:pt idx="3026">
                  <c:v>45042.741056960745</c:v>
                </c:pt>
                <c:pt idx="3027">
                  <c:v>45042.74105812973</c:v>
                </c:pt>
                <c:pt idx="3028">
                  <c:v>45042.741059287138</c:v>
                </c:pt>
                <c:pt idx="3029">
                  <c:v>45042.741060444547</c:v>
                </c:pt>
                <c:pt idx="3030">
                  <c:v>45042.741061601955</c:v>
                </c:pt>
                <c:pt idx="3031">
                  <c:v>45042.741062759364</c:v>
                </c:pt>
                <c:pt idx="3032">
                  <c:v>45042.741063916772</c:v>
                </c:pt>
                <c:pt idx="3033">
                  <c:v>45042.741065085756</c:v>
                </c:pt>
                <c:pt idx="3034">
                  <c:v>45042.741066254741</c:v>
                </c:pt>
                <c:pt idx="3035">
                  <c:v>45042.741067423725</c:v>
                </c:pt>
                <c:pt idx="3036">
                  <c:v>45042.741068581134</c:v>
                </c:pt>
                <c:pt idx="3037">
                  <c:v>45042.741069750118</c:v>
                </c:pt>
                <c:pt idx="3038">
                  <c:v>45042.741070907527</c:v>
                </c:pt>
                <c:pt idx="3039">
                  <c:v>45042.741072064935</c:v>
                </c:pt>
                <c:pt idx="3040">
                  <c:v>45042.741073233919</c:v>
                </c:pt>
                <c:pt idx="3041">
                  <c:v>45042.741074391328</c:v>
                </c:pt>
                <c:pt idx="3042">
                  <c:v>45042.741075548736</c:v>
                </c:pt>
                <c:pt idx="3043">
                  <c:v>45042.741076706145</c:v>
                </c:pt>
                <c:pt idx="3044">
                  <c:v>45042.741077863553</c:v>
                </c:pt>
                <c:pt idx="3045">
                  <c:v>45042.741079032538</c:v>
                </c:pt>
                <c:pt idx="3046">
                  <c:v>45042.741080201522</c:v>
                </c:pt>
                <c:pt idx="3047">
                  <c:v>45042.74108135893</c:v>
                </c:pt>
                <c:pt idx="3048">
                  <c:v>45042.741082516339</c:v>
                </c:pt>
                <c:pt idx="3049">
                  <c:v>45042.741083673747</c:v>
                </c:pt>
                <c:pt idx="3050">
                  <c:v>45042.741084842732</c:v>
                </c:pt>
                <c:pt idx="3051">
                  <c:v>45042.74108600014</c:v>
                </c:pt>
                <c:pt idx="3052">
                  <c:v>45042.741087157548</c:v>
                </c:pt>
                <c:pt idx="3053">
                  <c:v>45042.741088314957</c:v>
                </c:pt>
                <c:pt idx="3054">
                  <c:v>45042.741089472365</c:v>
                </c:pt>
                <c:pt idx="3055">
                  <c:v>45042.741090652919</c:v>
                </c:pt>
                <c:pt idx="3056">
                  <c:v>45042.741091821903</c:v>
                </c:pt>
                <c:pt idx="3057">
                  <c:v>45042.741092979311</c:v>
                </c:pt>
                <c:pt idx="3058">
                  <c:v>45042.74109413672</c:v>
                </c:pt>
                <c:pt idx="3059">
                  <c:v>45042.741095294128</c:v>
                </c:pt>
                <c:pt idx="3060">
                  <c:v>45042.741096451537</c:v>
                </c:pt>
                <c:pt idx="3061">
                  <c:v>45042.741097608945</c:v>
                </c:pt>
                <c:pt idx="3062">
                  <c:v>45042.741098766353</c:v>
                </c:pt>
                <c:pt idx="3063">
                  <c:v>45042.741099923762</c:v>
                </c:pt>
                <c:pt idx="3064">
                  <c:v>45042.74110108117</c:v>
                </c:pt>
                <c:pt idx="3065">
                  <c:v>45042.741102238579</c:v>
                </c:pt>
                <c:pt idx="3066">
                  <c:v>45042.741103395987</c:v>
                </c:pt>
                <c:pt idx="3067">
                  <c:v>45042.741104553395</c:v>
                </c:pt>
                <c:pt idx="3068">
                  <c:v>45042.74110572238</c:v>
                </c:pt>
                <c:pt idx="3069">
                  <c:v>45042.741106879788</c:v>
                </c:pt>
                <c:pt idx="3070">
                  <c:v>45042.741108037197</c:v>
                </c:pt>
                <c:pt idx="3071">
                  <c:v>45042.741109194605</c:v>
                </c:pt>
                <c:pt idx="3072">
                  <c:v>45042.741110352013</c:v>
                </c:pt>
                <c:pt idx="3073">
                  <c:v>45042.741111509422</c:v>
                </c:pt>
                <c:pt idx="3074">
                  <c:v>45042.74111266683</c:v>
                </c:pt>
                <c:pt idx="3075">
                  <c:v>45042.741113835815</c:v>
                </c:pt>
                <c:pt idx="3076">
                  <c:v>45042.741114993223</c:v>
                </c:pt>
                <c:pt idx="3077">
                  <c:v>45042.741116162208</c:v>
                </c:pt>
                <c:pt idx="3078">
                  <c:v>45042.741117331192</c:v>
                </c:pt>
                <c:pt idx="3079">
                  <c:v>45042.7411184886</c:v>
                </c:pt>
                <c:pt idx="3080">
                  <c:v>45042.741119657585</c:v>
                </c:pt>
                <c:pt idx="3081">
                  <c:v>45042.741120826569</c:v>
                </c:pt>
                <c:pt idx="3082">
                  <c:v>45042.741121983978</c:v>
                </c:pt>
                <c:pt idx="3083">
                  <c:v>45042.741123152962</c:v>
                </c:pt>
                <c:pt idx="3084">
                  <c:v>45042.741124310371</c:v>
                </c:pt>
                <c:pt idx="3085">
                  <c:v>45042.741125467779</c:v>
                </c:pt>
                <c:pt idx="3086">
                  <c:v>45042.741126625187</c:v>
                </c:pt>
                <c:pt idx="3087">
                  <c:v>45042.741127794172</c:v>
                </c:pt>
                <c:pt idx="3088">
                  <c:v>45042.74112895158</c:v>
                </c:pt>
                <c:pt idx="3089">
                  <c:v>45042.741130108989</c:v>
                </c:pt>
                <c:pt idx="3090">
                  <c:v>45042.741131277973</c:v>
                </c:pt>
                <c:pt idx="3091">
                  <c:v>45042.741132435382</c:v>
                </c:pt>
                <c:pt idx="3092">
                  <c:v>45042.74113359279</c:v>
                </c:pt>
                <c:pt idx="3093">
                  <c:v>45042.741134750198</c:v>
                </c:pt>
                <c:pt idx="3094">
                  <c:v>45042.741135930752</c:v>
                </c:pt>
                <c:pt idx="3095">
                  <c:v>45042.741137099736</c:v>
                </c:pt>
                <c:pt idx="3096">
                  <c:v>45042.741138268721</c:v>
                </c:pt>
                <c:pt idx="3097">
                  <c:v>45042.741139426129</c:v>
                </c:pt>
                <c:pt idx="3098">
                  <c:v>45042.741140583537</c:v>
                </c:pt>
                <c:pt idx="3099">
                  <c:v>45042.741141752522</c:v>
                </c:pt>
                <c:pt idx="3100">
                  <c:v>45042.74114290993</c:v>
                </c:pt>
                <c:pt idx="3101">
                  <c:v>45042.741144067339</c:v>
                </c:pt>
                <c:pt idx="3102">
                  <c:v>45042.741145236323</c:v>
                </c:pt>
                <c:pt idx="3103">
                  <c:v>45042.741146405308</c:v>
                </c:pt>
                <c:pt idx="3104">
                  <c:v>45042.741147562716</c:v>
                </c:pt>
                <c:pt idx="3105">
                  <c:v>45042.741148720124</c:v>
                </c:pt>
                <c:pt idx="3106">
                  <c:v>45042.741149877533</c:v>
                </c:pt>
                <c:pt idx="3107">
                  <c:v>45042.741151034941</c:v>
                </c:pt>
                <c:pt idx="3108">
                  <c:v>45042.74115219235</c:v>
                </c:pt>
                <c:pt idx="3109">
                  <c:v>45042.741153349758</c:v>
                </c:pt>
                <c:pt idx="3110">
                  <c:v>45042.741154507166</c:v>
                </c:pt>
                <c:pt idx="3111">
                  <c:v>45042.741155664575</c:v>
                </c:pt>
                <c:pt idx="3112">
                  <c:v>45042.741156821983</c:v>
                </c:pt>
                <c:pt idx="3113">
                  <c:v>45042.741157979392</c:v>
                </c:pt>
                <c:pt idx="3114">
                  <c:v>45042.7411591368</c:v>
                </c:pt>
                <c:pt idx="3115">
                  <c:v>45042.741160294208</c:v>
                </c:pt>
                <c:pt idx="3116">
                  <c:v>45042.741161451617</c:v>
                </c:pt>
                <c:pt idx="3117">
                  <c:v>45042.741162609025</c:v>
                </c:pt>
                <c:pt idx="3118">
                  <c:v>45042.741163766434</c:v>
                </c:pt>
                <c:pt idx="3119">
                  <c:v>45042.741164935418</c:v>
                </c:pt>
                <c:pt idx="3120">
                  <c:v>45042.741166092826</c:v>
                </c:pt>
                <c:pt idx="3121">
                  <c:v>45042.741167250235</c:v>
                </c:pt>
                <c:pt idx="3122">
                  <c:v>45042.741168419219</c:v>
                </c:pt>
                <c:pt idx="3123">
                  <c:v>45042.741169588204</c:v>
                </c:pt>
                <c:pt idx="3124">
                  <c:v>45042.741170745612</c:v>
                </c:pt>
                <c:pt idx="3125">
                  <c:v>45042.741171903021</c:v>
                </c:pt>
                <c:pt idx="3126">
                  <c:v>45042.741173072005</c:v>
                </c:pt>
                <c:pt idx="3127">
                  <c:v>45042.741174229413</c:v>
                </c:pt>
                <c:pt idx="3128">
                  <c:v>45042.741175386822</c:v>
                </c:pt>
                <c:pt idx="3129">
                  <c:v>45042.74117654423</c:v>
                </c:pt>
                <c:pt idx="3130">
                  <c:v>45042.741177701639</c:v>
                </c:pt>
                <c:pt idx="3131">
                  <c:v>45042.741178859047</c:v>
                </c:pt>
                <c:pt idx="3132">
                  <c:v>45042.741180016455</c:v>
                </c:pt>
                <c:pt idx="3133">
                  <c:v>45042.74118118544</c:v>
                </c:pt>
                <c:pt idx="3134">
                  <c:v>45042.741182342848</c:v>
                </c:pt>
                <c:pt idx="3135">
                  <c:v>45042.741183500257</c:v>
                </c:pt>
                <c:pt idx="3136">
                  <c:v>45042.741184669241</c:v>
                </c:pt>
                <c:pt idx="3137">
                  <c:v>45042.74118582665</c:v>
                </c:pt>
                <c:pt idx="3138">
                  <c:v>45042.741186995634</c:v>
                </c:pt>
                <c:pt idx="3139">
                  <c:v>45042.741188153042</c:v>
                </c:pt>
                <c:pt idx="3140">
                  <c:v>45042.741189310451</c:v>
                </c:pt>
                <c:pt idx="3141">
                  <c:v>45042.741190467859</c:v>
                </c:pt>
                <c:pt idx="3142">
                  <c:v>45042.741191625268</c:v>
                </c:pt>
                <c:pt idx="3143">
                  <c:v>45042.741192782676</c:v>
                </c:pt>
                <c:pt idx="3144">
                  <c:v>45042.741193940084</c:v>
                </c:pt>
                <c:pt idx="3145">
                  <c:v>45042.741195097493</c:v>
                </c:pt>
                <c:pt idx="3146">
                  <c:v>45042.741196254901</c:v>
                </c:pt>
                <c:pt idx="3147">
                  <c:v>45042.74119741231</c:v>
                </c:pt>
                <c:pt idx="3148">
                  <c:v>45042.741198569718</c:v>
                </c:pt>
                <c:pt idx="3149">
                  <c:v>45042.741199727127</c:v>
                </c:pt>
                <c:pt idx="3150">
                  <c:v>45042.741200884535</c:v>
                </c:pt>
                <c:pt idx="3151">
                  <c:v>45042.741202053519</c:v>
                </c:pt>
                <c:pt idx="3152">
                  <c:v>45042.741203210928</c:v>
                </c:pt>
                <c:pt idx="3153">
                  <c:v>45042.741204368336</c:v>
                </c:pt>
                <c:pt idx="3154">
                  <c:v>45042.741205525745</c:v>
                </c:pt>
                <c:pt idx="3155">
                  <c:v>45042.741206694729</c:v>
                </c:pt>
                <c:pt idx="3156">
                  <c:v>45042.741207852137</c:v>
                </c:pt>
                <c:pt idx="3157">
                  <c:v>45042.741209009546</c:v>
                </c:pt>
                <c:pt idx="3158">
                  <c:v>45042.741210166954</c:v>
                </c:pt>
                <c:pt idx="3159">
                  <c:v>45042.741211335939</c:v>
                </c:pt>
                <c:pt idx="3160">
                  <c:v>45042.741212493347</c:v>
                </c:pt>
                <c:pt idx="3161">
                  <c:v>45042.741213650756</c:v>
                </c:pt>
                <c:pt idx="3162">
                  <c:v>45042.741214808164</c:v>
                </c:pt>
                <c:pt idx="3163">
                  <c:v>45042.741215977148</c:v>
                </c:pt>
                <c:pt idx="3164">
                  <c:v>45042.741217134557</c:v>
                </c:pt>
                <c:pt idx="3165">
                  <c:v>45042.741218291965</c:v>
                </c:pt>
                <c:pt idx="3166">
                  <c:v>45042.74121946095</c:v>
                </c:pt>
                <c:pt idx="3167">
                  <c:v>45042.741220618358</c:v>
                </c:pt>
                <c:pt idx="3168">
                  <c:v>45042.741221775766</c:v>
                </c:pt>
                <c:pt idx="3169">
                  <c:v>45042.741222933175</c:v>
                </c:pt>
                <c:pt idx="3170">
                  <c:v>45042.741224090583</c:v>
                </c:pt>
                <c:pt idx="3171">
                  <c:v>45042.741225259568</c:v>
                </c:pt>
                <c:pt idx="3172">
                  <c:v>45042.741226416976</c:v>
                </c:pt>
                <c:pt idx="3173">
                  <c:v>45042.741227574385</c:v>
                </c:pt>
                <c:pt idx="3174">
                  <c:v>45042.741228731793</c:v>
                </c:pt>
                <c:pt idx="3175">
                  <c:v>45042.741229889201</c:v>
                </c:pt>
                <c:pt idx="3176">
                  <c:v>45042.74123104661</c:v>
                </c:pt>
                <c:pt idx="3177">
                  <c:v>45042.741232204018</c:v>
                </c:pt>
                <c:pt idx="3178">
                  <c:v>45042.741233361427</c:v>
                </c:pt>
                <c:pt idx="3179">
                  <c:v>45042.741234518835</c:v>
                </c:pt>
                <c:pt idx="3180">
                  <c:v>45042.741235676243</c:v>
                </c:pt>
                <c:pt idx="3181">
                  <c:v>45042.741236833652</c:v>
                </c:pt>
                <c:pt idx="3182">
                  <c:v>45042.74123799106</c:v>
                </c:pt>
                <c:pt idx="3183">
                  <c:v>45042.741239148469</c:v>
                </c:pt>
                <c:pt idx="3184">
                  <c:v>45042.741240305877</c:v>
                </c:pt>
                <c:pt idx="3185">
                  <c:v>45042.741241474861</c:v>
                </c:pt>
                <c:pt idx="3186">
                  <c:v>45042.741242643846</c:v>
                </c:pt>
                <c:pt idx="3187">
                  <c:v>45042.741243801254</c:v>
                </c:pt>
                <c:pt idx="3188">
                  <c:v>45042.741244970239</c:v>
                </c:pt>
                <c:pt idx="3189">
                  <c:v>45042.741246139223</c:v>
                </c:pt>
                <c:pt idx="3190">
                  <c:v>45042.741247308208</c:v>
                </c:pt>
                <c:pt idx="3191">
                  <c:v>45042.741248465616</c:v>
                </c:pt>
                <c:pt idx="3192">
                  <c:v>45042.741249623024</c:v>
                </c:pt>
                <c:pt idx="3193">
                  <c:v>45042.741250780433</c:v>
                </c:pt>
                <c:pt idx="3194">
                  <c:v>45042.741251937841</c:v>
                </c:pt>
                <c:pt idx="3195">
                  <c:v>45042.74125309525</c:v>
                </c:pt>
                <c:pt idx="3196">
                  <c:v>45042.741254252658</c:v>
                </c:pt>
                <c:pt idx="3197">
                  <c:v>45042.741255410067</c:v>
                </c:pt>
                <c:pt idx="3198">
                  <c:v>45042.741256567475</c:v>
                </c:pt>
                <c:pt idx="3199">
                  <c:v>45042.741257736459</c:v>
                </c:pt>
                <c:pt idx="3200">
                  <c:v>45042.741258905444</c:v>
                </c:pt>
                <c:pt idx="3201">
                  <c:v>45042.741260062852</c:v>
                </c:pt>
                <c:pt idx="3202">
                  <c:v>45042.741261220261</c:v>
                </c:pt>
                <c:pt idx="3203">
                  <c:v>45042.741262377669</c:v>
                </c:pt>
                <c:pt idx="3204">
                  <c:v>45042.741263546653</c:v>
                </c:pt>
                <c:pt idx="3205">
                  <c:v>45042.741264704062</c:v>
                </c:pt>
                <c:pt idx="3206">
                  <c:v>45042.74126586147</c:v>
                </c:pt>
                <c:pt idx="3207">
                  <c:v>45042.741267018879</c:v>
                </c:pt>
                <c:pt idx="3208">
                  <c:v>45042.741268176287</c:v>
                </c:pt>
                <c:pt idx="3209">
                  <c:v>45042.741269333696</c:v>
                </c:pt>
                <c:pt idx="3210">
                  <c:v>45042.741270491104</c:v>
                </c:pt>
                <c:pt idx="3211">
                  <c:v>45042.741271648512</c:v>
                </c:pt>
                <c:pt idx="3212">
                  <c:v>45042.741272805921</c:v>
                </c:pt>
                <c:pt idx="3213">
                  <c:v>45042.741273974905</c:v>
                </c:pt>
                <c:pt idx="3214">
                  <c:v>45042.741275132314</c:v>
                </c:pt>
                <c:pt idx="3215">
                  <c:v>45042.741276289722</c:v>
                </c:pt>
                <c:pt idx="3216">
                  <c:v>45042.741277458706</c:v>
                </c:pt>
                <c:pt idx="3217">
                  <c:v>45042.741278616115</c:v>
                </c:pt>
                <c:pt idx="3218">
                  <c:v>45042.741279773523</c:v>
                </c:pt>
                <c:pt idx="3219">
                  <c:v>45042.741280930932</c:v>
                </c:pt>
                <c:pt idx="3220">
                  <c:v>45042.74128208834</c:v>
                </c:pt>
                <c:pt idx="3221">
                  <c:v>45042.741283245748</c:v>
                </c:pt>
                <c:pt idx="3222">
                  <c:v>45042.741284403157</c:v>
                </c:pt>
                <c:pt idx="3223">
                  <c:v>45042.741285560565</c:v>
                </c:pt>
                <c:pt idx="3224">
                  <c:v>45042.74128672955</c:v>
                </c:pt>
                <c:pt idx="3225">
                  <c:v>45042.741287886958</c:v>
                </c:pt>
                <c:pt idx="3226">
                  <c:v>45042.741289044367</c:v>
                </c:pt>
                <c:pt idx="3227">
                  <c:v>45042.74129022492</c:v>
                </c:pt>
                <c:pt idx="3228">
                  <c:v>45042.741291382328</c:v>
                </c:pt>
                <c:pt idx="3229">
                  <c:v>45042.741292539737</c:v>
                </c:pt>
                <c:pt idx="3230">
                  <c:v>45042.741293708721</c:v>
                </c:pt>
                <c:pt idx="3231">
                  <c:v>45042.741294866129</c:v>
                </c:pt>
                <c:pt idx="3232">
                  <c:v>45042.741296035114</c:v>
                </c:pt>
                <c:pt idx="3233">
                  <c:v>45042.741297192522</c:v>
                </c:pt>
                <c:pt idx="3234">
                  <c:v>45042.741298349931</c:v>
                </c:pt>
                <c:pt idx="3235">
                  <c:v>45042.741299507339</c:v>
                </c:pt>
                <c:pt idx="3236">
                  <c:v>45042.741300676324</c:v>
                </c:pt>
                <c:pt idx="3237">
                  <c:v>45042.741301845308</c:v>
                </c:pt>
                <c:pt idx="3238">
                  <c:v>45042.741303002716</c:v>
                </c:pt>
                <c:pt idx="3239">
                  <c:v>45042.741304171701</c:v>
                </c:pt>
                <c:pt idx="3240">
                  <c:v>45042.741305329109</c:v>
                </c:pt>
                <c:pt idx="3241">
                  <c:v>45042.741306486518</c:v>
                </c:pt>
                <c:pt idx="3242">
                  <c:v>45042.741307643926</c:v>
                </c:pt>
                <c:pt idx="3243">
                  <c:v>45042.741308801335</c:v>
                </c:pt>
                <c:pt idx="3244">
                  <c:v>45042.741309958743</c:v>
                </c:pt>
                <c:pt idx="3245">
                  <c:v>45042.741311116151</c:v>
                </c:pt>
                <c:pt idx="3246">
                  <c:v>45042.741312285136</c:v>
                </c:pt>
                <c:pt idx="3247">
                  <c:v>45042.74131345412</c:v>
                </c:pt>
                <c:pt idx="3248">
                  <c:v>45042.741314611529</c:v>
                </c:pt>
                <c:pt idx="3249">
                  <c:v>45042.741315768937</c:v>
                </c:pt>
                <c:pt idx="3250">
                  <c:v>45042.741316926345</c:v>
                </c:pt>
                <c:pt idx="3251">
                  <c:v>45042.741318083754</c:v>
                </c:pt>
                <c:pt idx="3252">
                  <c:v>45042.741319241162</c:v>
                </c:pt>
                <c:pt idx="3253">
                  <c:v>45042.741320398571</c:v>
                </c:pt>
                <c:pt idx="3254">
                  <c:v>45042.741321567555</c:v>
                </c:pt>
                <c:pt idx="3255">
                  <c:v>45042.741322724964</c:v>
                </c:pt>
                <c:pt idx="3256">
                  <c:v>45042.741323882372</c:v>
                </c:pt>
                <c:pt idx="3257">
                  <c:v>45042.74132503978</c:v>
                </c:pt>
                <c:pt idx="3258">
                  <c:v>45042.741326197189</c:v>
                </c:pt>
                <c:pt idx="3259">
                  <c:v>45042.741327366173</c:v>
                </c:pt>
                <c:pt idx="3260">
                  <c:v>45042.741328535158</c:v>
                </c:pt>
                <c:pt idx="3261">
                  <c:v>45042.741329692566</c:v>
                </c:pt>
                <c:pt idx="3262">
                  <c:v>45042.741330861551</c:v>
                </c:pt>
                <c:pt idx="3263">
                  <c:v>45042.741332018959</c:v>
                </c:pt>
                <c:pt idx="3264">
                  <c:v>45042.741333176367</c:v>
                </c:pt>
                <c:pt idx="3265">
                  <c:v>45042.741334333776</c:v>
                </c:pt>
                <c:pt idx="3266">
                  <c:v>45042.741335491184</c:v>
                </c:pt>
                <c:pt idx="3267">
                  <c:v>45042.741336648593</c:v>
                </c:pt>
                <c:pt idx="3268">
                  <c:v>45042.741337806001</c:v>
                </c:pt>
                <c:pt idx="3269">
                  <c:v>45042.741338963409</c:v>
                </c:pt>
                <c:pt idx="3270">
                  <c:v>45042.741340120818</c:v>
                </c:pt>
                <c:pt idx="3271">
                  <c:v>45042.741341278226</c:v>
                </c:pt>
                <c:pt idx="3272">
                  <c:v>45042.741342435635</c:v>
                </c:pt>
                <c:pt idx="3273">
                  <c:v>45042.741343593043</c:v>
                </c:pt>
                <c:pt idx="3274">
                  <c:v>45042.741344750451</c:v>
                </c:pt>
                <c:pt idx="3275">
                  <c:v>45042.74134590786</c:v>
                </c:pt>
                <c:pt idx="3276">
                  <c:v>45042.741347065268</c:v>
                </c:pt>
                <c:pt idx="3277">
                  <c:v>45042.741348234253</c:v>
                </c:pt>
                <c:pt idx="3278">
                  <c:v>45042.741349391661</c:v>
                </c:pt>
                <c:pt idx="3279">
                  <c:v>45042.741350549069</c:v>
                </c:pt>
                <c:pt idx="3280">
                  <c:v>45042.741351706478</c:v>
                </c:pt>
                <c:pt idx="3281">
                  <c:v>45042.741352863886</c:v>
                </c:pt>
                <c:pt idx="3282">
                  <c:v>45042.741354032871</c:v>
                </c:pt>
                <c:pt idx="3283">
                  <c:v>45042.741355201855</c:v>
                </c:pt>
                <c:pt idx="3284">
                  <c:v>45042.741356359264</c:v>
                </c:pt>
                <c:pt idx="3285">
                  <c:v>45042.741357516672</c:v>
                </c:pt>
                <c:pt idx="3286">
                  <c:v>45042.74135867408</c:v>
                </c:pt>
                <c:pt idx="3287">
                  <c:v>45042.741359831489</c:v>
                </c:pt>
                <c:pt idx="3288">
                  <c:v>45042.741360988897</c:v>
                </c:pt>
                <c:pt idx="3289">
                  <c:v>45042.741362146306</c:v>
                </c:pt>
                <c:pt idx="3290">
                  <c:v>45042.741363303714</c:v>
                </c:pt>
                <c:pt idx="3291">
                  <c:v>45042.741364461122</c:v>
                </c:pt>
                <c:pt idx="3292">
                  <c:v>45042.741365630107</c:v>
                </c:pt>
                <c:pt idx="3293">
                  <c:v>45042.741366787515</c:v>
                </c:pt>
                <c:pt idx="3294">
                  <c:v>45042.741367944924</c:v>
                </c:pt>
                <c:pt idx="3295">
                  <c:v>45042.741369102332</c:v>
                </c:pt>
                <c:pt idx="3296">
                  <c:v>45042.741370259741</c:v>
                </c:pt>
                <c:pt idx="3297">
                  <c:v>45042.741371417149</c:v>
                </c:pt>
                <c:pt idx="3298">
                  <c:v>45042.741372586133</c:v>
                </c:pt>
                <c:pt idx="3299">
                  <c:v>45042.741373743542</c:v>
                </c:pt>
                <c:pt idx="3300">
                  <c:v>45042.741374912526</c:v>
                </c:pt>
                <c:pt idx="3301">
                  <c:v>45042.741376081511</c:v>
                </c:pt>
                <c:pt idx="3302">
                  <c:v>45042.741377238919</c:v>
                </c:pt>
                <c:pt idx="3303">
                  <c:v>45042.741378396327</c:v>
                </c:pt>
                <c:pt idx="3304">
                  <c:v>45042.741379565312</c:v>
                </c:pt>
                <c:pt idx="3305">
                  <c:v>45042.74138072272</c:v>
                </c:pt>
                <c:pt idx="3306">
                  <c:v>45042.741381880129</c:v>
                </c:pt>
                <c:pt idx="3307">
                  <c:v>45042.741383049113</c:v>
                </c:pt>
                <c:pt idx="3308">
                  <c:v>45042.741384206522</c:v>
                </c:pt>
                <c:pt idx="3309">
                  <c:v>45042.74138536393</c:v>
                </c:pt>
                <c:pt idx="3310">
                  <c:v>45042.741386532914</c:v>
                </c:pt>
                <c:pt idx="3311">
                  <c:v>45042.741387690323</c:v>
                </c:pt>
                <c:pt idx="3312">
                  <c:v>45042.741388847731</c:v>
                </c:pt>
                <c:pt idx="3313">
                  <c:v>45042.74139000514</c:v>
                </c:pt>
                <c:pt idx="3314">
                  <c:v>45042.741391162548</c:v>
                </c:pt>
                <c:pt idx="3315">
                  <c:v>45042.741392319957</c:v>
                </c:pt>
                <c:pt idx="3316">
                  <c:v>45042.741393488941</c:v>
                </c:pt>
                <c:pt idx="3317">
                  <c:v>45042.741394657925</c:v>
                </c:pt>
                <c:pt idx="3318">
                  <c:v>45042.741395815334</c:v>
                </c:pt>
                <c:pt idx="3319">
                  <c:v>45042.741396984318</c:v>
                </c:pt>
                <c:pt idx="3320">
                  <c:v>45042.741398141727</c:v>
                </c:pt>
                <c:pt idx="3321">
                  <c:v>45042.741399310711</c:v>
                </c:pt>
                <c:pt idx="3322">
                  <c:v>45042.74140046812</c:v>
                </c:pt>
                <c:pt idx="3323">
                  <c:v>45042.741401625528</c:v>
                </c:pt>
                <c:pt idx="3324">
                  <c:v>45042.741402794512</c:v>
                </c:pt>
                <c:pt idx="3325">
                  <c:v>45042.741403951921</c:v>
                </c:pt>
                <c:pt idx="3326">
                  <c:v>45042.741405109329</c:v>
                </c:pt>
                <c:pt idx="3327">
                  <c:v>45042.741406266738</c:v>
                </c:pt>
                <c:pt idx="3328">
                  <c:v>45042.741407435722</c:v>
                </c:pt>
                <c:pt idx="3329">
                  <c:v>45042.74140859313</c:v>
                </c:pt>
                <c:pt idx="3330">
                  <c:v>45042.741409750539</c:v>
                </c:pt>
                <c:pt idx="3331">
                  <c:v>45042.741410919523</c:v>
                </c:pt>
                <c:pt idx="3332">
                  <c:v>45042.741412088508</c:v>
                </c:pt>
                <c:pt idx="3333">
                  <c:v>45042.741413245916</c:v>
                </c:pt>
                <c:pt idx="3334">
                  <c:v>45042.741414403325</c:v>
                </c:pt>
                <c:pt idx="3335">
                  <c:v>45042.741415572309</c:v>
                </c:pt>
                <c:pt idx="3336">
                  <c:v>45042.741416741294</c:v>
                </c:pt>
                <c:pt idx="3337">
                  <c:v>45042.741417898702</c:v>
                </c:pt>
                <c:pt idx="3338">
                  <c:v>45042.74141905611</c:v>
                </c:pt>
                <c:pt idx="3339">
                  <c:v>45042.741420225095</c:v>
                </c:pt>
                <c:pt idx="3340">
                  <c:v>45042.741421382503</c:v>
                </c:pt>
                <c:pt idx="3341">
                  <c:v>45042.741422539912</c:v>
                </c:pt>
                <c:pt idx="3342">
                  <c:v>45042.74142369732</c:v>
                </c:pt>
                <c:pt idx="3343">
                  <c:v>45042.741424866304</c:v>
                </c:pt>
                <c:pt idx="3344">
                  <c:v>45042.741426023713</c:v>
                </c:pt>
                <c:pt idx="3345">
                  <c:v>45042.741427181121</c:v>
                </c:pt>
                <c:pt idx="3346">
                  <c:v>45042.74142833853</c:v>
                </c:pt>
                <c:pt idx="3347">
                  <c:v>45042.741429495938</c:v>
                </c:pt>
                <c:pt idx="3348">
                  <c:v>45042.741430664923</c:v>
                </c:pt>
                <c:pt idx="3349">
                  <c:v>45042.741431822331</c:v>
                </c:pt>
                <c:pt idx="3350">
                  <c:v>45042.741432979739</c:v>
                </c:pt>
                <c:pt idx="3351">
                  <c:v>45042.741434137148</c:v>
                </c:pt>
                <c:pt idx="3352">
                  <c:v>45042.741435294556</c:v>
                </c:pt>
                <c:pt idx="3353">
                  <c:v>45042.741436451965</c:v>
                </c:pt>
                <c:pt idx="3354">
                  <c:v>45042.741437609373</c:v>
                </c:pt>
                <c:pt idx="3355">
                  <c:v>45042.741438766781</c:v>
                </c:pt>
                <c:pt idx="3356">
                  <c:v>45042.74143992419</c:v>
                </c:pt>
                <c:pt idx="3357">
                  <c:v>45042.741441081598</c:v>
                </c:pt>
                <c:pt idx="3358">
                  <c:v>45042.741442239007</c:v>
                </c:pt>
                <c:pt idx="3359">
                  <c:v>45042.741443396415</c:v>
                </c:pt>
                <c:pt idx="3360">
                  <c:v>45042.741444553823</c:v>
                </c:pt>
                <c:pt idx="3361">
                  <c:v>45042.741445711232</c:v>
                </c:pt>
                <c:pt idx="3362">
                  <c:v>45042.741446880216</c:v>
                </c:pt>
                <c:pt idx="3363">
                  <c:v>45042.741448037625</c:v>
                </c:pt>
                <c:pt idx="3364">
                  <c:v>45042.741449206609</c:v>
                </c:pt>
                <c:pt idx="3365">
                  <c:v>45042.741450364018</c:v>
                </c:pt>
                <c:pt idx="3366">
                  <c:v>45042.741451521426</c:v>
                </c:pt>
                <c:pt idx="3367">
                  <c:v>45042.741452678834</c:v>
                </c:pt>
                <c:pt idx="3368">
                  <c:v>45042.741453836243</c:v>
                </c:pt>
                <c:pt idx="3369">
                  <c:v>45042.741454993651</c:v>
                </c:pt>
                <c:pt idx="3370">
                  <c:v>45042.74145615106</c:v>
                </c:pt>
                <c:pt idx="3371">
                  <c:v>45042.741457320044</c:v>
                </c:pt>
                <c:pt idx="3372">
                  <c:v>45042.741458477452</c:v>
                </c:pt>
                <c:pt idx="3373">
                  <c:v>45042.741459634861</c:v>
                </c:pt>
                <c:pt idx="3374">
                  <c:v>45042.741460792269</c:v>
                </c:pt>
                <c:pt idx="3375">
                  <c:v>45042.741461949678</c:v>
                </c:pt>
                <c:pt idx="3376">
                  <c:v>45042.741463118662</c:v>
                </c:pt>
                <c:pt idx="3377">
                  <c:v>45042.74146427607</c:v>
                </c:pt>
                <c:pt idx="3378">
                  <c:v>45042.741465433479</c:v>
                </c:pt>
                <c:pt idx="3379">
                  <c:v>45042.741466590887</c:v>
                </c:pt>
                <c:pt idx="3380">
                  <c:v>45042.741467748296</c:v>
                </c:pt>
                <c:pt idx="3381">
                  <c:v>45042.741468905704</c:v>
                </c:pt>
                <c:pt idx="3382">
                  <c:v>45042.741470063113</c:v>
                </c:pt>
                <c:pt idx="3383">
                  <c:v>45042.741471220521</c:v>
                </c:pt>
                <c:pt idx="3384">
                  <c:v>45042.741472377929</c:v>
                </c:pt>
                <c:pt idx="3385">
                  <c:v>45042.741473546914</c:v>
                </c:pt>
                <c:pt idx="3386">
                  <c:v>45042.741474715898</c:v>
                </c:pt>
                <c:pt idx="3387">
                  <c:v>45042.741475873307</c:v>
                </c:pt>
                <c:pt idx="3388">
                  <c:v>45042.741477030715</c:v>
                </c:pt>
                <c:pt idx="3389">
                  <c:v>45042.741478199699</c:v>
                </c:pt>
                <c:pt idx="3390">
                  <c:v>45042.741479368684</c:v>
                </c:pt>
                <c:pt idx="3391">
                  <c:v>45042.741480526092</c:v>
                </c:pt>
                <c:pt idx="3392">
                  <c:v>45042.741481695077</c:v>
                </c:pt>
                <c:pt idx="3393">
                  <c:v>45042.741482852485</c:v>
                </c:pt>
                <c:pt idx="3394">
                  <c:v>45042.74148402147</c:v>
                </c:pt>
                <c:pt idx="3395">
                  <c:v>45042.741485178878</c:v>
                </c:pt>
                <c:pt idx="3396">
                  <c:v>45042.741486336286</c:v>
                </c:pt>
                <c:pt idx="3397">
                  <c:v>45042.741487493695</c:v>
                </c:pt>
                <c:pt idx="3398">
                  <c:v>45042.741488651103</c:v>
                </c:pt>
                <c:pt idx="3399">
                  <c:v>45042.741489808512</c:v>
                </c:pt>
                <c:pt idx="3400">
                  <c:v>45042.74149096592</c:v>
                </c:pt>
                <c:pt idx="3401">
                  <c:v>45042.741492123328</c:v>
                </c:pt>
                <c:pt idx="3402">
                  <c:v>45042.741493280737</c:v>
                </c:pt>
                <c:pt idx="3403">
                  <c:v>45042.741494438145</c:v>
                </c:pt>
                <c:pt idx="3404">
                  <c:v>45042.741495595554</c:v>
                </c:pt>
                <c:pt idx="3405">
                  <c:v>45042.741496764538</c:v>
                </c:pt>
                <c:pt idx="3406">
                  <c:v>45042.741497921947</c:v>
                </c:pt>
                <c:pt idx="3407">
                  <c:v>45042.741499079355</c:v>
                </c:pt>
                <c:pt idx="3408">
                  <c:v>45042.741500248339</c:v>
                </c:pt>
                <c:pt idx="3409">
                  <c:v>45042.741501405748</c:v>
                </c:pt>
                <c:pt idx="3410">
                  <c:v>45042.741502563156</c:v>
                </c:pt>
                <c:pt idx="3411">
                  <c:v>45042.741503720565</c:v>
                </c:pt>
                <c:pt idx="3412">
                  <c:v>45042.741504877973</c:v>
                </c:pt>
                <c:pt idx="3413">
                  <c:v>45042.741506046958</c:v>
                </c:pt>
                <c:pt idx="3414">
                  <c:v>45042.741507204366</c:v>
                </c:pt>
                <c:pt idx="3415">
                  <c:v>45042.741508361774</c:v>
                </c:pt>
                <c:pt idx="3416">
                  <c:v>45042.741509519183</c:v>
                </c:pt>
                <c:pt idx="3417">
                  <c:v>45042.741510676591</c:v>
                </c:pt>
                <c:pt idx="3418">
                  <c:v>45042.741511845576</c:v>
                </c:pt>
                <c:pt idx="3419">
                  <c:v>45042.741513002984</c:v>
                </c:pt>
                <c:pt idx="3420">
                  <c:v>45042.741514160392</c:v>
                </c:pt>
                <c:pt idx="3421">
                  <c:v>45042.741515317801</c:v>
                </c:pt>
                <c:pt idx="3422">
                  <c:v>45042.741516475209</c:v>
                </c:pt>
                <c:pt idx="3423">
                  <c:v>45042.741517632618</c:v>
                </c:pt>
                <c:pt idx="3424">
                  <c:v>45042.741518790026</c:v>
                </c:pt>
                <c:pt idx="3425">
                  <c:v>45042.741519947434</c:v>
                </c:pt>
                <c:pt idx="3426">
                  <c:v>45042.741521104843</c:v>
                </c:pt>
                <c:pt idx="3427">
                  <c:v>45042.741522262251</c:v>
                </c:pt>
                <c:pt idx="3428">
                  <c:v>45042.74152341966</c:v>
                </c:pt>
                <c:pt idx="3429">
                  <c:v>45042.741524588644</c:v>
                </c:pt>
                <c:pt idx="3430">
                  <c:v>45042.741525746053</c:v>
                </c:pt>
                <c:pt idx="3431">
                  <c:v>45042.741526915037</c:v>
                </c:pt>
                <c:pt idx="3432">
                  <c:v>45042.741528072445</c:v>
                </c:pt>
                <c:pt idx="3433">
                  <c:v>45042.74152924143</c:v>
                </c:pt>
                <c:pt idx="3434">
                  <c:v>45042.741530410414</c:v>
                </c:pt>
                <c:pt idx="3435">
                  <c:v>45042.741531567823</c:v>
                </c:pt>
                <c:pt idx="3436">
                  <c:v>45042.741532736807</c:v>
                </c:pt>
                <c:pt idx="3437">
                  <c:v>45042.741533905792</c:v>
                </c:pt>
                <c:pt idx="3438">
                  <c:v>45042.741535074776</c:v>
                </c:pt>
                <c:pt idx="3439">
                  <c:v>45042.741536232184</c:v>
                </c:pt>
                <c:pt idx="3440">
                  <c:v>45042.741537401169</c:v>
                </c:pt>
                <c:pt idx="3441">
                  <c:v>45042.741538570153</c:v>
                </c:pt>
                <c:pt idx="3442">
                  <c:v>45042.741539727562</c:v>
                </c:pt>
                <c:pt idx="3443">
                  <c:v>45042.741540896546</c:v>
                </c:pt>
                <c:pt idx="3444">
                  <c:v>45042.741542053955</c:v>
                </c:pt>
                <c:pt idx="3445">
                  <c:v>45042.741543222939</c:v>
                </c:pt>
                <c:pt idx="3446">
                  <c:v>45042.741544380347</c:v>
                </c:pt>
                <c:pt idx="3447">
                  <c:v>45042.741545549332</c:v>
                </c:pt>
                <c:pt idx="3448">
                  <c:v>45042.74154670674</c:v>
                </c:pt>
                <c:pt idx="3449">
                  <c:v>45042.741547864149</c:v>
                </c:pt>
                <c:pt idx="3450">
                  <c:v>45042.741549033133</c:v>
                </c:pt>
                <c:pt idx="3451">
                  <c:v>45042.741550190542</c:v>
                </c:pt>
                <c:pt idx="3452">
                  <c:v>45042.74155134795</c:v>
                </c:pt>
                <c:pt idx="3453">
                  <c:v>45042.741552505358</c:v>
                </c:pt>
                <c:pt idx="3454">
                  <c:v>45042.741553674343</c:v>
                </c:pt>
                <c:pt idx="3455">
                  <c:v>45042.741554831751</c:v>
                </c:pt>
                <c:pt idx="3456">
                  <c:v>45042.74155598916</c:v>
                </c:pt>
                <c:pt idx="3457">
                  <c:v>45042.741557146568</c:v>
                </c:pt>
                <c:pt idx="3458">
                  <c:v>45042.741558303976</c:v>
                </c:pt>
                <c:pt idx="3459">
                  <c:v>45042.741559472961</c:v>
                </c:pt>
                <c:pt idx="3460">
                  <c:v>45042.741560630369</c:v>
                </c:pt>
                <c:pt idx="3461">
                  <c:v>45042.741561787778</c:v>
                </c:pt>
                <c:pt idx="3462">
                  <c:v>45042.741562945186</c:v>
                </c:pt>
                <c:pt idx="3463">
                  <c:v>45042.741564102595</c:v>
                </c:pt>
                <c:pt idx="3464">
                  <c:v>45042.741565260003</c:v>
                </c:pt>
                <c:pt idx="3465">
                  <c:v>45042.741566417411</c:v>
                </c:pt>
                <c:pt idx="3466">
                  <c:v>45042.74156757482</c:v>
                </c:pt>
                <c:pt idx="3467">
                  <c:v>45042.741568732228</c:v>
                </c:pt>
                <c:pt idx="3468">
                  <c:v>45042.741569889637</c:v>
                </c:pt>
                <c:pt idx="3469">
                  <c:v>45042.741571058621</c:v>
                </c:pt>
                <c:pt idx="3470">
                  <c:v>45042.741572227606</c:v>
                </c:pt>
                <c:pt idx="3471">
                  <c:v>45042.741573385014</c:v>
                </c:pt>
                <c:pt idx="3472">
                  <c:v>45042.741574542422</c:v>
                </c:pt>
                <c:pt idx="3473">
                  <c:v>45042.741575699831</c:v>
                </c:pt>
                <c:pt idx="3474">
                  <c:v>45042.741576868815</c:v>
                </c:pt>
                <c:pt idx="3475">
                  <c:v>45042.741578026224</c:v>
                </c:pt>
                <c:pt idx="3476">
                  <c:v>45042.741579183632</c:v>
                </c:pt>
                <c:pt idx="3477">
                  <c:v>45042.74158034104</c:v>
                </c:pt>
                <c:pt idx="3478">
                  <c:v>45042.741581498449</c:v>
                </c:pt>
                <c:pt idx="3479">
                  <c:v>45042.741582655857</c:v>
                </c:pt>
                <c:pt idx="3480">
                  <c:v>45042.741583813266</c:v>
                </c:pt>
                <c:pt idx="3481">
                  <c:v>45042.741584970674</c:v>
                </c:pt>
                <c:pt idx="3482">
                  <c:v>45042.741586128082</c:v>
                </c:pt>
                <c:pt idx="3483">
                  <c:v>45042.741587285491</c:v>
                </c:pt>
                <c:pt idx="3484">
                  <c:v>45042.741588442899</c:v>
                </c:pt>
                <c:pt idx="3485">
                  <c:v>45042.741589600308</c:v>
                </c:pt>
                <c:pt idx="3486">
                  <c:v>45042.741590757716</c:v>
                </c:pt>
                <c:pt idx="3487">
                  <c:v>45042.741591915124</c:v>
                </c:pt>
                <c:pt idx="3488">
                  <c:v>45042.741593072533</c:v>
                </c:pt>
                <c:pt idx="3489">
                  <c:v>45042.741594241517</c:v>
                </c:pt>
                <c:pt idx="3490">
                  <c:v>45042.741595398926</c:v>
                </c:pt>
                <c:pt idx="3491">
                  <c:v>45042.741596556334</c:v>
                </c:pt>
                <c:pt idx="3492">
                  <c:v>45042.741597713743</c:v>
                </c:pt>
                <c:pt idx="3493">
                  <c:v>45042.741598871151</c:v>
                </c:pt>
                <c:pt idx="3494">
                  <c:v>45042.741600040135</c:v>
                </c:pt>
                <c:pt idx="3495">
                  <c:v>45042.74160120912</c:v>
                </c:pt>
                <c:pt idx="3496">
                  <c:v>45042.741602366528</c:v>
                </c:pt>
                <c:pt idx="3497">
                  <c:v>45042.741603523937</c:v>
                </c:pt>
                <c:pt idx="3498">
                  <c:v>45042.741604681345</c:v>
                </c:pt>
                <c:pt idx="3499">
                  <c:v>45042.741605838753</c:v>
                </c:pt>
                <c:pt idx="3500">
                  <c:v>45042.741606996162</c:v>
                </c:pt>
                <c:pt idx="3501">
                  <c:v>45042.74160815357</c:v>
                </c:pt>
                <c:pt idx="3502">
                  <c:v>45042.741609310979</c:v>
                </c:pt>
                <c:pt idx="3503">
                  <c:v>45042.741610479963</c:v>
                </c:pt>
                <c:pt idx="3504">
                  <c:v>45042.741611637372</c:v>
                </c:pt>
                <c:pt idx="3505">
                  <c:v>45042.741612806356</c:v>
                </c:pt>
                <c:pt idx="3506">
                  <c:v>45042.741613963764</c:v>
                </c:pt>
                <c:pt idx="3507">
                  <c:v>45042.741615121173</c:v>
                </c:pt>
                <c:pt idx="3508">
                  <c:v>45042.741616278581</c:v>
                </c:pt>
                <c:pt idx="3509">
                  <c:v>45042.74161743599</c:v>
                </c:pt>
                <c:pt idx="3510">
                  <c:v>45042.741618593398</c:v>
                </c:pt>
                <c:pt idx="3511">
                  <c:v>45042.741619750806</c:v>
                </c:pt>
                <c:pt idx="3512">
                  <c:v>45042.741620908215</c:v>
                </c:pt>
                <c:pt idx="3513">
                  <c:v>45042.741622065623</c:v>
                </c:pt>
                <c:pt idx="3514">
                  <c:v>45042.741623223032</c:v>
                </c:pt>
                <c:pt idx="3515">
                  <c:v>45042.741624392016</c:v>
                </c:pt>
                <c:pt idx="3516">
                  <c:v>45042.741625561001</c:v>
                </c:pt>
                <c:pt idx="3517">
                  <c:v>45042.741626729985</c:v>
                </c:pt>
                <c:pt idx="3518">
                  <c:v>45042.741627898969</c:v>
                </c:pt>
                <c:pt idx="3519">
                  <c:v>45042.741629056378</c:v>
                </c:pt>
                <c:pt idx="3520">
                  <c:v>45042.741630213786</c:v>
                </c:pt>
                <c:pt idx="3521">
                  <c:v>45042.741631371195</c:v>
                </c:pt>
                <c:pt idx="3522">
                  <c:v>45042.741632528603</c:v>
                </c:pt>
                <c:pt idx="3523">
                  <c:v>45042.741633686011</c:v>
                </c:pt>
                <c:pt idx="3524">
                  <c:v>45042.74163484342</c:v>
                </c:pt>
                <c:pt idx="3525">
                  <c:v>45042.741636012404</c:v>
                </c:pt>
                <c:pt idx="3526">
                  <c:v>45042.741637181389</c:v>
                </c:pt>
                <c:pt idx="3527">
                  <c:v>45042.741638350373</c:v>
                </c:pt>
                <c:pt idx="3528">
                  <c:v>45042.741639519358</c:v>
                </c:pt>
                <c:pt idx="3529">
                  <c:v>45042.741640688342</c:v>
                </c:pt>
                <c:pt idx="3530">
                  <c:v>45042.741641845751</c:v>
                </c:pt>
                <c:pt idx="3531">
                  <c:v>45042.741643003159</c:v>
                </c:pt>
                <c:pt idx="3532">
                  <c:v>45042.741644172143</c:v>
                </c:pt>
                <c:pt idx="3533">
                  <c:v>45042.741645329552</c:v>
                </c:pt>
                <c:pt idx="3534">
                  <c:v>45042.74164648696</c:v>
                </c:pt>
                <c:pt idx="3535">
                  <c:v>45042.741647644369</c:v>
                </c:pt>
                <c:pt idx="3536">
                  <c:v>45042.741648801777</c:v>
                </c:pt>
                <c:pt idx="3537">
                  <c:v>45042.741649959185</c:v>
                </c:pt>
                <c:pt idx="3538">
                  <c:v>45042.74165112817</c:v>
                </c:pt>
                <c:pt idx="3539">
                  <c:v>45042.741652285578</c:v>
                </c:pt>
                <c:pt idx="3540">
                  <c:v>45042.741653442987</c:v>
                </c:pt>
                <c:pt idx="3541">
                  <c:v>45042.741654600395</c:v>
                </c:pt>
                <c:pt idx="3542">
                  <c:v>45042.741655757804</c:v>
                </c:pt>
                <c:pt idx="3543">
                  <c:v>45042.741656915212</c:v>
                </c:pt>
                <c:pt idx="3544">
                  <c:v>45042.741658084196</c:v>
                </c:pt>
                <c:pt idx="3545">
                  <c:v>45042.741659241605</c:v>
                </c:pt>
                <c:pt idx="3546">
                  <c:v>45042.741660399013</c:v>
                </c:pt>
                <c:pt idx="3547">
                  <c:v>45042.741661567998</c:v>
                </c:pt>
                <c:pt idx="3548">
                  <c:v>45042.741662725406</c:v>
                </c:pt>
                <c:pt idx="3549">
                  <c:v>45042.741663882814</c:v>
                </c:pt>
                <c:pt idx="3550">
                  <c:v>45042.741665040223</c:v>
                </c:pt>
                <c:pt idx="3551">
                  <c:v>45042.741666197631</c:v>
                </c:pt>
                <c:pt idx="3552">
                  <c:v>45042.74166735504</c:v>
                </c:pt>
                <c:pt idx="3553">
                  <c:v>45042.741668512448</c:v>
                </c:pt>
                <c:pt idx="3554">
                  <c:v>45042.741669669856</c:v>
                </c:pt>
                <c:pt idx="3555">
                  <c:v>45042.741670827265</c:v>
                </c:pt>
                <c:pt idx="3556">
                  <c:v>45042.741671984673</c:v>
                </c:pt>
                <c:pt idx="3557">
                  <c:v>45042.741673153658</c:v>
                </c:pt>
                <c:pt idx="3558">
                  <c:v>45042.741674311066</c:v>
                </c:pt>
                <c:pt idx="3559">
                  <c:v>45042.741675480051</c:v>
                </c:pt>
                <c:pt idx="3560">
                  <c:v>45042.741676649035</c:v>
                </c:pt>
                <c:pt idx="3561">
                  <c:v>45042.74167781802</c:v>
                </c:pt>
                <c:pt idx="3562">
                  <c:v>45042.741678975428</c:v>
                </c:pt>
                <c:pt idx="3563">
                  <c:v>45042.741680132836</c:v>
                </c:pt>
                <c:pt idx="3564">
                  <c:v>45042.741681290245</c:v>
                </c:pt>
                <c:pt idx="3565">
                  <c:v>45042.741682459229</c:v>
                </c:pt>
                <c:pt idx="3566">
                  <c:v>45042.741683628214</c:v>
                </c:pt>
                <c:pt idx="3567">
                  <c:v>45042.741684785622</c:v>
                </c:pt>
                <c:pt idx="3568">
                  <c:v>45042.741685954607</c:v>
                </c:pt>
                <c:pt idx="3569">
                  <c:v>45042.741687112015</c:v>
                </c:pt>
                <c:pt idx="3570">
                  <c:v>45042.741688280999</c:v>
                </c:pt>
                <c:pt idx="3571">
                  <c:v>45042.741689438408</c:v>
                </c:pt>
                <c:pt idx="3572">
                  <c:v>45042.741690595816</c:v>
                </c:pt>
                <c:pt idx="3573">
                  <c:v>45042.741691753225</c:v>
                </c:pt>
                <c:pt idx="3574">
                  <c:v>45042.741692910633</c:v>
                </c:pt>
                <c:pt idx="3575">
                  <c:v>45042.741694091186</c:v>
                </c:pt>
                <c:pt idx="3576">
                  <c:v>45042.741695260171</c:v>
                </c:pt>
                <c:pt idx="3577">
                  <c:v>45042.741696417579</c:v>
                </c:pt>
                <c:pt idx="3578">
                  <c:v>45042.741697574987</c:v>
                </c:pt>
                <c:pt idx="3579">
                  <c:v>45042.741698743972</c:v>
                </c:pt>
                <c:pt idx="3580">
                  <c:v>45042.741699912956</c:v>
                </c:pt>
                <c:pt idx="3581">
                  <c:v>45042.741701081941</c:v>
                </c:pt>
                <c:pt idx="3582">
                  <c:v>45042.741702250925</c:v>
                </c:pt>
                <c:pt idx="3583">
                  <c:v>45042.741703408334</c:v>
                </c:pt>
                <c:pt idx="3584">
                  <c:v>45042.741704577318</c:v>
                </c:pt>
                <c:pt idx="3585">
                  <c:v>45042.741705734727</c:v>
                </c:pt>
                <c:pt idx="3586">
                  <c:v>45042.741706892135</c:v>
                </c:pt>
                <c:pt idx="3587">
                  <c:v>45042.741708049543</c:v>
                </c:pt>
                <c:pt idx="3588">
                  <c:v>45042.741709206952</c:v>
                </c:pt>
                <c:pt idx="3589">
                  <c:v>45042.741710375936</c:v>
                </c:pt>
                <c:pt idx="3590">
                  <c:v>45042.741711533345</c:v>
                </c:pt>
                <c:pt idx="3591">
                  <c:v>45042.741712702329</c:v>
                </c:pt>
                <c:pt idx="3592">
                  <c:v>45042.741713859738</c:v>
                </c:pt>
                <c:pt idx="3593">
                  <c:v>45042.741715017146</c:v>
                </c:pt>
                <c:pt idx="3594">
                  <c:v>45042.741716174554</c:v>
                </c:pt>
                <c:pt idx="3595">
                  <c:v>45042.741717331963</c:v>
                </c:pt>
                <c:pt idx="3596">
                  <c:v>45042.741718500947</c:v>
                </c:pt>
                <c:pt idx="3597">
                  <c:v>45042.741719658356</c:v>
                </c:pt>
                <c:pt idx="3598">
                  <c:v>45042.74172082734</c:v>
                </c:pt>
                <c:pt idx="3599">
                  <c:v>45042.741721984748</c:v>
                </c:pt>
                <c:pt idx="3600">
                  <c:v>45042.741723142157</c:v>
                </c:pt>
                <c:pt idx="3601">
                  <c:v>45042.741724299565</c:v>
                </c:pt>
                <c:pt idx="3602">
                  <c:v>45042.741725456974</c:v>
                </c:pt>
                <c:pt idx="3603">
                  <c:v>45042.741726637527</c:v>
                </c:pt>
                <c:pt idx="3604">
                  <c:v>45042.741727794935</c:v>
                </c:pt>
                <c:pt idx="3605">
                  <c:v>45042.74172896392</c:v>
                </c:pt>
                <c:pt idx="3606">
                  <c:v>45042.741730132904</c:v>
                </c:pt>
                <c:pt idx="3607">
                  <c:v>45042.741731301889</c:v>
                </c:pt>
                <c:pt idx="3608">
                  <c:v>45042.741732459297</c:v>
                </c:pt>
                <c:pt idx="3609">
                  <c:v>45042.741733616705</c:v>
                </c:pt>
                <c:pt idx="3610">
                  <c:v>45042.741734774114</c:v>
                </c:pt>
                <c:pt idx="3611">
                  <c:v>45042.741735943098</c:v>
                </c:pt>
                <c:pt idx="3612">
                  <c:v>45042.741737112083</c:v>
                </c:pt>
                <c:pt idx="3613">
                  <c:v>45042.741738269491</c:v>
                </c:pt>
                <c:pt idx="3614">
                  <c:v>45042.741739438476</c:v>
                </c:pt>
                <c:pt idx="3615">
                  <c:v>45042.741740595884</c:v>
                </c:pt>
                <c:pt idx="3616">
                  <c:v>45042.741741753292</c:v>
                </c:pt>
                <c:pt idx="3617">
                  <c:v>45042.741742910701</c:v>
                </c:pt>
                <c:pt idx="3618">
                  <c:v>45042.741744068109</c:v>
                </c:pt>
                <c:pt idx="3619">
                  <c:v>45042.741745225518</c:v>
                </c:pt>
                <c:pt idx="3620">
                  <c:v>45042.741746382926</c:v>
                </c:pt>
                <c:pt idx="3621">
                  <c:v>45042.741747540334</c:v>
                </c:pt>
                <c:pt idx="3622">
                  <c:v>45042.741748709319</c:v>
                </c:pt>
                <c:pt idx="3623">
                  <c:v>45042.741749866727</c:v>
                </c:pt>
                <c:pt idx="3624">
                  <c:v>45042.741751024136</c:v>
                </c:pt>
                <c:pt idx="3625">
                  <c:v>45042.74175219312</c:v>
                </c:pt>
                <c:pt idx="3626">
                  <c:v>45042.741753350529</c:v>
                </c:pt>
                <c:pt idx="3627">
                  <c:v>45042.741754519513</c:v>
                </c:pt>
                <c:pt idx="3628">
                  <c:v>45042.741755676921</c:v>
                </c:pt>
                <c:pt idx="3629">
                  <c:v>45042.74175683433</c:v>
                </c:pt>
                <c:pt idx="3630">
                  <c:v>45042.741757991738</c:v>
                </c:pt>
                <c:pt idx="3631">
                  <c:v>45042.741759149147</c:v>
                </c:pt>
                <c:pt idx="3632">
                  <c:v>45042.741760306555</c:v>
                </c:pt>
                <c:pt idx="3633">
                  <c:v>45042.741761463963</c:v>
                </c:pt>
                <c:pt idx="3634">
                  <c:v>45042.741762621372</c:v>
                </c:pt>
                <c:pt idx="3635">
                  <c:v>45042.74176377878</c:v>
                </c:pt>
                <c:pt idx="3636">
                  <c:v>45042.741764936189</c:v>
                </c:pt>
                <c:pt idx="3637">
                  <c:v>45042.741766093597</c:v>
                </c:pt>
                <c:pt idx="3638">
                  <c:v>45042.741767251006</c:v>
                </c:pt>
                <c:pt idx="3639">
                  <c:v>45042.74176841999</c:v>
                </c:pt>
                <c:pt idx="3640">
                  <c:v>45042.741769577398</c:v>
                </c:pt>
                <c:pt idx="3641">
                  <c:v>45042.741770734807</c:v>
                </c:pt>
                <c:pt idx="3642">
                  <c:v>45042.741771892215</c:v>
                </c:pt>
                <c:pt idx="3643">
                  <c:v>45042.741773049624</c:v>
                </c:pt>
                <c:pt idx="3644">
                  <c:v>45042.741774218608</c:v>
                </c:pt>
                <c:pt idx="3645">
                  <c:v>45042.741775376016</c:v>
                </c:pt>
                <c:pt idx="3646">
                  <c:v>45042.741776533425</c:v>
                </c:pt>
                <c:pt idx="3647">
                  <c:v>45042.741777690833</c:v>
                </c:pt>
                <c:pt idx="3648">
                  <c:v>45042.741778848242</c:v>
                </c:pt>
                <c:pt idx="3649">
                  <c:v>45042.741780017226</c:v>
                </c:pt>
                <c:pt idx="3650">
                  <c:v>45042.741781174635</c:v>
                </c:pt>
                <c:pt idx="3651">
                  <c:v>45042.741782332043</c:v>
                </c:pt>
                <c:pt idx="3652">
                  <c:v>45042.741783501027</c:v>
                </c:pt>
                <c:pt idx="3653">
                  <c:v>45042.741784658436</c:v>
                </c:pt>
                <c:pt idx="3654">
                  <c:v>45042.741785815844</c:v>
                </c:pt>
                <c:pt idx="3655">
                  <c:v>45042.741786973253</c:v>
                </c:pt>
                <c:pt idx="3656">
                  <c:v>45042.741788130661</c:v>
                </c:pt>
                <c:pt idx="3657">
                  <c:v>45042.741789288069</c:v>
                </c:pt>
                <c:pt idx="3658">
                  <c:v>45042.741790445478</c:v>
                </c:pt>
                <c:pt idx="3659">
                  <c:v>45042.741791614462</c:v>
                </c:pt>
                <c:pt idx="3660">
                  <c:v>45042.741792783447</c:v>
                </c:pt>
                <c:pt idx="3661">
                  <c:v>45042.741793940855</c:v>
                </c:pt>
                <c:pt idx="3662">
                  <c:v>45042.741795098264</c:v>
                </c:pt>
                <c:pt idx="3663">
                  <c:v>45042.741796255672</c:v>
                </c:pt>
                <c:pt idx="3664">
                  <c:v>45042.74179741308</c:v>
                </c:pt>
                <c:pt idx="3665">
                  <c:v>45042.741798570489</c:v>
                </c:pt>
                <c:pt idx="3666">
                  <c:v>45042.741799727897</c:v>
                </c:pt>
                <c:pt idx="3667">
                  <c:v>45042.741800885306</c:v>
                </c:pt>
                <c:pt idx="3668">
                  <c:v>45042.741802042714</c:v>
                </c:pt>
                <c:pt idx="3669">
                  <c:v>45042.741803200122</c:v>
                </c:pt>
                <c:pt idx="3670">
                  <c:v>45042.741804357531</c:v>
                </c:pt>
                <c:pt idx="3671">
                  <c:v>45042.741805514939</c:v>
                </c:pt>
                <c:pt idx="3672">
                  <c:v>45042.741806672348</c:v>
                </c:pt>
                <c:pt idx="3673">
                  <c:v>45042.741807829756</c:v>
                </c:pt>
                <c:pt idx="3674">
                  <c:v>45042.741808987164</c:v>
                </c:pt>
                <c:pt idx="3675">
                  <c:v>45042.741810156149</c:v>
                </c:pt>
                <c:pt idx="3676">
                  <c:v>45042.741811313557</c:v>
                </c:pt>
                <c:pt idx="3677">
                  <c:v>45042.741812482542</c:v>
                </c:pt>
                <c:pt idx="3678">
                  <c:v>45042.741813651526</c:v>
                </c:pt>
                <c:pt idx="3679">
                  <c:v>45042.741814820511</c:v>
                </c:pt>
                <c:pt idx="3680">
                  <c:v>45042.741815977919</c:v>
                </c:pt>
                <c:pt idx="3681">
                  <c:v>45042.741817135327</c:v>
                </c:pt>
                <c:pt idx="3682">
                  <c:v>45042.741818292736</c:v>
                </c:pt>
                <c:pt idx="3683">
                  <c:v>45042.741819450144</c:v>
                </c:pt>
                <c:pt idx="3684">
                  <c:v>45042.741820619129</c:v>
                </c:pt>
                <c:pt idx="3685">
                  <c:v>45042.741821788113</c:v>
                </c:pt>
                <c:pt idx="3686">
                  <c:v>45042.741822945522</c:v>
                </c:pt>
                <c:pt idx="3687">
                  <c:v>45042.74182410293</c:v>
                </c:pt>
                <c:pt idx="3688">
                  <c:v>45042.741825271914</c:v>
                </c:pt>
                <c:pt idx="3689">
                  <c:v>45042.741826429323</c:v>
                </c:pt>
                <c:pt idx="3690">
                  <c:v>45042.741827586731</c:v>
                </c:pt>
                <c:pt idx="3691">
                  <c:v>45042.741828755716</c:v>
                </c:pt>
                <c:pt idx="3692">
                  <c:v>45042.7418299247</c:v>
                </c:pt>
                <c:pt idx="3693">
                  <c:v>45042.741831082109</c:v>
                </c:pt>
                <c:pt idx="3694">
                  <c:v>45042.741832239517</c:v>
                </c:pt>
                <c:pt idx="3695">
                  <c:v>45042.741833408501</c:v>
                </c:pt>
                <c:pt idx="3696">
                  <c:v>45042.74183456591</c:v>
                </c:pt>
                <c:pt idx="3697">
                  <c:v>45042.741835723318</c:v>
                </c:pt>
                <c:pt idx="3698">
                  <c:v>45042.741836880727</c:v>
                </c:pt>
                <c:pt idx="3699">
                  <c:v>45042.741838049711</c:v>
                </c:pt>
                <c:pt idx="3700">
                  <c:v>45042.741839207119</c:v>
                </c:pt>
                <c:pt idx="3701">
                  <c:v>45042.741840376104</c:v>
                </c:pt>
                <c:pt idx="3702">
                  <c:v>45042.741841545088</c:v>
                </c:pt>
                <c:pt idx="3703">
                  <c:v>45042.741842702497</c:v>
                </c:pt>
                <c:pt idx="3704">
                  <c:v>45042.741843859905</c:v>
                </c:pt>
                <c:pt idx="3705">
                  <c:v>45042.741845017314</c:v>
                </c:pt>
                <c:pt idx="3706">
                  <c:v>45042.741846186298</c:v>
                </c:pt>
                <c:pt idx="3707">
                  <c:v>45042.741847343706</c:v>
                </c:pt>
                <c:pt idx="3708">
                  <c:v>45042.741848501115</c:v>
                </c:pt>
                <c:pt idx="3709">
                  <c:v>45042.741849658523</c:v>
                </c:pt>
                <c:pt idx="3710">
                  <c:v>45042.741850827508</c:v>
                </c:pt>
                <c:pt idx="3711">
                  <c:v>45042.741851984916</c:v>
                </c:pt>
                <c:pt idx="3712">
                  <c:v>45042.741853142325</c:v>
                </c:pt>
                <c:pt idx="3713">
                  <c:v>45042.741854311309</c:v>
                </c:pt>
                <c:pt idx="3714">
                  <c:v>45042.741855480293</c:v>
                </c:pt>
                <c:pt idx="3715">
                  <c:v>45042.741856637702</c:v>
                </c:pt>
                <c:pt idx="3716">
                  <c:v>45042.74185779511</c:v>
                </c:pt>
                <c:pt idx="3717">
                  <c:v>45042.741858952519</c:v>
                </c:pt>
                <c:pt idx="3718">
                  <c:v>45042.741860121503</c:v>
                </c:pt>
                <c:pt idx="3719">
                  <c:v>45042.741861278912</c:v>
                </c:pt>
                <c:pt idx="3720">
                  <c:v>45042.74186243632</c:v>
                </c:pt>
                <c:pt idx="3721">
                  <c:v>45042.741863593728</c:v>
                </c:pt>
                <c:pt idx="3722">
                  <c:v>45042.741864751137</c:v>
                </c:pt>
                <c:pt idx="3723">
                  <c:v>45042.741865908545</c:v>
                </c:pt>
                <c:pt idx="3724">
                  <c:v>45042.74186707753</c:v>
                </c:pt>
                <c:pt idx="3725">
                  <c:v>45042.741868234938</c:v>
                </c:pt>
                <c:pt idx="3726">
                  <c:v>45042.741869392346</c:v>
                </c:pt>
                <c:pt idx="3727">
                  <c:v>45042.741870549755</c:v>
                </c:pt>
                <c:pt idx="3728">
                  <c:v>45042.741871707163</c:v>
                </c:pt>
                <c:pt idx="3729">
                  <c:v>45042.741872864572</c:v>
                </c:pt>
                <c:pt idx="3730">
                  <c:v>45042.74187402198</c:v>
                </c:pt>
                <c:pt idx="3731">
                  <c:v>45042.741875179388</c:v>
                </c:pt>
                <c:pt idx="3732">
                  <c:v>45042.741876348373</c:v>
                </c:pt>
                <c:pt idx="3733">
                  <c:v>45042.741877505781</c:v>
                </c:pt>
                <c:pt idx="3734">
                  <c:v>45042.741878674766</c:v>
                </c:pt>
                <c:pt idx="3735">
                  <c:v>45042.74187984375</c:v>
                </c:pt>
                <c:pt idx="3736">
                  <c:v>45042.741881001159</c:v>
                </c:pt>
                <c:pt idx="3737">
                  <c:v>45042.741882158567</c:v>
                </c:pt>
                <c:pt idx="3738">
                  <c:v>45042.741883315975</c:v>
                </c:pt>
                <c:pt idx="3739">
                  <c:v>45042.74188448496</c:v>
                </c:pt>
                <c:pt idx="3740">
                  <c:v>45042.741885653944</c:v>
                </c:pt>
                <c:pt idx="3741">
                  <c:v>45042.741886811353</c:v>
                </c:pt>
                <c:pt idx="3742">
                  <c:v>45042.741887968761</c:v>
                </c:pt>
                <c:pt idx="3743">
                  <c:v>45042.741889137746</c:v>
                </c:pt>
                <c:pt idx="3744">
                  <c:v>45042.74189030673</c:v>
                </c:pt>
                <c:pt idx="3745">
                  <c:v>45042.741891475715</c:v>
                </c:pt>
                <c:pt idx="3746">
                  <c:v>45042.741892633123</c:v>
                </c:pt>
                <c:pt idx="3747">
                  <c:v>45042.741893802107</c:v>
                </c:pt>
                <c:pt idx="3748">
                  <c:v>45042.741894959516</c:v>
                </c:pt>
                <c:pt idx="3749">
                  <c:v>45042.741896116924</c:v>
                </c:pt>
                <c:pt idx="3750">
                  <c:v>45042.741897274333</c:v>
                </c:pt>
                <c:pt idx="3751">
                  <c:v>45042.741898431741</c:v>
                </c:pt>
                <c:pt idx="3752">
                  <c:v>45042.741899589149</c:v>
                </c:pt>
                <c:pt idx="3753">
                  <c:v>45042.741900758134</c:v>
                </c:pt>
                <c:pt idx="3754">
                  <c:v>45042.741901915542</c:v>
                </c:pt>
                <c:pt idx="3755">
                  <c:v>45042.741903072951</c:v>
                </c:pt>
                <c:pt idx="3756">
                  <c:v>45042.741904230359</c:v>
                </c:pt>
                <c:pt idx="3757">
                  <c:v>45042.741905399344</c:v>
                </c:pt>
                <c:pt idx="3758">
                  <c:v>45042.741906556752</c:v>
                </c:pt>
                <c:pt idx="3759">
                  <c:v>45042.74190771416</c:v>
                </c:pt>
                <c:pt idx="3760">
                  <c:v>45042.741908883145</c:v>
                </c:pt>
                <c:pt idx="3761">
                  <c:v>45042.741910040553</c:v>
                </c:pt>
                <c:pt idx="3762">
                  <c:v>45042.741911197962</c:v>
                </c:pt>
                <c:pt idx="3763">
                  <c:v>45042.74191235537</c:v>
                </c:pt>
                <c:pt idx="3764">
                  <c:v>45042.741913512778</c:v>
                </c:pt>
                <c:pt idx="3765">
                  <c:v>45042.741914681763</c:v>
                </c:pt>
                <c:pt idx="3766">
                  <c:v>45042.741915839171</c:v>
                </c:pt>
                <c:pt idx="3767">
                  <c:v>45042.741917008156</c:v>
                </c:pt>
                <c:pt idx="3768">
                  <c:v>45042.741918165564</c:v>
                </c:pt>
                <c:pt idx="3769">
                  <c:v>45042.741919322973</c:v>
                </c:pt>
                <c:pt idx="3770">
                  <c:v>45042.741920480381</c:v>
                </c:pt>
                <c:pt idx="3771">
                  <c:v>45042.741921637789</c:v>
                </c:pt>
                <c:pt idx="3772">
                  <c:v>45042.741922795198</c:v>
                </c:pt>
                <c:pt idx="3773">
                  <c:v>45042.741923952606</c:v>
                </c:pt>
                <c:pt idx="3774">
                  <c:v>45042.741925110015</c:v>
                </c:pt>
                <c:pt idx="3775">
                  <c:v>45042.741926267423</c:v>
                </c:pt>
                <c:pt idx="3776">
                  <c:v>45042.741927436407</c:v>
                </c:pt>
                <c:pt idx="3777">
                  <c:v>45042.741928593816</c:v>
                </c:pt>
                <c:pt idx="3778">
                  <c:v>45042.7419297628</c:v>
                </c:pt>
                <c:pt idx="3779">
                  <c:v>45042.741930920209</c:v>
                </c:pt>
                <c:pt idx="3780">
                  <c:v>45042.741932077617</c:v>
                </c:pt>
                <c:pt idx="3781">
                  <c:v>45042.741933235025</c:v>
                </c:pt>
                <c:pt idx="3782">
                  <c:v>45042.74193440401</c:v>
                </c:pt>
                <c:pt idx="3783">
                  <c:v>45042.741935561418</c:v>
                </c:pt>
                <c:pt idx="3784">
                  <c:v>45042.741936730403</c:v>
                </c:pt>
                <c:pt idx="3785">
                  <c:v>45042.741937887811</c:v>
                </c:pt>
                <c:pt idx="3786">
                  <c:v>45042.741939056796</c:v>
                </c:pt>
                <c:pt idx="3787">
                  <c:v>45042.74194022578</c:v>
                </c:pt>
                <c:pt idx="3788">
                  <c:v>45042.741941394765</c:v>
                </c:pt>
                <c:pt idx="3789">
                  <c:v>45042.741942552173</c:v>
                </c:pt>
                <c:pt idx="3790">
                  <c:v>45042.741943721157</c:v>
                </c:pt>
                <c:pt idx="3791">
                  <c:v>45042.741944878566</c:v>
                </c:pt>
                <c:pt idx="3792">
                  <c:v>45042.74194604755</c:v>
                </c:pt>
                <c:pt idx="3793">
                  <c:v>45042.741947204959</c:v>
                </c:pt>
                <c:pt idx="3794">
                  <c:v>45042.741948373943</c:v>
                </c:pt>
                <c:pt idx="3795">
                  <c:v>45042.741949531352</c:v>
                </c:pt>
                <c:pt idx="3796">
                  <c:v>45042.74195068876</c:v>
                </c:pt>
                <c:pt idx="3797">
                  <c:v>45042.741951857744</c:v>
                </c:pt>
                <c:pt idx="3798">
                  <c:v>45042.741953026729</c:v>
                </c:pt>
                <c:pt idx="3799">
                  <c:v>45042.741954184137</c:v>
                </c:pt>
                <c:pt idx="3800">
                  <c:v>45042.741955341546</c:v>
                </c:pt>
                <c:pt idx="3801">
                  <c:v>45042.74195651053</c:v>
                </c:pt>
                <c:pt idx="3802">
                  <c:v>45042.741957667939</c:v>
                </c:pt>
                <c:pt idx="3803">
                  <c:v>45042.741958836923</c:v>
                </c:pt>
                <c:pt idx="3804">
                  <c:v>45042.741959994331</c:v>
                </c:pt>
                <c:pt idx="3805">
                  <c:v>45042.741961163316</c:v>
                </c:pt>
                <c:pt idx="3806">
                  <c:v>45042.741962320724</c:v>
                </c:pt>
                <c:pt idx="3807">
                  <c:v>45042.741963489709</c:v>
                </c:pt>
                <c:pt idx="3808">
                  <c:v>45042.741964658693</c:v>
                </c:pt>
                <c:pt idx="3809">
                  <c:v>45042.741965816102</c:v>
                </c:pt>
                <c:pt idx="3810">
                  <c:v>45042.74196697351</c:v>
                </c:pt>
                <c:pt idx="3811">
                  <c:v>45042.741968130918</c:v>
                </c:pt>
                <c:pt idx="3812">
                  <c:v>45042.741969288327</c:v>
                </c:pt>
                <c:pt idx="3813">
                  <c:v>45042.741970445735</c:v>
                </c:pt>
                <c:pt idx="3814">
                  <c:v>45042.741971603144</c:v>
                </c:pt>
                <c:pt idx="3815">
                  <c:v>45042.741972760552</c:v>
                </c:pt>
                <c:pt idx="3816">
                  <c:v>45042.741973929536</c:v>
                </c:pt>
                <c:pt idx="3817">
                  <c:v>45042.741975086945</c:v>
                </c:pt>
                <c:pt idx="3818">
                  <c:v>45042.741976244353</c:v>
                </c:pt>
                <c:pt idx="3819">
                  <c:v>45042.741977401762</c:v>
                </c:pt>
                <c:pt idx="3820">
                  <c:v>45042.74197855917</c:v>
                </c:pt>
                <c:pt idx="3821">
                  <c:v>45042.741979716578</c:v>
                </c:pt>
                <c:pt idx="3822">
                  <c:v>45042.741980873987</c:v>
                </c:pt>
                <c:pt idx="3823">
                  <c:v>45042.741982031395</c:v>
                </c:pt>
                <c:pt idx="3824">
                  <c:v>45042.741983188804</c:v>
                </c:pt>
                <c:pt idx="3825">
                  <c:v>45042.741984346212</c:v>
                </c:pt>
                <c:pt idx="3826">
                  <c:v>45042.741985503621</c:v>
                </c:pt>
                <c:pt idx="3827">
                  <c:v>45042.741986661029</c:v>
                </c:pt>
                <c:pt idx="3828">
                  <c:v>45042.741987818437</c:v>
                </c:pt>
                <c:pt idx="3829">
                  <c:v>45042.741988975846</c:v>
                </c:pt>
                <c:pt idx="3830">
                  <c:v>45042.741990133254</c:v>
                </c:pt>
                <c:pt idx="3831">
                  <c:v>45042.741991290663</c:v>
                </c:pt>
                <c:pt idx="3832">
                  <c:v>45042.741992448071</c:v>
                </c:pt>
                <c:pt idx="3833">
                  <c:v>45042.741993605479</c:v>
                </c:pt>
                <c:pt idx="3834">
                  <c:v>45042.741994762888</c:v>
                </c:pt>
                <c:pt idx="3835">
                  <c:v>45042.741995920296</c:v>
                </c:pt>
                <c:pt idx="3836">
                  <c:v>45042.741997077705</c:v>
                </c:pt>
                <c:pt idx="3837">
                  <c:v>45042.741998235113</c:v>
                </c:pt>
                <c:pt idx="3838">
                  <c:v>45042.741999392521</c:v>
                </c:pt>
                <c:pt idx="3839">
                  <c:v>45042.742000561506</c:v>
                </c:pt>
                <c:pt idx="3840">
                  <c:v>45042.742001718914</c:v>
                </c:pt>
                <c:pt idx="3841">
                  <c:v>45042.742002876323</c:v>
                </c:pt>
                <c:pt idx="3842">
                  <c:v>45042.742004033731</c:v>
                </c:pt>
                <c:pt idx="3843">
                  <c:v>45042.742005191139</c:v>
                </c:pt>
                <c:pt idx="3844">
                  <c:v>45042.742006348548</c:v>
                </c:pt>
                <c:pt idx="3845">
                  <c:v>45042.742007517532</c:v>
                </c:pt>
                <c:pt idx="3846">
                  <c:v>45042.742008674941</c:v>
                </c:pt>
                <c:pt idx="3847">
                  <c:v>45042.742009832349</c:v>
                </c:pt>
                <c:pt idx="3848">
                  <c:v>45042.742010989758</c:v>
                </c:pt>
                <c:pt idx="3849">
                  <c:v>45042.742012158742</c:v>
                </c:pt>
                <c:pt idx="3850">
                  <c:v>45042.74201331615</c:v>
                </c:pt>
                <c:pt idx="3851">
                  <c:v>45042.742014485135</c:v>
                </c:pt>
                <c:pt idx="3852">
                  <c:v>45042.742015642543</c:v>
                </c:pt>
                <c:pt idx="3853">
                  <c:v>45042.742016799952</c:v>
                </c:pt>
                <c:pt idx="3854">
                  <c:v>45042.74201795736</c:v>
                </c:pt>
                <c:pt idx="3855">
                  <c:v>45042.742019126345</c:v>
                </c:pt>
                <c:pt idx="3856">
                  <c:v>45042.742020283753</c:v>
                </c:pt>
                <c:pt idx="3857">
                  <c:v>45042.742021441161</c:v>
                </c:pt>
                <c:pt idx="3858">
                  <c:v>45042.74202259857</c:v>
                </c:pt>
                <c:pt idx="3859">
                  <c:v>45042.742023755978</c:v>
                </c:pt>
                <c:pt idx="3860">
                  <c:v>45042.742024924963</c:v>
                </c:pt>
                <c:pt idx="3861">
                  <c:v>45042.742026082371</c:v>
                </c:pt>
                <c:pt idx="3862">
                  <c:v>45042.742027239779</c:v>
                </c:pt>
                <c:pt idx="3863">
                  <c:v>45042.742028408764</c:v>
                </c:pt>
                <c:pt idx="3864">
                  <c:v>45042.742029566172</c:v>
                </c:pt>
                <c:pt idx="3865">
                  <c:v>45042.742030723581</c:v>
                </c:pt>
                <c:pt idx="3866">
                  <c:v>45042.742031880989</c:v>
                </c:pt>
                <c:pt idx="3867">
                  <c:v>45042.742033038397</c:v>
                </c:pt>
                <c:pt idx="3868">
                  <c:v>45042.742034207382</c:v>
                </c:pt>
                <c:pt idx="3869">
                  <c:v>45042.742035376366</c:v>
                </c:pt>
                <c:pt idx="3870">
                  <c:v>45042.742036533775</c:v>
                </c:pt>
                <c:pt idx="3871">
                  <c:v>45042.742037691183</c:v>
                </c:pt>
                <c:pt idx="3872">
                  <c:v>45042.742038848592</c:v>
                </c:pt>
                <c:pt idx="3873">
                  <c:v>45042.742040017576</c:v>
                </c:pt>
                <c:pt idx="3874">
                  <c:v>45042.742041174984</c:v>
                </c:pt>
                <c:pt idx="3875">
                  <c:v>45042.742042332393</c:v>
                </c:pt>
                <c:pt idx="3876">
                  <c:v>45042.742043489801</c:v>
                </c:pt>
                <c:pt idx="3877">
                  <c:v>45042.742044658786</c:v>
                </c:pt>
                <c:pt idx="3878">
                  <c:v>45042.742045816194</c:v>
                </c:pt>
                <c:pt idx="3879">
                  <c:v>45042.742046973603</c:v>
                </c:pt>
                <c:pt idx="3880">
                  <c:v>45042.742048131011</c:v>
                </c:pt>
                <c:pt idx="3881">
                  <c:v>45042.742049299995</c:v>
                </c:pt>
                <c:pt idx="3882">
                  <c:v>45042.74205046898</c:v>
                </c:pt>
                <c:pt idx="3883">
                  <c:v>45042.742051626388</c:v>
                </c:pt>
                <c:pt idx="3884">
                  <c:v>45042.742052783797</c:v>
                </c:pt>
                <c:pt idx="3885">
                  <c:v>45042.742053941205</c:v>
                </c:pt>
                <c:pt idx="3886">
                  <c:v>45042.742055098613</c:v>
                </c:pt>
                <c:pt idx="3887">
                  <c:v>45042.742056256022</c:v>
                </c:pt>
                <c:pt idx="3888">
                  <c:v>45042.74205741343</c:v>
                </c:pt>
                <c:pt idx="3889">
                  <c:v>45042.742058570839</c:v>
                </c:pt>
                <c:pt idx="3890">
                  <c:v>45042.742059728247</c:v>
                </c:pt>
                <c:pt idx="3891">
                  <c:v>45042.742060885656</c:v>
                </c:pt>
                <c:pt idx="3892">
                  <c:v>45042.742062043064</c:v>
                </c:pt>
                <c:pt idx="3893">
                  <c:v>45042.742063200472</c:v>
                </c:pt>
                <c:pt idx="3894">
                  <c:v>45042.742064357881</c:v>
                </c:pt>
                <c:pt idx="3895">
                  <c:v>45042.742065526865</c:v>
                </c:pt>
                <c:pt idx="3896">
                  <c:v>45042.74206669585</c:v>
                </c:pt>
                <c:pt idx="3897">
                  <c:v>45042.742067864834</c:v>
                </c:pt>
                <c:pt idx="3898">
                  <c:v>45042.742069022243</c:v>
                </c:pt>
                <c:pt idx="3899">
                  <c:v>45042.742070191227</c:v>
                </c:pt>
                <c:pt idx="3900">
                  <c:v>45042.742071348635</c:v>
                </c:pt>
                <c:pt idx="3901">
                  <c:v>45042.742072506044</c:v>
                </c:pt>
                <c:pt idx="3902">
                  <c:v>45042.742073675028</c:v>
                </c:pt>
                <c:pt idx="3903">
                  <c:v>45042.742074832437</c:v>
                </c:pt>
                <c:pt idx="3904">
                  <c:v>45042.742075989845</c:v>
                </c:pt>
                <c:pt idx="3905">
                  <c:v>45042.742077147253</c:v>
                </c:pt>
                <c:pt idx="3906">
                  <c:v>45042.742078304662</c:v>
                </c:pt>
                <c:pt idx="3907">
                  <c:v>45042.742079473646</c:v>
                </c:pt>
                <c:pt idx="3908">
                  <c:v>45042.742080631055</c:v>
                </c:pt>
                <c:pt idx="3909">
                  <c:v>45042.742081788463</c:v>
                </c:pt>
                <c:pt idx="3910">
                  <c:v>45042.742082945872</c:v>
                </c:pt>
                <c:pt idx="3911">
                  <c:v>45042.74208410328</c:v>
                </c:pt>
                <c:pt idx="3912">
                  <c:v>45042.742085272264</c:v>
                </c:pt>
                <c:pt idx="3913">
                  <c:v>45042.742086429673</c:v>
                </c:pt>
                <c:pt idx="3914">
                  <c:v>45042.742087587081</c:v>
                </c:pt>
                <c:pt idx="3915">
                  <c:v>45042.74208874449</c:v>
                </c:pt>
                <c:pt idx="3916">
                  <c:v>45042.742089901898</c:v>
                </c:pt>
                <c:pt idx="3917">
                  <c:v>45042.742091059306</c:v>
                </c:pt>
                <c:pt idx="3918">
                  <c:v>45042.742092228291</c:v>
                </c:pt>
                <c:pt idx="3919">
                  <c:v>45042.742093385699</c:v>
                </c:pt>
                <c:pt idx="3920">
                  <c:v>45042.742094554684</c:v>
                </c:pt>
                <c:pt idx="3921">
                  <c:v>45042.742095723668</c:v>
                </c:pt>
                <c:pt idx="3922">
                  <c:v>45042.742096881077</c:v>
                </c:pt>
                <c:pt idx="3923">
                  <c:v>45042.742098050061</c:v>
                </c:pt>
                <c:pt idx="3924">
                  <c:v>45042.742099219045</c:v>
                </c:pt>
                <c:pt idx="3925">
                  <c:v>45042.74210038803</c:v>
                </c:pt>
                <c:pt idx="3926">
                  <c:v>45042.742101557014</c:v>
                </c:pt>
                <c:pt idx="3927">
                  <c:v>45042.742102714423</c:v>
                </c:pt>
                <c:pt idx="3928">
                  <c:v>45042.742103871831</c:v>
                </c:pt>
                <c:pt idx="3929">
                  <c:v>45042.74210502924</c:v>
                </c:pt>
                <c:pt idx="3930">
                  <c:v>45042.742106186648</c:v>
                </c:pt>
                <c:pt idx="3931">
                  <c:v>45042.742107344056</c:v>
                </c:pt>
                <c:pt idx="3932">
                  <c:v>45042.742108513041</c:v>
                </c:pt>
                <c:pt idx="3933">
                  <c:v>45042.742109670449</c:v>
                </c:pt>
                <c:pt idx="3934">
                  <c:v>45042.742110827858</c:v>
                </c:pt>
                <c:pt idx="3935">
                  <c:v>45042.742111985266</c:v>
                </c:pt>
                <c:pt idx="3936">
                  <c:v>45042.742113142674</c:v>
                </c:pt>
                <c:pt idx="3937">
                  <c:v>45042.742114300083</c:v>
                </c:pt>
                <c:pt idx="3938">
                  <c:v>45042.742115469067</c:v>
                </c:pt>
                <c:pt idx="3939">
                  <c:v>45042.742116626476</c:v>
                </c:pt>
                <c:pt idx="3940">
                  <c:v>45042.742117783884</c:v>
                </c:pt>
                <c:pt idx="3941">
                  <c:v>45042.742118941293</c:v>
                </c:pt>
                <c:pt idx="3942">
                  <c:v>45042.742120098701</c:v>
                </c:pt>
                <c:pt idx="3943">
                  <c:v>45042.742121267685</c:v>
                </c:pt>
                <c:pt idx="3944">
                  <c:v>45042.742122425094</c:v>
                </c:pt>
                <c:pt idx="3945">
                  <c:v>45042.742123582502</c:v>
                </c:pt>
                <c:pt idx="3946">
                  <c:v>45042.742124751487</c:v>
                </c:pt>
                <c:pt idx="3947">
                  <c:v>45042.742125920471</c:v>
                </c:pt>
                <c:pt idx="3948">
                  <c:v>45042.74212707788</c:v>
                </c:pt>
                <c:pt idx="3949">
                  <c:v>45042.742128235288</c:v>
                </c:pt>
                <c:pt idx="3950">
                  <c:v>45042.742129392696</c:v>
                </c:pt>
                <c:pt idx="3951">
                  <c:v>45042.742130550105</c:v>
                </c:pt>
                <c:pt idx="3952">
                  <c:v>45042.742131707513</c:v>
                </c:pt>
                <c:pt idx="3953">
                  <c:v>45042.742132864922</c:v>
                </c:pt>
                <c:pt idx="3954">
                  <c:v>45042.74213402233</c:v>
                </c:pt>
                <c:pt idx="3955">
                  <c:v>45042.742135191314</c:v>
                </c:pt>
                <c:pt idx="3956">
                  <c:v>45042.742136348723</c:v>
                </c:pt>
                <c:pt idx="3957">
                  <c:v>45042.742137506131</c:v>
                </c:pt>
                <c:pt idx="3958">
                  <c:v>45042.74213866354</c:v>
                </c:pt>
                <c:pt idx="3959">
                  <c:v>45042.742139820948</c:v>
                </c:pt>
                <c:pt idx="3960">
                  <c:v>45042.742140978356</c:v>
                </c:pt>
                <c:pt idx="3961">
                  <c:v>45042.742142135765</c:v>
                </c:pt>
                <c:pt idx="3962">
                  <c:v>45042.742143293173</c:v>
                </c:pt>
                <c:pt idx="3963">
                  <c:v>45042.742144473727</c:v>
                </c:pt>
                <c:pt idx="3964">
                  <c:v>45042.742145631135</c:v>
                </c:pt>
                <c:pt idx="3965">
                  <c:v>45042.742146788543</c:v>
                </c:pt>
                <c:pt idx="3966">
                  <c:v>45042.742147945952</c:v>
                </c:pt>
                <c:pt idx="3967">
                  <c:v>45042.74214910336</c:v>
                </c:pt>
                <c:pt idx="3968">
                  <c:v>45042.742150272345</c:v>
                </c:pt>
                <c:pt idx="3969">
                  <c:v>45042.742151429753</c:v>
                </c:pt>
                <c:pt idx="3970">
                  <c:v>45042.742152598737</c:v>
                </c:pt>
                <c:pt idx="3971">
                  <c:v>45042.742153756146</c:v>
                </c:pt>
                <c:pt idx="3972">
                  <c:v>45042.74215492513</c:v>
                </c:pt>
                <c:pt idx="3973">
                  <c:v>45042.742156082539</c:v>
                </c:pt>
                <c:pt idx="3974">
                  <c:v>45042.742157251523</c:v>
                </c:pt>
                <c:pt idx="3975">
                  <c:v>45042.742158408932</c:v>
                </c:pt>
                <c:pt idx="3976">
                  <c:v>45042.74215956634</c:v>
                </c:pt>
                <c:pt idx="3977">
                  <c:v>45042.742160723748</c:v>
                </c:pt>
                <c:pt idx="3978">
                  <c:v>45042.742161881157</c:v>
                </c:pt>
                <c:pt idx="3979">
                  <c:v>45042.742163038565</c:v>
                </c:pt>
                <c:pt idx="3980">
                  <c:v>45042.742164195974</c:v>
                </c:pt>
                <c:pt idx="3981">
                  <c:v>45042.742165353382</c:v>
                </c:pt>
                <c:pt idx="3982">
                  <c:v>45042.742166522366</c:v>
                </c:pt>
                <c:pt idx="3983">
                  <c:v>45042.742167679775</c:v>
                </c:pt>
                <c:pt idx="3984">
                  <c:v>45042.742168848759</c:v>
                </c:pt>
                <c:pt idx="3985">
                  <c:v>45042.742170006168</c:v>
                </c:pt>
                <c:pt idx="3986">
                  <c:v>45042.742171163576</c:v>
                </c:pt>
                <c:pt idx="3987">
                  <c:v>45042.742172320985</c:v>
                </c:pt>
                <c:pt idx="3988">
                  <c:v>45042.742173478393</c:v>
                </c:pt>
                <c:pt idx="3989">
                  <c:v>45042.742174635801</c:v>
                </c:pt>
                <c:pt idx="3990">
                  <c:v>45042.742175804786</c:v>
                </c:pt>
                <c:pt idx="3991">
                  <c:v>45042.742176962194</c:v>
                </c:pt>
                <c:pt idx="3992">
                  <c:v>45042.742178131179</c:v>
                </c:pt>
                <c:pt idx="3993">
                  <c:v>45042.742179300163</c:v>
                </c:pt>
                <c:pt idx="3994">
                  <c:v>45042.742180457572</c:v>
                </c:pt>
                <c:pt idx="3995">
                  <c:v>45042.74218161498</c:v>
                </c:pt>
                <c:pt idx="3996">
                  <c:v>45042.742182772388</c:v>
                </c:pt>
                <c:pt idx="3997">
                  <c:v>45042.742183941373</c:v>
                </c:pt>
                <c:pt idx="3998">
                  <c:v>45042.742185110357</c:v>
                </c:pt>
                <c:pt idx="3999">
                  <c:v>45042.742186267766</c:v>
                </c:pt>
                <c:pt idx="4000">
                  <c:v>45042.742187425174</c:v>
                </c:pt>
                <c:pt idx="4001">
                  <c:v>45042.742188582582</c:v>
                </c:pt>
                <c:pt idx="4002">
                  <c:v>45042.742189739991</c:v>
                </c:pt>
                <c:pt idx="4003">
                  <c:v>45042.742190897399</c:v>
                </c:pt>
                <c:pt idx="4004">
                  <c:v>45042.742192054808</c:v>
                </c:pt>
                <c:pt idx="4005">
                  <c:v>45042.742193212216</c:v>
                </c:pt>
                <c:pt idx="4006">
                  <c:v>45042.742194381201</c:v>
                </c:pt>
                <c:pt idx="4007">
                  <c:v>45042.742195550185</c:v>
                </c:pt>
                <c:pt idx="4008">
                  <c:v>45042.742196707593</c:v>
                </c:pt>
                <c:pt idx="4009">
                  <c:v>45042.742197865002</c:v>
                </c:pt>
                <c:pt idx="4010">
                  <c:v>45042.742199033986</c:v>
                </c:pt>
                <c:pt idx="4011">
                  <c:v>45042.742200191395</c:v>
                </c:pt>
                <c:pt idx="4012">
                  <c:v>45042.742201348803</c:v>
                </c:pt>
                <c:pt idx="4013">
                  <c:v>45042.742202506211</c:v>
                </c:pt>
                <c:pt idx="4014">
                  <c:v>45042.742203675196</c:v>
                </c:pt>
                <c:pt idx="4015">
                  <c:v>45042.74220484418</c:v>
                </c:pt>
                <c:pt idx="4016">
                  <c:v>45042.742206001589</c:v>
                </c:pt>
                <c:pt idx="4017">
                  <c:v>45042.742207170573</c:v>
                </c:pt>
                <c:pt idx="4018">
                  <c:v>45042.742208327982</c:v>
                </c:pt>
                <c:pt idx="4019">
                  <c:v>45042.74220948539</c:v>
                </c:pt>
                <c:pt idx="4020">
                  <c:v>45042.742210642798</c:v>
                </c:pt>
                <c:pt idx="4021">
                  <c:v>45042.742211811783</c:v>
                </c:pt>
                <c:pt idx="4022">
                  <c:v>45042.742212969191</c:v>
                </c:pt>
                <c:pt idx="4023">
                  <c:v>45042.742214138176</c:v>
                </c:pt>
                <c:pt idx="4024">
                  <c:v>45042.742215295584</c:v>
                </c:pt>
                <c:pt idx="4025">
                  <c:v>45042.742216464569</c:v>
                </c:pt>
                <c:pt idx="4026">
                  <c:v>45042.742217621977</c:v>
                </c:pt>
                <c:pt idx="4027">
                  <c:v>45042.742218779385</c:v>
                </c:pt>
                <c:pt idx="4028">
                  <c:v>45042.74221994837</c:v>
                </c:pt>
                <c:pt idx="4029">
                  <c:v>45042.742221105778</c:v>
                </c:pt>
                <c:pt idx="4030">
                  <c:v>45042.742222263187</c:v>
                </c:pt>
                <c:pt idx="4031">
                  <c:v>45042.742223420595</c:v>
                </c:pt>
                <c:pt idx="4032">
                  <c:v>45042.742224578004</c:v>
                </c:pt>
                <c:pt idx="4033">
                  <c:v>45042.742225735412</c:v>
                </c:pt>
                <c:pt idx="4034">
                  <c:v>45042.74222689282</c:v>
                </c:pt>
                <c:pt idx="4035">
                  <c:v>45042.742228050229</c:v>
                </c:pt>
                <c:pt idx="4036">
                  <c:v>45042.742229230782</c:v>
                </c:pt>
                <c:pt idx="4037">
                  <c:v>45042.742230399766</c:v>
                </c:pt>
                <c:pt idx="4038">
                  <c:v>45042.742231557175</c:v>
                </c:pt>
                <c:pt idx="4039">
                  <c:v>45042.742232714583</c:v>
                </c:pt>
                <c:pt idx="4040">
                  <c:v>45042.742233871992</c:v>
                </c:pt>
                <c:pt idx="4041">
                  <c:v>45042.742235040976</c:v>
                </c:pt>
                <c:pt idx="4042">
                  <c:v>45042.742236209961</c:v>
                </c:pt>
                <c:pt idx="4043">
                  <c:v>45042.742237378945</c:v>
                </c:pt>
                <c:pt idx="4044">
                  <c:v>45042.742238536353</c:v>
                </c:pt>
                <c:pt idx="4045">
                  <c:v>45042.742239693762</c:v>
                </c:pt>
                <c:pt idx="4046">
                  <c:v>45042.74224085117</c:v>
                </c:pt>
                <c:pt idx="4047">
                  <c:v>45042.742242020155</c:v>
                </c:pt>
                <c:pt idx="4048">
                  <c:v>45042.742243177563</c:v>
                </c:pt>
                <c:pt idx="4049">
                  <c:v>45042.742244334971</c:v>
                </c:pt>
                <c:pt idx="4050">
                  <c:v>45042.742245503956</c:v>
                </c:pt>
                <c:pt idx="4051">
                  <c:v>45042.74224667294</c:v>
                </c:pt>
                <c:pt idx="4052">
                  <c:v>45042.742247830349</c:v>
                </c:pt>
                <c:pt idx="4053">
                  <c:v>45042.742248987757</c:v>
                </c:pt>
                <c:pt idx="4054">
                  <c:v>45042.742250145166</c:v>
                </c:pt>
                <c:pt idx="4055">
                  <c:v>45042.742251302574</c:v>
                </c:pt>
                <c:pt idx="4056">
                  <c:v>45042.742252459982</c:v>
                </c:pt>
                <c:pt idx="4057">
                  <c:v>45042.742253617391</c:v>
                </c:pt>
                <c:pt idx="4058">
                  <c:v>45042.742254774799</c:v>
                </c:pt>
                <c:pt idx="4059">
                  <c:v>45042.742255932208</c:v>
                </c:pt>
                <c:pt idx="4060">
                  <c:v>45042.742257089616</c:v>
                </c:pt>
                <c:pt idx="4061">
                  <c:v>45042.742258247024</c:v>
                </c:pt>
                <c:pt idx="4062">
                  <c:v>45042.742259416009</c:v>
                </c:pt>
                <c:pt idx="4063">
                  <c:v>45042.742260573417</c:v>
                </c:pt>
                <c:pt idx="4064">
                  <c:v>45042.742261730826</c:v>
                </c:pt>
                <c:pt idx="4065">
                  <c:v>45042.742262888234</c:v>
                </c:pt>
                <c:pt idx="4066">
                  <c:v>45042.742264045643</c:v>
                </c:pt>
                <c:pt idx="4067">
                  <c:v>45042.742265203051</c:v>
                </c:pt>
                <c:pt idx="4068">
                  <c:v>45042.742266360459</c:v>
                </c:pt>
                <c:pt idx="4069">
                  <c:v>45042.742267517868</c:v>
                </c:pt>
                <c:pt idx="4070">
                  <c:v>45042.742268686852</c:v>
                </c:pt>
                <c:pt idx="4071">
                  <c:v>45042.742269844261</c:v>
                </c:pt>
                <c:pt idx="4072">
                  <c:v>45042.742271001669</c:v>
                </c:pt>
                <c:pt idx="4073">
                  <c:v>45042.742272159077</c:v>
                </c:pt>
                <c:pt idx="4074">
                  <c:v>45042.742273328062</c:v>
                </c:pt>
                <c:pt idx="4075">
                  <c:v>45042.74227448547</c:v>
                </c:pt>
                <c:pt idx="4076">
                  <c:v>45042.742275642879</c:v>
                </c:pt>
                <c:pt idx="4077">
                  <c:v>45042.742276800287</c:v>
                </c:pt>
                <c:pt idx="4078">
                  <c:v>45042.742277957695</c:v>
                </c:pt>
                <c:pt idx="4079">
                  <c:v>45042.742279115104</c:v>
                </c:pt>
                <c:pt idx="4080">
                  <c:v>45042.742280272512</c:v>
                </c:pt>
                <c:pt idx="4081">
                  <c:v>45042.742281441497</c:v>
                </c:pt>
                <c:pt idx="4082">
                  <c:v>45042.742282598905</c:v>
                </c:pt>
                <c:pt idx="4083">
                  <c:v>45042.74228376789</c:v>
                </c:pt>
                <c:pt idx="4084">
                  <c:v>45042.742284925298</c:v>
                </c:pt>
                <c:pt idx="4085">
                  <c:v>45042.742286082706</c:v>
                </c:pt>
                <c:pt idx="4086">
                  <c:v>45042.742287240115</c:v>
                </c:pt>
                <c:pt idx="4087">
                  <c:v>45042.742288397523</c:v>
                </c:pt>
                <c:pt idx="4088">
                  <c:v>45042.742289566508</c:v>
                </c:pt>
                <c:pt idx="4089">
                  <c:v>45042.742290735492</c:v>
                </c:pt>
                <c:pt idx="4090">
                  <c:v>45042.742291892901</c:v>
                </c:pt>
                <c:pt idx="4091">
                  <c:v>45042.742293050309</c:v>
                </c:pt>
                <c:pt idx="4092">
                  <c:v>45042.742294219293</c:v>
                </c:pt>
                <c:pt idx="4093">
                  <c:v>45042.742295376702</c:v>
                </c:pt>
                <c:pt idx="4094">
                  <c:v>45042.74229653411</c:v>
                </c:pt>
                <c:pt idx="4095">
                  <c:v>45042.742297691519</c:v>
                </c:pt>
                <c:pt idx="4096">
                  <c:v>45042.742298848927</c:v>
                </c:pt>
                <c:pt idx="4097">
                  <c:v>45042.742300006335</c:v>
                </c:pt>
                <c:pt idx="4098">
                  <c:v>45042.74230117532</c:v>
                </c:pt>
                <c:pt idx="4099">
                  <c:v>45042.742302332728</c:v>
                </c:pt>
                <c:pt idx="4100">
                  <c:v>45042.742303490137</c:v>
                </c:pt>
                <c:pt idx="4101">
                  <c:v>45042.742304647545</c:v>
                </c:pt>
                <c:pt idx="4102">
                  <c:v>45042.742305804954</c:v>
                </c:pt>
                <c:pt idx="4103">
                  <c:v>45042.742306973938</c:v>
                </c:pt>
                <c:pt idx="4104">
                  <c:v>45042.742308131346</c:v>
                </c:pt>
                <c:pt idx="4105">
                  <c:v>45042.742309288755</c:v>
                </c:pt>
                <c:pt idx="4106">
                  <c:v>45042.742310446163</c:v>
                </c:pt>
                <c:pt idx="4107">
                  <c:v>45042.742311603572</c:v>
                </c:pt>
                <c:pt idx="4108">
                  <c:v>45042.74231276098</c:v>
                </c:pt>
                <c:pt idx="4109">
                  <c:v>45042.742313918388</c:v>
                </c:pt>
                <c:pt idx="4110">
                  <c:v>45042.742315075797</c:v>
                </c:pt>
                <c:pt idx="4111">
                  <c:v>45042.742316233205</c:v>
                </c:pt>
                <c:pt idx="4112">
                  <c:v>45042.74231740219</c:v>
                </c:pt>
                <c:pt idx="4113">
                  <c:v>45042.742318559598</c:v>
                </c:pt>
                <c:pt idx="4114">
                  <c:v>45042.742319728583</c:v>
                </c:pt>
                <c:pt idx="4115">
                  <c:v>45042.742320897567</c:v>
                </c:pt>
                <c:pt idx="4116">
                  <c:v>45042.742322066551</c:v>
                </c:pt>
                <c:pt idx="4117">
                  <c:v>45042.74232322396</c:v>
                </c:pt>
                <c:pt idx="4118">
                  <c:v>45042.742324381368</c:v>
                </c:pt>
                <c:pt idx="4119">
                  <c:v>45042.742325538777</c:v>
                </c:pt>
                <c:pt idx="4120">
                  <c:v>45042.742326696185</c:v>
                </c:pt>
                <c:pt idx="4121">
                  <c:v>45042.742327853593</c:v>
                </c:pt>
                <c:pt idx="4122">
                  <c:v>45042.742329011002</c:v>
                </c:pt>
                <c:pt idx="4123">
                  <c:v>45042.74233016841</c:v>
                </c:pt>
                <c:pt idx="4124">
                  <c:v>45042.742331325819</c:v>
                </c:pt>
                <c:pt idx="4125">
                  <c:v>45042.742332494803</c:v>
                </c:pt>
                <c:pt idx="4126">
                  <c:v>45042.742333663788</c:v>
                </c:pt>
                <c:pt idx="4127">
                  <c:v>45042.742334832772</c:v>
                </c:pt>
                <c:pt idx="4128">
                  <c:v>45042.74233599018</c:v>
                </c:pt>
                <c:pt idx="4129">
                  <c:v>45042.742337147589</c:v>
                </c:pt>
                <c:pt idx="4130">
                  <c:v>45042.742338304997</c:v>
                </c:pt>
                <c:pt idx="4131">
                  <c:v>45042.742339473982</c:v>
                </c:pt>
                <c:pt idx="4132">
                  <c:v>45042.74234063139</c:v>
                </c:pt>
                <c:pt idx="4133">
                  <c:v>45042.742341788799</c:v>
                </c:pt>
                <c:pt idx="4134">
                  <c:v>45042.742342946207</c:v>
                </c:pt>
                <c:pt idx="4135">
                  <c:v>45042.742344103615</c:v>
                </c:pt>
                <c:pt idx="4136">
                  <c:v>45042.742345261024</c:v>
                </c:pt>
                <c:pt idx="4137">
                  <c:v>45042.742346418432</c:v>
                </c:pt>
                <c:pt idx="4138">
                  <c:v>45042.742347575841</c:v>
                </c:pt>
                <c:pt idx="4139">
                  <c:v>45042.742348733249</c:v>
                </c:pt>
                <c:pt idx="4140">
                  <c:v>45042.742349902233</c:v>
                </c:pt>
                <c:pt idx="4141">
                  <c:v>45042.742351059642</c:v>
                </c:pt>
                <c:pt idx="4142">
                  <c:v>45042.74235221705</c:v>
                </c:pt>
                <c:pt idx="4143">
                  <c:v>45042.742353374459</c:v>
                </c:pt>
                <c:pt idx="4144">
                  <c:v>45042.742354543443</c:v>
                </c:pt>
                <c:pt idx="4145">
                  <c:v>45042.742355712428</c:v>
                </c:pt>
                <c:pt idx="4146">
                  <c:v>45042.742356869836</c:v>
                </c:pt>
                <c:pt idx="4147">
                  <c:v>45042.742358027244</c:v>
                </c:pt>
                <c:pt idx="4148">
                  <c:v>45042.742359184653</c:v>
                </c:pt>
                <c:pt idx="4149">
                  <c:v>45042.742360342061</c:v>
                </c:pt>
                <c:pt idx="4150">
                  <c:v>45042.742361511046</c:v>
                </c:pt>
                <c:pt idx="4151">
                  <c:v>45042.742362668454</c:v>
                </c:pt>
                <c:pt idx="4152">
                  <c:v>45042.742363837438</c:v>
                </c:pt>
                <c:pt idx="4153">
                  <c:v>45042.742365006423</c:v>
                </c:pt>
                <c:pt idx="4154">
                  <c:v>45042.742366175407</c:v>
                </c:pt>
                <c:pt idx="4155">
                  <c:v>45042.742367332816</c:v>
                </c:pt>
                <c:pt idx="4156">
                  <c:v>45042.742368490224</c:v>
                </c:pt>
                <c:pt idx="4157">
                  <c:v>45042.742369647633</c:v>
                </c:pt>
                <c:pt idx="4158">
                  <c:v>45042.742370805041</c:v>
                </c:pt>
                <c:pt idx="4159">
                  <c:v>45042.742371974025</c:v>
                </c:pt>
                <c:pt idx="4160">
                  <c:v>45042.742373131434</c:v>
                </c:pt>
                <c:pt idx="4161">
                  <c:v>45042.742374288842</c:v>
                </c:pt>
                <c:pt idx="4162">
                  <c:v>45042.742375457827</c:v>
                </c:pt>
                <c:pt idx="4163">
                  <c:v>45042.742376626811</c:v>
                </c:pt>
                <c:pt idx="4164">
                  <c:v>45042.74237778422</c:v>
                </c:pt>
                <c:pt idx="4165">
                  <c:v>45042.742378941628</c:v>
                </c:pt>
                <c:pt idx="4166">
                  <c:v>45042.742380110612</c:v>
                </c:pt>
                <c:pt idx="4167">
                  <c:v>45042.742381268021</c:v>
                </c:pt>
                <c:pt idx="4168">
                  <c:v>45042.742382425429</c:v>
                </c:pt>
                <c:pt idx="4169">
                  <c:v>45042.742383582838</c:v>
                </c:pt>
                <c:pt idx="4170">
                  <c:v>45042.742384740246</c:v>
                </c:pt>
                <c:pt idx="4171">
                  <c:v>45042.742385909231</c:v>
                </c:pt>
                <c:pt idx="4172">
                  <c:v>45042.742387066639</c:v>
                </c:pt>
                <c:pt idx="4173">
                  <c:v>45042.742388235623</c:v>
                </c:pt>
                <c:pt idx="4174">
                  <c:v>45042.742389404608</c:v>
                </c:pt>
                <c:pt idx="4175">
                  <c:v>45042.742390562016</c:v>
                </c:pt>
                <c:pt idx="4176">
                  <c:v>45042.742391731001</c:v>
                </c:pt>
                <c:pt idx="4177">
                  <c:v>45042.742392899985</c:v>
                </c:pt>
                <c:pt idx="4178">
                  <c:v>45042.74239406897</c:v>
                </c:pt>
                <c:pt idx="4179">
                  <c:v>45042.742395226378</c:v>
                </c:pt>
                <c:pt idx="4180">
                  <c:v>45042.742396383786</c:v>
                </c:pt>
                <c:pt idx="4181">
                  <c:v>45042.742397541195</c:v>
                </c:pt>
                <c:pt idx="4182">
                  <c:v>45042.742398698603</c:v>
                </c:pt>
                <c:pt idx="4183">
                  <c:v>45042.742399856012</c:v>
                </c:pt>
                <c:pt idx="4184">
                  <c:v>45042.74240101342</c:v>
                </c:pt>
                <c:pt idx="4185">
                  <c:v>45042.742402170828</c:v>
                </c:pt>
                <c:pt idx="4186">
                  <c:v>45042.742403328237</c:v>
                </c:pt>
                <c:pt idx="4187">
                  <c:v>45042.742404485645</c:v>
                </c:pt>
                <c:pt idx="4188">
                  <c:v>45042.742405643054</c:v>
                </c:pt>
                <c:pt idx="4189">
                  <c:v>45042.742406800462</c:v>
                </c:pt>
                <c:pt idx="4190">
                  <c:v>45042.74240795787</c:v>
                </c:pt>
                <c:pt idx="4191">
                  <c:v>45042.742409115279</c:v>
                </c:pt>
                <c:pt idx="4192">
                  <c:v>45042.742410272687</c:v>
                </c:pt>
                <c:pt idx="4193">
                  <c:v>45042.742411430096</c:v>
                </c:pt>
                <c:pt idx="4194">
                  <c:v>45042.742412587504</c:v>
                </c:pt>
                <c:pt idx="4195">
                  <c:v>45042.742413768057</c:v>
                </c:pt>
                <c:pt idx="4196">
                  <c:v>45042.742414937042</c:v>
                </c:pt>
                <c:pt idx="4197">
                  <c:v>45042.74241609445</c:v>
                </c:pt>
                <c:pt idx="4198">
                  <c:v>45042.742417251859</c:v>
                </c:pt>
                <c:pt idx="4199">
                  <c:v>45042.742418409267</c:v>
                </c:pt>
                <c:pt idx="4200">
                  <c:v>45042.742419578251</c:v>
                </c:pt>
                <c:pt idx="4201">
                  <c:v>45042.74242073566</c:v>
                </c:pt>
                <c:pt idx="4202">
                  <c:v>45042.742421904644</c:v>
                </c:pt>
                <c:pt idx="4203">
                  <c:v>45042.742423062053</c:v>
                </c:pt>
                <c:pt idx="4204">
                  <c:v>45042.742424231037</c:v>
                </c:pt>
                <c:pt idx="4205">
                  <c:v>45042.742425388446</c:v>
                </c:pt>
                <c:pt idx="4206">
                  <c:v>45042.742426545854</c:v>
                </c:pt>
                <c:pt idx="4207">
                  <c:v>45042.742427714838</c:v>
                </c:pt>
                <c:pt idx="4208">
                  <c:v>45042.742428883823</c:v>
                </c:pt>
                <c:pt idx="4209">
                  <c:v>45042.742430052807</c:v>
                </c:pt>
                <c:pt idx="4210">
                  <c:v>45042.742431210216</c:v>
                </c:pt>
                <c:pt idx="4211">
                  <c:v>45042.742432367624</c:v>
                </c:pt>
                <c:pt idx="4212">
                  <c:v>45042.742433536609</c:v>
                </c:pt>
                <c:pt idx="4213">
                  <c:v>45042.742434694017</c:v>
                </c:pt>
                <c:pt idx="4214">
                  <c:v>45042.742435851425</c:v>
                </c:pt>
                <c:pt idx="4215">
                  <c:v>45042.74243702041</c:v>
                </c:pt>
                <c:pt idx="4216">
                  <c:v>45042.742438177818</c:v>
                </c:pt>
                <c:pt idx="4217">
                  <c:v>45042.742439335227</c:v>
                </c:pt>
                <c:pt idx="4218">
                  <c:v>45042.742440504211</c:v>
                </c:pt>
                <c:pt idx="4219">
                  <c:v>45042.74244166162</c:v>
                </c:pt>
                <c:pt idx="4220">
                  <c:v>45042.742442830604</c:v>
                </c:pt>
                <c:pt idx="4221">
                  <c:v>45042.742443988012</c:v>
                </c:pt>
                <c:pt idx="4222">
                  <c:v>45042.742445145421</c:v>
                </c:pt>
                <c:pt idx="4223">
                  <c:v>45042.742446302829</c:v>
                </c:pt>
                <c:pt idx="4224">
                  <c:v>45042.742447471814</c:v>
                </c:pt>
                <c:pt idx="4225">
                  <c:v>45042.742448629222</c:v>
                </c:pt>
                <c:pt idx="4226">
                  <c:v>45042.742449798207</c:v>
                </c:pt>
                <c:pt idx="4227">
                  <c:v>45042.742450955615</c:v>
                </c:pt>
                <c:pt idx="4228">
                  <c:v>45042.742452113023</c:v>
                </c:pt>
                <c:pt idx="4229">
                  <c:v>45042.742453270432</c:v>
                </c:pt>
                <c:pt idx="4230">
                  <c:v>45042.74245442784</c:v>
                </c:pt>
                <c:pt idx="4231">
                  <c:v>45042.742455585249</c:v>
                </c:pt>
                <c:pt idx="4232">
                  <c:v>45042.742456754233</c:v>
                </c:pt>
                <c:pt idx="4233">
                  <c:v>45042.742457911641</c:v>
                </c:pt>
                <c:pt idx="4234">
                  <c:v>45042.74245906905</c:v>
                </c:pt>
                <c:pt idx="4235">
                  <c:v>45042.742460226458</c:v>
                </c:pt>
                <c:pt idx="4236">
                  <c:v>45042.742461383867</c:v>
                </c:pt>
                <c:pt idx="4237">
                  <c:v>45042.742462541275</c:v>
                </c:pt>
                <c:pt idx="4238">
                  <c:v>45042.742463698683</c:v>
                </c:pt>
                <c:pt idx="4239">
                  <c:v>45042.742464856092</c:v>
                </c:pt>
                <c:pt idx="4240">
                  <c:v>45042.7424660135</c:v>
                </c:pt>
                <c:pt idx="4241">
                  <c:v>45042.742467170909</c:v>
                </c:pt>
                <c:pt idx="4242">
                  <c:v>45042.742468339893</c:v>
                </c:pt>
                <c:pt idx="4243">
                  <c:v>45042.742469497301</c:v>
                </c:pt>
                <c:pt idx="4244">
                  <c:v>45042.742470666286</c:v>
                </c:pt>
                <c:pt idx="4245">
                  <c:v>45042.742471823694</c:v>
                </c:pt>
                <c:pt idx="4246">
                  <c:v>45042.742472981103</c:v>
                </c:pt>
                <c:pt idx="4247">
                  <c:v>45042.742474138511</c:v>
                </c:pt>
                <c:pt idx="4248">
                  <c:v>45042.742475307496</c:v>
                </c:pt>
                <c:pt idx="4249">
                  <c:v>45042.742476464904</c:v>
                </c:pt>
                <c:pt idx="4250">
                  <c:v>45042.742477622312</c:v>
                </c:pt>
                <c:pt idx="4251">
                  <c:v>45042.742478791297</c:v>
                </c:pt>
                <c:pt idx="4252">
                  <c:v>45042.742479948705</c:v>
                </c:pt>
                <c:pt idx="4253">
                  <c:v>45042.742481106114</c:v>
                </c:pt>
                <c:pt idx="4254">
                  <c:v>45042.742482263522</c:v>
                </c:pt>
                <c:pt idx="4255">
                  <c:v>45042.742483420931</c:v>
                </c:pt>
                <c:pt idx="4256">
                  <c:v>45042.742484589915</c:v>
                </c:pt>
                <c:pt idx="4257">
                  <c:v>45042.742485747323</c:v>
                </c:pt>
                <c:pt idx="4258">
                  <c:v>45042.742486916308</c:v>
                </c:pt>
                <c:pt idx="4259">
                  <c:v>45042.742488085292</c:v>
                </c:pt>
                <c:pt idx="4260">
                  <c:v>45042.742489242701</c:v>
                </c:pt>
                <c:pt idx="4261">
                  <c:v>45042.742490400109</c:v>
                </c:pt>
                <c:pt idx="4262">
                  <c:v>45042.742491557517</c:v>
                </c:pt>
                <c:pt idx="4263">
                  <c:v>45042.742492714926</c:v>
                </c:pt>
                <c:pt idx="4264">
                  <c:v>45042.742493872334</c:v>
                </c:pt>
                <c:pt idx="4265">
                  <c:v>45042.742495029743</c:v>
                </c:pt>
                <c:pt idx="4266">
                  <c:v>45042.742496187151</c:v>
                </c:pt>
                <c:pt idx="4267">
                  <c:v>45042.74249734456</c:v>
                </c:pt>
                <c:pt idx="4268">
                  <c:v>45042.742498501968</c:v>
                </c:pt>
                <c:pt idx="4269">
                  <c:v>45042.742499670952</c:v>
                </c:pt>
                <c:pt idx="4270">
                  <c:v>45042.742500828361</c:v>
                </c:pt>
                <c:pt idx="4271">
                  <c:v>45042.742501985769</c:v>
                </c:pt>
                <c:pt idx="4272">
                  <c:v>45042.742503143178</c:v>
                </c:pt>
                <c:pt idx="4273">
                  <c:v>45042.742504300586</c:v>
                </c:pt>
                <c:pt idx="4274">
                  <c:v>45042.74250546957</c:v>
                </c:pt>
                <c:pt idx="4275">
                  <c:v>45042.742506626979</c:v>
                </c:pt>
                <c:pt idx="4276">
                  <c:v>45042.742507784387</c:v>
                </c:pt>
                <c:pt idx="4277">
                  <c:v>45042.742508953372</c:v>
                </c:pt>
                <c:pt idx="4278">
                  <c:v>45042.74251011078</c:v>
                </c:pt>
                <c:pt idx="4279">
                  <c:v>45042.742511279765</c:v>
                </c:pt>
                <c:pt idx="4280">
                  <c:v>45042.742512448749</c:v>
                </c:pt>
                <c:pt idx="4281">
                  <c:v>45042.742513606157</c:v>
                </c:pt>
                <c:pt idx="4282">
                  <c:v>45042.742514763566</c:v>
                </c:pt>
                <c:pt idx="4283">
                  <c:v>45042.742515920974</c:v>
                </c:pt>
                <c:pt idx="4284">
                  <c:v>45042.742517089959</c:v>
                </c:pt>
                <c:pt idx="4285">
                  <c:v>45042.742518258943</c:v>
                </c:pt>
                <c:pt idx="4286">
                  <c:v>45042.742519416352</c:v>
                </c:pt>
                <c:pt idx="4287">
                  <c:v>45042.74252057376</c:v>
                </c:pt>
                <c:pt idx="4288">
                  <c:v>45042.742521731168</c:v>
                </c:pt>
                <c:pt idx="4289">
                  <c:v>45042.742522900153</c:v>
                </c:pt>
                <c:pt idx="4290">
                  <c:v>45042.742524057561</c:v>
                </c:pt>
                <c:pt idx="4291">
                  <c:v>45042.742525226546</c:v>
                </c:pt>
                <c:pt idx="4292">
                  <c:v>45042.742526383954</c:v>
                </c:pt>
                <c:pt idx="4293">
                  <c:v>45042.742527541363</c:v>
                </c:pt>
                <c:pt idx="4294">
                  <c:v>45042.742528698771</c:v>
                </c:pt>
                <c:pt idx="4295">
                  <c:v>45042.742529856179</c:v>
                </c:pt>
                <c:pt idx="4296">
                  <c:v>45042.742531025164</c:v>
                </c:pt>
                <c:pt idx="4297">
                  <c:v>45042.742532182572</c:v>
                </c:pt>
                <c:pt idx="4298">
                  <c:v>45042.742533351557</c:v>
                </c:pt>
                <c:pt idx="4299">
                  <c:v>45042.742534520541</c:v>
                </c:pt>
                <c:pt idx="4300">
                  <c:v>45042.742535677949</c:v>
                </c:pt>
                <c:pt idx="4301">
                  <c:v>45042.742536846934</c:v>
                </c:pt>
                <c:pt idx="4302">
                  <c:v>45042.742538004342</c:v>
                </c:pt>
                <c:pt idx="4303">
                  <c:v>45042.742539161751</c:v>
                </c:pt>
                <c:pt idx="4304">
                  <c:v>45042.742540319159</c:v>
                </c:pt>
                <c:pt idx="4305">
                  <c:v>45042.742541476568</c:v>
                </c:pt>
                <c:pt idx="4306">
                  <c:v>45042.742542645552</c:v>
                </c:pt>
                <c:pt idx="4307">
                  <c:v>45042.74254380296</c:v>
                </c:pt>
                <c:pt idx="4308">
                  <c:v>45042.742544960369</c:v>
                </c:pt>
                <c:pt idx="4309">
                  <c:v>45042.742546129353</c:v>
                </c:pt>
                <c:pt idx="4310">
                  <c:v>45042.742547286762</c:v>
                </c:pt>
                <c:pt idx="4311">
                  <c:v>45042.74254844417</c:v>
                </c:pt>
                <c:pt idx="4312">
                  <c:v>45042.742549613155</c:v>
                </c:pt>
                <c:pt idx="4313">
                  <c:v>45042.742550770563</c:v>
                </c:pt>
                <c:pt idx="4314">
                  <c:v>45042.742551927971</c:v>
                </c:pt>
                <c:pt idx="4315">
                  <c:v>45042.74255308538</c:v>
                </c:pt>
                <c:pt idx="4316">
                  <c:v>45042.742554242788</c:v>
                </c:pt>
                <c:pt idx="4317">
                  <c:v>45042.742555400197</c:v>
                </c:pt>
                <c:pt idx="4318">
                  <c:v>45042.742556557605</c:v>
                </c:pt>
                <c:pt idx="4319">
                  <c:v>45042.742557715013</c:v>
                </c:pt>
                <c:pt idx="4320">
                  <c:v>45042.742558872422</c:v>
                </c:pt>
                <c:pt idx="4321">
                  <c:v>45042.74256002983</c:v>
                </c:pt>
                <c:pt idx="4322">
                  <c:v>45042.742561198815</c:v>
                </c:pt>
                <c:pt idx="4323">
                  <c:v>45042.742562356223</c:v>
                </c:pt>
                <c:pt idx="4324">
                  <c:v>45042.742563513631</c:v>
                </c:pt>
                <c:pt idx="4325">
                  <c:v>45042.74256467104</c:v>
                </c:pt>
                <c:pt idx="4326">
                  <c:v>45042.742565828448</c:v>
                </c:pt>
                <c:pt idx="4327">
                  <c:v>45042.742566985857</c:v>
                </c:pt>
                <c:pt idx="4328">
                  <c:v>45042.742568143265</c:v>
                </c:pt>
                <c:pt idx="4329">
                  <c:v>45042.742569300673</c:v>
                </c:pt>
                <c:pt idx="4330">
                  <c:v>45042.742570469658</c:v>
                </c:pt>
                <c:pt idx="4331">
                  <c:v>45042.742571627066</c:v>
                </c:pt>
                <c:pt idx="4332">
                  <c:v>45042.742572784475</c:v>
                </c:pt>
                <c:pt idx="4333">
                  <c:v>45042.742573965028</c:v>
                </c:pt>
                <c:pt idx="4334">
                  <c:v>45042.742575122436</c:v>
                </c:pt>
                <c:pt idx="4335">
                  <c:v>45042.742576279845</c:v>
                </c:pt>
                <c:pt idx="4336">
                  <c:v>45042.742577437253</c:v>
                </c:pt>
                <c:pt idx="4337">
                  <c:v>45042.742578594662</c:v>
                </c:pt>
                <c:pt idx="4338">
                  <c:v>45042.74257975207</c:v>
                </c:pt>
                <c:pt idx="4339">
                  <c:v>45042.742580921054</c:v>
                </c:pt>
                <c:pt idx="4340">
                  <c:v>45042.742582078463</c:v>
                </c:pt>
                <c:pt idx="4341">
                  <c:v>45042.742583235871</c:v>
                </c:pt>
                <c:pt idx="4342">
                  <c:v>45042.74258439328</c:v>
                </c:pt>
                <c:pt idx="4343">
                  <c:v>45042.742585550688</c:v>
                </c:pt>
                <c:pt idx="4344">
                  <c:v>45042.742586719673</c:v>
                </c:pt>
                <c:pt idx="4345">
                  <c:v>45042.742587877081</c:v>
                </c:pt>
                <c:pt idx="4346">
                  <c:v>45042.742589034489</c:v>
                </c:pt>
                <c:pt idx="4347">
                  <c:v>45042.742590191898</c:v>
                </c:pt>
                <c:pt idx="4348">
                  <c:v>45042.742591349306</c:v>
                </c:pt>
                <c:pt idx="4349">
                  <c:v>45042.742592506715</c:v>
                </c:pt>
                <c:pt idx="4350">
                  <c:v>45042.742593664123</c:v>
                </c:pt>
                <c:pt idx="4351">
                  <c:v>45042.742594821531</c:v>
                </c:pt>
                <c:pt idx="4352">
                  <c:v>45042.742595990516</c:v>
                </c:pt>
                <c:pt idx="4353">
                  <c:v>45042.7425971595</c:v>
                </c:pt>
                <c:pt idx="4354">
                  <c:v>45042.742598316909</c:v>
                </c:pt>
                <c:pt idx="4355">
                  <c:v>45042.742599474317</c:v>
                </c:pt>
                <c:pt idx="4356">
                  <c:v>45042.742600631726</c:v>
                </c:pt>
                <c:pt idx="4357">
                  <c:v>45042.74260180071</c:v>
                </c:pt>
                <c:pt idx="4358">
                  <c:v>45042.742602958118</c:v>
                </c:pt>
                <c:pt idx="4359">
                  <c:v>45042.742604115527</c:v>
                </c:pt>
                <c:pt idx="4360">
                  <c:v>45042.742605272935</c:v>
                </c:pt>
                <c:pt idx="4361">
                  <c:v>45042.742606430344</c:v>
                </c:pt>
                <c:pt idx="4362">
                  <c:v>45042.742607587752</c:v>
                </c:pt>
                <c:pt idx="4363">
                  <c:v>45042.74260874516</c:v>
                </c:pt>
                <c:pt idx="4364">
                  <c:v>45042.742609902569</c:v>
                </c:pt>
                <c:pt idx="4365">
                  <c:v>45042.742611071553</c:v>
                </c:pt>
                <c:pt idx="4366">
                  <c:v>45042.742612228962</c:v>
                </c:pt>
                <c:pt idx="4367">
                  <c:v>45042.74261338637</c:v>
                </c:pt>
                <c:pt idx="4368">
                  <c:v>45042.742614543778</c:v>
                </c:pt>
                <c:pt idx="4369">
                  <c:v>45042.742615701187</c:v>
                </c:pt>
                <c:pt idx="4370">
                  <c:v>45042.742616858595</c:v>
                </c:pt>
                <c:pt idx="4371">
                  <c:v>45042.742618016004</c:v>
                </c:pt>
                <c:pt idx="4372">
                  <c:v>45042.742619173412</c:v>
                </c:pt>
                <c:pt idx="4373">
                  <c:v>45042.742620330821</c:v>
                </c:pt>
                <c:pt idx="4374">
                  <c:v>45042.742621488229</c:v>
                </c:pt>
                <c:pt idx="4375">
                  <c:v>45042.742622657213</c:v>
                </c:pt>
                <c:pt idx="4376">
                  <c:v>45042.742623814622</c:v>
                </c:pt>
                <c:pt idx="4377">
                  <c:v>45042.74262497203</c:v>
                </c:pt>
                <c:pt idx="4378">
                  <c:v>45042.742626141015</c:v>
                </c:pt>
                <c:pt idx="4379">
                  <c:v>45042.742627298423</c:v>
                </c:pt>
                <c:pt idx="4380">
                  <c:v>45042.742628455831</c:v>
                </c:pt>
                <c:pt idx="4381">
                  <c:v>45042.742629624816</c:v>
                </c:pt>
                <c:pt idx="4382">
                  <c:v>45042.7426307938</c:v>
                </c:pt>
                <c:pt idx="4383">
                  <c:v>45042.742631951209</c:v>
                </c:pt>
                <c:pt idx="4384">
                  <c:v>45042.742633108617</c:v>
                </c:pt>
                <c:pt idx="4385">
                  <c:v>45042.742634277602</c:v>
                </c:pt>
                <c:pt idx="4386">
                  <c:v>45042.74263543501</c:v>
                </c:pt>
                <c:pt idx="4387">
                  <c:v>45042.742636603994</c:v>
                </c:pt>
                <c:pt idx="4388">
                  <c:v>45042.742637761403</c:v>
                </c:pt>
                <c:pt idx="4389">
                  <c:v>45042.742638930387</c:v>
                </c:pt>
                <c:pt idx="4390">
                  <c:v>45042.742640099372</c:v>
                </c:pt>
                <c:pt idx="4391">
                  <c:v>45042.742641268356</c:v>
                </c:pt>
                <c:pt idx="4392">
                  <c:v>45042.742642437341</c:v>
                </c:pt>
                <c:pt idx="4393">
                  <c:v>45042.742643594749</c:v>
                </c:pt>
                <c:pt idx="4394">
                  <c:v>45042.742644752158</c:v>
                </c:pt>
                <c:pt idx="4395">
                  <c:v>45042.742645909566</c:v>
                </c:pt>
                <c:pt idx="4396">
                  <c:v>45042.742647066974</c:v>
                </c:pt>
                <c:pt idx="4397">
                  <c:v>45042.742648224383</c:v>
                </c:pt>
                <c:pt idx="4398">
                  <c:v>45042.742649381791</c:v>
                </c:pt>
                <c:pt idx="4399">
                  <c:v>45042.7426505392</c:v>
                </c:pt>
                <c:pt idx="4400">
                  <c:v>45042.742651696608</c:v>
                </c:pt>
                <c:pt idx="4401">
                  <c:v>45042.742652854016</c:v>
                </c:pt>
                <c:pt idx="4402">
                  <c:v>45042.742654011425</c:v>
                </c:pt>
                <c:pt idx="4403">
                  <c:v>45042.742655180409</c:v>
                </c:pt>
                <c:pt idx="4404">
                  <c:v>45042.742656337818</c:v>
                </c:pt>
                <c:pt idx="4405">
                  <c:v>45042.742657506802</c:v>
                </c:pt>
                <c:pt idx="4406">
                  <c:v>45042.742658675787</c:v>
                </c:pt>
                <c:pt idx="4407">
                  <c:v>45042.742659833195</c:v>
                </c:pt>
                <c:pt idx="4408">
                  <c:v>45042.742660990603</c:v>
                </c:pt>
                <c:pt idx="4409">
                  <c:v>45042.742662148012</c:v>
                </c:pt>
                <c:pt idx="4410">
                  <c:v>45042.742663316996</c:v>
                </c:pt>
                <c:pt idx="4411">
                  <c:v>45042.742664474405</c:v>
                </c:pt>
                <c:pt idx="4412">
                  <c:v>45042.742665643389</c:v>
                </c:pt>
                <c:pt idx="4413">
                  <c:v>45042.742666812373</c:v>
                </c:pt>
                <c:pt idx="4414">
                  <c:v>45042.742667969782</c:v>
                </c:pt>
                <c:pt idx="4415">
                  <c:v>45042.74266912719</c:v>
                </c:pt>
                <c:pt idx="4416">
                  <c:v>45042.742670284599</c:v>
                </c:pt>
                <c:pt idx="4417">
                  <c:v>45042.742671453583</c:v>
                </c:pt>
                <c:pt idx="4418">
                  <c:v>45042.742672610992</c:v>
                </c:pt>
                <c:pt idx="4419">
                  <c:v>45042.7426737684</c:v>
                </c:pt>
                <c:pt idx="4420">
                  <c:v>45042.742674925808</c:v>
                </c:pt>
                <c:pt idx="4421">
                  <c:v>45042.742676083217</c:v>
                </c:pt>
                <c:pt idx="4422">
                  <c:v>45042.742677240625</c:v>
                </c:pt>
                <c:pt idx="4423">
                  <c:v>45042.742678398034</c:v>
                </c:pt>
                <c:pt idx="4424">
                  <c:v>45042.742679555442</c:v>
                </c:pt>
                <c:pt idx="4425">
                  <c:v>45042.74268071285</c:v>
                </c:pt>
                <c:pt idx="4426">
                  <c:v>45042.742681881835</c:v>
                </c:pt>
                <c:pt idx="4427">
                  <c:v>45042.742683039243</c:v>
                </c:pt>
                <c:pt idx="4428">
                  <c:v>45042.742684196652</c:v>
                </c:pt>
                <c:pt idx="4429">
                  <c:v>45042.74268535406</c:v>
                </c:pt>
                <c:pt idx="4430">
                  <c:v>45042.742686523045</c:v>
                </c:pt>
                <c:pt idx="4431">
                  <c:v>45042.742687680453</c:v>
                </c:pt>
                <c:pt idx="4432">
                  <c:v>45042.742688837861</c:v>
                </c:pt>
                <c:pt idx="4433">
                  <c:v>45042.74268999527</c:v>
                </c:pt>
                <c:pt idx="4434">
                  <c:v>45042.742691164254</c:v>
                </c:pt>
                <c:pt idx="4435">
                  <c:v>45042.742692321663</c:v>
                </c:pt>
                <c:pt idx="4436">
                  <c:v>45042.742693479071</c:v>
                </c:pt>
                <c:pt idx="4437">
                  <c:v>45042.742694648055</c:v>
                </c:pt>
                <c:pt idx="4438">
                  <c:v>45042.742695805464</c:v>
                </c:pt>
                <c:pt idx="4439">
                  <c:v>45042.742696962872</c:v>
                </c:pt>
                <c:pt idx="4440">
                  <c:v>45042.742698120281</c:v>
                </c:pt>
                <c:pt idx="4441">
                  <c:v>45042.742699277689</c:v>
                </c:pt>
                <c:pt idx="4442">
                  <c:v>45042.742700446674</c:v>
                </c:pt>
                <c:pt idx="4443">
                  <c:v>45042.742701604082</c:v>
                </c:pt>
                <c:pt idx="4444">
                  <c:v>45042.74270276149</c:v>
                </c:pt>
                <c:pt idx="4445">
                  <c:v>45042.742703918899</c:v>
                </c:pt>
                <c:pt idx="4446">
                  <c:v>45042.742705076307</c:v>
                </c:pt>
                <c:pt idx="4447">
                  <c:v>45042.742706245292</c:v>
                </c:pt>
                <c:pt idx="4448">
                  <c:v>45042.7427074027</c:v>
                </c:pt>
                <c:pt idx="4449">
                  <c:v>45042.742708571684</c:v>
                </c:pt>
                <c:pt idx="4450">
                  <c:v>45042.742709729093</c:v>
                </c:pt>
                <c:pt idx="4451">
                  <c:v>45042.742710886501</c:v>
                </c:pt>
                <c:pt idx="4452">
                  <c:v>45042.74271204391</c:v>
                </c:pt>
                <c:pt idx="4453">
                  <c:v>45042.742713201318</c:v>
                </c:pt>
                <c:pt idx="4454">
                  <c:v>45042.742714358727</c:v>
                </c:pt>
                <c:pt idx="4455">
                  <c:v>45042.742715516135</c:v>
                </c:pt>
                <c:pt idx="4456">
                  <c:v>45042.742716673543</c:v>
                </c:pt>
                <c:pt idx="4457">
                  <c:v>45042.742717830952</c:v>
                </c:pt>
                <c:pt idx="4458">
                  <c:v>45042.74271898836</c:v>
                </c:pt>
                <c:pt idx="4459">
                  <c:v>45042.742720145769</c:v>
                </c:pt>
                <c:pt idx="4460">
                  <c:v>45042.742721314753</c:v>
                </c:pt>
                <c:pt idx="4461">
                  <c:v>45042.742722472161</c:v>
                </c:pt>
                <c:pt idx="4462">
                  <c:v>45042.74272362957</c:v>
                </c:pt>
                <c:pt idx="4463">
                  <c:v>45042.742724786978</c:v>
                </c:pt>
                <c:pt idx="4464">
                  <c:v>45042.742725944387</c:v>
                </c:pt>
                <c:pt idx="4465">
                  <c:v>45042.742727101795</c:v>
                </c:pt>
                <c:pt idx="4466">
                  <c:v>45042.742728259203</c:v>
                </c:pt>
                <c:pt idx="4467">
                  <c:v>45042.742729428188</c:v>
                </c:pt>
                <c:pt idx="4468">
                  <c:v>45042.742730597172</c:v>
                </c:pt>
                <c:pt idx="4469">
                  <c:v>45042.742731766157</c:v>
                </c:pt>
                <c:pt idx="4470">
                  <c:v>45042.742732923565</c:v>
                </c:pt>
                <c:pt idx="4471">
                  <c:v>45042.742734080974</c:v>
                </c:pt>
                <c:pt idx="4472">
                  <c:v>45042.742735238382</c:v>
                </c:pt>
                <c:pt idx="4473">
                  <c:v>45042.74273639579</c:v>
                </c:pt>
                <c:pt idx="4474">
                  <c:v>45042.742737564775</c:v>
                </c:pt>
                <c:pt idx="4475">
                  <c:v>45042.742738722183</c:v>
                </c:pt>
                <c:pt idx="4476">
                  <c:v>45042.742739891168</c:v>
                </c:pt>
                <c:pt idx="4477">
                  <c:v>45042.742741048576</c:v>
                </c:pt>
                <c:pt idx="4478">
                  <c:v>45042.742742205985</c:v>
                </c:pt>
                <c:pt idx="4479">
                  <c:v>45042.742743363393</c:v>
                </c:pt>
                <c:pt idx="4480">
                  <c:v>45042.742744520801</c:v>
                </c:pt>
                <c:pt idx="4481">
                  <c:v>45042.74274567821</c:v>
                </c:pt>
                <c:pt idx="4482">
                  <c:v>45042.742746835618</c:v>
                </c:pt>
                <c:pt idx="4483">
                  <c:v>45042.742747993027</c:v>
                </c:pt>
                <c:pt idx="4484">
                  <c:v>45042.742749162011</c:v>
                </c:pt>
                <c:pt idx="4485">
                  <c:v>45042.742750319419</c:v>
                </c:pt>
                <c:pt idx="4486">
                  <c:v>45042.742751488404</c:v>
                </c:pt>
                <c:pt idx="4487">
                  <c:v>45042.742752645812</c:v>
                </c:pt>
                <c:pt idx="4488">
                  <c:v>45042.742753803221</c:v>
                </c:pt>
                <c:pt idx="4489">
                  <c:v>45042.742754960629</c:v>
                </c:pt>
                <c:pt idx="4490">
                  <c:v>45042.742756118038</c:v>
                </c:pt>
                <c:pt idx="4491">
                  <c:v>45042.742757287022</c:v>
                </c:pt>
                <c:pt idx="4492">
                  <c:v>45042.74275844443</c:v>
                </c:pt>
                <c:pt idx="4493">
                  <c:v>45042.742759601839</c:v>
                </c:pt>
                <c:pt idx="4494">
                  <c:v>45042.742760759247</c:v>
                </c:pt>
                <c:pt idx="4495">
                  <c:v>45042.742761916656</c:v>
                </c:pt>
                <c:pt idx="4496">
                  <c:v>45042.742763074064</c:v>
                </c:pt>
                <c:pt idx="4497">
                  <c:v>45042.742764231472</c:v>
                </c:pt>
                <c:pt idx="4498">
                  <c:v>45042.742765388881</c:v>
                </c:pt>
                <c:pt idx="4499">
                  <c:v>45042.742766546289</c:v>
                </c:pt>
                <c:pt idx="4500">
                  <c:v>45042.742767715274</c:v>
                </c:pt>
                <c:pt idx="4501">
                  <c:v>45042.742768872682</c:v>
                </c:pt>
                <c:pt idx="4502">
                  <c:v>45042.742770041667</c:v>
                </c:pt>
                <c:pt idx="4503">
                  <c:v>45042.742771199075</c:v>
                </c:pt>
                <c:pt idx="4504">
                  <c:v>45042.742772356483</c:v>
                </c:pt>
                <c:pt idx="4505">
                  <c:v>45042.742773513892</c:v>
                </c:pt>
                <c:pt idx="4506">
                  <c:v>45042.7427746713</c:v>
                </c:pt>
                <c:pt idx="4507">
                  <c:v>45042.742775828709</c:v>
                </c:pt>
                <c:pt idx="4508">
                  <c:v>45042.742776986117</c:v>
                </c:pt>
                <c:pt idx="4509">
                  <c:v>45042.742778143525</c:v>
                </c:pt>
                <c:pt idx="4510">
                  <c:v>45042.74277931251</c:v>
                </c:pt>
                <c:pt idx="4511">
                  <c:v>45042.742780481494</c:v>
                </c:pt>
                <c:pt idx="4512">
                  <c:v>45042.742781638903</c:v>
                </c:pt>
                <c:pt idx="4513">
                  <c:v>45042.742782796311</c:v>
                </c:pt>
                <c:pt idx="4514">
                  <c:v>45042.742783965296</c:v>
                </c:pt>
                <c:pt idx="4515">
                  <c:v>45042.74278513428</c:v>
                </c:pt>
                <c:pt idx="4516">
                  <c:v>45042.742786303264</c:v>
                </c:pt>
                <c:pt idx="4517">
                  <c:v>45042.742787460673</c:v>
                </c:pt>
                <c:pt idx="4518">
                  <c:v>45042.742788629657</c:v>
                </c:pt>
                <c:pt idx="4519">
                  <c:v>45042.742789798642</c:v>
                </c:pt>
                <c:pt idx="4520">
                  <c:v>45042.742790967626</c:v>
                </c:pt>
                <c:pt idx="4521">
                  <c:v>45042.742792125035</c:v>
                </c:pt>
                <c:pt idx="4522">
                  <c:v>45042.742793294019</c:v>
                </c:pt>
                <c:pt idx="4523">
                  <c:v>45042.742794451427</c:v>
                </c:pt>
                <c:pt idx="4524">
                  <c:v>45042.742795608836</c:v>
                </c:pt>
                <c:pt idx="4525">
                  <c:v>45042.74279677782</c:v>
                </c:pt>
                <c:pt idx="4526">
                  <c:v>45042.742797935229</c:v>
                </c:pt>
                <c:pt idx="4527">
                  <c:v>45042.742799092637</c:v>
                </c:pt>
                <c:pt idx="4528">
                  <c:v>45042.742800250046</c:v>
                </c:pt>
                <c:pt idx="4529">
                  <c:v>45042.742801407454</c:v>
                </c:pt>
                <c:pt idx="4530">
                  <c:v>45042.742802564862</c:v>
                </c:pt>
                <c:pt idx="4531">
                  <c:v>45042.742803733847</c:v>
                </c:pt>
                <c:pt idx="4532">
                  <c:v>45042.742804902831</c:v>
                </c:pt>
                <c:pt idx="4533">
                  <c:v>45042.742806071816</c:v>
                </c:pt>
                <c:pt idx="4534">
                  <c:v>45042.742807229224</c:v>
                </c:pt>
                <c:pt idx="4535">
                  <c:v>45042.742808398209</c:v>
                </c:pt>
                <c:pt idx="4536">
                  <c:v>45042.742809555617</c:v>
                </c:pt>
                <c:pt idx="4537">
                  <c:v>45042.742810713025</c:v>
                </c:pt>
                <c:pt idx="4538">
                  <c:v>45042.742811870434</c:v>
                </c:pt>
                <c:pt idx="4539">
                  <c:v>45042.742813027842</c:v>
                </c:pt>
                <c:pt idx="4540">
                  <c:v>45042.742814185251</c:v>
                </c:pt>
                <c:pt idx="4541">
                  <c:v>45042.742815354235</c:v>
                </c:pt>
                <c:pt idx="4542">
                  <c:v>45042.742816511643</c:v>
                </c:pt>
                <c:pt idx="4543">
                  <c:v>45042.742817669052</c:v>
                </c:pt>
                <c:pt idx="4544">
                  <c:v>45042.74281882646</c:v>
                </c:pt>
                <c:pt idx="4545">
                  <c:v>45042.742819983869</c:v>
                </c:pt>
                <c:pt idx="4546">
                  <c:v>45042.742821141277</c:v>
                </c:pt>
                <c:pt idx="4547">
                  <c:v>45042.742822298685</c:v>
                </c:pt>
                <c:pt idx="4548">
                  <c:v>45042.742823456094</c:v>
                </c:pt>
                <c:pt idx="4549">
                  <c:v>45042.742824613502</c:v>
                </c:pt>
                <c:pt idx="4550">
                  <c:v>45042.742825770911</c:v>
                </c:pt>
                <c:pt idx="4551">
                  <c:v>45042.742826928319</c:v>
                </c:pt>
                <c:pt idx="4552">
                  <c:v>45042.742828085728</c:v>
                </c:pt>
                <c:pt idx="4553">
                  <c:v>45042.742829243136</c:v>
                </c:pt>
                <c:pt idx="4554">
                  <c:v>45042.742830400544</c:v>
                </c:pt>
                <c:pt idx="4555">
                  <c:v>45042.742831557953</c:v>
                </c:pt>
                <c:pt idx="4556">
                  <c:v>45042.742832726937</c:v>
                </c:pt>
                <c:pt idx="4557">
                  <c:v>45042.742833884346</c:v>
                </c:pt>
                <c:pt idx="4558">
                  <c:v>45042.742835041754</c:v>
                </c:pt>
                <c:pt idx="4559">
                  <c:v>45042.742836199162</c:v>
                </c:pt>
                <c:pt idx="4560">
                  <c:v>45042.742837368147</c:v>
                </c:pt>
                <c:pt idx="4561">
                  <c:v>45042.742838537131</c:v>
                </c:pt>
                <c:pt idx="4562">
                  <c:v>45042.74283969454</c:v>
                </c:pt>
                <c:pt idx="4563">
                  <c:v>45042.742840851948</c:v>
                </c:pt>
                <c:pt idx="4564">
                  <c:v>45042.742842009357</c:v>
                </c:pt>
                <c:pt idx="4565">
                  <c:v>45042.742843166765</c:v>
                </c:pt>
                <c:pt idx="4566">
                  <c:v>45042.742844324173</c:v>
                </c:pt>
                <c:pt idx="4567">
                  <c:v>45042.742845481582</c:v>
                </c:pt>
                <c:pt idx="4568">
                  <c:v>45042.742846650566</c:v>
                </c:pt>
                <c:pt idx="4569">
                  <c:v>45042.742847807975</c:v>
                </c:pt>
                <c:pt idx="4570">
                  <c:v>45042.742848965383</c:v>
                </c:pt>
                <c:pt idx="4571">
                  <c:v>45042.742850122791</c:v>
                </c:pt>
                <c:pt idx="4572">
                  <c:v>45042.7428512802</c:v>
                </c:pt>
                <c:pt idx="4573">
                  <c:v>45042.742852437608</c:v>
                </c:pt>
                <c:pt idx="4574">
                  <c:v>45042.742853595017</c:v>
                </c:pt>
                <c:pt idx="4575">
                  <c:v>45042.742854752425</c:v>
                </c:pt>
                <c:pt idx="4576">
                  <c:v>45042.742855909833</c:v>
                </c:pt>
                <c:pt idx="4577">
                  <c:v>45042.742857067242</c:v>
                </c:pt>
                <c:pt idx="4578">
                  <c:v>45042.742858236226</c:v>
                </c:pt>
                <c:pt idx="4579">
                  <c:v>45042.742859393635</c:v>
                </c:pt>
                <c:pt idx="4580">
                  <c:v>45042.742860551043</c:v>
                </c:pt>
                <c:pt idx="4581">
                  <c:v>45042.742861708452</c:v>
                </c:pt>
                <c:pt idx="4582">
                  <c:v>45042.74286286586</c:v>
                </c:pt>
                <c:pt idx="4583">
                  <c:v>45042.742864023268</c:v>
                </c:pt>
                <c:pt idx="4584">
                  <c:v>45042.742865180677</c:v>
                </c:pt>
                <c:pt idx="4585">
                  <c:v>45042.742866338085</c:v>
                </c:pt>
                <c:pt idx="4586">
                  <c:v>45042.74286750707</c:v>
                </c:pt>
                <c:pt idx="4587">
                  <c:v>45042.742868676054</c:v>
                </c:pt>
                <c:pt idx="4588">
                  <c:v>45042.742869845039</c:v>
                </c:pt>
                <c:pt idx="4589">
                  <c:v>45042.742871002447</c:v>
                </c:pt>
                <c:pt idx="4590">
                  <c:v>45042.742872171431</c:v>
                </c:pt>
                <c:pt idx="4591">
                  <c:v>45042.74287332884</c:v>
                </c:pt>
                <c:pt idx="4592">
                  <c:v>45042.742874486248</c:v>
                </c:pt>
                <c:pt idx="4593">
                  <c:v>45042.742875643657</c:v>
                </c:pt>
                <c:pt idx="4594">
                  <c:v>45042.742876812641</c:v>
                </c:pt>
                <c:pt idx="4595">
                  <c:v>45042.742877970049</c:v>
                </c:pt>
                <c:pt idx="4596">
                  <c:v>45042.742879127458</c:v>
                </c:pt>
                <c:pt idx="4597">
                  <c:v>45042.742880284866</c:v>
                </c:pt>
                <c:pt idx="4598">
                  <c:v>45042.742881453851</c:v>
                </c:pt>
                <c:pt idx="4599">
                  <c:v>45042.742882622835</c:v>
                </c:pt>
                <c:pt idx="4600">
                  <c:v>45042.742883803388</c:v>
                </c:pt>
                <c:pt idx="4601">
                  <c:v>45042.742884960797</c:v>
                </c:pt>
                <c:pt idx="4602">
                  <c:v>45042.742886118205</c:v>
                </c:pt>
                <c:pt idx="4603">
                  <c:v>45042.742887275614</c:v>
                </c:pt>
                <c:pt idx="4604">
                  <c:v>45042.742888444598</c:v>
                </c:pt>
                <c:pt idx="4605">
                  <c:v>45042.742889602006</c:v>
                </c:pt>
                <c:pt idx="4606">
                  <c:v>45042.74289078256</c:v>
                </c:pt>
                <c:pt idx="4607">
                  <c:v>45042.742891939968</c:v>
                </c:pt>
                <c:pt idx="4608">
                  <c:v>45042.742893097377</c:v>
                </c:pt>
                <c:pt idx="4609">
                  <c:v>45042.742894254785</c:v>
                </c:pt>
                <c:pt idx="4610">
                  <c:v>45042.742895412193</c:v>
                </c:pt>
                <c:pt idx="4611">
                  <c:v>45042.742896569602</c:v>
                </c:pt>
                <c:pt idx="4612">
                  <c:v>45042.74289772701</c:v>
                </c:pt>
                <c:pt idx="4613">
                  <c:v>45042.742898884419</c:v>
                </c:pt>
                <c:pt idx="4614">
                  <c:v>45042.742900041827</c:v>
                </c:pt>
                <c:pt idx="4615">
                  <c:v>45042.742901199235</c:v>
                </c:pt>
                <c:pt idx="4616">
                  <c:v>45042.742902356644</c:v>
                </c:pt>
                <c:pt idx="4617">
                  <c:v>45042.742903514052</c:v>
                </c:pt>
                <c:pt idx="4618">
                  <c:v>45042.742904671461</c:v>
                </c:pt>
                <c:pt idx="4619">
                  <c:v>45042.742905840445</c:v>
                </c:pt>
                <c:pt idx="4620">
                  <c:v>45042.742907009429</c:v>
                </c:pt>
                <c:pt idx="4621">
                  <c:v>45042.742908178414</c:v>
                </c:pt>
                <c:pt idx="4622">
                  <c:v>45042.742909335822</c:v>
                </c:pt>
                <c:pt idx="4623">
                  <c:v>45042.742910504807</c:v>
                </c:pt>
                <c:pt idx="4624">
                  <c:v>45042.742911673791</c:v>
                </c:pt>
                <c:pt idx="4625">
                  <c:v>45042.7429128312</c:v>
                </c:pt>
                <c:pt idx="4626">
                  <c:v>45042.742913988608</c:v>
                </c:pt>
                <c:pt idx="4627">
                  <c:v>45042.742915146016</c:v>
                </c:pt>
                <c:pt idx="4628">
                  <c:v>45042.742916303425</c:v>
                </c:pt>
                <c:pt idx="4629">
                  <c:v>45042.742917460833</c:v>
                </c:pt>
                <c:pt idx="4630">
                  <c:v>45042.742918618242</c:v>
                </c:pt>
                <c:pt idx="4631">
                  <c:v>45042.74291977565</c:v>
                </c:pt>
                <c:pt idx="4632">
                  <c:v>45042.742920933058</c:v>
                </c:pt>
                <c:pt idx="4633">
                  <c:v>45042.742922090467</c:v>
                </c:pt>
                <c:pt idx="4634">
                  <c:v>45042.742923259451</c:v>
                </c:pt>
                <c:pt idx="4635">
                  <c:v>45042.74292441686</c:v>
                </c:pt>
                <c:pt idx="4636">
                  <c:v>45042.742925574268</c:v>
                </c:pt>
                <c:pt idx="4637">
                  <c:v>45042.742926731677</c:v>
                </c:pt>
                <c:pt idx="4638">
                  <c:v>45042.742927900661</c:v>
                </c:pt>
                <c:pt idx="4639">
                  <c:v>45042.742929058069</c:v>
                </c:pt>
                <c:pt idx="4640">
                  <c:v>45042.742930215478</c:v>
                </c:pt>
                <c:pt idx="4641">
                  <c:v>45042.742931372886</c:v>
                </c:pt>
                <c:pt idx="4642">
                  <c:v>45042.742932541871</c:v>
                </c:pt>
                <c:pt idx="4643">
                  <c:v>45042.742933699279</c:v>
                </c:pt>
                <c:pt idx="4644">
                  <c:v>45042.742934856687</c:v>
                </c:pt>
                <c:pt idx="4645">
                  <c:v>45042.742936014096</c:v>
                </c:pt>
                <c:pt idx="4646">
                  <c:v>45042.742937171504</c:v>
                </c:pt>
                <c:pt idx="4647">
                  <c:v>45042.742938340489</c:v>
                </c:pt>
                <c:pt idx="4648">
                  <c:v>45042.742939497897</c:v>
                </c:pt>
                <c:pt idx="4649">
                  <c:v>45042.742940655306</c:v>
                </c:pt>
                <c:pt idx="4650">
                  <c:v>45042.74294182429</c:v>
                </c:pt>
                <c:pt idx="4651">
                  <c:v>45042.742942981698</c:v>
                </c:pt>
                <c:pt idx="4652">
                  <c:v>45042.742944139107</c:v>
                </c:pt>
                <c:pt idx="4653">
                  <c:v>45042.742945296515</c:v>
                </c:pt>
                <c:pt idx="4654">
                  <c:v>45042.742946453924</c:v>
                </c:pt>
                <c:pt idx="4655">
                  <c:v>45042.742947611332</c:v>
                </c:pt>
                <c:pt idx="4656">
                  <c:v>45042.742948780317</c:v>
                </c:pt>
                <c:pt idx="4657">
                  <c:v>45042.742949937725</c:v>
                </c:pt>
                <c:pt idx="4658">
                  <c:v>45042.742951106709</c:v>
                </c:pt>
                <c:pt idx="4659">
                  <c:v>45042.742952264118</c:v>
                </c:pt>
                <c:pt idx="4660">
                  <c:v>45042.742953421526</c:v>
                </c:pt>
                <c:pt idx="4661">
                  <c:v>45042.742954578935</c:v>
                </c:pt>
                <c:pt idx="4662">
                  <c:v>45042.742955747919</c:v>
                </c:pt>
                <c:pt idx="4663">
                  <c:v>45042.742956905327</c:v>
                </c:pt>
                <c:pt idx="4664">
                  <c:v>45042.742958062736</c:v>
                </c:pt>
                <c:pt idx="4665">
                  <c:v>45042.742959220144</c:v>
                </c:pt>
                <c:pt idx="4666">
                  <c:v>45042.742960377553</c:v>
                </c:pt>
                <c:pt idx="4667">
                  <c:v>45042.742961534961</c:v>
                </c:pt>
                <c:pt idx="4668">
                  <c:v>45042.742962692369</c:v>
                </c:pt>
                <c:pt idx="4669">
                  <c:v>45042.742963849778</c:v>
                </c:pt>
                <c:pt idx="4670">
                  <c:v>45042.742965018762</c:v>
                </c:pt>
                <c:pt idx="4671">
                  <c:v>45042.742966176171</c:v>
                </c:pt>
                <c:pt idx="4672">
                  <c:v>45042.742967333579</c:v>
                </c:pt>
                <c:pt idx="4673">
                  <c:v>45042.742968502564</c:v>
                </c:pt>
                <c:pt idx="4674">
                  <c:v>45042.742969659972</c:v>
                </c:pt>
                <c:pt idx="4675">
                  <c:v>45042.74297081738</c:v>
                </c:pt>
                <c:pt idx="4676">
                  <c:v>45042.742971974789</c:v>
                </c:pt>
                <c:pt idx="4677">
                  <c:v>45042.742973132197</c:v>
                </c:pt>
                <c:pt idx="4678">
                  <c:v>45042.742974289606</c:v>
                </c:pt>
                <c:pt idx="4679">
                  <c:v>45042.742975447014</c:v>
                </c:pt>
                <c:pt idx="4680">
                  <c:v>45042.742976604422</c:v>
                </c:pt>
                <c:pt idx="4681">
                  <c:v>45042.742977761831</c:v>
                </c:pt>
                <c:pt idx="4682">
                  <c:v>45042.742978919239</c:v>
                </c:pt>
                <c:pt idx="4683">
                  <c:v>45042.742980076648</c:v>
                </c:pt>
                <c:pt idx="4684">
                  <c:v>45042.742981245632</c:v>
                </c:pt>
                <c:pt idx="4685">
                  <c:v>45042.742982403041</c:v>
                </c:pt>
                <c:pt idx="4686">
                  <c:v>45042.742983560449</c:v>
                </c:pt>
                <c:pt idx="4687">
                  <c:v>45042.742984729433</c:v>
                </c:pt>
                <c:pt idx="4688">
                  <c:v>45042.742985898418</c:v>
                </c:pt>
                <c:pt idx="4689">
                  <c:v>45042.742987055826</c:v>
                </c:pt>
                <c:pt idx="4690">
                  <c:v>45042.742988213235</c:v>
                </c:pt>
                <c:pt idx="4691">
                  <c:v>45042.742989370643</c:v>
                </c:pt>
                <c:pt idx="4692">
                  <c:v>45042.742990539627</c:v>
                </c:pt>
                <c:pt idx="4693">
                  <c:v>45042.742991708612</c:v>
                </c:pt>
                <c:pt idx="4694">
                  <c:v>45042.74299286602</c:v>
                </c:pt>
                <c:pt idx="4695">
                  <c:v>45042.742994035005</c:v>
                </c:pt>
                <c:pt idx="4696">
                  <c:v>45042.742995192413</c:v>
                </c:pt>
                <c:pt idx="4697">
                  <c:v>45042.742996361398</c:v>
                </c:pt>
                <c:pt idx="4698">
                  <c:v>45042.742997518806</c:v>
                </c:pt>
                <c:pt idx="4699">
                  <c:v>45042.742998676214</c:v>
                </c:pt>
                <c:pt idx="4700">
                  <c:v>45042.742999833623</c:v>
                </c:pt>
                <c:pt idx="4701">
                  <c:v>45042.743000991031</c:v>
                </c:pt>
                <c:pt idx="4702">
                  <c:v>45042.74300214844</c:v>
                </c:pt>
                <c:pt idx="4703">
                  <c:v>45042.743003305848</c:v>
                </c:pt>
                <c:pt idx="4704">
                  <c:v>45042.743004463257</c:v>
                </c:pt>
                <c:pt idx="4705">
                  <c:v>45042.743005620665</c:v>
                </c:pt>
                <c:pt idx="4706">
                  <c:v>45042.743006778073</c:v>
                </c:pt>
                <c:pt idx="4707">
                  <c:v>45042.743007947058</c:v>
                </c:pt>
                <c:pt idx="4708">
                  <c:v>45042.743009104466</c:v>
                </c:pt>
                <c:pt idx="4709">
                  <c:v>45042.743010261875</c:v>
                </c:pt>
                <c:pt idx="4710">
                  <c:v>45042.743011419283</c:v>
                </c:pt>
                <c:pt idx="4711">
                  <c:v>45042.743012576691</c:v>
                </c:pt>
                <c:pt idx="4712">
                  <c:v>45042.7430137341</c:v>
                </c:pt>
                <c:pt idx="4713">
                  <c:v>45042.743014891508</c:v>
                </c:pt>
                <c:pt idx="4714">
                  <c:v>45042.743016060493</c:v>
                </c:pt>
                <c:pt idx="4715">
                  <c:v>45042.743017229477</c:v>
                </c:pt>
                <c:pt idx="4716">
                  <c:v>45042.743018386886</c:v>
                </c:pt>
                <c:pt idx="4717">
                  <c:v>45042.743019544294</c:v>
                </c:pt>
                <c:pt idx="4718">
                  <c:v>45042.743020701702</c:v>
                </c:pt>
                <c:pt idx="4719">
                  <c:v>45042.743021859111</c:v>
                </c:pt>
                <c:pt idx="4720">
                  <c:v>45042.743023016519</c:v>
                </c:pt>
                <c:pt idx="4721">
                  <c:v>45042.743024173928</c:v>
                </c:pt>
                <c:pt idx="4722">
                  <c:v>45042.743025331336</c:v>
                </c:pt>
                <c:pt idx="4723">
                  <c:v>45042.743026488744</c:v>
                </c:pt>
                <c:pt idx="4724">
                  <c:v>45042.743027646153</c:v>
                </c:pt>
                <c:pt idx="4725">
                  <c:v>45042.743028815137</c:v>
                </c:pt>
                <c:pt idx="4726">
                  <c:v>45042.743029984122</c:v>
                </c:pt>
                <c:pt idx="4727">
                  <c:v>45042.74303114153</c:v>
                </c:pt>
                <c:pt idx="4728">
                  <c:v>45042.743032298938</c:v>
                </c:pt>
                <c:pt idx="4729">
                  <c:v>45042.743033456347</c:v>
                </c:pt>
                <c:pt idx="4730">
                  <c:v>45042.743034625331</c:v>
                </c:pt>
                <c:pt idx="4731">
                  <c:v>45042.74303578274</c:v>
                </c:pt>
                <c:pt idx="4732">
                  <c:v>45042.743036940148</c:v>
                </c:pt>
                <c:pt idx="4733">
                  <c:v>45042.743038097557</c:v>
                </c:pt>
                <c:pt idx="4734">
                  <c:v>45042.743039266541</c:v>
                </c:pt>
                <c:pt idx="4735">
                  <c:v>45042.743040423949</c:v>
                </c:pt>
                <c:pt idx="4736">
                  <c:v>45042.743041592934</c:v>
                </c:pt>
                <c:pt idx="4737">
                  <c:v>45042.743042761918</c:v>
                </c:pt>
                <c:pt idx="4738">
                  <c:v>45042.743043930903</c:v>
                </c:pt>
                <c:pt idx="4739">
                  <c:v>45042.743045088311</c:v>
                </c:pt>
                <c:pt idx="4740">
                  <c:v>45042.74304624572</c:v>
                </c:pt>
                <c:pt idx="4741">
                  <c:v>45042.743047403128</c:v>
                </c:pt>
                <c:pt idx="4742">
                  <c:v>45042.743048560536</c:v>
                </c:pt>
                <c:pt idx="4743">
                  <c:v>45042.743049717945</c:v>
                </c:pt>
                <c:pt idx="4744">
                  <c:v>45042.743050886929</c:v>
                </c:pt>
                <c:pt idx="4745">
                  <c:v>45042.743052044338</c:v>
                </c:pt>
                <c:pt idx="4746">
                  <c:v>45042.743053201746</c:v>
                </c:pt>
                <c:pt idx="4747">
                  <c:v>45042.743054359154</c:v>
                </c:pt>
                <c:pt idx="4748">
                  <c:v>45042.743055516563</c:v>
                </c:pt>
                <c:pt idx="4749">
                  <c:v>45042.743056673971</c:v>
                </c:pt>
                <c:pt idx="4750">
                  <c:v>45042.74305783138</c:v>
                </c:pt>
                <c:pt idx="4751">
                  <c:v>45042.743058988788</c:v>
                </c:pt>
                <c:pt idx="4752">
                  <c:v>45042.743060146197</c:v>
                </c:pt>
                <c:pt idx="4753">
                  <c:v>45042.743061303605</c:v>
                </c:pt>
                <c:pt idx="4754">
                  <c:v>45042.743062461013</c:v>
                </c:pt>
                <c:pt idx="4755">
                  <c:v>45042.743063618422</c:v>
                </c:pt>
                <c:pt idx="4756">
                  <c:v>45042.74306477583</c:v>
                </c:pt>
                <c:pt idx="4757">
                  <c:v>45042.743065933239</c:v>
                </c:pt>
                <c:pt idx="4758">
                  <c:v>45042.743067102223</c:v>
                </c:pt>
                <c:pt idx="4759">
                  <c:v>45042.743068259631</c:v>
                </c:pt>
                <c:pt idx="4760">
                  <c:v>45042.74306941704</c:v>
                </c:pt>
                <c:pt idx="4761">
                  <c:v>45042.743070574448</c:v>
                </c:pt>
                <c:pt idx="4762">
                  <c:v>45042.743071743433</c:v>
                </c:pt>
                <c:pt idx="4763">
                  <c:v>45042.743072912417</c:v>
                </c:pt>
                <c:pt idx="4764">
                  <c:v>45042.743074069826</c:v>
                </c:pt>
                <c:pt idx="4765">
                  <c:v>45042.743075227234</c:v>
                </c:pt>
                <c:pt idx="4766">
                  <c:v>45042.743076384642</c:v>
                </c:pt>
                <c:pt idx="4767">
                  <c:v>45042.743077542051</c:v>
                </c:pt>
                <c:pt idx="4768">
                  <c:v>45042.743078699459</c:v>
                </c:pt>
                <c:pt idx="4769">
                  <c:v>45042.743079856868</c:v>
                </c:pt>
                <c:pt idx="4770">
                  <c:v>45042.743081025852</c:v>
                </c:pt>
                <c:pt idx="4771">
                  <c:v>45042.74308218326</c:v>
                </c:pt>
                <c:pt idx="4772">
                  <c:v>45042.743083340669</c:v>
                </c:pt>
                <c:pt idx="4773">
                  <c:v>45042.743084509653</c:v>
                </c:pt>
                <c:pt idx="4774">
                  <c:v>45042.743085667062</c:v>
                </c:pt>
                <c:pt idx="4775">
                  <c:v>45042.743086836046</c:v>
                </c:pt>
                <c:pt idx="4776">
                  <c:v>45042.743087993455</c:v>
                </c:pt>
                <c:pt idx="4777">
                  <c:v>45042.743089162439</c:v>
                </c:pt>
                <c:pt idx="4778">
                  <c:v>45042.743090331423</c:v>
                </c:pt>
                <c:pt idx="4779">
                  <c:v>45042.743091500408</c:v>
                </c:pt>
                <c:pt idx="4780">
                  <c:v>45042.743092657816</c:v>
                </c:pt>
                <c:pt idx="4781">
                  <c:v>45042.743093826801</c:v>
                </c:pt>
                <c:pt idx="4782">
                  <c:v>45042.743094984209</c:v>
                </c:pt>
                <c:pt idx="4783">
                  <c:v>45042.743096153194</c:v>
                </c:pt>
                <c:pt idx="4784">
                  <c:v>45042.743097310602</c:v>
                </c:pt>
                <c:pt idx="4785">
                  <c:v>45042.74309846801</c:v>
                </c:pt>
                <c:pt idx="4786">
                  <c:v>45042.743099625419</c:v>
                </c:pt>
                <c:pt idx="4787">
                  <c:v>45042.743100782827</c:v>
                </c:pt>
                <c:pt idx="4788">
                  <c:v>45042.743101940236</c:v>
                </c:pt>
                <c:pt idx="4789">
                  <c:v>45042.74310310922</c:v>
                </c:pt>
                <c:pt idx="4790">
                  <c:v>45042.743104266629</c:v>
                </c:pt>
                <c:pt idx="4791">
                  <c:v>45042.743105424037</c:v>
                </c:pt>
                <c:pt idx="4792">
                  <c:v>45042.743106593021</c:v>
                </c:pt>
                <c:pt idx="4793">
                  <c:v>45042.74310775043</c:v>
                </c:pt>
                <c:pt idx="4794">
                  <c:v>45042.743108907838</c:v>
                </c:pt>
                <c:pt idx="4795">
                  <c:v>45042.743110076823</c:v>
                </c:pt>
                <c:pt idx="4796">
                  <c:v>45042.743111234231</c:v>
                </c:pt>
                <c:pt idx="4797">
                  <c:v>45042.743112391639</c:v>
                </c:pt>
                <c:pt idx="4798">
                  <c:v>45042.743113560624</c:v>
                </c:pt>
                <c:pt idx="4799">
                  <c:v>45042.743114729608</c:v>
                </c:pt>
                <c:pt idx="4800">
                  <c:v>45042.743115898593</c:v>
                </c:pt>
                <c:pt idx="4801">
                  <c:v>45042.743117056001</c:v>
                </c:pt>
                <c:pt idx="4802">
                  <c:v>45042.74311821341</c:v>
                </c:pt>
                <c:pt idx="4803">
                  <c:v>45042.743119370818</c:v>
                </c:pt>
                <c:pt idx="4804">
                  <c:v>45042.743120528226</c:v>
                </c:pt>
                <c:pt idx="4805">
                  <c:v>45042.743121685635</c:v>
                </c:pt>
                <c:pt idx="4806">
                  <c:v>45042.743122843043</c:v>
                </c:pt>
                <c:pt idx="4807">
                  <c:v>45042.743124000452</c:v>
                </c:pt>
                <c:pt idx="4808">
                  <c:v>45042.74312515786</c:v>
                </c:pt>
                <c:pt idx="4809">
                  <c:v>45042.743126315268</c:v>
                </c:pt>
                <c:pt idx="4810">
                  <c:v>45042.743127472677</c:v>
                </c:pt>
                <c:pt idx="4811">
                  <c:v>45042.743128630085</c:v>
                </c:pt>
                <c:pt idx="4812">
                  <c:v>45042.743129787494</c:v>
                </c:pt>
                <c:pt idx="4813">
                  <c:v>45042.743130956478</c:v>
                </c:pt>
                <c:pt idx="4814">
                  <c:v>45042.743132113887</c:v>
                </c:pt>
                <c:pt idx="4815">
                  <c:v>45042.743133282871</c:v>
                </c:pt>
                <c:pt idx="4816">
                  <c:v>45042.743134440279</c:v>
                </c:pt>
                <c:pt idx="4817">
                  <c:v>45042.743135597688</c:v>
                </c:pt>
                <c:pt idx="4818">
                  <c:v>45042.743136755096</c:v>
                </c:pt>
                <c:pt idx="4819">
                  <c:v>45042.743137912505</c:v>
                </c:pt>
                <c:pt idx="4820">
                  <c:v>45042.743139069913</c:v>
                </c:pt>
                <c:pt idx="4821">
                  <c:v>45042.743140227321</c:v>
                </c:pt>
                <c:pt idx="4822">
                  <c:v>45042.74314138473</c:v>
                </c:pt>
                <c:pt idx="4823">
                  <c:v>45042.743142542138</c:v>
                </c:pt>
                <c:pt idx="4824">
                  <c:v>45042.743143699547</c:v>
                </c:pt>
                <c:pt idx="4825">
                  <c:v>45042.743144856955</c:v>
                </c:pt>
                <c:pt idx="4826">
                  <c:v>45042.743146014363</c:v>
                </c:pt>
                <c:pt idx="4827">
                  <c:v>45042.743147171772</c:v>
                </c:pt>
                <c:pt idx="4828">
                  <c:v>45042.74314832918</c:v>
                </c:pt>
                <c:pt idx="4829">
                  <c:v>45042.743149486589</c:v>
                </c:pt>
                <c:pt idx="4830">
                  <c:v>45042.743150643997</c:v>
                </c:pt>
                <c:pt idx="4831">
                  <c:v>45042.743151812982</c:v>
                </c:pt>
                <c:pt idx="4832">
                  <c:v>45042.743152981966</c:v>
                </c:pt>
                <c:pt idx="4833">
                  <c:v>45042.743154139374</c:v>
                </c:pt>
                <c:pt idx="4834">
                  <c:v>45042.743155296783</c:v>
                </c:pt>
                <c:pt idx="4835">
                  <c:v>45042.743156454191</c:v>
                </c:pt>
                <c:pt idx="4836">
                  <c:v>45042.7431576116</c:v>
                </c:pt>
                <c:pt idx="4837">
                  <c:v>45042.743158769008</c:v>
                </c:pt>
                <c:pt idx="4838">
                  <c:v>45042.743159937992</c:v>
                </c:pt>
                <c:pt idx="4839">
                  <c:v>45042.743161106977</c:v>
                </c:pt>
                <c:pt idx="4840">
                  <c:v>45042.743162264385</c:v>
                </c:pt>
                <c:pt idx="4841">
                  <c:v>45042.74316343337</c:v>
                </c:pt>
                <c:pt idx="4842">
                  <c:v>45042.743164590778</c:v>
                </c:pt>
                <c:pt idx="4843">
                  <c:v>45042.743165748187</c:v>
                </c:pt>
                <c:pt idx="4844">
                  <c:v>45042.743166905595</c:v>
                </c:pt>
                <c:pt idx="4845">
                  <c:v>45042.743168063003</c:v>
                </c:pt>
                <c:pt idx="4846">
                  <c:v>45042.743169220412</c:v>
                </c:pt>
                <c:pt idx="4847">
                  <c:v>45042.74317037782</c:v>
                </c:pt>
                <c:pt idx="4848">
                  <c:v>45042.743171535229</c:v>
                </c:pt>
                <c:pt idx="4849">
                  <c:v>45042.743172692637</c:v>
                </c:pt>
                <c:pt idx="4850">
                  <c:v>45042.743173850045</c:v>
                </c:pt>
                <c:pt idx="4851">
                  <c:v>45042.743175007454</c:v>
                </c:pt>
                <c:pt idx="4852">
                  <c:v>45042.743176164862</c:v>
                </c:pt>
                <c:pt idx="4853">
                  <c:v>45042.743177322271</c:v>
                </c:pt>
                <c:pt idx="4854">
                  <c:v>45042.743178479679</c:v>
                </c:pt>
                <c:pt idx="4855">
                  <c:v>45042.743179637087</c:v>
                </c:pt>
                <c:pt idx="4856">
                  <c:v>45042.743180794496</c:v>
                </c:pt>
                <c:pt idx="4857">
                  <c:v>45042.743181951904</c:v>
                </c:pt>
                <c:pt idx="4858">
                  <c:v>45042.743183109313</c:v>
                </c:pt>
                <c:pt idx="4859">
                  <c:v>45042.743184266721</c:v>
                </c:pt>
                <c:pt idx="4860">
                  <c:v>45042.743185424129</c:v>
                </c:pt>
                <c:pt idx="4861">
                  <c:v>45042.743186593114</c:v>
                </c:pt>
                <c:pt idx="4862">
                  <c:v>45042.743187750522</c:v>
                </c:pt>
                <c:pt idx="4863">
                  <c:v>45042.743188919507</c:v>
                </c:pt>
                <c:pt idx="4864">
                  <c:v>45042.743190088491</c:v>
                </c:pt>
                <c:pt idx="4865">
                  <c:v>45042.743191257476</c:v>
                </c:pt>
                <c:pt idx="4866">
                  <c:v>45042.743192414884</c:v>
                </c:pt>
                <c:pt idx="4867">
                  <c:v>45042.743193583869</c:v>
                </c:pt>
                <c:pt idx="4868">
                  <c:v>45042.743194741277</c:v>
                </c:pt>
                <c:pt idx="4869">
                  <c:v>45042.743195898685</c:v>
                </c:pt>
                <c:pt idx="4870">
                  <c:v>45042.743197056094</c:v>
                </c:pt>
                <c:pt idx="4871">
                  <c:v>45042.743198225078</c:v>
                </c:pt>
                <c:pt idx="4872">
                  <c:v>45042.743199382487</c:v>
                </c:pt>
                <c:pt idx="4873">
                  <c:v>45042.743200539895</c:v>
                </c:pt>
                <c:pt idx="4874">
                  <c:v>45042.743201708879</c:v>
                </c:pt>
                <c:pt idx="4875">
                  <c:v>45042.743202866288</c:v>
                </c:pt>
                <c:pt idx="4876">
                  <c:v>45042.743204023696</c:v>
                </c:pt>
                <c:pt idx="4877">
                  <c:v>45042.743205181105</c:v>
                </c:pt>
                <c:pt idx="4878">
                  <c:v>45042.743206350089</c:v>
                </c:pt>
                <c:pt idx="4879">
                  <c:v>45042.743207507498</c:v>
                </c:pt>
                <c:pt idx="4880">
                  <c:v>45042.743208664906</c:v>
                </c:pt>
                <c:pt idx="4881">
                  <c:v>45042.74320983389</c:v>
                </c:pt>
                <c:pt idx="4882">
                  <c:v>45042.743211002875</c:v>
                </c:pt>
                <c:pt idx="4883">
                  <c:v>45042.743212160283</c:v>
                </c:pt>
                <c:pt idx="4884">
                  <c:v>45042.743213317692</c:v>
                </c:pt>
                <c:pt idx="4885">
                  <c:v>45042.743214486676</c:v>
                </c:pt>
                <c:pt idx="4886">
                  <c:v>45042.743215655661</c:v>
                </c:pt>
                <c:pt idx="4887">
                  <c:v>45042.743216813069</c:v>
                </c:pt>
                <c:pt idx="4888">
                  <c:v>45042.743217982053</c:v>
                </c:pt>
                <c:pt idx="4889">
                  <c:v>45042.743219139462</c:v>
                </c:pt>
                <c:pt idx="4890">
                  <c:v>45042.743220308446</c:v>
                </c:pt>
                <c:pt idx="4891">
                  <c:v>45042.743221465855</c:v>
                </c:pt>
                <c:pt idx="4892">
                  <c:v>45042.743222634839</c:v>
                </c:pt>
                <c:pt idx="4893">
                  <c:v>45042.743223803824</c:v>
                </c:pt>
                <c:pt idx="4894">
                  <c:v>45042.743224961232</c:v>
                </c:pt>
                <c:pt idx="4895">
                  <c:v>45042.743226130216</c:v>
                </c:pt>
                <c:pt idx="4896">
                  <c:v>45042.743227287625</c:v>
                </c:pt>
                <c:pt idx="4897">
                  <c:v>45042.743228445033</c:v>
                </c:pt>
                <c:pt idx="4898">
                  <c:v>45042.743229602442</c:v>
                </c:pt>
                <c:pt idx="4899">
                  <c:v>45042.743230771426</c:v>
                </c:pt>
                <c:pt idx="4900">
                  <c:v>45042.743231928835</c:v>
                </c:pt>
                <c:pt idx="4901">
                  <c:v>45042.743233097819</c:v>
                </c:pt>
                <c:pt idx="4902">
                  <c:v>45042.743234255227</c:v>
                </c:pt>
                <c:pt idx="4903">
                  <c:v>45042.743235424212</c:v>
                </c:pt>
                <c:pt idx="4904">
                  <c:v>45042.74323658162</c:v>
                </c:pt>
                <c:pt idx="4905">
                  <c:v>45042.743237739029</c:v>
                </c:pt>
                <c:pt idx="4906">
                  <c:v>45042.743238896437</c:v>
                </c:pt>
                <c:pt idx="4907">
                  <c:v>45042.743240053846</c:v>
                </c:pt>
                <c:pt idx="4908">
                  <c:v>45042.74324122283</c:v>
                </c:pt>
                <c:pt idx="4909">
                  <c:v>45042.743242380238</c:v>
                </c:pt>
                <c:pt idx="4910">
                  <c:v>45042.743243549223</c:v>
                </c:pt>
                <c:pt idx="4911">
                  <c:v>45042.743244718207</c:v>
                </c:pt>
                <c:pt idx="4912">
                  <c:v>45042.743245875616</c:v>
                </c:pt>
                <c:pt idx="4913">
                  <c:v>45042.743247033024</c:v>
                </c:pt>
                <c:pt idx="4914">
                  <c:v>45042.743248202009</c:v>
                </c:pt>
                <c:pt idx="4915">
                  <c:v>45042.743249359417</c:v>
                </c:pt>
                <c:pt idx="4916">
                  <c:v>45042.743250516825</c:v>
                </c:pt>
                <c:pt idx="4917">
                  <c:v>45042.74325168581</c:v>
                </c:pt>
                <c:pt idx="4918">
                  <c:v>45042.743252843218</c:v>
                </c:pt>
                <c:pt idx="4919">
                  <c:v>45042.743254000627</c:v>
                </c:pt>
                <c:pt idx="4920">
                  <c:v>45042.743255158035</c:v>
                </c:pt>
                <c:pt idx="4921">
                  <c:v>45042.743256327019</c:v>
                </c:pt>
                <c:pt idx="4922">
                  <c:v>45042.743257484428</c:v>
                </c:pt>
                <c:pt idx="4923">
                  <c:v>45042.743258653412</c:v>
                </c:pt>
                <c:pt idx="4924">
                  <c:v>45042.743259822397</c:v>
                </c:pt>
                <c:pt idx="4925">
                  <c:v>45042.743260979805</c:v>
                </c:pt>
                <c:pt idx="4926">
                  <c:v>45042.743262137214</c:v>
                </c:pt>
                <c:pt idx="4927">
                  <c:v>45042.743263294622</c:v>
                </c:pt>
                <c:pt idx="4928">
                  <c:v>45042.743264463606</c:v>
                </c:pt>
                <c:pt idx="4929">
                  <c:v>45042.743265621015</c:v>
                </c:pt>
                <c:pt idx="4930">
                  <c:v>45042.743266778423</c:v>
                </c:pt>
                <c:pt idx="4931">
                  <c:v>45042.743267935832</c:v>
                </c:pt>
                <c:pt idx="4932">
                  <c:v>45042.74326909324</c:v>
                </c:pt>
                <c:pt idx="4933">
                  <c:v>45042.743270262225</c:v>
                </c:pt>
                <c:pt idx="4934">
                  <c:v>45042.743271431209</c:v>
                </c:pt>
                <c:pt idx="4935">
                  <c:v>45042.743272588617</c:v>
                </c:pt>
                <c:pt idx="4936">
                  <c:v>45042.743273746026</c:v>
                </c:pt>
                <c:pt idx="4937">
                  <c:v>45042.74327491501</c:v>
                </c:pt>
                <c:pt idx="4938">
                  <c:v>45042.743276072419</c:v>
                </c:pt>
                <c:pt idx="4939">
                  <c:v>45042.743277241403</c:v>
                </c:pt>
                <c:pt idx="4940">
                  <c:v>45042.743278398812</c:v>
                </c:pt>
                <c:pt idx="4941">
                  <c:v>45042.743279567796</c:v>
                </c:pt>
                <c:pt idx="4942">
                  <c:v>45042.743280725204</c:v>
                </c:pt>
                <c:pt idx="4943">
                  <c:v>45042.743281882613</c:v>
                </c:pt>
                <c:pt idx="4944">
                  <c:v>45042.743283040021</c:v>
                </c:pt>
                <c:pt idx="4945">
                  <c:v>45042.743284209006</c:v>
                </c:pt>
                <c:pt idx="4946">
                  <c:v>45042.743285366414</c:v>
                </c:pt>
                <c:pt idx="4947">
                  <c:v>45042.743286523822</c:v>
                </c:pt>
                <c:pt idx="4948">
                  <c:v>45042.743287692807</c:v>
                </c:pt>
                <c:pt idx="4949">
                  <c:v>45042.743288850215</c:v>
                </c:pt>
                <c:pt idx="4950">
                  <c:v>45042.743290007624</c:v>
                </c:pt>
                <c:pt idx="4951">
                  <c:v>45042.743291176608</c:v>
                </c:pt>
                <c:pt idx="4952">
                  <c:v>45042.743292334017</c:v>
                </c:pt>
                <c:pt idx="4953">
                  <c:v>45042.743293491425</c:v>
                </c:pt>
                <c:pt idx="4954">
                  <c:v>45042.743294648833</c:v>
                </c:pt>
                <c:pt idx="4955">
                  <c:v>45042.743295806242</c:v>
                </c:pt>
                <c:pt idx="4956">
                  <c:v>45042.74329696365</c:v>
                </c:pt>
                <c:pt idx="4957">
                  <c:v>45042.743298121059</c:v>
                </c:pt>
                <c:pt idx="4958">
                  <c:v>45042.743299278467</c:v>
                </c:pt>
                <c:pt idx="4959">
                  <c:v>45042.743300435875</c:v>
                </c:pt>
                <c:pt idx="4960">
                  <c:v>45042.74330160486</c:v>
                </c:pt>
                <c:pt idx="4961">
                  <c:v>45042.743302762268</c:v>
                </c:pt>
                <c:pt idx="4962">
                  <c:v>45042.743303919677</c:v>
                </c:pt>
                <c:pt idx="4963">
                  <c:v>45042.743305077085</c:v>
                </c:pt>
                <c:pt idx="4964">
                  <c:v>45042.743306234494</c:v>
                </c:pt>
                <c:pt idx="4965">
                  <c:v>45042.743307391902</c:v>
                </c:pt>
                <c:pt idx="4966">
                  <c:v>45042.74330854931</c:v>
                </c:pt>
                <c:pt idx="4967">
                  <c:v>45042.743309718295</c:v>
                </c:pt>
                <c:pt idx="4968">
                  <c:v>45042.743310875703</c:v>
                </c:pt>
                <c:pt idx="4969">
                  <c:v>45042.743312044688</c:v>
                </c:pt>
                <c:pt idx="4970">
                  <c:v>45042.743313213672</c:v>
                </c:pt>
                <c:pt idx="4971">
                  <c:v>45042.74331437108</c:v>
                </c:pt>
                <c:pt idx="4972">
                  <c:v>45042.743315528489</c:v>
                </c:pt>
                <c:pt idx="4973">
                  <c:v>45042.743316685897</c:v>
                </c:pt>
                <c:pt idx="4974">
                  <c:v>45042.743317843306</c:v>
                </c:pt>
                <c:pt idx="4975">
                  <c:v>45042.743319000714</c:v>
                </c:pt>
                <c:pt idx="4976">
                  <c:v>45042.743320158123</c:v>
                </c:pt>
                <c:pt idx="4977">
                  <c:v>45042.743321315531</c:v>
                </c:pt>
                <c:pt idx="4978">
                  <c:v>45042.743322472939</c:v>
                </c:pt>
                <c:pt idx="4979">
                  <c:v>45042.743323630348</c:v>
                </c:pt>
                <c:pt idx="4980">
                  <c:v>45042.743324787756</c:v>
                </c:pt>
                <c:pt idx="4981">
                  <c:v>45042.743325945165</c:v>
                </c:pt>
                <c:pt idx="4982">
                  <c:v>45042.743327114149</c:v>
                </c:pt>
                <c:pt idx="4983">
                  <c:v>45042.743328271557</c:v>
                </c:pt>
                <c:pt idx="4984">
                  <c:v>45042.743329428966</c:v>
                </c:pt>
                <c:pt idx="4985">
                  <c:v>45042.743330586374</c:v>
                </c:pt>
                <c:pt idx="4986">
                  <c:v>45042.743331743783</c:v>
                </c:pt>
                <c:pt idx="4987">
                  <c:v>45042.743332901191</c:v>
                </c:pt>
                <c:pt idx="4988">
                  <c:v>45042.743334070175</c:v>
                </c:pt>
                <c:pt idx="4989">
                  <c:v>45042.743335227584</c:v>
                </c:pt>
                <c:pt idx="4990">
                  <c:v>45042.743336384992</c:v>
                </c:pt>
                <c:pt idx="4991">
                  <c:v>45042.743337542401</c:v>
                </c:pt>
                <c:pt idx="4992">
                  <c:v>45042.743338699809</c:v>
                </c:pt>
                <c:pt idx="4993">
                  <c:v>45042.743339857218</c:v>
                </c:pt>
                <c:pt idx="4994">
                  <c:v>45042.743341014626</c:v>
                </c:pt>
                <c:pt idx="4995">
                  <c:v>45042.74334218361</c:v>
                </c:pt>
                <c:pt idx="4996">
                  <c:v>45042.743343341019</c:v>
                </c:pt>
                <c:pt idx="4997">
                  <c:v>45042.743344498427</c:v>
                </c:pt>
                <c:pt idx="4998">
                  <c:v>45042.743345667412</c:v>
                </c:pt>
                <c:pt idx="4999">
                  <c:v>45042.743346836396</c:v>
                </c:pt>
                <c:pt idx="5000">
                  <c:v>45042.743347993804</c:v>
                </c:pt>
                <c:pt idx="5001">
                  <c:v>45042.743349151213</c:v>
                </c:pt>
                <c:pt idx="5002">
                  <c:v>45042.743350308621</c:v>
                </c:pt>
                <c:pt idx="5003">
                  <c:v>45042.74335146603</c:v>
                </c:pt>
                <c:pt idx="5004">
                  <c:v>45042.743352623438</c:v>
                </c:pt>
                <c:pt idx="5005">
                  <c:v>45042.743353780847</c:v>
                </c:pt>
                <c:pt idx="5006">
                  <c:v>45042.743354949831</c:v>
                </c:pt>
                <c:pt idx="5007">
                  <c:v>45042.743356107239</c:v>
                </c:pt>
                <c:pt idx="5008">
                  <c:v>45042.743357264648</c:v>
                </c:pt>
                <c:pt idx="5009">
                  <c:v>45042.743358422056</c:v>
                </c:pt>
                <c:pt idx="5010">
                  <c:v>45042.743359579465</c:v>
                </c:pt>
                <c:pt idx="5011">
                  <c:v>45042.743360736873</c:v>
                </c:pt>
                <c:pt idx="5012">
                  <c:v>45042.743361894281</c:v>
                </c:pt>
                <c:pt idx="5013">
                  <c:v>45042.74336305169</c:v>
                </c:pt>
                <c:pt idx="5014">
                  <c:v>45042.743364220674</c:v>
                </c:pt>
                <c:pt idx="5015">
                  <c:v>45042.743365378083</c:v>
                </c:pt>
                <c:pt idx="5016">
                  <c:v>45042.743366547067</c:v>
                </c:pt>
                <c:pt idx="5017">
                  <c:v>45042.743367716052</c:v>
                </c:pt>
                <c:pt idx="5018">
                  <c:v>45042.74336887346</c:v>
                </c:pt>
                <c:pt idx="5019">
                  <c:v>45042.743370042444</c:v>
                </c:pt>
                <c:pt idx="5020">
                  <c:v>45042.743371211429</c:v>
                </c:pt>
                <c:pt idx="5021">
                  <c:v>45042.743372380413</c:v>
                </c:pt>
                <c:pt idx="5022">
                  <c:v>45042.743373537822</c:v>
                </c:pt>
                <c:pt idx="5023">
                  <c:v>45042.74337469523</c:v>
                </c:pt>
                <c:pt idx="5024">
                  <c:v>45042.743375852639</c:v>
                </c:pt>
                <c:pt idx="5025">
                  <c:v>45042.743377021623</c:v>
                </c:pt>
                <c:pt idx="5026">
                  <c:v>45042.743378179031</c:v>
                </c:pt>
                <c:pt idx="5027">
                  <c:v>45042.74337933644</c:v>
                </c:pt>
                <c:pt idx="5028">
                  <c:v>45042.743380493848</c:v>
                </c:pt>
                <c:pt idx="5029">
                  <c:v>45042.743381662833</c:v>
                </c:pt>
                <c:pt idx="5030">
                  <c:v>45042.743382820241</c:v>
                </c:pt>
                <c:pt idx="5031">
                  <c:v>45042.74338397765</c:v>
                </c:pt>
                <c:pt idx="5032">
                  <c:v>45042.743385135058</c:v>
                </c:pt>
                <c:pt idx="5033">
                  <c:v>45042.743386292466</c:v>
                </c:pt>
                <c:pt idx="5034">
                  <c:v>45042.743387461451</c:v>
                </c:pt>
                <c:pt idx="5035">
                  <c:v>45042.743388618859</c:v>
                </c:pt>
                <c:pt idx="5036">
                  <c:v>45042.743389776268</c:v>
                </c:pt>
                <c:pt idx="5037">
                  <c:v>45042.743390933676</c:v>
                </c:pt>
                <c:pt idx="5038">
                  <c:v>45042.743392091084</c:v>
                </c:pt>
                <c:pt idx="5039">
                  <c:v>45042.743393248493</c:v>
                </c:pt>
                <c:pt idx="5040">
                  <c:v>45042.743394417477</c:v>
                </c:pt>
                <c:pt idx="5041">
                  <c:v>45042.743395574886</c:v>
                </c:pt>
                <c:pt idx="5042">
                  <c:v>45042.743396732294</c:v>
                </c:pt>
                <c:pt idx="5043">
                  <c:v>45042.743397901279</c:v>
                </c:pt>
                <c:pt idx="5044">
                  <c:v>45042.743399058687</c:v>
                </c:pt>
                <c:pt idx="5045">
                  <c:v>45042.743400216095</c:v>
                </c:pt>
                <c:pt idx="5046">
                  <c:v>45042.743401373504</c:v>
                </c:pt>
                <c:pt idx="5047">
                  <c:v>45042.743402530912</c:v>
                </c:pt>
                <c:pt idx="5048">
                  <c:v>45042.743403699897</c:v>
                </c:pt>
                <c:pt idx="5049">
                  <c:v>45042.743404857305</c:v>
                </c:pt>
                <c:pt idx="5050">
                  <c:v>45042.743406014713</c:v>
                </c:pt>
                <c:pt idx="5051">
                  <c:v>45042.743407172122</c:v>
                </c:pt>
                <c:pt idx="5052">
                  <c:v>45042.74340832953</c:v>
                </c:pt>
                <c:pt idx="5053">
                  <c:v>45042.743409486939</c:v>
                </c:pt>
                <c:pt idx="5054">
                  <c:v>45042.743410644347</c:v>
                </c:pt>
                <c:pt idx="5055">
                  <c:v>45042.743411801755</c:v>
                </c:pt>
                <c:pt idx="5056">
                  <c:v>45042.743412959164</c:v>
                </c:pt>
                <c:pt idx="5057">
                  <c:v>45042.743414128148</c:v>
                </c:pt>
                <c:pt idx="5058">
                  <c:v>45042.743415285557</c:v>
                </c:pt>
                <c:pt idx="5059">
                  <c:v>45042.743416442965</c:v>
                </c:pt>
                <c:pt idx="5060">
                  <c:v>45042.743417600374</c:v>
                </c:pt>
                <c:pt idx="5061">
                  <c:v>45042.743418757782</c:v>
                </c:pt>
                <c:pt idx="5062">
                  <c:v>45042.743419926766</c:v>
                </c:pt>
                <c:pt idx="5063">
                  <c:v>45042.743421084175</c:v>
                </c:pt>
                <c:pt idx="5064">
                  <c:v>45042.743422241583</c:v>
                </c:pt>
                <c:pt idx="5065">
                  <c:v>45042.743423398992</c:v>
                </c:pt>
                <c:pt idx="5066">
                  <c:v>45042.7434245564</c:v>
                </c:pt>
                <c:pt idx="5067">
                  <c:v>45042.743425713808</c:v>
                </c:pt>
                <c:pt idx="5068">
                  <c:v>45042.743426871217</c:v>
                </c:pt>
                <c:pt idx="5069">
                  <c:v>45042.743428028625</c:v>
                </c:pt>
                <c:pt idx="5070">
                  <c:v>45042.743429186034</c:v>
                </c:pt>
                <c:pt idx="5071">
                  <c:v>45042.743430343442</c:v>
                </c:pt>
                <c:pt idx="5072">
                  <c:v>45042.74343150085</c:v>
                </c:pt>
                <c:pt idx="5073">
                  <c:v>45042.743432669835</c:v>
                </c:pt>
                <c:pt idx="5074">
                  <c:v>45042.743433827243</c:v>
                </c:pt>
                <c:pt idx="5075">
                  <c:v>45042.743434984652</c:v>
                </c:pt>
                <c:pt idx="5076">
                  <c:v>45042.74343614206</c:v>
                </c:pt>
                <c:pt idx="5077">
                  <c:v>45042.743437299468</c:v>
                </c:pt>
                <c:pt idx="5078">
                  <c:v>45042.743438468453</c:v>
                </c:pt>
                <c:pt idx="5079">
                  <c:v>45042.743439625861</c:v>
                </c:pt>
                <c:pt idx="5080">
                  <c:v>45042.743440794846</c:v>
                </c:pt>
                <c:pt idx="5081">
                  <c:v>45042.74344196383</c:v>
                </c:pt>
                <c:pt idx="5082">
                  <c:v>45042.743443121239</c:v>
                </c:pt>
                <c:pt idx="5083">
                  <c:v>45042.743444278647</c:v>
                </c:pt>
                <c:pt idx="5084">
                  <c:v>45042.743445447632</c:v>
                </c:pt>
                <c:pt idx="5085">
                  <c:v>45042.74344660504</c:v>
                </c:pt>
                <c:pt idx="5086">
                  <c:v>45042.743447774024</c:v>
                </c:pt>
                <c:pt idx="5087">
                  <c:v>45042.743448943009</c:v>
                </c:pt>
                <c:pt idx="5088">
                  <c:v>45042.743450100417</c:v>
                </c:pt>
                <c:pt idx="5089">
                  <c:v>45042.743451257826</c:v>
                </c:pt>
                <c:pt idx="5090">
                  <c:v>45042.743452415234</c:v>
                </c:pt>
                <c:pt idx="5091">
                  <c:v>45042.743453572642</c:v>
                </c:pt>
                <c:pt idx="5092">
                  <c:v>45042.743454730051</c:v>
                </c:pt>
                <c:pt idx="5093">
                  <c:v>45042.743455887459</c:v>
                </c:pt>
                <c:pt idx="5094">
                  <c:v>45042.743457044868</c:v>
                </c:pt>
                <c:pt idx="5095">
                  <c:v>45042.743458202276</c:v>
                </c:pt>
                <c:pt idx="5096">
                  <c:v>45042.743459359684</c:v>
                </c:pt>
                <c:pt idx="5097">
                  <c:v>45042.743460528669</c:v>
                </c:pt>
                <c:pt idx="5098">
                  <c:v>45042.743461686077</c:v>
                </c:pt>
                <c:pt idx="5099">
                  <c:v>45042.743462843486</c:v>
                </c:pt>
                <c:pt idx="5100">
                  <c:v>45042.743464000894</c:v>
                </c:pt>
                <c:pt idx="5101">
                  <c:v>45042.743465181447</c:v>
                </c:pt>
                <c:pt idx="5102">
                  <c:v>45042.743466350432</c:v>
                </c:pt>
                <c:pt idx="5103">
                  <c:v>45042.74346750784</c:v>
                </c:pt>
                <c:pt idx="5104">
                  <c:v>45042.743468676825</c:v>
                </c:pt>
                <c:pt idx="5105">
                  <c:v>45042.743469834233</c:v>
                </c:pt>
                <c:pt idx="5106">
                  <c:v>45042.743471003218</c:v>
                </c:pt>
                <c:pt idx="5107">
                  <c:v>45042.743472160626</c:v>
                </c:pt>
                <c:pt idx="5108">
                  <c:v>45042.743473318034</c:v>
                </c:pt>
                <c:pt idx="5109">
                  <c:v>45042.743474475443</c:v>
                </c:pt>
                <c:pt idx="5110">
                  <c:v>45042.743475632851</c:v>
                </c:pt>
                <c:pt idx="5111">
                  <c:v>45042.74347679026</c:v>
                </c:pt>
                <c:pt idx="5112">
                  <c:v>45042.743477947668</c:v>
                </c:pt>
                <c:pt idx="5113">
                  <c:v>45042.743479105076</c:v>
                </c:pt>
                <c:pt idx="5114">
                  <c:v>45042.743480262485</c:v>
                </c:pt>
                <c:pt idx="5115">
                  <c:v>45042.743481431469</c:v>
                </c:pt>
                <c:pt idx="5116">
                  <c:v>45042.743482588878</c:v>
                </c:pt>
                <c:pt idx="5117">
                  <c:v>45042.743483746286</c:v>
                </c:pt>
                <c:pt idx="5118">
                  <c:v>45042.743484903694</c:v>
                </c:pt>
                <c:pt idx="5119">
                  <c:v>45042.743486084248</c:v>
                </c:pt>
                <c:pt idx="5120">
                  <c:v>45042.743487241656</c:v>
                </c:pt>
                <c:pt idx="5121">
                  <c:v>45042.743488399065</c:v>
                </c:pt>
                <c:pt idx="5122">
                  <c:v>45042.743489568049</c:v>
                </c:pt>
                <c:pt idx="5123">
                  <c:v>45042.743490725457</c:v>
                </c:pt>
                <c:pt idx="5124">
                  <c:v>45042.743491882866</c:v>
                </c:pt>
                <c:pt idx="5125">
                  <c:v>45042.743493040274</c:v>
                </c:pt>
                <c:pt idx="5126">
                  <c:v>45042.743494209259</c:v>
                </c:pt>
                <c:pt idx="5127">
                  <c:v>45042.743495366667</c:v>
                </c:pt>
                <c:pt idx="5128">
                  <c:v>45042.743496524075</c:v>
                </c:pt>
                <c:pt idx="5129">
                  <c:v>45042.74349769306</c:v>
                </c:pt>
                <c:pt idx="5130">
                  <c:v>45042.743498850468</c:v>
                </c:pt>
                <c:pt idx="5131">
                  <c:v>45042.743500007877</c:v>
                </c:pt>
                <c:pt idx="5132">
                  <c:v>45042.743501165285</c:v>
                </c:pt>
                <c:pt idx="5133">
                  <c:v>45042.743502322694</c:v>
                </c:pt>
                <c:pt idx="5134">
                  <c:v>45042.743503480102</c:v>
                </c:pt>
                <c:pt idx="5135">
                  <c:v>45042.74350463751</c:v>
                </c:pt>
                <c:pt idx="5136">
                  <c:v>45042.743505806495</c:v>
                </c:pt>
                <c:pt idx="5137">
                  <c:v>45042.743506963903</c:v>
                </c:pt>
                <c:pt idx="5138">
                  <c:v>45042.743508121312</c:v>
                </c:pt>
                <c:pt idx="5139">
                  <c:v>45042.74350927872</c:v>
                </c:pt>
                <c:pt idx="5140">
                  <c:v>45042.743510436128</c:v>
                </c:pt>
                <c:pt idx="5141">
                  <c:v>45042.743511605113</c:v>
                </c:pt>
                <c:pt idx="5142">
                  <c:v>45042.743512774097</c:v>
                </c:pt>
                <c:pt idx="5143">
                  <c:v>45042.743513943082</c:v>
                </c:pt>
                <c:pt idx="5144">
                  <c:v>45042.743515112066</c:v>
                </c:pt>
                <c:pt idx="5145">
                  <c:v>45042.743516281051</c:v>
                </c:pt>
                <c:pt idx="5146">
                  <c:v>45042.743517450035</c:v>
                </c:pt>
                <c:pt idx="5147">
                  <c:v>45042.74351861902</c:v>
                </c:pt>
                <c:pt idx="5148">
                  <c:v>45042.743519776428</c:v>
                </c:pt>
                <c:pt idx="5149">
                  <c:v>45042.743520933836</c:v>
                </c:pt>
                <c:pt idx="5150">
                  <c:v>45042.743522091245</c:v>
                </c:pt>
                <c:pt idx="5151">
                  <c:v>45042.743523248653</c:v>
                </c:pt>
                <c:pt idx="5152">
                  <c:v>45042.743524417638</c:v>
                </c:pt>
                <c:pt idx="5153">
                  <c:v>45042.743525575046</c:v>
                </c:pt>
                <c:pt idx="5154">
                  <c:v>45042.743526732454</c:v>
                </c:pt>
                <c:pt idx="5155">
                  <c:v>45042.743527889863</c:v>
                </c:pt>
                <c:pt idx="5156">
                  <c:v>45042.743529047271</c:v>
                </c:pt>
                <c:pt idx="5157">
                  <c:v>45042.74353020468</c:v>
                </c:pt>
                <c:pt idx="5158">
                  <c:v>45042.743531362088</c:v>
                </c:pt>
                <c:pt idx="5159">
                  <c:v>45042.743532519497</c:v>
                </c:pt>
                <c:pt idx="5160">
                  <c:v>45042.743533676905</c:v>
                </c:pt>
                <c:pt idx="5161">
                  <c:v>45042.743534834313</c:v>
                </c:pt>
                <c:pt idx="5162">
                  <c:v>45042.743535991722</c:v>
                </c:pt>
                <c:pt idx="5163">
                  <c:v>45042.743537160706</c:v>
                </c:pt>
                <c:pt idx="5164">
                  <c:v>45042.743538318115</c:v>
                </c:pt>
                <c:pt idx="5165">
                  <c:v>45042.743539487099</c:v>
                </c:pt>
                <c:pt idx="5166">
                  <c:v>45042.743540644507</c:v>
                </c:pt>
                <c:pt idx="5167">
                  <c:v>45042.743541801916</c:v>
                </c:pt>
                <c:pt idx="5168">
                  <c:v>45042.743542959324</c:v>
                </c:pt>
                <c:pt idx="5169">
                  <c:v>45042.743544116733</c:v>
                </c:pt>
                <c:pt idx="5170">
                  <c:v>45042.743545274141</c:v>
                </c:pt>
                <c:pt idx="5171">
                  <c:v>45042.743546431549</c:v>
                </c:pt>
                <c:pt idx="5172">
                  <c:v>45042.743547588958</c:v>
                </c:pt>
                <c:pt idx="5173">
                  <c:v>45042.743548746366</c:v>
                </c:pt>
                <c:pt idx="5174">
                  <c:v>45042.743549903775</c:v>
                </c:pt>
                <c:pt idx="5175">
                  <c:v>45042.743551061183</c:v>
                </c:pt>
                <c:pt idx="5176">
                  <c:v>45042.743552230168</c:v>
                </c:pt>
                <c:pt idx="5177">
                  <c:v>45042.743553387576</c:v>
                </c:pt>
                <c:pt idx="5178">
                  <c:v>45042.743554544984</c:v>
                </c:pt>
                <c:pt idx="5179">
                  <c:v>45042.743555702393</c:v>
                </c:pt>
                <c:pt idx="5180">
                  <c:v>45042.743556859801</c:v>
                </c:pt>
                <c:pt idx="5181">
                  <c:v>45042.743558028786</c:v>
                </c:pt>
                <c:pt idx="5182">
                  <c:v>45042.743559186194</c:v>
                </c:pt>
                <c:pt idx="5183">
                  <c:v>45042.743560343602</c:v>
                </c:pt>
                <c:pt idx="5184">
                  <c:v>45042.743561501011</c:v>
                </c:pt>
                <c:pt idx="5185">
                  <c:v>45042.743562658419</c:v>
                </c:pt>
                <c:pt idx="5186">
                  <c:v>45042.743563815828</c:v>
                </c:pt>
                <c:pt idx="5187">
                  <c:v>45042.743564973236</c:v>
                </c:pt>
                <c:pt idx="5188">
                  <c:v>45042.743566130644</c:v>
                </c:pt>
                <c:pt idx="5189">
                  <c:v>45042.743567288053</c:v>
                </c:pt>
                <c:pt idx="5190">
                  <c:v>45042.743568445461</c:v>
                </c:pt>
                <c:pt idx="5191">
                  <c:v>45042.74356960287</c:v>
                </c:pt>
                <c:pt idx="5192">
                  <c:v>45042.743570760278</c:v>
                </c:pt>
                <c:pt idx="5193">
                  <c:v>45042.743571917686</c:v>
                </c:pt>
                <c:pt idx="5194">
                  <c:v>45042.743573075095</c:v>
                </c:pt>
                <c:pt idx="5195">
                  <c:v>45042.743574232503</c:v>
                </c:pt>
                <c:pt idx="5196">
                  <c:v>45042.743575389912</c:v>
                </c:pt>
                <c:pt idx="5197">
                  <c:v>45042.743576558896</c:v>
                </c:pt>
                <c:pt idx="5198">
                  <c:v>45042.743577727881</c:v>
                </c:pt>
                <c:pt idx="5199">
                  <c:v>45042.743578885289</c:v>
                </c:pt>
                <c:pt idx="5200">
                  <c:v>45042.743580054273</c:v>
                </c:pt>
                <c:pt idx="5201">
                  <c:v>45042.743581211682</c:v>
                </c:pt>
                <c:pt idx="5202">
                  <c:v>45042.74358236909</c:v>
                </c:pt>
                <c:pt idx="5203">
                  <c:v>45042.743583526499</c:v>
                </c:pt>
                <c:pt idx="5204">
                  <c:v>45042.743584695483</c:v>
                </c:pt>
                <c:pt idx="5205">
                  <c:v>45042.743585852892</c:v>
                </c:pt>
                <c:pt idx="5206">
                  <c:v>45042.743587021876</c:v>
                </c:pt>
                <c:pt idx="5207">
                  <c:v>45042.743588179284</c:v>
                </c:pt>
                <c:pt idx="5208">
                  <c:v>45042.743589336693</c:v>
                </c:pt>
                <c:pt idx="5209">
                  <c:v>45042.743590494101</c:v>
                </c:pt>
                <c:pt idx="5210">
                  <c:v>45042.74359165151</c:v>
                </c:pt>
                <c:pt idx="5211">
                  <c:v>45042.743592808918</c:v>
                </c:pt>
                <c:pt idx="5212">
                  <c:v>45042.743593966326</c:v>
                </c:pt>
                <c:pt idx="5213">
                  <c:v>45042.743595123735</c:v>
                </c:pt>
                <c:pt idx="5214">
                  <c:v>45042.743596292719</c:v>
                </c:pt>
                <c:pt idx="5215">
                  <c:v>45042.743597450128</c:v>
                </c:pt>
                <c:pt idx="5216">
                  <c:v>45042.743598607536</c:v>
                </c:pt>
                <c:pt idx="5217">
                  <c:v>45042.743599764945</c:v>
                </c:pt>
                <c:pt idx="5218">
                  <c:v>45042.743600922353</c:v>
                </c:pt>
                <c:pt idx="5219">
                  <c:v>45042.743602091337</c:v>
                </c:pt>
                <c:pt idx="5220">
                  <c:v>45042.743603248746</c:v>
                </c:pt>
                <c:pt idx="5221">
                  <c:v>45042.743604406154</c:v>
                </c:pt>
                <c:pt idx="5222">
                  <c:v>45042.743605563563</c:v>
                </c:pt>
                <c:pt idx="5223">
                  <c:v>45042.743606732547</c:v>
                </c:pt>
                <c:pt idx="5224">
                  <c:v>45042.743607889955</c:v>
                </c:pt>
                <c:pt idx="5225">
                  <c:v>45042.74360905894</c:v>
                </c:pt>
                <c:pt idx="5226">
                  <c:v>45042.743610216348</c:v>
                </c:pt>
                <c:pt idx="5227">
                  <c:v>45042.743611373757</c:v>
                </c:pt>
                <c:pt idx="5228">
                  <c:v>45042.743612531165</c:v>
                </c:pt>
                <c:pt idx="5229">
                  <c:v>45042.743613688574</c:v>
                </c:pt>
                <c:pt idx="5230">
                  <c:v>45042.743614857558</c:v>
                </c:pt>
                <c:pt idx="5231">
                  <c:v>45042.743616014966</c:v>
                </c:pt>
                <c:pt idx="5232">
                  <c:v>45042.743617183951</c:v>
                </c:pt>
                <c:pt idx="5233">
                  <c:v>45042.743618341359</c:v>
                </c:pt>
                <c:pt idx="5234">
                  <c:v>45042.743619498768</c:v>
                </c:pt>
                <c:pt idx="5235">
                  <c:v>45042.743620656176</c:v>
                </c:pt>
                <c:pt idx="5236">
                  <c:v>45042.743621813584</c:v>
                </c:pt>
                <c:pt idx="5237">
                  <c:v>45042.743622970993</c:v>
                </c:pt>
                <c:pt idx="5238">
                  <c:v>45042.743624139977</c:v>
                </c:pt>
                <c:pt idx="5239">
                  <c:v>45042.743625297386</c:v>
                </c:pt>
                <c:pt idx="5240">
                  <c:v>45042.743626454794</c:v>
                </c:pt>
                <c:pt idx="5241">
                  <c:v>45042.743627612203</c:v>
                </c:pt>
                <c:pt idx="5242">
                  <c:v>45042.743628769611</c:v>
                </c:pt>
                <c:pt idx="5243">
                  <c:v>45042.743629927019</c:v>
                </c:pt>
                <c:pt idx="5244">
                  <c:v>45042.743631084428</c:v>
                </c:pt>
                <c:pt idx="5245">
                  <c:v>45042.743632241836</c:v>
                </c:pt>
                <c:pt idx="5246">
                  <c:v>45042.743633399245</c:v>
                </c:pt>
                <c:pt idx="5247">
                  <c:v>45042.743634556653</c:v>
                </c:pt>
                <c:pt idx="5248">
                  <c:v>45042.743635714061</c:v>
                </c:pt>
                <c:pt idx="5249">
                  <c:v>45042.74363687147</c:v>
                </c:pt>
                <c:pt idx="5250">
                  <c:v>45042.743638028878</c:v>
                </c:pt>
                <c:pt idx="5251">
                  <c:v>45042.743639186287</c:v>
                </c:pt>
                <c:pt idx="5252">
                  <c:v>45042.743640355271</c:v>
                </c:pt>
                <c:pt idx="5253">
                  <c:v>45042.743641512679</c:v>
                </c:pt>
                <c:pt idx="5254">
                  <c:v>45042.743642681664</c:v>
                </c:pt>
                <c:pt idx="5255">
                  <c:v>45042.743643839072</c:v>
                </c:pt>
                <c:pt idx="5256">
                  <c:v>45042.743644996481</c:v>
                </c:pt>
                <c:pt idx="5257">
                  <c:v>45042.743646153889</c:v>
                </c:pt>
                <c:pt idx="5258">
                  <c:v>45042.743647311298</c:v>
                </c:pt>
                <c:pt idx="5259">
                  <c:v>45042.743648468706</c:v>
                </c:pt>
                <c:pt idx="5260">
                  <c:v>45042.74364963769</c:v>
                </c:pt>
                <c:pt idx="5261">
                  <c:v>45042.743650795099</c:v>
                </c:pt>
                <c:pt idx="5262">
                  <c:v>45042.743651952507</c:v>
                </c:pt>
                <c:pt idx="5263">
                  <c:v>45042.743653109916</c:v>
                </c:pt>
                <c:pt idx="5264">
                  <c:v>45042.7436542789</c:v>
                </c:pt>
                <c:pt idx="5265">
                  <c:v>45042.743655436308</c:v>
                </c:pt>
                <c:pt idx="5266">
                  <c:v>45042.743656605293</c:v>
                </c:pt>
                <c:pt idx="5267">
                  <c:v>45042.743657762701</c:v>
                </c:pt>
                <c:pt idx="5268">
                  <c:v>45042.743658943255</c:v>
                </c:pt>
                <c:pt idx="5269">
                  <c:v>45042.743660100663</c:v>
                </c:pt>
                <c:pt idx="5270">
                  <c:v>45042.743661258071</c:v>
                </c:pt>
                <c:pt idx="5271">
                  <c:v>45042.743662427056</c:v>
                </c:pt>
                <c:pt idx="5272">
                  <c:v>45042.74366359604</c:v>
                </c:pt>
                <c:pt idx="5273">
                  <c:v>45042.743664753449</c:v>
                </c:pt>
                <c:pt idx="5274">
                  <c:v>45042.743665922433</c:v>
                </c:pt>
                <c:pt idx="5275">
                  <c:v>45042.743667079842</c:v>
                </c:pt>
                <c:pt idx="5276">
                  <c:v>45042.743668248826</c:v>
                </c:pt>
                <c:pt idx="5277">
                  <c:v>45042.743669406234</c:v>
                </c:pt>
                <c:pt idx="5278">
                  <c:v>45042.743670575219</c:v>
                </c:pt>
                <c:pt idx="5279">
                  <c:v>45042.743671732627</c:v>
                </c:pt>
                <c:pt idx="5280">
                  <c:v>45042.743672890036</c:v>
                </c:pt>
                <c:pt idx="5281">
                  <c:v>45042.743674047444</c:v>
                </c:pt>
                <c:pt idx="5282">
                  <c:v>45042.743675204852</c:v>
                </c:pt>
                <c:pt idx="5283">
                  <c:v>45042.743676373837</c:v>
                </c:pt>
                <c:pt idx="5284">
                  <c:v>45042.743677542821</c:v>
                </c:pt>
                <c:pt idx="5285">
                  <c:v>45042.74367870023</c:v>
                </c:pt>
                <c:pt idx="5286">
                  <c:v>45042.743679857638</c:v>
                </c:pt>
                <c:pt idx="5287">
                  <c:v>45042.743681015047</c:v>
                </c:pt>
                <c:pt idx="5288">
                  <c:v>45042.743682172455</c:v>
                </c:pt>
                <c:pt idx="5289">
                  <c:v>45042.743683329863</c:v>
                </c:pt>
                <c:pt idx="5290">
                  <c:v>45042.743684487272</c:v>
                </c:pt>
                <c:pt idx="5291">
                  <c:v>45042.743685656256</c:v>
                </c:pt>
                <c:pt idx="5292">
                  <c:v>45042.743686825241</c:v>
                </c:pt>
                <c:pt idx="5293">
                  <c:v>45042.743687982649</c:v>
                </c:pt>
                <c:pt idx="5294">
                  <c:v>45042.743689151634</c:v>
                </c:pt>
                <c:pt idx="5295">
                  <c:v>45042.743690309042</c:v>
                </c:pt>
                <c:pt idx="5296">
                  <c:v>45042.74369146645</c:v>
                </c:pt>
                <c:pt idx="5297">
                  <c:v>45042.743692623859</c:v>
                </c:pt>
                <c:pt idx="5298">
                  <c:v>45042.743693792843</c:v>
                </c:pt>
                <c:pt idx="5299">
                  <c:v>45042.743694961828</c:v>
                </c:pt>
                <c:pt idx="5300">
                  <c:v>45042.743696119236</c:v>
                </c:pt>
                <c:pt idx="5301">
                  <c:v>45042.743697276645</c:v>
                </c:pt>
                <c:pt idx="5302">
                  <c:v>45042.743698445629</c:v>
                </c:pt>
                <c:pt idx="5303">
                  <c:v>45042.743699603037</c:v>
                </c:pt>
                <c:pt idx="5304">
                  <c:v>45042.743700760446</c:v>
                </c:pt>
                <c:pt idx="5305">
                  <c:v>45042.74370192943</c:v>
                </c:pt>
                <c:pt idx="5306">
                  <c:v>45042.743703086839</c:v>
                </c:pt>
                <c:pt idx="5307">
                  <c:v>45042.743704244247</c:v>
                </c:pt>
                <c:pt idx="5308">
                  <c:v>45042.743705401655</c:v>
                </c:pt>
                <c:pt idx="5309">
                  <c:v>45042.743706559064</c:v>
                </c:pt>
                <c:pt idx="5310">
                  <c:v>45042.743707728048</c:v>
                </c:pt>
                <c:pt idx="5311">
                  <c:v>45042.743708897033</c:v>
                </c:pt>
                <c:pt idx="5312">
                  <c:v>45042.743710066017</c:v>
                </c:pt>
                <c:pt idx="5313">
                  <c:v>45042.743711235002</c:v>
                </c:pt>
                <c:pt idx="5314">
                  <c:v>45042.74371239241</c:v>
                </c:pt>
                <c:pt idx="5315">
                  <c:v>45042.743713549818</c:v>
                </c:pt>
                <c:pt idx="5316">
                  <c:v>45042.743714718803</c:v>
                </c:pt>
                <c:pt idx="5317">
                  <c:v>45042.743715876211</c:v>
                </c:pt>
                <c:pt idx="5318">
                  <c:v>45042.74371703362</c:v>
                </c:pt>
                <c:pt idx="5319">
                  <c:v>45042.743718202604</c:v>
                </c:pt>
                <c:pt idx="5320">
                  <c:v>45042.743719371589</c:v>
                </c:pt>
                <c:pt idx="5321">
                  <c:v>45042.743720540573</c:v>
                </c:pt>
                <c:pt idx="5322">
                  <c:v>45042.743721697982</c:v>
                </c:pt>
                <c:pt idx="5323">
                  <c:v>45042.74372285539</c:v>
                </c:pt>
                <c:pt idx="5324">
                  <c:v>45042.743724024374</c:v>
                </c:pt>
                <c:pt idx="5325">
                  <c:v>45042.743725193359</c:v>
                </c:pt>
                <c:pt idx="5326">
                  <c:v>45042.743726350767</c:v>
                </c:pt>
                <c:pt idx="5327">
                  <c:v>45042.743727519752</c:v>
                </c:pt>
                <c:pt idx="5328">
                  <c:v>45042.74372867716</c:v>
                </c:pt>
                <c:pt idx="5329">
                  <c:v>45042.743729846145</c:v>
                </c:pt>
                <c:pt idx="5330">
                  <c:v>45042.743731003553</c:v>
                </c:pt>
                <c:pt idx="5331">
                  <c:v>45042.743732160961</c:v>
                </c:pt>
                <c:pt idx="5332">
                  <c:v>45042.74373331837</c:v>
                </c:pt>
                <c:pt idx="5333">
                  <c:v>45042.743734475778</c:v>
                </c:pt>
                <c:pt idx="5334">
                  <c:v>45042.743735633187</c:v>
                </c:pt>
                <c:pt idx="5335">
                  <c:v>45042.743736802171</c:v>
                </c:pt>
                <c:pt idx="5336">
                  <c:v>45042.743737971155</c:v>
                </c:pt>
                <c:pt idx="5337">
                  <c:v>45042.74373914014</c:v>
                </c:pt>
                <c:pt idx="5338">
                  <c:v>45042.743740297548</c:v>
                </c:pt>
                <c:pt idx="5339">
                  <c:v>45042.743741454957</c:v>
                </c:pt>
                <c:pt idx="5340">
                  <c:v>45042.743742612365</c:v>
                </c:pt>
                <c:pt idx="5341">
                  <c:v>45042.743743769774</c:v>
                </c:pt>
                <c:pt idx="5342">
                  <c:v>45042.743744927182</c:v>
                </c:pt>
                <c:pt idx="5343">
                  <c:v>45042.74374608459</c:v>
                </c:pt>
                <c:pt idx="5344">
                  <c:v>45042.743747241999</c:v>
                </c:pt>
                <c:pt idx="5345">
                  <c:v>45042.743748399407</c:v>
                </c:pt>
                <c:pt idx="5346">
                  <c:v>45042.743749556816</c:v>
                </c:pt>
                <c:pt idx="5347">
                  <c:v>45042.743750714224</c:v>
                </c:pt>
                <c:pt idx="5348">
                  <c:v>45042.743751883208</c:v>
                </c:pt>
                <c:pt idx="5349">
                  <c:v>45042.743753040617</c:v>
                </c:pt>
                <c:pt idx="5350">
                  <c:v>45042.743754198025</c:v>
                </c:pt>
                <c:pt idx="5351">
                  <c:v>45042.743755355434</c:v>
                </c:pt>
                <c:pt idx="5352">
                  <c:v>45042.743756524418</c:v>
                </c:pt>
                <c:pt idx="5353">
                  <c:v>45042.743757681827</c:v>
                </c:pt>
                <c:pt idx="5354">
                  <c:v>45042.743758839235</c:v>
                </c:pt>
                <c:pt idx="5355">
                  <c:v>45042.743759996643</c:v>
                </c:pt>
                <c:pt idx="5356">
                  <c:v>45042.743761154052</c:v>
                </c:pt>
                <c:pt idx="5357">
                  <c:v>45042.74376231146</c:v>
                </c:pt>
                <c:pt idx="5358">
                  <c:v>45042.743763480445</c:v>
                </c:pt>
                <c:pt idx="5359">
                  <c:v>45042.743764649429</c:v>
                </c:pt>
                <c:pt idx="5360">
                  <c:v>45042.743765818414</c:v>
                </c:pt>
                <c:pt idx="5361">
                  <c:v>45042.743766975822</c:v>
                </c:pt>
                <c:pt idx="5362">
                  <c:v>45042.74376813323</c:v>
                </c:pt>
                <c:pt idx="5363">
                  <c:v>45042.743769302215</c:v>
                </c:pt>
                <c:pt idx="5364">
                  <c:v>45042.743770459623</c:v>
                </c:pt>
                <c:pt idx="5365">
                  <c:v>45042.743771628608</c:v>
                </c:pt>
                <c:pt idx="5366">
                  <c:v>45042.743772786016</c:v>
                </c:pt>
                <c:pt idx="5367">
                  <c:v>45042.743773943424</c:v>
                </c:pt>
                <c:pt idx="5368">
                  <c:v>45042.743775100833</c:v>
                </c:pt>
                <c:pt idx="5369">
                  <c:v>45042.743776258241</c:v>
                </c:pt>
                <c:pt idx="5370">
                  <c:v>45042.74377741565</c:v>
                </c:pt>
                <c:pt idx="5371">
                  <c:v>45042.743778573058</c:v>
                </c:pt>
                <c:pt idx="5372">
                  <c:v>45042.743779742043</c:v>
                </c:pt>
                <c:pt idx="5373">
                  <c:v>45042.743780899451</c:v>
                </c:pt>
                <c:pt idx="5374">
                  <c:v>45042.743782068435</c:v>
                </c:pt>
                <c:pt idx="5375">
                  <c:v>45042.743783225844</c:v>
                </c:pt>
                <c:pt idx="5376">
                  <c:v>45042.743784383252</c:v>
                </c:pt>
                <c:pt idx="5377">
                  <c:v>45042.743785540661</c:v>
                </c:pt>
                <c:pt idx="5378">
                  <c:v>45042.743786698069</c:v>
                </c:pt>
                <c:pt idx="5379">
                  <c:v>45042.743787855477</c:v>
                </c:pt>
                <c:pt idx="5380">
                  <c:v>45042.743789012886</c:v>
                </c:pt>
                <c:pt idx="5381">
                  <c:v>45042.743790170294</c:v>
                </c:pt>
                <c:pt idx="5382">
                  <c:v>45042.743791327703</c:v>
                </c:pt>
                <c:pt idx="5383">
                  <c:v>45042.743792485111</c:v>
                </c:pt>
                <c:pt idx="5384">
                  <c:v>45042.743793642519</c:v>
                </c:pt>
                <c:pt idx="5385">
                  <c:v>45042.743794799928</c:v>
                </c:pt>
                <c:pt idx="5386">
                  <c:v>45042.743795957336</c:v>
                </c:pt>
                <c:pt idx="5387">
                  <c:v>45042.743797114745</c:v>
                </c:pt>
                <c:pt idx="5388">
                  <c:v>45042.743798272153</c:v>
                </c:pt>
                <c:pt idx="5389">
                  <c:v>45042.743799429561</c:v>
                </c:pt>
                <c:pt idx="5390">
                  <c:v>45042.74380058697</c:v>
                </c:pt>
                <c:pt idx="5391">
                  <c:v>45042.743801744378</c:v>
                </c:pt>
                <c:pt idx="5392">
                  <c:v>45042.743802901787</c:v>
                </c:pt>
                <c:pt idx="5393">
                  <c:v>45042.743804059195</c:v>
                </c:pt>
                <c:pt idx="5394">
                  <c:v>45042.743805216604</c:v>
                </c:pt>
                <c:pt idx="5395">
                  <c:v>45042.743806374012</c:v>
                </c:pt>
                <c:pt idx="5396">
                  <c:v>45042.74380753142</c:v>
                </c:pt>
                <c:pt idx="5397">
                  <c:v>45042.743808688829</c:v>
                </c:pt>
                <c:pt idx="5398">
                  <c:v>45042.743809846237</c:v>
                </c:pt>
                <c:pt idx="5399">
                  <c:v>45042.743811003646</c:v>
                </c:pt>
                <c:pt idx="5400">
                  <c:v>45042.743812161054</c:v>
                </c:pt>
                <c:pt idx="5401">
                  <c:v>45042.743813318462</c:v>
                </c:pt>
                <c:pt idx="5402">
                  <c:v>45042.743814487447</c:v>
                </c:pt>
                <c:pt idx="5403">
                  <c:v>45042.743815656431</c:v>
                </c:pt>
                <c:pt idx="5404">
                  <c:v>45042.74381681384</c:v>
                </c:pt>
                <c:pt idx="5405">
                  <c:v>45042.743817982824</c:v>
                </c:pt>
                <c:pt idx="5406">
                  <c:v>45042.743819140233</c:v>
                </c:pt>
                <c:pt idx="5407">
                  <c:v>45042.743820309217</c:v>
                </c:pt>
                <c:pt idx="5408">
                  <c:v>45042.743821466625</c:v>
                </c:pt>
                <c:pt idx="5409">
                  <c:v>45042.743822624034</c:v>
                </c:pt>
                <c:pt idx="5410">
                  <c:v>45042.743823781442</c:v>
                </c:pt>
                <c:pt idx="5411">
                  <c:v>45042.743824938851</c:v>
                </c:pt>
                <c:pt idx="5412">
                  <c:v>45042.743826096259</c:v>
                </c:pt>
                <c:pt idx="5413">
                  <c:v>45042.743827253667</c:v>
                </c:pt>
                <c:pt idx="5414">
                  <c:v>45042.743828422652</c:v>
                </c:pt>
                <c:pt idx="5415">
                  <c:v>45042.743829591636</c:v>
                </c:pt>
                <c:pt idx="5416">
                  <c:v>45042.743830749045</c:v>
                </c:pt>
                <c:pt idx="5417">
                  <c:v>45042.743831906453</c:v>
                </c:pt>
                <c:pt idx="5418">
                  <c:v>45042.743833063862</c:v>
                </c:pt>
                <c:pt idx="5419">
                  <c:v>45042.743834232846</c:v>
                </c:pt>
                <c:pt idx="5420">
                  <c:v>45042.74383540183</c:v>
                </c:pt>
                <c:pt idx="5421">
                  <c:v>45042.743836559239</c:v>
                </c:pt>
                <c:pt idx="5422">
                  <c:v>45042.743837716647</c:v>
                </c:pt>
                <c:pt idx="5423">
                  <c:v>45042.743838874056</c:v>
                </c:pt>
                <c:pt idx="5424">
                  <c:v>45042.743840031464</c:v>
                </c:pt>
                <c:pt idx="5425">
                  <c:v>45042.743841188872</c:v>
                </c:pt>
                <c:pt idx="5426">
                  <c:v>45042.743842346281</c:v>
                </c:pt>
                <c:pt idx="5427">
                  <c:v>45042.743843503689</c:v>
                </c:pt>
                <c:pt idx="5428">
                  <c:v>45042.743844661098</c:v>
                </c:pt>
                <c:pt idx="5429">
                  <c:v>45042.743845818506</c:v>
                </c:pt>
                <c:pt idx="5430">
                  <c:v>45042.743846975914</c:v>
                </c:pt>
                <c:pt idx="5431">
                  <c:v>45042.743848133323</c:v>
                </c:pt>
                <c:pt idx="5432">
                  <c:v>45042.743849290731</c:v>
                </c:pt>
                <c:pt idx="5433">
                  <c:v>45042.74385044814</c:v>
                </c:pt>
                <c:pt idx="5434">
                  <c:v>45042.743851605548</c:v>
                </c:pt>
                <c:pt idx="5435">
                  <c:v>45042.743852762957</c:v>
                </c:pt>
                <c:pt idx="5436">
                  <c:v>45042.743853920365</c:v>
                </c:pt>
                <c:pt idx="5437">
                  <c:v>45042.743855077773</c:v>
                </c:pt>
                <c:pt idx="5438">
                  <c:v>45042.743856235182</c:v>
                </c:pt>
                <c:pt idx="5439">
                  <c:v>45042.74385739259</c:v>
                </c:pt>
                <c:pt idx="5440">
                  <c:v>45042.743858549999</c:v>
                </c:pt>
                <c:pt idx="5441">
                  <c:v>45042.743859718983</c:v>
                </c:pt>
                <c:pt idx="5442">
                  <c:v>45042.743860876391</c:v>
                </c:pt>
                <c:pt idx="5443">
                  <c:v>45042.7438620338</c:v>
                </c:pt>
                <c:pt idx="5444">
                  <c:v>45042.743863191208</c:v>
                </c:pt>
                <c:pt idx="5445">
                  <c:v>45042.743864360193</c:v>
                </c:pt>
                <c:pt idx="5446">
                  <c:v>45042.743865517601</c:v>
                </c:pt>
                <c:pt idx="5447">
                  <c:v>45042.743866675009</c:v>
                </c:pt>
                <c:pt idx="5448">
                  <c:v>45042.743867832418</c:v>
                </c:pt>
                <c:pt idx="5449">
                  <c:v>45042.743868989826</c:v>
                </c:pt>
                <c:pt idx="5450">
                  <c:v>45042.743870158811</c:v>
                </c:pt>
                <c:pt idx="5451">
                  <c:v>45042.743871316219</c:v>
                </c:pt>
                <c:pt idx="5452">
                  <c:v>45042.743872473628</c:v>
                </c:pt>
                <c:pt idx="5453">
                  <c:v>45042.743873631036</c:v>
                </c:pt>
                <c:pt idx="5454">
                  <c:v>45042.74387480002</c:v>
                </c:pt>
                <c:pt idx="5455">
                  <c:v>45042.743875969005</c:v>
                </c:pt>
                <c:pt idx="5456">
                  <c:v>45042.743877126413</c:v>
                </c:pt>
                <c:pt idx="5457">
                  <c:v>45042.743878283822</c:v>
                </c:pt>
                <c:pt idx="5458">
                  <c:v>45042.74387944123</c:v>
                </c:pt>
                <c:pt idx="5459">
                  <c:v>45042.743880598638</c:v>
                </c:pt>
                <c:pt idx="5460">
                  <c:v>45042.743881767623</c:v>
                </c:pt>
                <c:pt idx="5461">
                  <c:v>45042.743882925031</c:v>
                </c:pt>
                <c:pt idx="5462">
                  <c:v>45042.74388408244</c:v>
                </c:pt>
                <c:pt idx="5463">
                  <c:v>45042.743885239848</c:v>
                </c:pt>
                <c:pt idx="5464">
                  <c:v>45042.743886408833</c:v>
                </c:pt>
                <c:pt idx="5465">
                  <c:v>45042.743887577817</c:v>
                </c:pt>
                <c:pt idx="5466">
                  <c:v>45042.743888735225</c:v>
                </c:pt>
                <c:pt idx="5467">
                  <c:v>45042.743889892634</c:v>
                </c:pt>
                <c:pt idx="5468">
                  <c:v>45042.743891061618</c:v>
                </c:pt>
                <c:pt idx="5469">
                  <c:v>45042.743892219027</c:v>
                </c:pt>
                <c:pt idx="5470">
                  <c:v>45042.743893376435</c:v>
                </c:pt>
                <c:pt idx="5471">
                  <c:v>45042.743894533844</c:v>
                </c:pt>
                <c:pt idx="5472">
                  <c:v>45042.743895691252</c:v>
                </c:pt>
                <c:pt idx="5473">
                  <c:v>45042.743896860236</c:v>
                </c:pt>
                <c:pt idx="5474">
                  <c:v>45042.743898017645</c:v>
                </c:pt>
                <c:pt idx="5475">
                  <c:v>45042.743899175053</c:v>
                </c:pt>
                <c:pt idx="5476">
                  <c:v>45042.743900332462</c:v>
                </c:pt>
                <c:pt idx="5477">
                  <c:v>45042.74390148987</c:v>
                </c:pt>
                <c:pt idx="5478">
                  <c:v>45042.743902647278</c:v>
                </c:pt>
                <c:pt idx="5479">
                  <c:v>45042.743903804687</c:v>
                </c:pt>
                <c:pt idx="5480">
                  <c:v>45042.743904962095</c:v>
                </c:pt>
                <c:pt idx="5481">
                  <c:v>45042.74390613108</c:v>
                </c:pt>
                <c:pt idx="5482">
                  <c:v>45042.743907300064</c:v>
                </c:pt>
                <c:pt idx="5483">
                  <c:v>45042.743908457473</c:v>
                </c:pt>
                <c:pt idx="5484">
                  <c:v>45042.743909626457</c:v>
                </c:pt>
                <c:pt idx="5485">
                  <c:v>45042.743910783865</c:v>
                </c:pt>
                <c:pt idx="5486">
                  <c:v>45042.743911941274</c:v>
                </c:pt>
                <c:pt idx="5487">
                  <c:v>45042.743913110258</c:v>
                </c:pt>
                <c:pt idx="5488">
                  <c:v>45042.743914267667</c:v>
                </c:pt>
                <c:pt idx="5489">
                  <c:v>45042.743915425075</c:v>
                </c:pt>
                <c:pt idx="5490">
                  <c:v>45042.743916582484</c:v>
                </c:pt>
                <c:pt idx="5491">
                  <c:v>45042.743917739892</c:v>
                </c:pt>
                <c:pt idx="5492">
                  <c:v>45042.7439188973</c:v>
                </c:pt>
                <c:pt idx="5493">
                  <c:v>45042.743920054709</c:v>
                </c:pt>
                <c:pt idx="5494">
                  <c:v>45042.743921223693</c:v>
                </c:pt>
                <c:pt idx="5495">
                  <c:v>45042.743922381102</c:v>
                </c:pt>
                <c:pt idx="5496">
                  <c:v>45042.74392353851</c:v>
                </c:pt>
                <c:pt idx="5497">
                  <c:v>45042.743924695918</c:v>
                </c:pt>
                <c:pt idx="5498">
                  <c:v>45042.743925853327</c:v>
                </c:pt>
                <c:pt idx="5499">
                  <c:v>45042.743927010735</c:v>
                </c:pt>
                <c:pt idx="5500">
                  <c:v>45042.743928168144</c:v>
                </c:pt>
                <c:pt idx="5501">
                  <c:v>45042.743929325552</c:v>
                </c:pt>
                <c:pt idx="5502">
                  <c:v>45042.74393048296</c:v>
                </c:pt>
                <c:pt idx="5503">
                  <c:v>45042.743931640369</c:v>
                </c:pt>
                <c:pt idx="5504">
                  <c:v>45042.743932797777</c:v>
                </c:pt>
                <c:pt idx="5505">
                  <c:v>45042.743933966762</c:v>
                </c:pt>
                <c:pt idx="5506">
                  <c:v>45042.743935135746</c:v>
                </c:pt>
                <c:pt idx="5507">
                  <c:v>45042.743936304731</c:v>
                </c:pt>
                <c:pt idx="5508">
                  <c:v>45042.743937462139</c:v>
                </c:pt>
                <c:pt idx="5509">
                  <c:v>45042.743938631123</c:v>
                </c:pt>
                <c:pt idx="5510">
                  <c:v>45042.743939800108</c:v>
                </c:pt>
                <c:pt idx="5511">
                  <c:v>45042.743940969092</c:v>
                </c:pt>
                <c:pt idx="5512">
                  <c:v>45042.743942138077</c:v>
                </c:pt>
                <c:pt idx="5513">
                  <c:v>45042.743943295485</c:v>
                </c:pt>
                <c:pt idx="5514">
                  <c:v>45042.743944452894</c:v>
                </c:pt>
                <c:pt idx="5515">
                  <c:v>45042.743945621878</c:v>
                </c:pt>
                <c:pt idx="5516">
                  <c:v>45042.743946790863</c:v>
                </c:pt>
                <c:pt idx="5517">
                  <c:v>45042.743947948271</c:v>
                </c:pt>
                <c:pt idx="5518">
                  <c:v>45042.743949105679</c:v>
                </c:pt>
                <c:pt idx="5519">
                  <c:v>45042.743950263088</c:v>
                </c:pt>
                <c:pt idx="5520">
                  <c:v>45042.743951420496</c:v>
                </c:pt>
                <c:pt idx="5521">
                  <c:v>45042.743952589481</c:v>
                </c:pt>
                <c:pt idx="5522">
                  <c:v>45042.743953746889</c:v>
                </c:pt>
                <c:pt idx="5523">
                  <c:v>45042.743954915873</c:v>
                </c:pt>
                <c:pt idx="5524">
                  <c:v>45042.743956073282</c:v>
                </c:pt>
                <c:pt idx="5525">
                  <c:v>45042.743957242266</c:v>
                </c:pt>
                <c:pt idx="5526">
                  <c:v>45042.743958399675</c:v>
                </c:pt>
                <c:pt idx="5527">
                  <c:v>45042.743959557083</c:v>
                </c:pt>
                <c:pt idx="5528">
                  <c:v>45042.743960714492</c:v>
                </c:pt>
                <c:pt idx="5529">
                  <c:v>45042.7439618719</c:v>
                </c:pt>
                <c:pt idx="5530">
                  <c:v>45042.743963029308</c:v>
                </c:pt>
                <c:pt idx="5531">
                  <c:v>45042.743964186717</c:v>
                </c:pt>
                <c:pt idx="5532">
                  <c:v>45042.743965355701</c:v>
                </c:pt>
                <c:pt idx="5533">
                  <c:v>45042.74396651311</c:v>
                </c:pt>
                <c:pt idx="5534">
                  <c:v>45042.743967670518</c:v>
                </c:pt>
                <c:pt idx="5535">
                  <c:v>45042.743968839502</c:v>
                </c:pt>
                <c:pt idx="5536">
                  <c:v>45042.743969996911</c:v>
                </c:pt>
                <c:pt idx="5537">
                  <c:v>45042.743971154319</c:v>
                </c:pt>
                <c:pt idx="5538">
                  <c:v>45042.743972311728</c:v>
                </c:pt>
                <c:pt idx="5539">
                  <c:v>45042.743973469136</c:v>
                </c:pt>
                <c:pt idx="5540">
                  <c:v>45042.743974638121</c:v>
                </c:pt>
                <c:pt idx="5541">
                  <c:v>45042.743975795529</c:v>
                </c:pt>
                <c:pt idx="5542">
                  <c:v>45042.743976964513</c:v>
                </c:pt>
                <c:pt idx="5543">
                  <c:v>45042.743978121922</c:v>
                </c:pt>
                <c:pt idx="5544">
                  <c:v>45042.74397927933</c:v>
                </c:pt>
                <c:pt idx="5545">
                  <c:v>45042.743980436739</c:v>
                </c:pt>
                <c:pt idx="5546">
                  <c:v>45042.743981594147</c:v>
                </c:pt>
                <c:pt idx="5547">
                  <c:v>45042.743982751555</c:v>
                </c:pt>
                <c:pt idx="5548">
                  <c:v>45042.743983908964</c:v>
                </c:pt>
                <c:pt idx="5549">
                  <c:v>45042.743985066372</c:v>
                </c:pt>
                <c:pt idx="5550">
                  <c:v>45042.743986223781</c:v>
                </c:pt>
                <c:pt idx="5551">
                  <c:v>45042.743987381189</c:v>
                </c:pt>
                <c:pt idx="5552">
                  <c:v>45042.743988550174</c:v>
                </c:pt>
                <c:pt idx="5553">
                  <c:v>45042.743989707582</c:v>
                </c:pt>
                <c:pt idx="5554">
                  <c:v>45042.74399086499</c:v>
                </c:pt>
                <c:pt idx="5555">
                  <c:v>45042.743992033975</c:v>
                </c:pt>
                <c:pt idx="5556">
                  <c:v>45042.743993191383</c:v>
                </c:pt>
                <c:pt idx="5557">
                  <c:v>45042.743994360368</c:v>
                </c:pt>
                <c:pt idx="5558">
                  <c:v>45042.743995517776</c:v>
                </c:pt>
                <c:pt idx="5559">
                  <c:v>45042.743996675184</c:v>
                </c:pt>
                <c:pt idx="5560">
                  <c:v>45042.743997832593</c:v>
                </c:pt>
                <c:pt idx="5561">
                  <c:v>45042.743998990001</c:v>
                </c:pt>
                <c:pt idx="5562">
                  <c:v>45042.744000158986</c:v>
                </c:pt>
                <c:pt idx="5563">
                  <c:v>45042.744001316394</c:v>
                </c:pt>
                <c:pt idx="5564">
                  <c:v>45042.744002473803</c:v>
                </c:pt>
                <c:pt idx="5565">
                  <c:v>45042.744003642787</c:v>
                </c:pt>
                <c:pt idx="5566">
                  <c:v>45042.744004800195</c:v>
                </c:pt>
                <c:pt idx="5567">
                  <c:v>45042.74400596918</c:v>
                </c:pt>
                <c:pt idx="5568">
                  <c:v>45042.744007126588</c:v>
                </c:pt>
                <c:pt idx="5569">
                  <c:v>45042.744008283997</c:v>
                </c:pt>
                <c:pt idx="5570">
                  <c:v>45042.744009441405</c:v>
                </c:pt>
                <c:pt idx="5571">
                  <c:v>45042.744010598813</c:v>
                </c:pt>
                <c:pt idx="5572">
                  <c:v>45042.744011756222</c:v>
                </c:pt>
                <c:pt idx="5573">
                  <c:v>45042.744012925206</c:v>
                </c:pt>
                <c:pt idx="5574">
                  <c:v>45042.744014094191</c:v>
                </c:pt>
                <c:pt idx="5575">
                  <c:v>45042.744015251599</c:v>
                </c:pt>
                <c:pt idx="5576">
                  <c:v>45042.744016409008</c:v>
                </c:pt>
                <c:pt idx="5577">
                  <c:v>45042.744017566416</c:v>
                </c:pt>
                <c:pt idx="5578">
                  <c:v>45042.744018723824</c:v>
                </c:pt>
                <c:pt idx="5579">
                  <c:v>45042.744019892809</c:v>
                </c:pt>
                <c:pt idx="5580">
                  <c:v>45042.744021050217</c:v>
                </c:pt>
                <c:pt idx="5581">
                  <c:v>45042.744022207626</c:v>
                </c:pt>
                <c:pt idx="5582">
                  <c:v>45042.744023365034</c:v>
                </c:pt>
                <c:pt idx="5583">
                  <c:v>45042.744024522442</c:v>
                </c:pt>
                <c:pt idx="5584">
                  <c:v>45042.744025691427</c:v>
                </c:pt>
                <c:pt idx="5585">
                  <c:v>45042.744026848835</c:v>
                </c:pt>
                <c:pt idx="5586">
                  <c:v>45042.744028006244</c:v>
                </c:pt>
                <c:pt idx="5587">
                  <c:v>45042.744029175228</c:v>
                </c:pt>
                <c:pt idx="5588">
                  <c:v>45042.744030332637</c:v>
                </c:pt>
                <c:pt idx="5589">
                  <c:v>45042.744031490045</c:v>
                </c:pt>
                <c:pt idx="5590">
                  <c:v>45042.744032647453</c:v>
                </c:pt>
                <c:pt idx="5591">
                  <c:v>45042.744033804862</c:v>
                </c:pt>
                <c:pt idx="5592">
                  <c:v>45042.74403496227</c:v>
                </c:pt>
                <c:pt idx="5593">
                  <c:v>45042.744036119679</c:v>
                </c:pt>
                <c:pt idx="5594">
                  <c:v>45042.744037277087</c:v>
                </c:pt>
                <c:pt idx="5595">
                  <c:v>45042.744038434495</c:v>
                </c:pt>
                <c:pt idx="5596">
                  <c:v>45042.744039591904</c:v>
                </c:pt>
                <c:pt idx="5597">
                  <c:v>45042.744040749312</c:v>
                </c:pt>
                <c:pt idx="5598">
                  <c:v>45042.744041906721</c:v>
                </c:pt>
                <c:pt idx="5599">
                  <c:v>45042.744043064129</c:v>
                </c:pt>
                <c:pt idx="5600">
                  <c:v>45042.744044233114</c:v>
                </c:pt>
                <c:pt idx="5601">
                  <c:v>45042.744045402098</c:v>
                </c:pt>
                <c:pt idx="5602">
                  <c:v>45042.744046559506</c:v>
                </c:pt>
                <c:pt idx="5603">
                  <c:v>45042.744047716915</c:v>
                </c:pt>
                <c:pt idx="5604">
                  <c:v>45042.744048885899</c:v>
                </c:pt>
                <c:pt idx="5605">
                  <c:v>45042.744050043308</c:v>
                </c:pt>
                <c:pt idx="5606">
                  <c:v>45042.744051212292</c:v>
                </c:pt>
                <c:pt idx="5607">
                  <c:v>45042.744052369701</c:v>
                </c:pt>
                <c:pt idx="5608">
                  <c:v>45042.744053527109</c:v>
                </c:pt>
                <c:pt idx="5609">
                  <c:v>45042.744054684517</c:v>
                </c:pt>
                <c:pt idx="5610">
                  <c:v>45042.744055853502</c:v>
                </c:pt>
                <c:pt idx="5611">
                  <c:v>45042.74405701091</c:v>
                </c:pt>
                <c:pt idx="5612">
                  <c:v>45042.744058168319</c:v>
                </c:pt>
                <c:pt idx="5613">
                  <c:v>45042.744059325727</c:v>
                </c:pt>
                <c:pt idx="5614">
                  <c:v>45042.744060494711</c:v>
                </c:pt>
                <c:pt idx="5615">
                  <c:v>45042.744061663696</c:v>
                </c:pt>
                <c:pt idx="5616">
                  <c:v>45042.74406283268</c:v>
                </c:pt>
                <c:pt idx="5617">
                  <c:v>45042.744064001665</c:v>
                </c:pt>
                <c:pt idx="5618">
                  <c:v>45042.744065159073</c:v>
                </c:pt>
                <c:pt idx="5619">
                  <c:v>45042.744066316482</c:v>
                </c:pt>
                <c:pt idx="5620">
                  <c:v>45042.744067485466</c:v>
                </c:pt>
                <c:pt idx="5621">
                  <c:v>45042.744068642874</c:v>
                </c:pt>
                <c:pt idx="5622">
                  <c:v>45042.744069800283</c:v>
                </c:pt>
                <c:pt idx="5623">
                  <c:v>45042.744070957691</c:v>
                </c:pt>
                <c:pt idx="5624">
                  <c:v>45042.7440721151</c:v>
                </c:pt>
                <c:pt idx="5625">
                  <c:v>45042.744073272508</c:v>
                </c:pt>
                <c:pt idx="5626">
                  <c:v>45042.744074441493</c:v>
                </c:pt>
                <c:pt idx="5627">
                  <c:v>45042.744075610477</c:v>
                </c:pt>
                <c:pt idx="5628">
                  <c:v>45042.744076767885</c:v>
                </c:pt>
                <c:pt idx="5629">
                  <c:v>45042.744077925294</c:v>
                </c:pt>
                <c:pt idx="5630">
                  <c:v>45042.744079082702</c:v>
                </c:pt>
                <c:pt idx="5631">
                  <c:v>45042.744080240111</c:v>
                </c:pt>
                <c:pt idx="5632">
                  <c:v>45042.744081397519</c:v>
                </c:pt>
                <c:pt idx="5633">
                  <c:v>45042.744082554927</c:v>
                </c:pt>
                <c:pt idx="5634">
                  <c:v>45042.744083723912</c:v>
                </c:pt>
                <c:pt idx="5635">
                  <c:v>45042.744084892896</c:v>
                </c:pt>
                <c:pt idx="5636">
                  <c:v>45042.744086050305</c:v>
                </c:pt>
                <c:pt idx="5637">
                  <c:v>45042.744087207713</c:v>
                </c:pt>
                <c:pt idx="5638">
                  <c:v>45042.744088365122</c:v>
                </c:pt>
                <c:pt idx="5639">
                  <c:v>45042.74408952253</c:v>
                </c:pt>
                <c:pt idx="5640">
                  <c:v>45042.744090679938</c:v>
                </c:pt>
                <c:pt idx="5641">
                  <c:v>45042.744091837347</c:v>
                </c:pt>
                <c:pt idx="5642">
                  <c:v>45042.744092994755</c:v>
                </c:pt>
                <c:pt idx="5643">
                  <c:v>45042.74409416374</c:v>
                </c:pt>
                <c:pt idx="5644">
                  <c:v>45042.744095321148</c:v>
                </c:pt>
                <c:pt idx="5645">
                  <c:v>45042.744096478556</c:v>
                </c:pt>
                <c:pt idx="5646">
                  <c:v>45042.744097647541</c:v>
                </c:pt>
                <c:pt idx="5647">
                  <c:v>45042.744098804949</c:v>
                </c:pt>
                <c:pt idx="5648">
                  <c:v>45042.744099962358</c:v>
                </c:pt>
                <c:pt idx="5649">
                  <c:v>45042.744101119766</c:v>
                </c:pt>
                <c:pt idx="5650">
                  <c:v>45042.744102288751</c:v>
                </c:pt>
                <c:pt idx="5651">
                  <c:v>45042.744103446159</c:v>
                </c:pt>
                <c:pt idx="5652">
                  <c:v>45042.744104603567</c:v>
                </c:pt>
                <c:pt idx="5653">
                  <c:v>45042.744105760976</c:v>
                </c:pt>
                <c:pt idx="5654">
                  <c:v>45042.74410692996</c:v>
                </c:pt>
                <c:pt idx="5655">
                  <c:v>45042.744108087369</c:v>
                </c:pt>
                <c:pt idx="5656">
                  <c:v>45042.744109256353</c:v>
                </c:pt>
                <c:pt idx="5657">
                  <c:v>45042.744110413762</c:v>
                </c:pt>
                <c:pt idx="5658">
                  <c:v>45042.74411157117</c:v>
                </c:pt>
                <c:pt idx="5659">
                  <c:v>45042.744112728578</c:v>
                </c:pt>
                <c:pt idx="5660">
                  <c:v>45042.744113897563</c:v>
                </c:pt>
                <c:pt idx="5661">
                  <c:v>45042.744115066547</c:v>
                </c:pt>
                <c:pt idx="5662">
                  <c:v>45042.744116223956</c:v>
                </c:pt>
                <c:pt idx="5663">
                  <c:v>45042.744117381364</c:v>
                </c:pt>
                <c:pt idx="5664">
                  <c:v>45042.744118538772</c:v>
                </c:pt>
                <c:pt idx="5665">
                  <c:v>45042.744119696181</c:v>
                </c:pt>
                <c:pt idx="5666">
                  <c:v>45042.744120865165</c:v>
                </c:pt>
                <c:pt idx="5667">
                  <c:v>45042.744122022574</c:v>
                </c:pt>
                <c:pt idx="5668">
                  <c:v>45042.744123179982</c:v>
                </c:pt>
                <c:pt idx="5669">
                  <c:v>45042.744124337391</c:v>
                </c:pt>
                <c:pt idx="5670">
                  <c:v>45042.744125494799</c:v>
                </c:pt>
                <c:pt idx="5671">
                  <c:v>45042.744126652207</c:v>
                </c:pt>
                <c:pt idx="5672">
                  <c:v>45042.744127809616</c:v>
                </c:pt>
                <c:pt idx="5673">
                  <c:v>45042.744128967024</c:v>
                </c:pt>
                <c:pt idx="5674">
                  <c:v>45042.744130124433</c:v>
                </c:pt>
                <c:pt idx="5675">
                  <c:v>45042.744131281841</c:v>
                </c:pt>
                <c:pt idx="5676">
                  <c:v>45042.744132439249</c:v>
                </c:pt>
                <c:pt idx="5677">
                  <c:v>45042.744133608234</c:v>
                </c:pt>
                <c:pt idx="5678">
                  <c:v>45042.744134765642</c:v>
                </c:pt>
                <c:pt idx="5679">
                  <c:v>45042.744135923051</c:v>
                </c:pt>
                <c:pt idx="5680">
                  <c:v>45042.744137092035</c:v>
                </c:pt>
                <c:pt idx="5681">
                  <c:v>45042.744138249443</c:v>
                </c:pt>
                <c:pt idx="5682">
                  <c:v>45042.744139406852</c:v>
                </c:pt>
                <c:pt idx="5683">
                  <c:v>45042.744140575836</c:v>
                </c:pt>
                <c:pt idx="5684">
                  <c:v>45042.744141733245</c:v>
                </c:pt>
                <c:pt idx="5685">
                  <c:v>45042.744142890653</c:v>
                </c:pt>
                <c:pt idx="5686">
                  <c:v>45042.744144048062</c:v>
                </c:pt>
                <c:pt idx="5687">
                  <c:v>45042.74414520547</c:v>
                </c:pt>
                <c:pt idx="5688">
                  <c:v>45042.744146362878</c:v>
                </c:pt>
                <c:pt idx="5689">
                  <c:v>45042.744147520287</c:v>
                </c:pt>
                <c:pt idx="5690">
                  <c:v>45042.744148677695</c:v>
                </c:pt>
                <c:pt idx="5691">
                  <c:v>45042.74414984668</c:v>
                </c:pt>
                <c:pt idx="5692">
                  <c:v>45042.744151015664</c:v>
                </c:pt>
                <c:pt idx="5693">
                  <c:v>45042.744152173073</c:v>
                </c:pt>
                <c:pt idx="5694">
                  <c:v>45042.744153330481</c:v>
                </c:pt>
                <c:pt idx="5695">
                  <c:v>45042.744154487889</c:v>
                </c:pt>
                <c:pt idx="5696">
                  <c:v>45042.744155645298</c:v>
                </c:pt>
                <c:pt idx="5697">
                  <c:v>45042.744156802706</c:v>
                </c:pt>
                <c:pt idx="5698">
                  <c:v>45042.744157971691</c:v>
                </c:pt>
                <c:pt idx="5699">
                  <c:v>45042.744159129099</c:v>
                </c:pt>
                <c:pt idx="5700">
                  <c:v>45042.744160298083</c:v>
                </c:pt>
                <c:pt idx="5701">
                  <c:v>45042.744161455492</c:v>
                </c:pt>
                <c:pt idx="5702">
                  <c:v>45042.7441626129</c:v>
                </c:pt>
                <c:pt idx="5703">
                  <c:v>45042.744163781885</c:v>
                </c:pt>
                <c:pt idx="5704">
                  <c:v>45042.744164939293</c:v>
                </c:pt>
                <c:pt idx="5705">
                  <c:v>45042.744166096702</c:v>
                </c:pt>
                <c:pt idx="5706">
                  <c:v>45042.74416725411</c:v>
                </c:pt>
                <c:pt idx="5707">
                  <c:v>45042.744168411518</c:v>
                </c:pt>
                <c:pt idx="5708">
                  <c:v>45042.744169568927</c:v>
                </c:pt>
                <c:pt idx="5709">
                  <c:v>45042.744170726335</c:v>
                </c:pt>
                <c:pt idx="5710">
                  <c:v>45042.744171883744</c:v>
                </c:pt>
                <c:pt idx="5711">
                  <c:v>45042.744173041152</c:v>
                </c:pt>
                <c:pt idx="5712">
                  <c:v>45042.744174210136</c:v>
                </c:pt>
                <c:pt idx="5713">
                  <c:v>45042.744175379121</c:v>
                </c:pt>
                <c:pt idx="5714">
                  <c:v>45042.744176536529</c:v>
                </c:pt>
                <c:pt idx="5715">
                  <c:v>45042.744177705514</c:v>
                </c:pt>
                <c:pt idx="5716">
                  <c:v>45042.744178862922</c:v>
                </c:pt>
                <c:pt idx="5717">
                  <c:v>45042.744180020331</c:v>
                </c:pt>
                <c:pt idx="5718">
                  <c:v>45042.744181177739</c:v>
                </c:pt>
                <c:pt idx="5719">
                  <c:v>45042.744182335147</c:v>
                </c:pt>
                <c:pt idx="5720">
                  <c:v>45042.744183492556</c:v>
                </c:pt>
                <c:pt idx="5721">
                  <c:v>45042.744184649964</c:v>
                </c:pt>
                <c:pt idx="5722">
                  <c:v>45042.744185818949</c:v>
                </c:pt>
                <c:pt idx="5723">
                  <c:v>45042.744186976357</c:v>
                </c:pt>
                <c:pt idx="5724">
                  <c:v>45042.744188133765</c:v>
                </c:pt>
                <c:pt idx="5725">
                  <c:v>45042.744189291174</c:v>
                </c:pt>
                <c:pt idx="5726">
                  <c:v>45042.744190460158</c:v>
                </c:pt>
                <c:pt idx="5727">
                  <c:v>45042.744191617567</c:v>
                </c:pt>
                <c:pt idx="5728">
                  <c:v>45042.744192774975</c:v>
                </c:pt>
                <c:pt idx="5729">
                  <c:v>45042.74419394396</c:v>
                </c:pt>
                <c:pt idx="5730">
                  <c:v>45042.744195101368</c:v>
                </c:pt>
                <c:pt idx="5731">
                  <c:v>45042.744196258776</c:v>
                </c:pt>
                <c:pt idx="5732">
                  <c:v>45042.744197416185</c:v>
                </c:pt>
                <c:pt idx="5733">
                  <c:v>45042.744198573593</c:v>
                </c:pt>
                <c:pt idx="5734">
                  <c:v>45042.744199731002</c:v>
                </c:pt>
                <c:pt idx="5735">
                  <c:v>45042.74420088841</c:v>
                </c:pt>
                <c:pt idx="5736">
                  <c:v>45042.744202045818</c:v>
                </c:pt>
                <c:pt idx="5737">
                  <c:v>45042.744203214803</c:v>
                </c:pt>
                <c:pt idx="5738">
                  <c:v>45042.744204372211</c:v>
                </c:pt>
                <c:pt idx="5739">
                  <c:v>45042.744205541196</c:v>
                </c:pt>
                <c:pt idx="5740">
                  <c:v>45042.744206698604</c:v>
                </c:pt>
                <c:pt idx="5741">
                  <c:v>45042.744207867589</c:v>
                </c:pt>
                <c:pt idx="5742">
                  <c:v>45042.744209036573</c:v>
                </c:pt>
                <c:pt idx="5743">
                  <c:v>45042.744210193981</c:v>
                </c:pt>
                <c:pt idx="5744">
                  <c:v>45042.74421135139</c:v>
                </c:pt>
                <c:pt idx="5745">
                  <c:v>45042.744212508798</c:v>
                </c:pt>
                <c:pt idx="5746">
                  <c:v>45042.744213666207</c:v>
                </c:pt>
                <c:pt idx="5747">
                  <c:v>45042.744214823615</c:v>
                </c:pt>
                <c:pt idx="5748">
                  <c:v>45042.744215981023</c:v>
                </c:pt>
                <c:pt idx="5749">
                  <c:v>45042.744217138432</c:v>
                </c:pt>
                <c:pt idx="5750">
                  <c:v>45042.74421829584</c:v>
                </c:pt>
                <c:pt idx="5751">
                  <c:v>45042.744219464825</c:v>
                </c:pt>
                <c:pt idx="5752">
                  <c:v>45042.744220622233</c:v>
                </c:pt>
                <c:pt idx="5753">
                  <c:v>45042.744221779642</c:v>
                </c:pt>
                <c:pt idx="5754">
                  <c:v>45042.74422293705</c:v>
                </c:pt>
                <c:pt idx="5755">
                  <c:v>45042.744224094458</c:v>
                </c:pt>
                <c:pt idx="5756">
                  <c:v>45042.744225251867</c:v>
                </c:pt>
                <c:pt idx="5757">
                  <c:v>45042.744226420851</c:v>
                </c:pt>
                <c:pt idx="5758">
                  <c:v>45042.74422757826</c:v>
                </c:pt>
                <c:pt idx="5759">
                  <c:v>45042.744228735668</c:v>
                </c:pt>
                <c:pt idx="5760">
                  <c:v>45042.744229893076</c:v>
                </c:pt>
                <c:pt idx="5761">
                  <c:v>45042.744231062061</c:v>
                </c:pt>
                <c:pt idx="5762">
                  <c:v>45042.744232219469</c:v>
                </c:pt>
                <c:pt idx="5763">
                  <c:v>45042.744233376878</c:v>
                </c:pt>
                <c:pt idx="5764">
                  <c:v>45042.744234534286</c:v>
                </c:pt>
                <c:pt idx="5765">
                  <c:v>45042.744235703271</c:v>
                </c:pt>
                <c:pt idx="5766">
                  <c:v>45042.744236860679</c:v>
                </c:pt>
                <c:pt idx="5767">
                  <c:v>45042.744238018087</c:v>
                </c:pt>
                <c:pt idx="5768">
                  <c:v>45042.744239175496</c:v>
                </c:pt>
                <c:pt idx="5769">
                  <c:v>45042.744240332904</c:v>
                </c:pt>
                <c:pt idx="5770">
                  <c:v>45042.744241501889</c:v>
                </c:pt>
                <c:pt idx="5771">
                  <c:v>45042.744242659297</c:v>
                </c:pt>
                <c:pt idx="5772">
                  <c:v>45042.744243816705</c:v>
                </c:pt>
                <c:pt idx="5773">
                  <c:v>45042.744244974114</c:v>
                </c:pt>
                <c:pt idx="5774">
                  <c:v>45042.744246131522</c:v>
                </c:pt>
                <c:pt idx="5775">
                  <c:v>45042.744247288931</c:v>
                </c:pt>
                <c:pt idx="5776">
                  <c:v>45042.744248457915</c:v>
                </c:pt>
                <c:pt idx="5777">
                  <c:v>45042.7442496269</c:v>
                </c:pt>
                <c:pt idx="5778">
                  <c:v>45042.744250795884</c:v>
                </c:pt>
                <c:pt idx="5779">
                  <c:v>45042.744251953292</c:v>
                </c:pt>
                <c:pt idx="5780">
                  <c:v>45042.744253122277</c:v>
                </c:pt>
                <c:pt idx="5781">
                  <c:v>45042.744254291261</c:v>
                </c:pt>
                <c:pt idx="5782">
                  <c:v>45042.74425544867</c:v>
                </c:pt>
                <c:pt idx="5783">
                  <c:v>45042.744256606078</c:v>
                </c:pt>
                <c:pt idx="5784">
                  <c:v>45042.744257763487</c:v>
                </c:pt>
                <c:pt idx="5785">
                  <c:v>45042.744258920895</c:v>
                </c:pt>
                <c:pt idx="5786">
                  <c:v>45042.744260078303</c:v>
                </c:pt>
                <c:pt idx="5787">
                  <c:v>45042.744261235712</c:v>
                </c:pt>
                <c:pt idx="5788">
                  <c:v>45042.744262404696</c:v>
                </c:pt>
                <c:pt idx="5789">
                  <c:v>45042.744263573681</c:v>
                </c:pt>
                <c:pt idx="5790">
                  <c:v>45042.744264742665</c:v>
                </c:pt>
                <c:pt idx="5791">
                  <c:v>45042.744265900074</c:v>
                </c:pt>
                <c:pt idx="5792">
                  <c:v>45042.744267057482</c:v>
                </c:pt>
                <c:pt idx="5793">
                  <c:v>45042.74426821489</c:v>
                </c:pt>
                <c:pt idx="5794">
                  <c:v>45042.744269372299</c:v>
                </c:pt>
                <c:pt idx="5795">
                  <c:v>45042.744270529707</c:v>
                </c:pt>
                <c:pt idx="5796">
                  <c:v>45042.744271687116</c:v>
                </c:pt>
                <c:pt idx="5797">
                  <c:v>45042.744272844524</c:v>
                </c:pt>
                <c:pt idx="5798">
                  <c:v>45042.744274013508</c:v>
                </c:pt>
                <c:pt idx="5799">
                  <c:v>45042.744275170917</c:v>
                </c:pt>
                <c:pt idx="5800">
                  <c:v>45042.744276339901</c:v>
                </c:pt>
                <c:pt idx="5801">
                  <c:v>45042.74427749731</c:v>
                </c:pt>
                <c:pt idx="5802">
                  <c:v>45042.744278654718</c:v>
                </c:pt>
                <c:pt idx="5803">
                  <c:v>45042.744279823703</c:v>
                </c:pt>
                <c:pt idx="5804">
                  <c:v>45042.744280992687</c:v>
                </c:pt>
                <c:pt idx="5805">
                  <c:v>45042.744282161671</c:v>
                </c:pt>
                <c:pt idx="5806">
                  <c:v>45042.74428331908</c:v>
                </c:pt>
                <c:pt idx="5807">
                  <c:v>45042.744284488064</c:v>
                </c:pt>
                <c:pt idx="5808">
                  <c:v>45042.744285645473</c:v>
                </c:pt>
                <c:pt idx="5809">
                  <c:v>45042.744286802881</c:v>
                </c:pt>
                <c:pt idx="5810">
                  <c:v>45042.74428796029</c:v>
                </c:pt>
                <c:pt idx="5811">
                  <c:v>45042.744289140843</c:v>
                </c:pt>
                <c:pt idx="5812">
                  <c:v>45042.744290298251</c:v>
                </c:pt>
                <c:pt idx="5813">
                  <c:v>45042.744291467236</c:v>
                </c:pt>
                <c:pt idx="5814">
                  <c:v>45042.74429263622</c:v>
                </c:pt>
                <c:pt idx="5815">
                  <c:v>45042.744293793628</c:v>
                </c:pt>
                <c:pt idx="5816">
                  <c:v>45042.744294951037</c:v>
                </c:pt>
                <c:pt idx="5817">
                  <c:v>45042.744296108445</c:v>
                </c:pt>
                <c:pt idx="5818">
                  <c:v>45042.744297265854</c:v>
                </c:pt>
                <c:pt idx="5819">
                  <c:v>45042.744298423262</c:v>
                </c:pt>
                <c:pt idx="5820">
                  <c:v>45042.744299592247</c:v>
                </c:pt>
                <c:pt idx="5821">
                  <c:v>45042.744300749655</c:v>
                </c:pt>
                <c:pt idx="5822">
                  <c:v>45042.744301907063</c:v>
                </c:pt>
                <c:pt idx="5823">
                  <c:v>45042.744303064472</c:v>
                </c:pt>
                <c:pt idx="5824">
                  <c:v>45042.744304233456</c:v>
                </c:pt>
                <c:pt idx="5825">
                  <c:v>45042.744305390865</c:v>
                </c:pt>
                <c:pt idx="5826">
                  <c:v>45042.744306548273</c:v>
                </c:pt>
                <c:pt idx="5827">
                  <c:v>45042.744307705681</c:v>
                </c:pt>
                <c:pt idx="5828">
                  <c:v>45042.74430886309</c:v>
                </c:pt>
                <c:pt idx="5829">
                  <c:v>45042.744310032074</c:v>
                </c:pt>
                <c:pt idx="5830">
                  <c:v>45042.744311201059</c:v>
                </c:pt>
                <c:pt idx="5831">
                  <c:v>45042.744312358467</c:v>
                </c:pt>
                <c:pt idx="5832">
                  <c:v>45042.744313527452</c:v>
                </c:pt>
                <c:pt idx="5833">
                  <c:v>45042.744314696436</c:v>
                </c:pt>
                <c:pt idx="5834">
                  <c:v>45042.744315853844</c:v>
                </c:pt>
                <c:pt idx="5835">
                  <c:v>45042.744317011253</c:v>
                </c:pt>
                <c:pt idx="5836">
                  <c:v>45042.744318168661</c:v>
                </c:pt>
                <c:pt idx="5837">
                  <c:v>45042.74431932607</c:v>
                </c:pt>
                <c:pt idx="5838">
                  <c:v>45042.744320483478</c:v>
                </c:pt>
                <c:pt idx="5839">
                  <c:v>45042.744321652463</c:v>
                </c:pt>
                <c:pt idx="5840">
                  <c:v>45042.744322809871</c:v>
                </c:pt>
                <c:pt idx="5841">
                  <c:v>45042.744323967279</c:v>
                </c:pt>
                <c:pt idx="5842">
                  <c:v>45042.744325136264</c:v>
                </c:pt>
                <c:pt idx="5843">
                  <c:v>45042.744326305248</c:v>
                </c:pt>
                <c:pt idx="5844">
                  <c:v>45042.744327462657</c:v>
                </c:pt>
                <c:pt idx="5845">
                  <c:v>45042.744328631641</c:v>
                </c:pt>
                <c:pt idx="5846">
                  <c:v>45042.74432978905</c:v>
                </c:pt>
                <c:pt idx="5847">
                  <c:v>45042.744330946458</c:v>
                </c:pt>
                <c:pt idx="5848">
                  <c:v>45042.744332103866</c:v>
                </c:pt>
                <c:pt idx="5849">
                  <c:v>45042.744333261275</c:v>
                </c:pt>
                <c:pt idx="5850">
                  <c:v>45042.744334418683</c:v>
                </c:pt>
                <c:pt idx="5851">
                  <c:v>45042.744335587668</c:v>
                </c:pt>
                <c:pt idx="5852">
                  <c:v>45042.744336745076</c:v>
                </c:pt>
                <c:pt idx="5853">
                  <c:v>45042.744337902484</c:v>
                </c:pt>
                <c:pt idx="5854">
                  <c:v>45042.744339059893</c:v>
                </c:pt>
                <c:pt idx="5855">
                  <c:v>45042.744340228877</c:v>
                </c:pt>
                <c:pt idx="5856">
                  <c:v>45042.744341386286</c:v>
                </c:pt>
                <c:pt idx="5857">
                  <c:v>45042.744342543694</c:v>
                </c:pt>
                <c:pt idx="5858">
                  <c:v>45042.744343701102</c:v>
                </c:pt>
                <c:pt idx="5859">
                  <c:v>45042.744344858511</c:v>
                </c:pt>
                <c:pt idx="5860">
                  <c:v>45042.744346015919</c:v>
                </c:pt>
                <c:pt idx="5861">
                  <c:v>45042.744347173328</c:v>
                </c:pt>
                <c:pt idx="5862">
                  <c:v>45042.744348330736</c:v>
                </c:pt>
                <c:pt idx="5863">
                  <c:v>45042.744349488145</c:v>
                </c:pt>
                <c:pt idx="5864">
                  <c:v>45042.744350645553</c:v>
                </c:pt>
                <c:pt idx="5865">
                  <c:v>45042.744351802961</c:v>
                </c:pt>
                <c:pt idx="5866">
                  <c:v>45042.74435296037</c:v>
                </c:pt>
                <c:pt idx="5867">
                  <c:v>45042.744354117778</c:v>
                </c:pt>
                <c:pt idx="5868">
                  <c:v>45042.744355275187</c:v>
                </c:pt>
                <c:pt idx="5869">
                  <c:v>45042.744356432595</c:v>
                </c:pt>
                <c:pt idx="5870">
                  <c:v>45042.744357590003</c:v>
                </c:pt>
                <c:pt idx="5871">
                  <c:v>45042.744358747412</c:v>
                </c:pt>
                <c:pt idx="5872">
                  <c:v>45042.74435990482</c:v>
                </c:pt>
                <c:pt idx="5873">
                  <c:v>45042.744361062229</c:v>
                </c:pt>
                <c:pt idx="5874">
                  <c:v>45042.744362219637</c:v>
                </c:pt>
                <c:pt idx="5875">
                  <c:v>45042.744363377045</c:v>
                </c:pt>
                <c:pt idx="5876">
                  <c:v>45042.744364534454</c:v>
                </c:pt>
                <c:pt idx="5877">
                  <c:v>45042.744365691862</c:v>
                </c:pt>
                <c:pt idx="5878">
                  <c:v>45042.744366860847</c:v>
                </c:pt>
                <c:pt idx="5879">
                  <c:v>45042.744368018255</c:v>
                </c:pt>
                <c:pt idx="5880">
                  <c:v>45042.744369175663</c:v>
                </c:pt>
                <c:pt idx="5881">
                  <c:v>45042.744370344648</c:v>
                </c:pt>
                <c:pt idx="5882">
                  <c:v>45042.744371513632</c:v>
                </c:pt>
                <c:pt idx="5883">
                  <c:v>45042.744372671041</c:v>
                </c:pt>
                <c:pt idx="5884">
                  <c:v>45042.744373828449</c:v>
                </c:pt>
                <c:pt idx="5885">
                  <c:v>45042.744374985858</c:v>
                </c:pt>
                <c:pt idx="5886">
                  <c:v>45042.744376154842</c:v>
                </c:pt>
                <c:pt idx="5887">
                  <c:v>45042.74437731225</c:v>
                </c:pt>
                <c:pt idx="5888">
                  <c:v>45042.744378481235</c:v>
                </c:pt>
                <c:pt idx="5889">
                  <c:v>45042.744379638643</c:v>
                </c:pt>
                <c:pt idx="5890">
                  <c:v>45042.744380796052</c:v>
                </c:pt>
                <c:pt idx="5891">
                  <c:v>45042.74438195346</c:v>
                </c:pt>
                <c:pt idx="5892">
                  <c:v>45042.744383110869</c:v>
                </c:pt>
                <c:pt idx="5893">
                  <c:v>45042.744384268277</c:v>
                </c:pt>
                <c:pt idx="5894">
                  <c:v>45042.744385425685</c:v>
                </c:pt>
                <c:pt idx="5895">
                  <c:v>45042.744386583094</c:v>
                </c:pt>
                <c:pt idx="5896">
                  <c:v>45042.744387740502</c:v>
                </c:pt>
                <c:pt idx="5897">
                  <c:v>45042.744388897911</c:v>
                </c:pt>
                <c:pt idx="5898">
                  <c:v>45042.744390055319</c:v>
                </c:pt>
                <c:pt idx="5899">
                  <c:v>45042.744391224303</c:v>
                </c:pt>
                <c:pt idx="5900">
                  <c:v>45042.744392381712</c:v>
                </c:pt>
                <c:pt idx="5901">
                  <c:v>45042.74439353912</c:v>
                </c:pt>
                <c:pt idx="5902">
                  <c:v>45042.744394696529</c:v>
                </c:pt>
                <c:pt idx="5903">
                  <c:v>45042.744395865513</c:v>
                </c:pt>
                <c:pt idx="5904">
                  <c:v>45042.744397022921</c:v>
                </c:pt>
                <c:pt idx="5905">
                  <c:v>45042.74439818033</c:v>
                </c:pt>
                <c:pt idx="5906">
                  <c:v>45042.744399337738</c:v>
                </c:pt>
                <c:pt idx="5907">
                  <c:v>45042.744400506723</c:v>
                </c:pt>
                <c:pt idx="5908">
                  <c:v>45042.744401664131</c:v>
                </c:pt>
                <c:pt idx="5909">
                  <c:v>45042.74440282154</c:v>
                </c:pt>
                <c:pt idx="5910">
                  <c:v>45042.744403978948</c:v>
                </c:pt>
                <c:pt idx="5911">
                  <c:v>45042.744405136356</c:v>
                </c:pt>
                <c:pt idx="5912">
                  <c:v>45042.744406293765</c:v>
                </c:pt>
                <c:pt idx="5913">
                  <c:v>45042.744407462749</c:v>
                </c:pt>
                <c:pt idx="5914">
                  <c:v>45042.744408620158</c:v>
                </c:pt>
                <c:pt idx="5915">
                  <c:v>45042.744409777566</c:v>
                </c:pt>
                <c:pt idx="5916">
                  <c:v>45042.744410934974</c:v>
                </c:pt>
                <c:pt idx="5917">
                  <c:v>45042.744412103959</c:v>
                </c:pt>
                <c:pt idx="5918">
                  <c:v>45042.744413261367</c:v>
                </c:pt>
                <c:pt idx="5919">
                  <c:v>45042.744414418776</c:v>
                </c:pt>
                <c:pt idx="5920">
                  <c:v>45042.74441558776</c:v>
                </c:pt>
                <c:pt idx="5921">
                  <c:v>45042.744416745169</c:v>
                </c:pt>
                <c:pt idx="5922">
                  <c:v>45042.744417902577</c:v>
                </c:pt>
                <c:pt idx="5923">
                  <c:v>45042.744419071561</c:v>
                </c:pt>
                <c:pt idx="5924">
                  <c:v>45042.74442022897</c:v>
                </c:pt>
                <c:pt idx="5925">
                  <c:v>45042.744421409523</c:v>
                </c:pt>
                <c:pt idx="5926">
                  <c:v>45042.744422578508</c:v>
                </c:pt>
                <c:pt idx="5927">
                  <c:v>45042.744423735916</c:v>
                </c:pt>
                <c:pt idx="5928">
                  <c:v>45042.744424893324</c:v>
                </c:pt>
                <c:pt idx="5929">
                  <c:v>45042.744426050733</c:v>
                </c:pt>
                <c:pt idx="5930">
                  <c:v>45042.744427208141</c:v>
                </c:pt>
                <c:pt idx="5931">
                  <c:v>45042.74442836555</c:v>
                </c:pt>
                <c:pt idx="5932">
                  <c:v>45042.744429522958</c:v>
                </c:pt>
                <c:pt idx="5933">
                  <c:v>45042.744430680366</c:v>
                </c:pt>
                <c:pt idx="5934">
                  <c:v>45042.744431849351</c:v>
                </c:pt>
                <c:pt idx="5935">
                  <c:v>45042.744433006759</c:v>
                </c:pt>
                <c:pt idx="5936">
                  <c:v>45042.744434164168</c:v>
                </c:pt>
                <c:pt idx="5937">
                  <c:v>45042.744435321576</c:v>
                </c:pt>
                <c:pt idx="5938">
                  <c:v>45042.744436478984</c:v>
                </c:pt>
                <c:pt idx="5939">
                  <c:v>45042.744437636393</c:v>
                </c:pt>
                <c:pt idx="5940">
                  <c:v>45042.744438805377</c:v>
                </c:pt>
                <c:pt idx="5941">
                  <c:v>45042.744439962786</c:v>
                </c:pt>
                <c:pt idx="5942">
                  <c:v>45042.744441120194</c:v>
                </c:pt>
                <c:pt idx="5943">
                  <c:v>45042.744442277603</c:v>
                </c:pt>
                <c:pt idx="5944">
                  <c:v>45042.744443446587</c:v>
                </c:pt>
                <c:pt idx="5945">
                  <c:v>45042.744444603995</c:v>
                </c:pt>
                <c:pt idx="5946">
                  <c:v>45042.74444577298</c:v>
                </c:pt>
                <c:pt idx="5947">
                  <c:v>45042.744446941964</c:v>
                </c:pt>
                <c:pt idx="5948">
                  <c:v>45042.744448099373</c:v>
                </c:pt>
                <c:pt idx="5949">
                  <c:v>45042.744449268357</c:v>
                </c:pt>
                <c:pt idx="5950">
                  <c:v>45042.744450425766</c:v>
                </c:pt>
                <c:pt idx="5951">
                  <c:v>45042.74445159475</c:v>
                </c:pt>
                <c:pt idx="5952">
                  <c:v>45042.744452752158</c:v>
                </c:pt>
                <c:pt idx="5953">
                  <c:v>45042.744453909567</c:v>
                </c:pt>
                <c:pt idx="5954">
                  <c:v>45042.744455066975</c:v>
                </c:pt>
                <c:pt idx="5955">
                  <c:v>45042.744456224384</c:v>
                </c:pt>
                <c:pt idx="5956">
                  <c:v>45042.744457393368</c:v>
                </c:pt>
                <c:pt idx="5957">
                  <c:v>45042.744458550776</c:v>
                </c:pt>
                <c:pt idx="5958">
                  <c:v>45042.744459708185</c:v>
                </c:pt>
                <c:pt idx="5959">
                  <c:v>45042.744460877169</c:v>
                </c:pt>
                <c:pt idx="5960">
                  <c:v>45042.744462034578</c:v>
                </c:pt>
                <c:pt idx="5961">
                  <c:v>45042.744463203562</c:v>
                </c:pt>
                <c:pt idx="5962">
                  <c:v>45042.744464360971</c:v>
                </c:pt>
                <c:pt idx="5963">
                  <c:v>45042.744465518379</c:v>
                </c:pt>
                <c:pt idx="5964">
                  <c:v>45042.744466675787</c:v>
                </c:pt>
                <c:pt idx="5965">
                  <c:v>45042.744467833196</c:v>
                </c:pt>
                <c:pt idx="5966">
                  <c:v>45042.744468990604</c:v>
                </c:pt>
                <c:pt idx="5967">
                  <c:v>45042.744470148013</c:v>
                </c:pt>
                <c:pt idx="5968">
                  <c:v>45042.744471305421</c:v>
                </c:pt>
                <c:pt idx="5969">
                  <c:v>45042.744472462829</c:v>
                </c:pt>
                <c:pt idx="5970">
                  <c:v>45042.744473631814</c:v>
                </c:pt>
                <c:pt idx="5971">
                  <c:v>45042.744474800798</c:v>
                </c:pt>
                <c:pt idx="5972">
                  <c:v>45042.744475969783</c:v>
                </c:pt>
                <c:pt idx="5973">
                  <c:v>45042.744477127191</c:v>
                </c:pt>
                <c:pt idx="5974">
                  <c:v>45042.744478296176</c:v>
                </c:pt>
                <c:pt idx="5975">
                  <c:v>45042.744479453584</c:v>
                </c:pt>
                <c:pt idx="5976">
                  <c:v>45042.744480610992</c:v>
                </c:pt>
                <c:pt idx="5977">
                  <c:v>45042.744481768401</c:v>
                </c:pt>
                <c:pt idx="5978">
                  <c:v>45042.744482937385</c:v>
                </c:pt>
                <c:pt idx="5979">
                  <c:v>45042.744484094794</c:v>
                </c:pt>
                <c:pt idx="5980">
                  <c:v>45042.744485252202</c:v>
                </c:pt>
                <c:pt idx="5981">
                  <c:v>45042.744486409611</c:v>
                </c:pt>
                <c:pt idx="5982">
                  <c:v>45042.744487567019</c:v>
                </c:pt>
                <c:pt idx="5983">
                  <c:v>45042.744488724427</c:v>
                </c:pt>
                <c:pt idx="5984">
                  <c:v>45042.744489881836</c:v>
                </c:pt>
                <c:pt idx="5985">
                  <c:v>45042.744491039244</c:v>
                </c:pt>
                <c:pt idx="5986">
                  <c:v>45042.744492208229</c:v>
                </c:pt>
                <c:pt idx="5987">
                  <c:v>45042.744493377213</c:v>
                </c:pt>
                <c:pt idx="5988">
                  <c:v>45042.744494534621</c:v>
                </c:pt>
                <c:pt idx="5989">
                  <c:v>45042.74449569203</c:v>
                </c:pt>
                <c:pt idx="5990">
                  <c:v>45042.744496849438</c:v>
                </c:pt>
                <c:pt idx="5991">
                  <c:v>45042.744498006847</c:v>
                </c:pt>
                <c:pt idx="5992">
                  <c:v>45042.744499164255</c:v>
                </c:pt>
                <c:pt idx="5993">
                  <c:v>45042.744500321664</c:v>
                </c:pt>
                <c:pt idx="5994">
                  <c:v>45042.744501479072</c:v>
                </c:pt>
                <c:pt idx="5995">
                  <c:v>45042.744502648056</c:v>
                </c:pt>
                <c:pt idx="5996">
                  <c:v>45042.744503805465</c:v>
                </c:pt>
                <c:pt idx="5997">
                  <c:v>45042.744504962873</c:v>
                </c:pt>
                <c:pt idx="5998">
                  <c:v>45042.744506120282</c:v>
                </c:pt>
                <c:pt idx="5999">
                  <c:v>45042.74450727769</c:v>
                </c:pt>
                <c:pt idx="6000">
                  <c:v>45042.744508435098</c:v>
                </c:pt>
                <c:pt idx="6001">
                  <c:v>45042.744509592507</c:v>
                </c:pt>
                <c:pt idx="6002">
                  <c:v>45042.744510749915</c:v>
                </c:pt>
                <c:pt idx="6003">
                  <c:v>45042.744511907324</c:v>
                </c:pt>
                <c:pt idx="6004">
                  <c:v>45042.744513064732</c:v>
                </c:pt>
                <c:pt idx="6005">
                  <c:v>45042.744514233716</c:v>
                </c:pt>
                <c:pt idx="6006">
                  <c:v>45042.744515402701</c:v>
                </c:pt>
                <c:pt idx="6007">
                  <c:v>45042.744516560109</c:v>
                </c:pt>
                <c:pt idx="6008">
                  <c:v>45042.744517717518</c:v>
                </c:pt>
                <c:pt idx="6009">
                  <c:v>45042.744518874926</c:v>
                </c:pt>
                <c:pt idx="6010">
                  <c:v>45042.744520043911</c:v>
                </c:pt>
                <c:pt idx="6011">
                  <c:v>45042.744521201319</c:v>
                </c:pt>
                <c:pt idx="6012">
                  <c:v>45042.744522358727</c:v>
                </c:pt>
                <c:pt idx="6013">
                  <c:v>45042.744523516136</c:v>
                </c:pt>
                <c:pt idx="6014">
                  <c:v>45042.744524673544</c:v>
                </c:pt>
                <c:pt idx="6015">
                  <c:v>45042.744525830953</c:v>
                </c:pt>
                <c:pt idx="6016">
                  <c:v>45042.744526988361</c:v>
                </c:pt>
                <c:pt idx="6017">
                  <c:v>45042.744528145769</c:v>
                </c:pt>
                <c:pt idx="6018">
                  <c:v>45042.744529303178</c:v>
                </c:pt>
                <c:pt idx="6019">
                  <c:v>45042.744530460586</c:v>
                </c:pt>
                <c:pt idx="6020">
                  <c:v>45042.744531629571</c:v>
                </c:pt>
                <c:pt idx="6021">
                  <c:v>45042.744532786979</c:v>
                </c:pt>
                <c:pt idx="6022">
                  <c:v>45042.744533955964</c:v>
                </c:pt>
                <c:pt idx="6023">
                  <c:v>45042.744535124948</c:v>
                </c:pt>
                <c:pt idx="6024">
                  <c:v>45042.744536282356</c:v>
                </c:pt>
                <c:pt idx="6025">
                  <c:v>45042.744537439765</c:v>
                </c:pt>
                <c:pt idx="6026">
                  <c:v>45042.744538597173</c:v>
                </c:pt>
                <c:pt idx="6027">
                  <c:v>45042.744539766158</c:v>
                </c:pt>
                <c:pt idx="6028">
                  <c:v>45042.744540935142</c:v>
                </c:pt>
                <c:pt idx="6029">
                  <c:v>45042.744542092551</c:v>
                </c:pt>
                <c:pt idx="6030">
                  <c:v>45042.744543249959</c:v>
                </c:pt>
                <c:pt idx="6031">
                  <c:v>45042.744544407367</c:v>
                </c:pt>
                <c:pt idx="6032">
                  <c:v>45042.744545576352</c:v>
                </c:pt>
                <c:pt idx="6033">
                  <c:v>45042.744546745336</c:v>
                </c:pt>
                <c:pt idx="6034">
                  <c:v>45042.744547914321</c:v>
                </c:pt>
                <c:pt idx="6035">
                  <c:v>45042.744549071729</c:v>
                </c:pt>
                <c:pt idx="6036">
                  <c:v>45042.744550229138</c:v>
                </c:pt>
                <c:pt idx="6037">
                  <c:v>45042.744551398122</c:v>
                </c:pt>
                <c:pt idx="6038">
                  <c:v>45042.74455255553</c:v>
                </c:pt>
                <c:pt idx="6039">
                  <c:v>45042.744553712939</c:v>
                </c:pt>
                <c:pt idx="6040">
                  <c:v>45042.744554870347</c:v>
                </c:pt>
                <c:pt idx="6041">
                  <c:v>45042.744556027756</c:v>
                </c:pt>
                <c:pt idx="6042">
                  <c:v>45042.744557185164</c:v>
                </c:pt>
                <c:pt idx="6043">
                  <c:v>45042.744558354148</c:v>
                </c:pt>
                <c:pt idx="6044">
                  <c:v>45042.744559523133</c:v>
                </c:pt>
                <c:pt idx="6045">
                  <c:v>45042.744560680541</c:v>
                </c:pt>
                <c:pt idx="6046">
                  <c:v>45042.74456183795</c:v>
                </c:pt>
                <c:pt idx="6047">
                  <c:v>45042.744562995358</c:v>
                </c:pt>
                <c:pt idx="6048">
                  <c:v>45042.744564152767</c:v>
                </c:pt>
                <c:pt idx="6049">
                  <c:v>45042.744565310175</c:v>
                </c:pt>
                <c:pt idx="6050">
                  <c:v>45042.744566479159</c:v>
                </c:pt>
                <c:pt idx="6051">
                  <c:v>45042.744567648144</c:v>
                </c:pt>
                <c:pt idx="6052">
                  <c:v>45042.744568805552</c:v>
                </c:pt>
                <c:pt idx="6053">
                  <c:v>45042.744569974537</c:v>
                </c:pt>
                <c:pt idx="6054">
                  <c:v>45042.744571131945</c:v>
                </c:pt>
                <c:pt idx="6055">
                  <c:v>45042.744572289354</c:v>
                </c:pt>
                <c:pt idx="6056">
                  <c:v>45042.744573446762</c:v>
                </c:pt>
                <c:pt idx="6057">
                  <c:v>45042.74457460417</c:v>
                </c:pt>
                <c:pt idx="6058">
                  <c:v>45042.744575761579</c:v>
                </c:pt>
                <c:pt idx="6059">
                  <c:v>45042.744576918987</c:v>
                </c:pt>
                <c:pt idx="6060">
                  <c:v>45042.744578076396</c:v>
                </c:pt>
                <c:pt idx="6061">
                  <c:v>45042.744579233804</c:v>
                </c:pt>
                <c:pt idx="6062">
                  <c:v>45042.744580391212</c:v>
                </c:pt>
                <c:pt idx="6063">
                  <c:v>45042.744581548621</c:v>
                </c:pt>
                <c:pt idx="6064">
                  <c:v>45042.744582706029</c:v>
                </c:pt>
                <c:pt idx="6065">
                  <c:v>45042.744583863438</c:v>
                </c:pt>
                <c:pt idx="6066">
                  <c:v>45042.744585020846</c:v>
                </c:pt>
                <c:pt idx="6067">
                  <c:v>45042.744586178254</c:v>
                </c:pt>
                <c:pt idx="6068">
                  <c:v>45042.744587335663</c:v>
                </c:pt>
                <c:pt idx="6069">
                  <c:v>45042.744588493071</c:v>
                </c:pt>
                <c:pt idx="6070">
                  <c:v>45042.74458965048</c:v>
                </c:pt>
                <c:pt idx="6071">
                  <c:v>45042.744590819464</c:v>
                </c:pt>
                <c:pt idx="6072">
                  <c:v>45042.744591976872</c:v>
                </c:pt>
                <c:pt idx="6073">
                  <c:v>45042.744593145857</c:v>
                </c:pt>
                <c:pt idx="6074">
                  <c:v>45042.744594303265</c:v>
                </c:pt>
                <c:pt idx="6075">
                  <c:v>45042.744595460674</c:v>
                </c:pt>
                <c:pt idx="6076">
                  <c:v>45042.744596618082</c:v>
                </c:pt>
                <c:pt idx="6077">
                  <c:v>45042.744597775491</c:v>
                </c:pt>
                <c:pt idx="6078">
                  <c:v>45042.744598932899</c:v>
                </c:pt>
                <c:pt idx="6079">
                  <c:v>45042.744600090307</c:v>
                </c:pt>
                <c:pt idx="6080">
                  <c:v>45042.744601247716</c:v>
                </c:pt>
                <c:pt idx="6081">
                  <c:v>45042.744602405124</c:v>
                </c:pt>
                <c:pt idx="6082">
                  <c:v>45042.744603574109</c:v>
                </c:pt>
                <c:pt idx="6083">
                  <c:v>45042.744604743093</c:v>
                </c:pt>
                <c:pt idx="6084">
                  <c:v>45042.744605900501</c:v>
                </c:pt>
                <c:pt idx="6085">
                  <c:v>45042.74460705791</c:v>
                </c:pt>
                <c:pt idx="6086">
                  <c:v>45042.744608215318</c:v>
                </c:pt>
                <c:pt idx="6087">
                  <c:v>45042.744609372727</c:v>
                </c:pt>
                <c:pt idx="6088">
                  <c:v>45042.744610541711</c:v>
                </c:pt>
                <c:pt idx="6089">
                  <c:v>45042.74461169912</c:v>
                </c:pt>
                <c:pt idx="6090">
                  <c:v>45042.744612856528</c:v>
                </c:pt>
                <c:pt idx="6091">
                  <c:v>45042.744614013936</c:v>
                </c:pt>
                <c:pt idx="6092">
                  <c:v>45042.744615182921</c:v>
                </c:pt>
                <c:pt idx="6093">
                  <c:v>45042.744616340329</c:v>
                </c:pt>
                <c:pt idx="6094">
                  <c:v>45042.744617497738</c:v>
                </c:pt>
                <c:pt idx="6095">
                  <c:v>45042.744618655146</c:v>
                </c:pt>
                <c:pt idx="6096">
                  <c:v>45042.74461982413</c:v>
                </c:pt>
                <c:pt idx="6097">
                  <c:v>45042.744620993115</c:v>
                </c:pt>
                <c:pt idx="6098">
                  <c:v>45042.744622150523</c:v>
                </c:pt>
                <c:pt idx="6099">
                  <c:v>45042.744623307932</c:v>
                </c:pt>
                <c:pt idx="6100">
                  <c:v>45042.74462446534</c:v>
                </c:pt>
                <c:pt idx="6101">
                  <c:v>45042.744625622749</c:v>
                </c:pt>
                <c:pt idx="6102">
                  <c:v>45042.744626780157</c:v>
                </c:pt>
                <c:pt idx="6103">
                  <c:v>45042.744627949141</c:v>
                </c:pt>
                <c:pt idx="6104">
                  <c:v>45042.74462910655</c:v>
                </c:pt>
                <c:pt idx="6105">
                  <c:v>45042.744630263958</c:v>
                </c:pt>
                <c:pt idx="6106">
                  <c:v>45042.744631432943</c:v>
                </c:pt>
                <c:pt idx="6107">
                  <c:v>45042.744632590351</c:v>
                </c:pt>
                <c:pt idx="6108">
                  <c:v>45042.744633759336</c:v>
                </c:pt>
                <c:pt idx="6109">
                  <c:v>45042.744634916744</c:v>
                </c:pt>
                <c:pt idx="6110">
                  <c:v>45042.744636074152</c:v>
                </c:pt>
                <c:pt idx="6111">
                  <c:v>45042.744637243137</c:v>
                </c:pt>
                <c:pt idx="6112">
                  <c:v>45042.744638400545</c:v>
                </c:pt>
                <c:pt idx="6113">
                  <c:v>45042.74463956953</c:v>
                </c:pt>
                <c:pt idx="6114">
                  <c:v>45042.744640726938</c:v>
                </c:pt>
                <c:pt idx="6115">
                  <c:v>45042.744641884346</c:v>
                </c:pt>
                <c:pt idx="6116">
                  <c:v>45042.744643041755</c:v>
                </c:pt>
                <c:pt idx="6117">
                  <c:v>45042.744644210739</c:v>
                </c:pt>
                <c:pt idx="6118">
                  <c:v>45042.744645368148</c:v>
                </c:pt>
                <c:pt idx="6119">
                  <c:v>45042.744646525556</c:v>
                </c:pt>
                <c:pt idx="6120">
                  <c:v>45042.744647694541</c:v>
                </c:pt>
                <c:pt idx="6121">
                  <c:v>45042.744648851949</c:v>
                </c:pt>
                <c:pt idx="6122">
                  <c:v>45042.744650009357</c:v>
                </c:pt>
                <c:pt idx="6123">
                  <c:v>45042.744651166766</c:v>
                </c:pt>
                <c:pt idx="6124">
                  <c:v>45042.744652324174</c:v>
                </c:pt>
                <c:pt idx="6125">
                  <c:v>45042.744653481583</c:v>
                </c:pt>
                <c:pt idx="6126">
                  <c:v>45042.744654638991</c:v>
                </c:pt>
                <c:pt idx="6127">
                  <c:v>45042.744655796399</c:v>
                </c:pt>
                <c:pt idx="6128">
                  <c:v>45042.744656965384</c:v>
                </c:pt>
                <c:pt idx="6129">
                  <c:v>45042.744658122792</c:v>
                </c:pt>
                <c:pt idx="6130">
                  <c:v>45042.744659280201</c:v>
                </c:pt>
                <c:pt idx="6131">
                  <c:v>45042.744660437609</c:v>
                </c:pt>
                <c:pt idx="6132">
                  <c:v>45042.744661595018</c:v>
                </c:pt>
                <c:pt idx="6133">
                  <c:v>45042.744662752426</c:v>
                </c:pt>
                <c:pt idx="6134">
                  <c:v>45042.74466392141</c:v>
                </c:pt>
                <c:pt idx="6135">
                  <c:v>45042.744665078819</c:v>
                </c:pt>
                <c:pt idx="6136">
                  <c:v>45042.744666236227</c:v>
                </c:pt>
                <c:pt idx="6137">
                  <c:v>45042.744667405212</c:v>
                </c:pt>
                <c:pt idx="6138">
                  <c:v>45042.74466856262</c:v>
                </c:pt>
                <c:pt idx="6139">
                  <c:v>45042.744669720028</c:v>
                </c:pt>
                <c:pt idx="6140">
                  <c:v>45042.744670877437</c:v>
                </c:pt>
                <c:pt idx="6141">
                  <c:v>45042.744672034845</c:v>
                </c:pt>
                <c:pt idx="6142">
                  <c:v>45042.744673192254</c:v>
                </c:pt>
                <c:pt idx="6143">
                  <c:v>45042.744674349662</c:v>
                </c:pt>
                <c:pt idx="6144">
                  <c:v>45042.744675518647</c:v>
                </c:pt>
                <c:pt idx="6145">
                  <c:v>45042.744676676055</c:v>
                </c:pt>
                <c:pt idx="6146">
                  <c:v>45042.744677833463</c:v>
                </c:pt>
                <c:pt idx="6147">
                  <c:v>45042.744679002448</c:v>
                </c:pt>
                <c:pt idx="6148">
                  <c:v>45042.744680171432</c:v>
                </c:pt>
                <c:pt idx="6149">
                  <c:v>45042.744681328841</c:v>
                </c:pt>
                <c:pt idx="6150">
                  <c:v>45042.744682497825</c:v>
                </c:pt>
                <c:pt idx="6151">
                  <c:v>45042.74468366681</c:v>
                </c:pt>
                <c:pt idx="6152">
                  <c:v>45042.744684824218</c:v>
                </c:pt>
                <c:pt idx="6153">
                  <c:v>45042.744685981626</c:v>
                </c:pt>
                <c:pt idx="6154">
                  <c:v>45042.744687139035</c:v>
                </c:pt>
                <c:pt idx="6155">
                  <c:v>45042.744688308019</c:v>
                </c:pt>
                <c:pt idx="6156">
                  <c:v>45042.744689465428</c:v>
                </c:pt>
                <c:pt idx="6157">
                  <c:v>45042.744690622836</c:v>
                </c:pt>
                <c:pt idx="6158">
                  <c:v>45042.744691780244</c:v>
                </c:pt>
                <c:pt idx="6159">
                  <c:v>45042.744692949229</c:v>
                </c:pt>
                <c:pt idx="6160">
                  <c:v>45042.744694106637</c:v>
                </c:pt>
                <c:pt idx="6161">
                  <c:v>45042.744695264046</c:v>
                </c:pt>
                <c:pt idx="6162">
                  <c:v>45042.744696421454</c:v>
                </c:pt>
                <c:pt idx="6163">
                  <c:v>45042.744697578863</c:v>
                </c:pt>
                <c:pt idx="6164">
                  <c:v>45042.744698736271</c:v>
                </c:pt>
                <c:pt idx="6165">
                  <c:v>45042.744699893679</c:v>
                </c:pt>
                <c:pt idx="6166">
                  <c:v>45042.744701062664</c:v>
                </c:pt>
                <c:pt idx="6167">
                  <c:v>45042.744702220072</c:v>
                </c:pt>
                <c:pt idx="6168">
                  <c:v>45042.744703377481</c:v>
                </c:pt>
                <c:pt idx="6169">
                  <c:v>45042.744704534889</c:v>
                </c:pt>
                <c:pt idx="6170">
                  <c:v>45042.744705692297</c:v>
                </c:pt>
                <c:pt idx="6171">
                  <c:v>45042.744706849706</c:v>
                </c:pt>
                <c:pt idx="6172">
                  <c:v>45042.744708007114</c:v>
                </c:pt>
                <c:pt idx="6173">
                  <c:v>45042.744709164523</c:v>
                </c:pt>
                <c:pt idx="6174">
                  <c:v>45042.744710333507</c:v>
                </c:pt>
                <c:pt idx="6175">
                  <c:v>45042.744711490916</c:v>
                </c:pt>
                <c:pt idx="6176">
                  <c:v>45042.744712648324</c:v>
                </c:pt>
                <c:pt idx="6177">
                  <c:v>45042.744713805732</c:v>
                </c:pt>
                <c:pt idx="6178">
                  <c:v>45042.744714963141</c:v>
                </c:pt>
                <c:pt idx="6179">
                  <c:v>45042.744716120549</c:v>
                </c:pt>
                <c:pt idx="6180">
                  <c:v>45042.744717277958</c:v>
                </c:pt>
                <c:pt idx="6181">
                  <c:v>45042.744718435366</c:v>
                </c:pt>
                <c:pt idx="6182">
                  <c:v>45042.744719592774</c:v>
                </c:pt>
                <c:pt idx="6183">
                  <c:v>45042.744720750183</c:v>
                </c:pt>
                <c:pt idx="6184">
                  <c:v>45042.744721907591</c:v>
                </c:pt>
                <c:pt idx="6185">
                  <c:v>45042.744723076576</c:v>
                </c:pt>
                <c:pt idx="6186">
                  <c:v>45042.74472424556</c:v>
                </c:pt>
                <c:pt idx="6187">
                  <c:v>45042.744725402968</c:v>
                </c:pt>
                <c:pt idx="6188">
                  <c:v>45042.744726560377</c:v>
                </c:pt>
                <c:pt idx="6189">
                  <c:v>45042.744727729361</c:v>
                </c:pt>
                <c:pt idx="6190">
                  <c:v>45042.744728898346</c:v>
                </c:pt>
                <c:pt idx="6191">
                  <c:v>45042.744730078899</c:v>
                </c:pt>
                <c:pt idx="6192">
                  <c:v>45042.744731236307</c:v>
                </c:pt>
                <c:pt idx="6193">
                  <c:v>45042.744732393716</c:v>
                </c:pt>
                <c:pt idx="6194">
                  <c:v>45042.744733551124</c:v>
                </c:pt>
                <c:pt idx="6195">
                  <c:v>45042.744734708533</c:v>
                </c:pt>
                <c:pt idx="6196">
                  <c:v>45042.744735865941</c:v>
                </c:pt>
                <c:pt idx="6197">
                  <c:v>45042.744737023349</c:v>
                </c:pt>
                <c:pt idx="6198">
                  <c:v>45042.744738180758</c:v>
                </c:pt>
                <c:pt idx="6199">
                  <c:v>45042.744739338166</c:v>
                </c:pt>
                <c:pt idx="6200">
                  <c:v>45042.744740495575</c:v>
                </c:pt>
                <c:pt idx="6201">
                  <c:v>45042.744741652983</c:v>
                </c:pt>
                <c:pt idx="6202">
                  <c:v>45042.744742810391</c:v>
                </c:pt>
                <c:pt idx="6203">
                  <c:v>45042.7447439678</c:v>
                </c:pt>
                <c:pt idx="6204">
                  <c:v>45042.744745125208</c:v>
                </c:pt>
                <c:pt idx="6205">
                  <c:v>45042.744746282617</c:v>
                </c:pt>
                <c:pt idx="6206">
                  <c:v>45042.744747440025</c:v>
                </c:pt>
                <c:pt idx="6207">
                  <c:v>45042.744748597433</c:v>
                </c:pt>
                <c:pt idx="6208">
                  <c:v>45042.744749754842</c:v>
                </c:pt>
                <c:pt idx="6209">
                  <c:v>45042.74475091225</c:v>
                </c:pt>
                <c:pt idx="6210">
                  <c:v>45042.744752069659</c:v>
                </c:pt>
                <c:pt idx="6211">
                  <c:v>45042.744753227067</c:v>
                </c:pt>
                <c:pt idx="6212">
                  <c:v>45042.744754384476</c:v>
                </c:pt>
                <c:pt idx="6213">
                  <c:v>45042.744755541884</c:v>
                </c:pt>
                <c:pt idx="6214">
                  <c:v>45042.744756699292</c:v>
                </c:pt>
                <c:pt idx="6215">
                  <c:v>45042.744757856701</c:v>
                </c:pt>
                <c:pt idx="6216">
                  <c:v>45042.744759014109</c:v>
                </c:pt>
                <c:pt idx="6217">
                  <c:v>45042.744760171518</c:v>
                </c:pt>
                <c:pt idx="6218">
                  <c:v>45042.744761328926</c:v>
                </c:pt>
                <c:pt idx="6219">
                  <c:v>45042.744762486334</c:v>
                </c:pt>
                <c:pt idx="6220">
                  <c:v>45042.744763643743</c:v>
                </c:pt>
                <c:pt idx="6221">
                  <c:v>45042.744764801151</c:v>
                </c:pt>
                <c:pt idx="6222">
                  <c:v>45042.74476595856</c:v>
                </c:pt>
                <c:pt idx="6223">
                  <c:v>45042.744767115968</c:v>
                </c:pt>
                <c:pt idx="6224">
                  <c:v>45042.744768273376</c:v>
                </c:pt>
                <c:pt idx="6225">
                  <c:v>45042.744769430785</c:v>
                </c:pt>
                <c:pt idx="6226">
                  <c:v>45042.744770588193</c:v>
                </c:pt>
                <c:pt idx="6227">
                  <c:v>45042.744771745602</c:v>
                </c:pt>
                <c:pt idx="6228">
                  <c:v>45042.74477290301</c:v>
                </c:pt>
                <c:pt idx="6229">
                  <c:v>45042.744774060418</c:v>
                </c:pt>
                <c:pt idx="6230">
                  <c:v>45042.744775217827</c:v>
                </c:pt>
                <c:pt idx="6231">
                  <c:v>45042.744776375235</c:v>
                </c:pt>
                <c:pt idx="6232">
                  <c:v>45042.744777532644</c:v>
                </c:pt>
                <c:pt idx="6233">
                  <c:v>45042.744778690052</c:v>
                </c:pt>
                <c:pt idx="6234">
                  <c:v>45042.74477984746</c:v>
                </c:pt>
                <c:pt idx="6235">
                  <c:v>45042.744781004869</c:v>
                </c:pt>
                <c:pt idx="6236">
                  <c:v>45042.744782162277</c:v>
                </c:pt>
                <c:pt idx="6237">
                  <c:v>45042.744783319686</c:v>
                </c:pt>
                <c:pt idx="6238">
                  <c:v>45042.744784477094</c:v>
                </c:pt>
                <c:pt idx="6239">
                  <c:v>45042.744785646079</c:v>
                </c:pt>
                <c:pt idx="6240">
                  <c:v>45042.744786815063</c:v>
                </c:pt>
                <c:pt idx="6241">
                  <c:v>45042.744787972471</c:v>
                </c:pt>
                <c:pt idx="6242">
                  <c:v>45042.744789141456</c:v>
                </c:pt>
                <c:pt idx="6243">
                  <c:v>45042.744790298864</c:v>
                </c:pt>
                <c:pt idx="6244">
                  <c:v>45042.744791456273</c:v>
                </c:pt>
                <c:pt idx="6245">
                  <c:v>45042.744792613681</c:v>
                </c:pt>
                <c:pt idx="6246">
                  <c:v>45042.744793771089</c:v>
                </c:pt>
                <c:pt idx="6247">
                  <c:v>45042.744794940074</c:v>
                </c:pt>
                <c:pt idx="6248">
                  <c:v>45042.744796097482</c:v>
                </c:pt>
                <c:pt idx="6249">
                  <c:v>45042.744797266467</c:v>
                </c:pt>
                <c:pt idx="6250">
                  <c:v>45042.744798423875</c:v>
                </c:pt>
                <c:pt idx="6251">
                  <c:v>45042.744799581284</c:v>
                </c:pt>
                <c:pt idx="6252">
                  <c:v>45042.744800738692</c:v>
                </c:pt>
                <c:pt idx="6253">
                  <c:v>45042.7448018961</c:v>
                </c:pt>
                <c:pt idx="6254">
                  <c:v>45042.744803053509</c:v>
                </c:pt>
                <c:pt idx="6255">
                  <c:v>45042.744804222493</c:v>
                </c:pt>
                <c:pt idx="6256">
                  <c:v>45042.744805379902</c:v>
                </c:pt>
                <c:pt idx="6257">
                  <c:v>45042.744806548886</c:v>
                </c:pt>
                <c:pt idx="6258">
                  <c:v>45042.744807706295</c:v>
                </c:pt>
                <c:pt idx="6259">
                  <c:v>45042.744808863703</c:v>
                </c:pt>
                <c:pt idx="6260">
                  <c:v>45042.744810021111</c:v>
                </c:pt>
                <c:pt idx="6261">
                  <c:v>45042.744811190096</c:v>
                </c:pt>
                <c:pt idx="6262">
                  <c:v>45042.744812347504</c:v>
                </c:pt>
                <c:pt idx="6263">
                  <c:v>45042.744813504913</c:v>
                </c:pt>
                <c:pt idx="6264">
                  <c:v>45042.744814662321</c:v>
                </c:pt>
                <c:pt idx="6265">
                  <c:v>45042.744815831305</c:v>
                </c:pt>
                <c:pt idx="6266">
                  <c:v>45042.744816988714</c:v>
                </c:pt>
                <c:pt idx="6267">
                  <c:v>45042.744818146122</c:v>
                </c:pt>
                <c:pt idx="6268">
                  <c:v>45042.744819303531</c:v>
                </c:pt>
                <c:pt idx="6269">
                  <c:v>45042.744820460939</c:v>
                </c:pt>
                <c:pt idx="6270">
                  <c:v>45042.744821629924</c:v>
                </c:pt>
                <c:pt idx="6271">
                  <c:v>45042.744822798908</c:v>
                </c:pt>
                <c:pt idx="6272">
                  <c:v>45042.744823967892</c:v>
                </c:pt>
                <c:pt idx="6273">
                  <c:v>45042.744825125301</c:v>
                </c:pt>
                <c:pt idx="6274">
                  <c:v>45042.744826282709</c:v>
                </c:pt>
                <c:pt idx="6275">
                  <c:v>45042.744827451694</c:v>
                </c:pt>
                <c:pt idx="6276">
                  <c:v>45042.744828620678</c:v>
                </c:pt>
                <c:pt idx="6277">
                  <c:v>45042.744829778087</c:v>
                </c:pt>
                <c:pt idx="6278">
                  <c:v>45042.744830935495</c:v>
                </c:pt>
                <c:pt idx="6279">
                  <c:v>45042.744832092903</c:v>
                </c:pt>
                <c:pt idx="6280">
                  <c:v>45042.744833250312</c:v>
                </c:pt>
                <c:pt idx="6281">
                  <c:v>45042.74483440772</c:v>
                </c:pt>
                <c:pt idx="6282">
                  <c:v>45042.744835565129</c:v>
                </c:pt>
                <c:pt idx="6283">
                  <c:v>45042.744836722537</c:v>
                </c:pt>
                <c:pt idx="6284">
                  <c:v>45042.744837879945</c:v>
                </c:pt>
                <c:pt idx="6285">
                  <c:v>45042.74483904893</c:v>
                </c:pt>
                <c:pt idx="6286">
                  <c:v>45042.744840206338</c:v>
                </c:pt>
                <c:pt idx="6287">
                  <c:v>45042.744841363747</c:v>
                </c:pt>
                <c:pt idx="6288">
                  <c:v>45042.744842521155</c:v>
                </c:pt>
                <c:pt idx="6289">
                  <c:v>45042.74484369014</c:v>
                </c:pt>
                <c:pt idx="6290">
                  <c:v>45042.744844847548</c:v>
                </c:pt>
                <c:pt idx="6291">
                  <c:v>45042.744846004956</c:v>
                </c:pt>
                <c:pt idx="6292">
                  <c:v>45042.744847162365</c:v>
                </c:pt>
                <c:pt idx="6293">
                  <c:v>45042.744848319773</c:v>
                </c:pt>
                <c:pt idx="6294">
                  <c:v>45042.744849477182</c:v>
                </c:pt>
                <c:pt idx="6295">
                  <c:v>45042.74485063459</c:v>
                </c:pt>
                <c:pt idx="6296">
                  <c:v>45042.744851803574</c:v>
                </c:pt>
                <c:pt idx="6297">
                  <c:v>45042.744852960983</c:v>
                </c:pt>
                <c:pt idx="6298">
                  <c:v>45042.744854118391</c:v>
                </c:pt>
                <c:pt idx="6299">
                  <c:v>45042.7448552758</c:v>
                </c:pt>
                <c:pt idx="6300">
                  <c:v>45042.744856433208</c:v>
                </c:pt>
                <c:pt idx="6301">
                  <c:v>45042.744857590616</c:v>
                </c:pt>
                <c:pt idx="6302">
                  <c:v>45042.744858748025</c:v>
                </c:pt>
                <c:pt idx="6303">
                  <c:v>45042.744859905433</c:v>
                </c:pt>
                <c:pt idx="6304">
                  <c:v>45042.744861074418</c:v>
                </c:pt>
                <c:pt idx="6305">
                  <c:v>45042.744862243402</c:v>
                </c:pt>
                <c:pt idx="6306">
                  <c:v>45042.744863412387</c:v>
                </c:pt>
                <c:pt idx="6307">
                  <c:v>45042.744864569795</c:v>
                </c:pt>
                <c:pt idx="6308">
                  <c:v>45042.744865750348</c:v>
                </c:pt>
                <c:pt idx="6309">
                  <c:v>45042.744866907757</c:v>
                </c:pt>
                <c:pt idx="6310">
                  <c:v>45042.744868065165</c:v>
                </c:pt>
                <c:pt idx="6311">
                  <c:v>45042.744869222573</c:v>
                </c:pt>
                <c:pt idx="6312">
                  <c:v>45042.744870379982</c:v>
                </c:pt>
                <c:pt idx="6313">
                  <c:v>45042.744871548966</c:v>
                </c:pt>
                <c:pt idx="6314">
                  <c:v>45042.744872706375</c:v>
                </c:pt>
                <c:pt idx="6315">
                  <c:v>45042.744873875359</c:v>
                </c:pt>
                <c:pt idx="6316">
                  <c:v>45042.744875032768</c:v>
                </c:pt>
                <c:pt idx="6317">
                  <c:v>45042.744876190176</c:v>
                </c:pt>
                <c:pt idx="6318">
                  <c:v>45042.744877347584</c:v>
                </c:pt>
                <c:pt idx="6319">
                  <c:v>45042.744878504993</c:v>
                </c:pt>
                <c:pt idx="6320">
                  <c:v>45042.744879662401</c:v>
                </c:pt>
                <c:pt idx="6321">
                  <c:v>45042.744880831386</c:v>
                </c:pt>
                <c:pt idx="6322">
                  <c:v>45042.744881988794</c:v>
                </c:pt>
                <c:pt idx="6323">
                  <c:v>45042.744883146202</c:v>
                </c:pt>
                <c:pt idx="6324">
                  <c:v>45042.744884303611</c:v>
                </c:pt>
                <c:pt idx="6325">
                  <c:v>45042.744885461019</c:v>
                </c:pt>
                <c:pt idx="6326">
                  <c:v>45042.744886618428</c:v>
                </c:pt>
                <c:pt idx="6327">
                  <c:v>45042.744887775836</c:v>
                </c:pt>
                <c:pt idx="6328">
                  <c:v>45042.744888933245</c:v>
                </c:pt>
                <c:pt idx="6329">
                  <c:v>45042.744890090653</c:v>
                </c:pt>
                <c:pt idx="6330">
                  <c:v>45042.744891259637</c:v>
                </c:pt>
                <c:pt idx="6331">
                  <c:v>45042.744892417046</c:v>
                </c:pt>
                <c:pt idx="6332">
                  <c:v>45042.74489358603</c:v>
                </c:pt>
                <c:pt idx="6333">
                  <c:v>45042.744894755015</c:v>
                </c:pt>
                <c:pt idx="6334">
                  <c:v>45042.744895923999</c:v>
                </c:pt>
                <c:pt idx="6335">
                  <c:v>45042.744897081408</c:v>
                </c:pt>
                <c:pt idx="6336">
                  <c:v>45042.744898238816</c:v>
                </c:pt>
                <c:pt idx="6337">
                  <c:v>45042.744899396224</c:v>
                </c:pt>
                <c:pt idx="6338">
                  <c:v>45042.744900553633</c:v>
                </c:pt>
                <c:pt idx="6339">
                  <c:v>45042.744901711041</c:v>
                </c:pt>
                <c:pt idx="6340">
                  <c:v>45042.74490286845</c:v>
                </c:pt>
                <c:pt idx="6341">
                  <c:v>45042.744904025858</c:v>
                </c:pt>
                <c:pt idx="6342">
                  <c:v>45042.744905194842</c:v>
                </c:pt>
                <c:pt idx="6343">
                  <c:v>45042.744906363827</c:v>
                </c:pt>
                <c:pt idx="6344">
                  <c:v>45042.744907521235</c:v>
                </c:pt>
                <c:pt idx="6345">
                  <c:v>45042.744908678644</c:v>
                </c:pt>
                <c:pt idx="6346">
                  <c:v>45042.744909836052</c:v>
                </c:pt>
                <c:pt idx="6347">
                  <c:v>45042.744910993461</c:v>
                </c:pt>
                <c:pt idx="6348">
                  <c:v>45042.744912162445</c:v>
                </c:pt>
                <c:pt idx="6349">
                  <c:v>45042.744913319853</c:v>
                </c:pt>
                <c:pt idx="6350">
                  <c:v>45042.744914477262</c:v>
                </c:pt>
                <c:pt idx="6351">
                  <c:v>45042.74491563467</c:v>
                </c:pt>
                <c:pt idx="6352">
                  <c:v>45042.744916792079</c:v>
                </c:pt>
                <c:pt idx="6353">
                  <c:v>45042.744917949487</c:v>
                </c:pt>
                <c:pt idx="6354">
                  <c:v>45042.744919106895</c:v>
                </c:pt>
                <c:pt idx="6355">
                  <c:v>45042.744920264304</c:v>
                </c:pt>
                <c:pt idx="6356">
                  <c:v>45042.744921421712</c:v>
                </c:pt>
                <c:pt idx="6357">
                  <c:v>45042.744922579121</c:v>
                </c:pt>
                <c:pt idx="6358">
                  <c:v>45042.744923736529</c:v>
                </c:pt>
                <c:pt idx="6359">
                  <c:v>45042.744924917082</c:v>
                </c:pt>
                <c:pt idx="6360">
                  <c:v>45042.744926074491</c:v>
                </c:pt>
                <c:pt idx="6361">
                  <c:v>45042.744927231899</c:v>
                </c:pt>
                <c:pt idx="6362">
                  <c:v>45042.744928389307</c:v>
                </c:pt>
                <c:pt idx="6363">
                  <c:v>45042.744929546716</c:v>
                </c:pt>
                <c:pt idx="6364">
                  <c:v>45042.744930704124</c:v>
                </c:pt>
                <c:pt idx="6365">
                  <c:v>45042.744931873109</c:v>
                </c:pt>
                <c:pt idx="6366">
                  <c:v>45042.744933030517</c:v>
                </c:pt>
                <c:pt idx="6367">
                  <c:v>45042.744934187926</c:v>
                </c:pt>
                <c:pt idx="6368">
                  <c:v>45042.744935345334</c:v>
                </c:pt>
                <c:pt idx="6369">
                  <c:v>45042.744936502742</c:v>
                </c:pt>
                <c:pt idx="6370">
                  <c:v>45042.744937671727</c:v>
                </c:pt>
                <c:pt idx="6371">
                  <c:v>45042.744938840711</c:v>
                </c:pt>
                <c:pt idx="6372">
                  <c:v>45042.74493999812</c:v>
                </c:pt>
                <c:pt idx="6373">
                  <c:v>45042.744941155528</c:v>
                </c:pt>
                <c:pt idx="6374">
                  <c:v>45042.744942312936</c:v>
                </c:pt>
                <c:pt idx="6375">
                  <c:v>45042.744943470345</c:v>
                </c:pt>
                <c:pt idx="6376">
                  <c:v>45042.744944639329</c:v>
                </c:pt>
                <c:pt idx="6377">
                  <c:v>45042.744945808314</c:v>
                </c:pt>
                <c:pt idx="6378">
                  <c:v>45042.744946977298</c:v>
                </c:pt>
                <c:pt idx="6379">
                  <c:v>45042.744948134707</c:v>
                </c:pt>
                <c:pt idx="6380">
                  <c:v>45042.744949292115</c:v>
                </c:pt>
                <c:pt idx="6381">
                  <c:v>45042.744950449523</c:v>
                </c:pt>
                <c:pt idx="6382">
                  <c:v>45042.744951618508</c:v>
                </c:pt>
                <c:pt idx="6383">
                  <c:v>45042.744952775916</c:v>
                </c:pt>
                <c:pt idx="6384">
                  <c:v>45042.744953933325</c:v>
                </c:pt>
                <c:pt idx="6385">
                  <c:v>45042.744955090733</c:v>
                </c:pt>
                <c:pt idx="6386">
                  <c:v>45042.744956248142</c:v>
                </c:pt>
                <c:pt idx="6387">
                  <c:v>45042.74495740555</c:v>
                </c:pt>
                <c:pt idx="6388">
                  <c:v>45042.744958562958</c:v>
                </c:pt>
                <c:pt idx="6389">
                  <c:v>45042.744959731943</c:v>
                </c:pt>
                <c:pt idx="6390">
                  <c:v>45042.744960889351</c:v>
                </c:pt>
                <c:pt idx="6391">
                  <c:v>45042.74496204676</c:v>
                </c:pt>
                <c:pt idx="6392">
                  <c:v>45042.744963204168</c:v>
                </c:pt>
                <c:pt idx="6393">
                  <c:v>45042.744964361576</c:v>
                </c:pt>
                <c:pt idx="6394">
                  <c:v>45042.744965530561</c:v>
                </c:pt>
                <c:pt idx="6395">
                  <c:v>45042.744966687969</c:v>
                </c:pt>
                <c:pt idx="6396">
                  <c:v>45042.744967845378</c:v>
                </c:pt>
                <c:pt idx="6397">
                  <c:v>45042.744969002786</c:v>
                </c:pt>
                <c:pt idx="6398">
                  <c:v>45042.744970160194</c:v>
                </c:pt>
                <c:pt idx="6399">
                  <c:v>45042.744971329179</c:v>
                </c:pt>
                <c:pt idx="6400">
                  <c:v>45042.744972498163</c:v>
                </c:pt>
                <c:pt idx="6401">
                  <c:v>45042.744973655572</c:v>
                </c:pt>
                <c:pt idx="6402">
                  <c:v>45042.74497481298</c:v>
                </c:pt>
                <c:pt idx="6403">
                  <c:v>45042.744975970389</c:v>
                </c:pt>
                <c:pt idx="6404">
                  <c:v>45042.744977139373</c:v>
                </c:pt>
                <c:pt idx="6405">
                  <c:v>45042.744978308358</c:v>
                </c:pt>
                <c:pt idx="6406">
                  <c:v>45042.744979465766</c:v>
                </c:pt>
                <c:pt idx="6407">
                  <c:v>45042.744980623174</c:v>
                </c:pt>
                <c:pt idx="6408">
                  <c:v>45042.744981792159</c:v>
                </c:pt>
                <c:pt idx="6409">
                  <c:v>45042.744982949567</c:v>
                </c:pt>
                <c:pt idx="6410">
                  <c:v>45042.744984106976</c:v>
                </c:pt>
                <c:pt idx="6411">
                  <c:v>45042.744985264384</c:v>
                </c:pt>
                <c:pt idx="6412">
                  <c:v>45042.744986421792</c:v>
                </c:pt>
                <c:pt idx="6413">
                  <c:v>45042.744987579201</c:v>
                </c:pt>
                <c:pt idx="6414">
                  <c:v>45042.744988748185</c:v>
                </c:pt>
                <c:pt idx="6415">
                  <c:v>45042.744989905594</c:v>
                </c:pt>
                <c:pt idx="6416">
                  <c:v>45042.744991063002</c:v>
                </c:pt>
                <c:pt idx="6417">
                  <c:v>45042.74499222041</c:v>
                </c:pt>
                <c:pt idx="6418">
                  <c:v>45042.744993377819</c:v>
                </c:pt>
                <c:pt idx="6419">
                  <c:v>45042.744994535227</c:v>
                </c:pt>
                <c:pt idx="6420">
                  <c:v>45042.744995692636</c:v>
                </c:pt>
                <c:pt idx="6421">
                  <c:v>45042.744996850044</c:v>
                </c:pt>
                <c:pt idx="6422">
                  <c:v>45042.744998007453</c:v>
                </c:pt>
                <c:pt idx="6423">
                  <c:v>45042.744999164861</c:v>
                </c:pt>
                <c:pt idx="6424">
                  <c:v>45042.745000322269</c:v>
                </c:pt>
                <c:pt idx="6425">
                  <c:v>45042.745001479678</c:v>
                </c:pt>
                <c:pt idx="6426">
                  <c:v>45042.745002637086</c:v>
                </c:pt>
                <c:pt idx="6427">
                  <c:v>45042.745003794495</c:v>
                </c:pt>
                <c:pt idx="6428">
                  <c:v>45042.745004951903</c:v>
                </c:pt>
                <c:pt idx="6429">
                  <c:v>45042.745006109311</c:v>
                </c:pt>
                <c:pt idx="6430">
                  <c:v>45042.74500726672</c:v>
                </c:pt>
                <c:pt idx="6431">
                  <c:v>45042.745008435704</c:v>
                </c:pt>
                <c:pt idx="6432">
                  <c:v>45042.745009593113</c:v>
                </c:pt>
                <c:pt idx="6433">
                  <c:v>45042.745010750521</c:v>
                </c:pt>
                <c:pt idx="6434">
                  <c:v>45042.745011907929</c:v>
                </c:pt>
                <c:pt idx="6435">
                  <c:v>45042.745013076914</c:v>
                </c:pt>
                <c:pt idx="6436">
                  <c:v>45042.745014234322</c:v>
                </c:pt>
                <c:pt idx="6437">
                  <c:v>45042.745015391731</c:v>
                </c:pt>
                <c:pt idx="6438">
                  <c:v>45042.745016549139</c:v>
                </c:pt>
                <c:pt idx="6439">
                  <c:v>45042.745017718124</c:v>
                </c:pt>
                <c:pt idx="6440">
                  <c:v>45042.745018875532</c:v>
                </c:pt>
                <c:pt idx="6441">
                  <c:v>45042.74502003294</c:v>
                </c:pt>
                <c:pt idx="6442">
                  <c:v>45042.745021190349</c:v>
                </c:pt>
                <c:pt idx="6443">
                  <c:v>45042.745022347757</c:v>
                </c:pt>
                <c:pt idx="6444">
                  <c:v>45042.745023505166</c:v>
                </c:pt>
                <c:pt idx="6445">
                  <c:v>45042.745024662574</c:v>
                </c:pt>
                <c:pt idx="6446">
                  <c:v>45042.745025819982</c:v>
                </c:pt>
                <c:pt idx="6447">
                  <c:v>45042.745026988967</c:v>
                </c:pt>
                <c:pt idx="6448">
                  <c:v>45042.745028146375</c:v>
                </c:pt>
                <c:pt idx="6449">
                  <c:v>45042.745029303784</c:v>
                </c:pt>
                <c:pt idx="6450">
                  <c:v>45042.745030461192</c:v>
                </c:pt>
                <c:pt idx="6451">
                  <c:v>45042.745031630177</c:v>
                </c:pt>
                <c:pt idx="6452">
                  <c:v>45042.745032787585</c:v>
                </c:pt>
                <c:pt idx="6453">
                  <c:v>45042.745033956569</c:v>
                </c:pt>
                <c:pt idx="6454">
                  <c:v>45042.745035125554</c:v>
                </c:pt>
                <c:pt idx="6455">
                  <c:v>45042.745036282962</c:v>
                </c:pt>
                <c:pt idx="6456">
                  <c:v>45042.745037440371</c:v>
                </c:pt>
                <c:pt idx="6457">
                  <c:v>45042.745038597779</c:v>
                </c:pt>
                <c:pt idx="6458">
                  <c:v>45042.745039755187</c:v>
                </c:pt>
                <c:pt idx="6459">
                  <c:v>45042.745040924172</c:v>
                </c:pt>
                <c:pt idx="6460">
                  <c:v>45042.74504208158</c:v>
                </c:pt>
                <c:pt idx="6461">
                  <c:v>45042.745043238989</c:v>
                </c:pt>
                <c:pt idx="6462">
                  <c:v>45042.745044407973</c:v>
                </c:pt>
                <c:pt idx="6463">
                  <c:v>45042.745045565382</c:v>
                </c:pt>
                <c:pt idx="6464">
                  <c:v>45042.74504672279</c:v>
                </c:pt>
                <c:pt idx="6465">
                  <c:v>45042.745047880198</c:v>
                </c:pt>
                <c:pt idx="6466">
                  <c:v>45042.745049037607</c:v>
                </c:pt>
                <c:pt idx="6467">
                  <c:v>45042.745050195015</c:v>
                </c:pt>
                <c:pt idx="6468">
                  <c:v>45042.745051364</c:v>
                </c:pt>
                <c:pt idx="6469">
                  <c:v>45042.745052521408</c:v>
                </c:pt>
                <c:pt idx="6470">
                  <c:v>45042.745053678816</c:v>
                </c:pt>
                <c:pt idx="6471">
                  <c:v>45042.745054847801</c:v>
                </c:pt>
                <c:pt idx="6472">
                  <c:v>45042.745056016785</c:v>
                </c:pt>
                <c:pt idx="6473">
                  <c:v>45042.745057174194</c:v>
                </c:pt>
                <c:pt idx="6474">
                  <c:v>45042.745058343178</c:v>
                </c:pt>
                <c:pt idx="6475">
                  <c:v>45042.745059500587</c:v>
                </c:pt>
                <c:pt idx="6476">
                  <c:v>45042.745060657995</c:v>
                </c:pt>
                <c:pt idx="6477">
                  <c:v>45042.745061815403</c:v>
                </c:pt>
                <c:pt idx="6478">
                  <c:v>45042.745062972812</c:v>
                </c:pt>
                <c:pt idx="6479">
                  <c:v>45042.74506413022</c:v>
                </c:pt>
                <c:pt idx="6480">
                  <c:v>45042.745065287629</c:v>
                </c:pt>
                <c:pt idx="6481">
                  <c:v>45042.745066445037</c:v>
                </c:pt>
                <c:pt idx="6482">
                  <c:v>45042.745067602445</c:v>
                </c:pt>
                <c:pt idx="6483">
                  <c:v>45042.745068759854</c:v>
                </c:pt>
                <c:pt idx="6484">
                  <c:v>45042.745069917262</c:v>
                </c:pt>
                <c:pt idx="6485">
                  <c:v>45042.745071074671</c:v>
                </c:pt>
                <c:pt idx="6486">
                  <c:v>45042.745072232079</c:v>
                </c:pt>
                <c:pt idx="6487">
                  <c:v>45042.745073401064</c:v>
                </c:pt>
                <c:pt idx="6488">
                  <c:v>45042.745074558472</c:v>
                </c:pt>
                <c:pt idx="6489">
                  <c:v>45042.74507571588</c:v>
                </c:pt>
                <c:pt idx="6490">
                  <c:v>45042.745076884865</c:v>
                </c:pt>
                <c:pt idx="6491">
                  <c:v>45042.745078042273</c:v>
                </c:pt>
                <c:pt idx="6492">
                  <c:v>45042.745079199682</c:v>
                </c:pt>
                <c:pt idx="6493">
                  <c:v>45042.745080368666</c:v>
                </c:pt>
                <c:pt idx="6494">
                  <c:v>45042.745081526075</c:v>
                </c:pt>
                <c:pt idx="6495">
                  <c:v>45042.745082683483</c:v>
                </c:pt>
                <c:pt idx="6496">
                  <c:v>45042.745083840891</c:v>
                </c:pt>
                <c:pt idx="6497">
                  <c:v>45042.7450849983</c:v>
                </c:pt>
                <c:pt idx="6498">
                  <c:v>45042.745086155708</c:v>
                </c:pt>
                <c:pt idx="6499">
                  <c:v>45042.745087313117</c:v>
                </c:pt>
                <c:pt idx="6500">
                  <c:v>45042.745088482101</c:v>
                </c:pt>
                <c:pt idx="6501">
                  <c:v>45042.745089639509</c:v>
                </c:pt>
                <c:pt idx="6502">
                  <c:v>45042.745090796918</c:v>
                </c:pt>
                <c:pt idx="6503">
                  <c:v>45042.745091965902</c:v>
                </c:pt>
                <c:pt idx="6504">
                  <c:v>45042.745093123311</c:v>
                </c:pt>
                <c:pt idx="6505">
                  <c:v>45042.745094280719</c:v>
                </c:pt>
                <c:pt idx="6506">
                  <c:v>45042.745095438127</c:v>
                </c:pt>
                <c:pt idx="6507">
                  <c:v>45042.745096607112</c:v>
                </c:pt>
                <c:pt idx="6508">
                  <c:v>45042.74509776452</c:v>
                </c:pt>
                <c:pt idx="6509">
                  <c:v>45042.745098933505</c:v>
                </c:pt>
                <c:pt idx="6510">
                  <c:v>45042.745100090913</c:v>
                </c:pt>
                <c:pt idx="6511">
                  <c:v>45042.745101248322</c:v>
                </c:pt>
                <c:pt idx="6512">
                  <c:v>45042.74510240573</c:v>
                </c:pt>
                <c:pt idx="6513">
                  <c:v>45042.745103563138</c:v>
                </c:pt>
                <c:pt idx="6514">
                  <c:v>45042.745104720547</c:v>
                </c:pt>
                <c:pt idx="6515">
                  <c:v>45042.745105889531</c:v>
                </c:pt>
                <c:pt idx="6516">
                  <c:v>45042.745107058516</c:v>
                </c:pt>
                <c:pt idx="6517">
                  <c:v>45042.745108215924</c:v>
                </c:pt>
                <c:pt idx="6518">
                  <c:v>45042.745109384909</c:v>
                </c:pt>
                <c:pt idx="6519">
                  <c:v>45042.745110553893</c:v>
                </c:pt>
                <c:pt idx="6520">
                  <c:v>45042.745111711301</c:v>
                </c:pt>
                <c:pt idx="6521">
                  <c:v>45042.74511286871</c:v>
                </c:pt>
                <c:pt idx="6522">
                  <c:v>45042.745114037694</c:v>
                </c:pt>
                <c:pt idx="6523">
                  <c:v>45042.745115195103</c:v>
                </c:pt>
                <c:pt idx="6524">
                  <c:v>45042.745116352511</c:v>
                </c:pt>
                <c:pt idx="6525">
                  <c:v>45042.74511750992</c:v>
                </c:pt>
                <c:pt idx="6526">
                  <c:v>45042.745118678904</c:v>
                </c:pt>
                <c:pt idx="6527">
                  <c:v>45042.745119836312</c:v>
                </c:pt>
                <c:pt idx="6528">
                  <c:v>45042.745120993721</c:v>
                </c:pt>
                <c:pt idx="6529">
                  <c:v>45042.745122151129</c:v>
                </c:pt>
                <c:pt idx="6530">
                  <c:v>45042.745123308538</c:v>
                </c:pt>
                <c:pt idx="6531">
                  <c:v>45042.745124465946</c:v>
                </c:pt>
                <c:pt idx="6532">
                  <c:v>45042.745125623354</c:v>
                </c:pt>
                <c:pt idx="6533">
                  <c:v>45042.745126780763</c:v>
                </c:pt>
                <c:pt idx="6534">
                  <c:v>45042.745127949747</c:v>
                </c:pt>
                <c:pt idx="6535">
                  <c:v>45042.745129107156</c:v>
                </c:pt>
                <c:pt idx="6536">
                  <c:v>45042.74513027614</c:v>
                </c:pt>
                <c:pt idx="6537">
                  <c:v>45042.745131445125</c:v>
                </c:pt>
                <c:pt idx="6538">
                  <c:v>45042.745132602533</c:v>
                </c:pt>
                <c:pt idx="6539">
                  <c:v>45042.745133771517</c:v>
                </c:pt>
                <c:pt idx="6540">
                  <c:v>45042.745134940502</c:v>
                </c:pt>
                <c:pt idx="6541">
                  <c:v>45042.745136109486</c:v>
                </c:pt>
                <c:pt idx="6542">
                  <c:v>45042.745137266895</c:v>
                </c:pt>
                <c:pt idx="6543">
                  <c:v>45042.745138424303</c:v>
                </c:pt>
                <c:pt idx="6544">
                  <c:v>45042.745139593288</c:v>
                </c:pt>
                <c:pt idx="6545">
                  <c:v>45042.745140750696</c:v>
                </c:pt>
                <c:pt idx="6546">
                  <c:v>45042.745141908104</c:v>
                </c:pt>
                <c:pt idx="6547">
                  <c:v>45042.745143077089</c:v>
                </c:pt>
                <c:pt idx="6548">
                  <c:v>45042.745144234497</c:v>
                </c:pt>
                <c:pt idx="6549">
                  <c:v>45042.745145391906</c:v>
                </c:pt>
                <c:pt idx="6550">
                  <c:v>45042.745146549314</c:v>
                </c:pt>
                <c:pt idx="6551">
                  <c:v>45042.745147706722</c:v>
                </c:pt>
                <c:pt idx="6552">
                  <c:v>45042.745148864131</c:v>
                </c:pt>
                <c:pt idx="6553">
                  <c:v>45042.745150021539</c:v>
                </c:pt>
                <c:pt idx="6554">
                  <c:v>45042.745151178948</c:v>
                </c:pt>
                <c:pt idx="6555">
                  <c:v>45042.745152336356</c:v>
                </c:pt>
                <c:pt idx="6556">
                  <c:v>45042.745153493765</c:v>
                </c:pt>
                <c:pt idx="6557">
                  <c:v>45042.745154662749</c:v>
                </c:pt>
                <c:pt idx="6558">
                  <c:v>45042.745155820157</c:v>
                </c:pt>
                <c:pt idx="6559">
                  <c:v>45042.745156977566</c:v>
                </c:pt>
                <c:pt idx="6560">
                  <c:v>45042.745158134974</c:v>
                </c:pt>
                <c:pt idx="6561">
                  <c:v>45042.745159303959</c:v>
                </c:pt>
                <c:pt idx="6562">
                  <c:v>45042.745160472943</c:v>
                </c:pt>
                <c:pt idx="6563">
                  <c:v>45042.745161641928</c:v>
                </c:pt>
                <c:pt idx="6564">
                  <c:v>45042.745162799336</c:v>
                </c:pt>
                <c:pt idx="6565">
                  <c:v>45042.74516396832</c:v>
                </c:pt>
                <c:pt idx="6566">
                  <c:v>45042.745165125729</c:v>
                </c:pt>
                <c:pt idx="6567">
                  <c:v>45042.745166294713</c:v>
                </c:pt>
                <c:pt idx="6568">
                  <c:v>45042.745167463698</c:v>
                </c:pt>
                <c:pt idx="6569">
                  <c:v>45042.745168644251</c:v>
                </c:pt>
                <c:pt idx="6570">
                  <c:v>45042.745169801659</c:v>
                </c:pt>
                <c:pt idx="6571">
                  <c:v>45042.745170959068</c:v>
                </c:pt>
                <c:pt idx="6572">
                  <c:v>45042.745172116476</c:v>
                </c:pt>
                <c:pt idx="6573">
                  <c:v>45042.745173273885</c:v>
                </c:pt>
                <c:pt idx="6574">
                  <c:v>45042.745174431293</c:v>
                </c:pt>
                <c:pt idx="6575">
                  <c:v>45042.745175588701</c:v>
                </c:pt>
                <c:pt idx="6576">
                  <c:v>45042.74517674611</c:v>
                </c:pt>
                <c:pt idx="6577">
                  <c:v>45042.745177903518</c:v>
                </c:pt>
                <c:pt idx="6578">
                  <c:v>45042.745179060927</c:v>
                </c:pt>
                <c:pt idx="6579">
                  <c:v>45042.745180229911</c:v>
                </c:pt>
                <c:pt idx="6580">
                  <c:v>45042.745181387319</c:v>
                </c:pt>
                <c:pt idx="6581">
                  <c:v>45042.745182544728</c:v>
                </c:pt>
                <c:pt idx="6582">
                  <c:v>45042.745183702136</c:v>
                </c:pt>
                <c:pt idx="6583">
                  <c:v>45042.745184871121</c:v>
                </c:pt>
                <c:pt idx="6584">
                  <c:v>45042.745186040105</c:v>
                </c:pt>
                <c:pt idx="6585">
                  <c:v>45042.745187197514</c:v>
                </c:pt>
                <c:pt idx="6586">
                  <c:v>45042.745188354922</c:v>
                </c:pt>
                <c:pt idx="6587">
                  <c:v>45042.74518951233</c:v>
                </c:pt>
                <c:pt idx="6588">
                  <c:v>45042.745190681315</c:v>
                </c:pt>
                <c:pt idx="6589">
                  <c:v>45042.745191838723</c:v>
                </c:pt>
                <c:pt idx="6590">
                  <c:v>45042.745192996132</c:v>
                </c:pt>
                <c:pt idx="6591">
                  <c:v>45042.745194165116</c:v>
                </c:pt>
                <c:pt idx="6592">
                  <c:v>45042.745195322525</c:v>
                </c:pt>
                <c:pt idx="6593">
                  <c:v>45042.745196491509</c:v>
                </c:pt>
                <c:pt idx="6594">
                  <c:v>45042.745197660493</c:v>
                </c:pt>
                <c:pt idx="6595">
                  <c:v>45042.745198817902</c:v>
                </c:pt>
                <c:pt idx="6596">
                  <c:v>45042.74519997531</c:v>
                </c:pt>
                <c:pt idx="6597">
                  <c:v>45042.745201132719</c:v>
                </c:pt>
                <c:pt idx="6598">
                  <c:v>45042.745202290127</c:v>
                </c:pt>
                <c:pt idx="6599">
                  <c:v>45042.745203447535</c:v>
                </c:pt>
                <c:pt idx="6600">
                  <c:v>45042.745204604944</c:v>
                </c:pt>
                <c:pt idx="6601">
                  <c:v>45042.745205762352</c:v>
                </c:pt>
                <c:pt idx="6602">
                  <c:v>45042.745206919761</c:v>
                </c:pt>
                <c:pt idx="6603">
                  <c:v>45042.745208077169</c:v>
                </c:pt>
                <c:pt idx="6604">
                  <c:v>45042.745209246154</c:v>
                </c:pt>
                <c:pt idx="6605">
                  <c:v>45042.745210403562</c:v>
                </c:pt>
                <c:pt idx="6606">
                  <c:v>45042.74521156097</c:v>
                </c:pt>
                <c:pt idx="6607">
                  <c:v>45042.745212718379</c:v>
                </c:pt>
                <c:pt idx="6608">
                  <c:v>45042.745213875787</c:v>
                </c:pt>
                <c:pt idx="6609">
                  <c:v>45042.745215033196</c:v>
                </c:pt>
                <c:pt idx="6610">
                  <c:v>45042.745216190604</c:v>
                </c:pt>
                <c:pt idx="6611">
                  <c:v>45042.745217348012</c:v>
                </c:pt>
                <c:pt idx="6612">
                  <c:v>45042.745218505421</c:v>
                </c:pt>
                <c:pt idx="6613">
                  <c:v>45042.745219662829</c:v>
                </c:pt>
                <c:pt idx="6614">
                  <c:v>45042.745220831814</c:v>
                </c:pt>
                <c:pt idx="6615">
                  <c:v>45042.745221989222</c:v>
                </c:pt>
                <c:pt idx="6616">
                  <c:v>45042.74522314663</c:v>
                </c:pt>
                <c:pt idx="6617">
                  <c:v>45042.745224304039</c:v>
                </c:pt>
                <c:pt idx="6618">
                  <c:v>45042.745225473023</c:v>
                </c:pt>
                <c:pt idx="6619">
                  <c:v>45042.745226642008</c:v>
                </c:pt>
                <c:pt idx="6620">
                  <c:v>45042.745227799416</c:v>
                </c:pt>
                <c:pt idx="6621">
                  <c:v>45042.745228956825</c:v>
                </c:pt>
                <c:pt idx="6622">
                  <c:v>45042.745230114233</c:v>
                </c:pt>
                <c:pt idx="6623">
                  <c:v>45042.745231271641</c:v>
                </c:pt>
                <c:pt idx="6624">
                  <c:v>45042.745232440626</c:v>
                </c:pt>
                <c:pt idx="6625">
                  <c:v>45042.74523360961</c:v>
                </c:pt>
                <c:pt idx="6626">
                  <c:v>45042.745234767019</c:v>
                </c:pt>
                <c:pt idx="6627">
                  <c:v>45042.745235924427</c:v>
                </c:pt>
                <c:pt idx="6628">
                  <c:v>45042.745237093412</c:v>
                </c:pt>
                <c:pt idx="6629">
                  <c:v>45042.745238262396</c:v>
                </c:pt>
                <c:pt idx="6630">
                  <c:v>45042.74523943138</c:v>
                </c:pt>
                <c:pt idx="6631">
                  <c:v>45042.745240588789</c:v>
                </c:pt>
                <c:pt idx="6632">
                  <c:v>45042.745241746197</c:v>
                </c:pt>
                <c:pt idx="6633">
                  <c:v>45042.745242903606</c:v>
                </c:pt>
                <c:pt idx="6634">
                  <c:v>45042.745244061014</c:v>
                </c:pt>
                <c:pt idx="6635">
                  <c:v>45042.745245218422</c:v>
                </c:pt>
                <c:pt idx="6636">
                  <c:v>45042.745246387407</c:v>
                </c:pt>
                <c:pt idx="6637">
                  <c:v>45042.745247556391</c:v>
                </c:pt>
                <c:pt idx="6638">
                  <c:v>45042.745248725376</c:v>
                </c:pt>
                <c:pt idx="6639">
                  <c:v>45042.745249882784</c:v>
                </c:pt>
                <c:pt idx="6640">
                  <c:v>45042.745251040193</c:v>
                </c:pt>
                <c:pt idx="6641">
                  <c:v>45042.745252209177</c:v>
                </c:pt>
                <c:pt idx="6642">
                  <c:v>45042.745253366586</c:v>
                </c:pt>
                <c:pt idx="6643">
                  <c:v>45042.745254523994</c:v>
                </c:pt>
                <c:pt idx="6644">
                  <c:v>45042.745255681402</c:v>
                </c:pt>
                <c:pt idx="6645">
                  <c:v>45042.745256838811</c:v>
                </c:pt>
                <c:pt idx="6646">
                  <c:v>45042.745257996219</c:v>
                </c:pt>
                <c:pt idx="6647">
                  <c:v>45042.745259153628</c:v>
                </c:pt>
                <c:pt idx="6648">
                  <c:v>45042.745260322612</c:v>
                </c:pt>
                <c:pt idx="6649">
                  <c:v>45042.74526148002</c:v>
                </c:pt>
                <c:pt idx="6650">
                  <c:v>45042.745262637429</c:v>
                </c:pt>
                <c:pt idx="6651">
                  <c:v>45042.745263794837</c:v>
                </c:pt>
                <c:pt idx="6652">
                  <c:v>45042.745264963822</c:v>
                </c:pt>
                <c:pt idx="6653">
                  <c:v>45042.74526612123</c:v>
                </c:pt>
                <c:pt idx="6654">
                  <c:v>45042.745267278638</c:v>
                </c:pt>
                <c:pt idx="6655">
                  <c:v>45042.745268436047</c:v>
                </c:pt>
                <c:pt idx="6656">
                  <c:v>45042.745269605031</c:v>
                </c:pt>
                <c:pt idx="6657">
                  <c:v>45042.74527076244</c:v>
                </c:pt>
                <c:pt idx="6658">
                  <c:v>45042.745271919848</c:v>
                </c:pt>
                <c:pt idx="6659">
                  <c:v>45042.745273077257</c:v>
                </c:pt>
                <c:pt idx="6660">
                  <c:v>45042.745274234665</c:v>
                </c:pt>
                <c:pt idx="6661">
                  <c:v>45042.745275392073</c:v>
                </c:pt>
                <c:pt idx="6662">
                  <c:v>45042.745276549482</c:v>
                </c:pt>
                <c:pt idx="6663">
                  <c:v>45042.74527770689</c:v>
                </c:pt>
                <c:pt idx="6664">
                  <c:v>45042.745278875875</c:v>
                </c:pt>
                <c:pt idx="6665">
                  <c:v>45042.745280044859</c:v>
                </c:pt>
                <c:pt idx="6666">
                  <c:v>45042.745281202268</c:v>
                </c:pt>
                <c:pt idx="6667">
                  <c:v>45042.745282359676</c:v>
                </c:pt>
                <c:pt idx="6668">
                  <c:v>45042.745283517084</c:v>
                </c:pt>
                <c:pt idx="6669">
                  <c:v>45042.745284674493</c:v>
                </c:pt>
                <c:pt idx="6670">
                  <c:v>45042.745285831901</c:v>
                </c:pt>
                <c:pt idx="6671">
                  <c:v>45042.745287000886</c:v>
                </c:pt>
                <c:pt idx="6672">
                  <c:v>45042.745288158294</c:v>
                </c:pt>
                <c:pt idx="6673">
                  <c:v>45042.745289315702</c:v>
                </c:pt>
                <c:pt idx="6674">
                  <c:v>45042.745290473111</c:v>
                </c:pt>
                <c:pt idx="6675">
                  <c:v>45042.745291642095</c:v>
                </c:pt>
                <c:pt idx="6676">
                  <c:v>45042.745292799504</c:v>
                </c:pt>
                <c:pt idx="6677">
                  <c:v>45042.745293956912</c:v>
                </c:pt>
                <c:pt idx="6678">
                  <c:v>45042.74529511432</c:v>
                </c:pt>
                <c:pt idx="6679">
                  <c:v>45042.745296271729</c:v>
                </c:pt>
                <c:pt idx="6680">
                  <c:v>45042.745297440713</c:v>
                </c:pt>
                <c:pt idx="6681">
                  <c:v>45042.745298598122</c:v>
                </c:pt>
                <c:pt idx="6682">
                  <c:v>45042.74529975553</c:v>
                </c:pt>
                <c:pt idx="6683">
                  <c:v>45042.745300924515</c:v>
                </c:pt>
                <c:pt idx="6684">
                  <c:v>45042.745302093499</c:v>
                </c:pt>
                <c:pt idx="6685">
                  <c:v>45042.745303250907</c:v>
                </c:pt>
                <c:pt idx="6686">
                  <c:v>45042.745304408316</c:v>
                </c:pt>
                <c:pt idx="6687">
                  <c:v>45042.745305565724</c:v>
                </c:pt>
                <c:pt idx="6688">
                  <c:v>45042.745306723133</c:v>
                </c:pt>
                <c:pt idx="6689">
                  <c:v>45042.745307880541</c:v>
                </c:pt>
                <c:pt idx="6690">
                  <c:v>45042.745309049526</c:v>
                </c:pt>
                <c:pt idx="6691">
                  <c:v>45042.745310206934</c:v>
                </c:pt>
                <c:pt idx="6692">
                  <c:v>45042.745311364342</c:v>
                </c:pt>
                <c:pt idx="6693">
                  <c:v>45042.745312521751</c:v>
                </c:pt>
                <c:pt idx="6694">
                  <c:v>45042.745313690735</c:v>
                </c:pt>
                <c:pt idx="6695">
                  <c:v>45042.74531485972</c:v>
                </c:pt>
                <c:pt idx="6696">
                  <c:v>45042.745316017128</c:v>
                </c:pt>
                <c:pt idx="6697">
                  <c:v>45042.745317174536</c:v>
                </c:pt>
                <c:pt idx="6698">
                  <c:v>45042.745318331945</c:v>
                </c:pt>
                <c:pt idx="6699">
                  <c:v>45042.745319500929</c:v>
                </c:pt>
                <c:pt idx="6700">
                  <c:v>45042.745320669914</c:v>
                </c:pt>
                <c:pt idx="6701">
                  <c:v>45042.745321827322</c:v>
                </c:pt>
                <c:pt idx="6702">
                  <c:v>45042.745322984731</c:v>
                </c:pt>
                <c:pt idx="6703">
                  <c:v>45042.745324142139</c:v>
                </c:pt>
                <c:pt idx="6704">
                  <c:v>45042.745325299547</c:v>
                </c:pt>
                <c:pt idx="6705">
                  <c:v>45042.745326456956</c:v>
                </c:pt>
                <c:pt idx="6706">
                  <c:v>45042.745327614364</c:v>
                </c:pt>
                <c:pt idx="6707">
                  <c:v>45042.745328771773</c:v>
                </c:pt>
                <c:pt idx="6708">
                  <c:v>45042.745329929181</c:v>
                </c:pt>
                <c:pt idx="6709">
                  <c:v>45042.745331086589</c:v>
                </c:pt>
                <c:pt idx="6710">
                  <c:v>45042.745332243998</c:v>
                </c:pt>
                <c:pt idx="6711">
                  <c:v>45042.745333412982</c:v>
                </c:pt>
                <c:pt idx="6712">
                  <c:v>45042.745334581967</c:v>
                </c:pt>
                <c:pt idx="6713">
                  <c:v>45042.745335750951</c:v>
                </c:pt>
                <c:pt idx="6714">
                  <c:v>45042.745336919936</c:v>
                </c:pt>
                <c:pt idx="6715">
                  <c:v>45042.745338077344</c:v>
                </c:pt>
                <c:pt idx="6716">
                  <c:v>45042.745339234752</c:v>
                </c:pt>
                <c:pt idx="6717">
                  <c:v>45042.745340392161</c:v>
                </c:pt>
                <c:pt idx="6718">
                  <c:v>45042.745341561145</c:v>
                </c:pt>
                <c:pt idx="6719">
                  <c:v>45042.745342718554</c:v>
                </c:pt>
                <c:pt idx="6720">
                  <c:v>45042.745343875962</c:v>
                </c:pt>
                <c:pt idx="6721">
                  <c:v>45042.745345033371</c:v>
                </c:pt>
                <c:pt idx="6722">
                  <c:v>45042.745346190779</c:v>
                </c:pt>
                <c:pt idx="6723">
                  <c:v>45042.745347359763</c:v>
                </c:pt>
                <c:pt idx="6724">
                  <c:v>45042.745348517172</c:v>
                </c:pt>
                <c:pt idx="6725">
                  <c:v>45042.74534967458</c:v>
                </c:pt>
                <c:pt idx="6726">
                  <c:v>45042.745350831989</c:v>
                </c:pt>
                <c:pt idx="6727">
                  <c:v>45042.745351989397</c:v>
                </c:pt>
                <c:pt idx="6728">
                  <c:v>45042.745353146805</c:v>
                </c:pt>
                <c:pt idx="6729">
                  <c:v>45042.745354304214</c:v>
                </c:pt>
                <c:pt idx="6730">
                  <c:v>45042.745355473198</c:v>
                </c:pt>
                <c:pt idx="6731">
                  <c:v>45042.745356630607</c:v>
                </c:pt>
                <c:pt idx="6732">
                  <c:v>45042.745357799591</c:v>
                </c:pt>
                <c:pt idx="6733">
                  <c:v>45042.745358957</c:v>
                </c:pt>
                <c:pt idx="6734">
                  <c:v>45042.745360114408</c:v>
                </c:pt>
                <c:pt idx="6735">
                  <c:v>45042.745361271816</c:v>
                </c:pt>
                <c:pt idx="6736">
                  <c:v>45042.745362429225</c:v>
                </c:pt>
                <c:pt idx="6737">
                  <c:v>45042.745363586633</c:v>
                </c:pt>
                <c:pt idx="6738">
                  <c:v>45042.745364755618</c:v>
                </c:pt>
                <c:pt idx="6739">
                  <c:v>45042.745365913026</c:v>
                </c:pt>
                <c:pt idx="6740">
                  <c:v>45042.745367070434</c:v>
                </c:pt>
                <c:pt idx="6741">
                  <c:v>45042.745368227843</c:v>
                </c:pt>
                <c:pt idx="6742">
                  <c:v>45042.745369385251</c:v>
                </c:pt>
                <c:pt idx="6743">
                  <c:v>45042.74537054266</c:v>
                </c:pt>
                <c:pt idx="6744">
                  <c:v>45042.745371700068</c:v>
                </c:pt>
                <c:pt idx="6745">
                  <c:v>45042.745372869053</c:v>
                </c:pt>
                <c:pt idx="6746">
                  <c:v>45042.745374026461</c:v>
                </c:pt>
                <c:pt idx="6747">
                  <c:v>45042.745375183869</c:v>
                </c:pt>
                <c:pt idx="6748">
                  <c:v>45042.745376341278</c:v>
                </c:pt>
                <c:pt idx="6749">
                  <c:v>45042.745377498686</c:v>
                </c:pt>
                <c:pt idx="6750">
                  <c:v>45042.745378656095</c:v>
                </c:pt>
                <c:pt idx="6751">
                  <c:v>45042.745379813503</c:v>
                </c:pt>
                <c:pt idx="6752">
                  <c:v>45042.745380970911</c:v>
                </c:pt>
                <c:pt idx="6753">
                  <c:v>45042.745382139896</c:v>
                </c:pt>
                <c:pt idx="6754">
                  <c:v>45042.745383297304</c:v>
                </c:pt>
                <c:pt idx="6755">
                  <c:v>45042.745384466289</c:v>
                </c:pt>
                <c:pt idx="6756">
                  <c:v>45042.745385635273</c:v>
                </c:pt>
                <c:pt idx="6757">
                  <c:v>45042.745386792682</c:v>
                </c:pt>
                <c:pt idx="6758">
                  <c:v>45042.74538795009</c:v>
                </c:pt>
                <c:pt idx="6759">
                  <c:v>45042.745389107498</c:v>
                </c:pt>
                <c:pt idx="6760">
                  <c:v>45042.745390264907</c:v>
                </c:pt>
                <c:pt idx="6761">
                  <c:v>45042.745391433891</c:v>
                </c:pt>
                <c:pt idx="6762">
                  <c:v>45042.7453925913</c:v>
                </c:pt>
                <c:pt idx="6763">
                  <c:v>45042.745393760284</c:v>
                </c:pt>
                <c:pt idx="6764">
                  <c:v>45042.745394917692</c:v>
                </c:pt>
                <c:pt idx="6765">
                  <c:v>45042.745396075101</c:v>
                </c:pt>
                <c:pt idx="6766">
                  <c:v>45042.745397244085</c:v>
                </c:pt>
                <c:pt idx="6767">
                  <c:v>45042.745398401494</c:v>
                </c:pt>
                <c:pt idx="6768">
                  <c:v>45042.745399558902</c:v>
                </c:pt>
                <c:pt idx="6769">
                  <c:v>45042.745400716311</c:v>
                </c:pt>
                <c:pt idx="6770">
                  <c:v>45042.745401885295</c:v>
                </c:pt>
                <c:pt idx="6771">
                  <c:v>45042.745403054279</c:v>
                </c:pt>
                <c:pt idx="6772">
                  <c:v>45042.745404211688</c:v>
                </c:pt>
                <c:pt idx="6773">
                  <c:v>45042.745405369096</c:v>
                </c:pt>
                <c:pt idx="6774">
                  <c:v>45042.745406538081</c:v>
                </c:pt>
                <c:pt idx="6775">
                  <c:v>45042.745407695489</c:v>
                </c:pt>
                <c:pt idx="6776">
                  <c:v>45042.745408864474</c:v>
                </c:pt>
                <c:pt idx="6777">
                  <c:v>45042.745410021882</c:v>
                </c:pt>
                <c:pt idx="6778">
                  <c:v>45042.745411190866</c:v>
                </c:pt>
                <c:pt idx="6779">
                  <c:v>45042.745412348275</c:v>
                </c:pt>
                <c:pt idx="6780">
                  <c:v>45042.745413505683</c:v>
                </c:pt>
                <c:pt idx="6781">
                  <c:v>45042.745414663092</c:v>
                </c:pt>
                <c:pt idx="6782">
                  <c:v>45042.7454158205</c:v>
                </c:pt>
                <c:pt idx="6783">
                  <c:v>45042.745416977908</c:v>
                </c:pt>
                <c:pt idx="6784">
                  <c:v>45042.745418135317</c:v>
                </c:pt>
                <c:pt idx="6785">
                  <c:v>45042.745419292725</c:v>
                </c:pt>
                <c:pt idx="6786">
                  <c:v>45042.74542046171</c:v>
                </c:pt>
                <c:pt idx="6787">
                  <c:v>45042.745421619118</c:v>
                </c:pt>
                <c:pt idx="6788">
                  <c:v>45042.745422776527</c:v>
                </c:pt>
                <c:pt idx="6789">
                  <c:v>45042.745423933935</c:v>
                </c:pt>
                <c:pt idx="6790">
                  <c:v>45042.745425091343</c:v>
                </c:pt>
                <c:pt idx="6791">
                  <c:v>45042.745426248752</c:v>
                </c:pt>
                <c:pt idx="6792">
                  <c:v>45042.74542740616</c:v>
                </c:pt>
                <c:pt idx="6793">
                  <c:v>45042.745428563569</c:v>
                </c:pt>
                <c:pt idx="6794">
                  <c:v>45042.745429732553</c:v>
                </c:pt>
                <c:pt idx="6795">
                  <c:v>45042.745430889961</c:v>
                </c:pt>
                <c:pt idx="6796">
                  <c:v>45042.74543204737</c:v>
                </c:pt>
                <c:pt idx="6797">
                  <c:v>45042.745433204778</c:v>
                </c:pt>
                <c:pt idx="6798">
                  <c:v>45042.745434362187</c:v>
                </c:pt>
                <c:pt idx="6799">
                  <c:v>45042.745435531171</c:v>
                </c:pt>
                <c:pt idx="6800">
                  <c:v>45042.74543668858</c:v>
                </c:pt>
                <c:pt idx="6801">
                  <c:v>45042.745437857564</c:v>
                </c:pt>
                <c:pt idx="6802">
                  <c:v>45042.745439014972</c:v>
                </c:pt>
                <c:pt idx="6803">
                  <c:v>45042.745440172381</c:v>
                </c:pt>
                <c:pt idx="6804">
                  <c:v>45042.745441341365</c:v>
                </c:pt>
                <c:pt idx="6805">
                  <c:v>45042.745442498774</c:v>
                </c:pt>
                <c:pt idx="6806">
                  <c:v>45042.745443667758</c:v>
                </c:pt>
                <c:pt idx="6807">
                  <c:v>45042.745444825166</c:v>
                </c:pt>
                <c:pt idx="6808">
                  <c:v>45042.745445982575</c:v>
                </c:pt>
                <c:pt idx="6809">
                  <c:v>45042.745447139983</c:v>
                </c:pt>
                <c:pt idx="6810">
                  <c:v>45042.745448308968</c:v>
                </c:pt>
                <c:pt idx="6811">
                  <c:v>45042.745449466376</c:v>
                </c:pt>
                <c:pt idx="6812">
                  <c:v>45042.745450623785</c:v>
                </c:pt>
                <c:pt idx="6813">
                  <c:v>45042.745451781193</c:v>
                </c:pt>
                <c:pt idx="6814">
                  <c:v>45042.745452950177</c:v>
                </c:pt>
                <c:pt idx="6815">
                  <c:v>45042.745454107586</c:v>
                </c:pt>
                <c:pt idx="6816">
                  <c:v>45042.745455264994</c:v>
                </c:pt>
                <c:pt idx="6817">
                  <c:v>45042.745456422403</c:v>
                </c:pt>
                <c:pt idx="6818">
                  <c:v>45042.745457591387</c:v>
                </c:pt>
                <c:pt idx="6819">
                  <c:v>45042.745458748795</c:v>
                </c:pt>
                <c:pt idx="6820">
                  <c:v>45042.745459906204</c:v>
                </c:pt>
                <c:pt idx="6821">
                  <c:v>45042.745461063612</c:v>
                </c:pt>
                <c:pt idx="6822">
                  <c:v>45042.745462221021</c:v>
                </c:pt>
                <c:pt idx="6823">
                  <c:v>45042.745463378429</c:v>
                </c:pt>
                <c:pt idx="6824">
                  <c:v>45042.745464535838</c:v>
                </c:pt>
                <c:pt idx="6825">
                  <c:v>45042.745465693246</c:v>
                </c:pt>
                <c:pt idx="6826">
                  <c:v>45042.745466850654</c:v>
                </c:pt>
                <c:pt idx="6827">
                  <c:v>45042.745468019639</c:v>
                </c:pt>
                <c:pt idx="6828">
                  <c:v>45042.745469188623</c:v>
                </c:pt>
                <c:pt idx="6829">
                  <c:v>45042.745470346032</c:v>
                </c:pt>
                <c:pt idx="6830">
                  <c:v>45042.745471515016</c:v>
                </c:pt>
                <c:pt idx="6831">
                  <c:v>45042.745472695569</c:v>
                </c:pt>
                <c:pt idx="6832">
                  <c:v>45042.745473852978</c:v>
                </c:pt>
                <c:pt idx="6833">
                  <c:v>45042.745475021962</c:v>
                </c:pt>
                <c:pt idx="6834">
                  <c:v>45042.745476190947</c:v>
                </c:pt>
                <c:pt idx="6835">
                  <c:v>45042.745477359931</c:v>
                </c:pt>
                <c:pt idx="6836">
                  <c:v>45042.74547851734</c:v>
                </c:pt>
                <c:pt idx="6837">
                  <c:v>45042.745479674748</c:v>
                </c:pt>
                <c:pt idx="6838">
                  <c:v>45042.745480832156</c:v>
                </c:pt>
                <c:pt idx="6839">
                  <c:v>45042.745481989565</c:v>
                </c:pt>
                <c:pt idx="6840">
                  <c:v>45042.745483146973</c:v>
                </c:pt>
                <c:pt idx="6841">
                  <c:v>45042.745484304382</c:v>
                </c:pt>
                <c:pt idx="6842">
                  <c:v>45042.74548546179</c:v>
                </c:pt>
                <c:pt idx="6843">
                  <c:v>45042.745486619198</c:v>
                </c:pt>
                <c:pt idx="6844">
                  <c:v>45042.745487776607</c:v>
                </c:pt>
                <c:pt idx="6845">
                  <c:v>45042.745488934015</c:v>
                </c:pt>
                <c:pt idx="6846">
                  <c:v>45042.745490103</c:v>
                </c:pt>
                <c:pt idx="6847">
                  <c:v>45042.745491260408</c:v>
                </c:pt>
                <c:pt idx="6848">
                  <c:v>45042.745492417816</c:v>
                </c:pt>
                <c:pt idx="6849">
                  <c:v>45042.745493575225</c:v>
                </c:pt>
                <c:pt idx="6850">
                  <c:v>45042.745494732633</c:v>
                </c:pt>
                <c:pt idx="6851">
                  <c:v>45042.745495890042</c:v>
                </c:pt>
                <c:pt idx="6852">
                  <c:v>45042.74549704745</c:v>
                </c:pt>
                <c:pt idx="6853">
                  <c:v>45042.745498204858</c:v>
                </c:pt>
                <c:pt idx="6854">
                  <c:v>45042.745499362267</c:v>
                </c:pt>
                <c:pt idx="6855">
                  <c:v>45042.745500519675</c:v>
                </c:pt>
                <c:pt idx="6856">
                  <c:v>45042.745501677084</c:v>
                </c:pt>
                <c:pt idx="6857">
                  <c:v>45042.745502834492</c:v>
                </c:pt>
                <c:pt idx="6858">
                  <c:v>45042.7455039919</c:v>
                </c:pt>
                <c:pt idx="6859">
                  <c:v>45042.745505149309</c:v>
                </c:pt>
                <c:pt idx="6860">
                  <c:v>45042.745506306717</c:v>
                </c:pt>
                <c:pt idx="6861">
                  <c:v>45042.745507464126</c:v>
                </c:pt>
                <c:pt idx="6862">
                  <c:v>45042.745508621534</c:v>
                </c:pt>
                <c:pt idx="6863">
                  <c:v>45042.745509778943</c:v>
                </c:pt>
                <c:pt idx="6864">
                  <c:v>45042.745510936351</c:v>
                </c:pt>
                <c:pt idx="6865">
                  <c:v>45042.745512093759</c:v>
                </c:pt>
                <c:pt idx="6866">
                  <c:v>45042.745513251168</c:v>
                </c:pt>
                <c:pt idx="6867">
                  <c:v>45042.745514420152</c:v>
                </c:pt>
                <c:pt idx="6868">
                  <c:v>45042.745515577561</c:v>
                </c:pt>
                <c:pt idx="6869">
                  <c:v>45042.745516734969</c:v>
                </c:pt>
                <c:pt idx="6870">
                  <c:v>45042.745517892377</c:v>
                </c:pt>
                <c:pt idx="6871">
                  <c:v>45042.745519049786</c:v>
                </c:pt>
                <c:pt idx="6872">
                  <c:v>45042.745520207194</c:v>
                </c:pt>
                <c:pt idx="6873">
                  <c:v>45042.745521364603</c:v>
                </c:pt>
                <c:pt idx="6874">
                  <c:v>45042.745522522011</c:v>
                </c:pt>
                <c:pt idx="6875">
                  <c:v>45042.745523690995</c:v>
                </c:pt>
                <c:pt idx="6876">
                  <c:v>45042.74552485998</c:v>
                </c:pt>
                <c:pt idx="6877">
                  <c:v>45042.745526017388</c:v>
                </c:pt>
                <c:pt idx="6878">
                  <c:v>45042.745527174797</c:v>
                </c:pt>
                <c:pt idx="6879">
                  <c:v>45042.745528332205</c:v>
                </c:pt>
                <c:pt idx="6880">
                  <c:v>45042.745529489614</c:v>
                </c:pt>
                <c:pt idx="6881">
                  <c:v>45042.745530647022</c:v>
                </c:pt>
                <c:pt idx="6882">
                  <c:v>45042.74553180443</c:v>
                </c:pt>
                <c:pt idx="6883">
                  <c:v>45042.745532973415</c:v>
                </c:pt>
                <c:pt idx="6884">
                  <c:v>45042.745534130823</c:v>
                </c:pt>
                <c:pt idx="6885">
                  <c:v>45042.745535299808</c:v>
                </c:pt>
                <c:pt idx="6886">
                  <c:v>45042.745536457216</c:v>
                </c:pt>
                <c:pt idx="6887">
                  <c:v>45042.745537626201</c:v>
                </c:pt>
                <c:pt idx="6888">
                  <c:v>45042.745538783609</c:v>
                </c:pt>
                <c:pt idx="6889">
                  <c:v>45042.745539952593</c:v>
                </c:pt>
                <c:pt idx="6890">
                  <c:v>45042.745541110002</c:v>
                </c:pt>
                <c:pt idx="6891">
                  <c:v>45042.745542278986</c:v>
                </c:pt>
                <c:pt idx="6892">
                  <c:v>45042.745543436395</c:v>
                </c:pt>
                <c:pt idx="6893">
                  <c:v>45042.745544593803</c:v>
                </c:pt>
                <c:pt idx="6894">
                  <c:v>45042.745545762788</c:v>
                </c:pt>
                <c:pt idx="6895">
                  <c:v>45042.745546920196</c:v>
                </c:pt>
                <c:pt idx="6896">
                  <c:v>45042.74554808918</c:v>
                </c:pt>
                <c:pt idx="6897">
                  <c:v>45042.745549258165</c:v>
                </c:pt>
                <c:pt idx="6898">
                  <c:v>45042.745550415573</c:v>
                </c:pt>
                <c:pt idx="6899">
                  <c:v>45042.745551584558</c:v>
                </c:pt>
                <c:pt idx="6900">
                  <c:v>45042.745552753542</c:v>
                </c:pt>
                <c:pt idx="6901">
                  <c:v>45042.745553910951</c:v>
                </c:pt>
                <c:pt idx="6902">
                  <c:v>45042.745555068359</c:v>
                </c:pt>
                <c:pt idx="6903">
                  <c:v>45042.745556225767</c:v>
                </c:pt>
                <c:pt idx="6904">
                  <c:v>45042.745557383176</c:v>
                </c:pt>
                <c:pt idx="6905">
                  <c:v>45042.745558540584</c:v>
                </c:pt>
                <c:pt idx="6906">
                  <c:v>45042.745559697993</c:v>
                </c:pt>
                <c:pt idx="6907">
                  <c:v>45042.745560855401</c:v>
                </c:pt>
                <c:pt idx="6908">
                  <c:v>45042.745562024385</c:v>
                </c:pt>
                <c:pt idx="6909">
                  <c:v>45042.745563181794</c:v>
                </c:pt>
                <c:pt idx="6910">
                  <c:v>45042.745564339202</c:v>
                </c:pt>
                <c:pt idx="6911">
                  <c:v>45042.745565508187</c:v>
                </c:pt>
                <c:pt idx="6912">
                  <c:v>45042.745566665595</c:v>
                </c:pt>
                <c:pt idx="6913">
                  <c:v>45042.745567823004</c:v>
                </c:pt>
                <c:pt idx="6914">
                  <c:v>45042.745568991988</c:v>
                </c:pt>
                <c:pt idx="6915">
                  <c:v>45042.745570149396</c:v>
                </c:pt>
                <c:pt idx="6916">
                  <c:v>45042.745571306805</c:v>
                </c:pt>
                <c:pt idx="6917">
                  <c:v>45042.745572464213</c:v>
                </c:pt>
                <c:pt idx="6918">
                  <c:v>45042.745573621622</c:v>
                </c:pt>
                <c:pt idx="6919">
                  <c:v>45042.74557477903</c:v>
                </c:pt>
                <c:pt idx="6920">
                  <c:v>45042.745575936438</c:v>
                </c:pt>
                <c:pt idx="6921">
                  <c:v>45042.745577093847</c:v>
                </c:pt>
                <c:pt idx="6922">
                  <c:v>45042.745578251255</c:v>
                </c:pt>
                <c:pt idx="6923">
                  <c:v>45042.745579408664</c:v>
                </c:pt>
                <c:pt idx="6924">
                  <c:v>45042.745580566072</c:v>
                </c:pt>
                <c:pt idx="6925">
                  <c:v>45042.74558172348</c:v>
                </c:pt>
                <c:pt idx="6926">
                  <c:v>45042.745582892465</c:v>
                </c:pt>
                <c:pt idx="6927">
                  <c:v>45042.745584049873</c:v>
                </c:pt>
                <c:pt idx="6928">
                  <c:v>45042.745585207282</c:v>
                </c:pt>
                <c:pt idx="6929">
                  <c:v>45042.74558636469</c:v>
                </c:pt>
                <c:pt idx="6930">
                  <c:v>45042.745587522099</c:v>
                </c:pt>
                <c:pt idx="6931">
                  <c:v>45042.745588691083</c:v>
                </c:pt>
                <c:pt idx="6932">
                  <c:v>45042.745589848491</c:v>
                </c:pt>
                <c:pt idx="6933">
                  <c:v>45042.7455910059</c:v>
                </c:pt>
                <c:pt idx="6934">
                  <c:v>45042.745592163308</c:v>
                </c:pt>
                <c:pt idx="6935">
                  <c:v>45042.745593320717</c:v>
                </c:pt>
                <c:pt idx="6936">
                  <c:v>45042.745594478125</c:v>
                </c:pt>
                <c:pt idx="6937">
                  <c:v>45042.745595635533</c:v>
                </c:pt>
                <c:pt idx="6938">
                  <c:v>45042.745596804518</c:v>
                </c:pt>
                <c:pt idx="6939">
                  <c:v>45042.745597961926</c:v>
                </c:pt>
                <c:pt idx="6940">
                  <c:v>45042.745599130911</c:v>
                </c:pt>
                <c:pt idx="6941">
                  <c:v>45042.745600288319</c:v>
                </c:pt>
                <c:pt idx="6942">
                  <c:v>45042.745601457304</c:v>
                </c:pt>
                <c:pt idx="6943">
                  <c:v>45042.745602614712</c:v>
                </c:pt>
                <c:pt idx="6944">
                  <c:v>45042.74560377212</c:v>
                </c:pt>
                <c:pt idx="6945">
                  <c:v>45042.745604929529</c:v>
                </c:pt>
                <c:pt idx="6946">
                  <c:v>45042.745606086937</c:v>
                </c:pt>
                <c:pt idx="6947">
                  <c:v>45042.745607244346</c:v>
                </c:pt>
                <c:pt idx="6948">
                  <c:v>45042.745608401754</c:v>
                </c:pt>
                <c:pt idx="6949">
                  <c:v>45042.745609559162</c:v>
                </c:pt>
                <c:pt idx="6950">
                  <c:v>45042.745610716571</c:v>
                </c:pt>
                <c:pt idx="6951">
                  <c:v>45042.745611873979</c:v>
                </c:pt>
                <c:pt idx="6952">
                  <c:v>45042.745613031388</c:v>
                </c:pt>
                <c:pt idx="6953">
                  <c:v>45042.745614188796</c:v>
                </c:pt>
                <c:pt idx="6954">
                  <c:v>45042.74561535778</c:v>
                </c:pt>
                <c:pt idx="6955">
                  <c:v>45042.745616515189</c:v>
                </c:pt>
                <c:pt idx="6956">
                  <c:v>45042.745617672597</c:v>
                </c:pt>
                <c:pt idx="6957">
                  <c:v>45042.745618841582</c:v>
                </c:pt>
                <c:pt idx="6958">
                  <c:v>45042.74561999899</c:v>
                </c:pt>
                <c:pt idx="6959">
                  <c:v>45042.745621156399</c:v>
                </c:pt>
                <c:pt idx="6960">
                  <c:v>45042.745622325383</c:v>
                </c:pt>
                <c:pt idx="6961">
                  <c:v>45042.745623482791</c:v>
                </c:pt>
                <c:pt idx="6962">
                  <c:v>45042.7456246402</c:v>
                </c:pt>
                <c:pt idx="6963">
                  <c:v>45042.745625797608</c:v>
                </c:pt>
                <c:pt idx="6964">
                  <c:v>45042.745626955017</c:v>
                </c:pt>
                <c:pt idx="6965">
                  <c:v>45042.745628112425</c:v>
                </c:pt>
                <c:pt idx="6966">
                  <c:v>45042.745629269833</c:v>
                </c:pt>
                <c:pt idx="6967">
                  <c:v>45042.745630427242</c:v>
                </c:pt>
                <c:pt idx="6968">
                  <c:v>45042.745631596226</c:v>
                </c:pt>
                <c:pt idx="6969">
                  <c:v>45042.745632753635</c:v>
                </c:pt>
                <c:pt idx="6970">
                  <c:v>45042.745633922619</c:v>
                </c:pt>
                <c:pt idx="6971">
                  <c:v>45042.745635080028</c:v>
                </c:pt>
                <c:pt idx="6972">
                  <c:v>45042.745636237436</c:v>
                </c:pt>
                <c:pt idx="6973">
                  <c:v>45042.745637394844</c:v>
                </c:pt>
                <c:pt idx="6974">
                  <c:v>45042.745638552253</c:v>
                </c:pt>
                <c:pt idx="6975">
                  <c:v>45042.745639709661</c:v>
                </c:pt>
                <c:pt idx="6976">
                  <c:v>45042.74564086707</c:v>
                </c:pt>
                <c:pt idx="6977">
                  <c:v>45042.745642024478</c:v>
                </c:pt>
                <c:pt idx="6978">
                  <c:v>45042.745643181886</c:v>
                </c:pt>
                <c:pt idx="6979">
                  <c:v>45042.745644339295</c:v>
                </c:pt>
                <c:pt idx="6980">
                  <c:v>45042.745645496703</c:v>
                </c:pt>
                <c:pt idx="6981">
                  <c:v>45042.745646654112</c:v>
                </c:pt>
                <c:pt idx="6982">
                  <c:v>45042.74564781152</c:v>
                </c:pt>
                <c:pt idx="6983">
                  <c:v>45042.745648968928</c:v>
                </c:pt>
                <c:pt idx="6984">
                  <c:v>45042.745650126337</c:v>
                </c:pt>
                <c:pt idx="6985">
                  <c:v>45042.745651283745</c:v>
                </c:pt>
                <c:pt idx="6986">
                  <c:v>45042.745652441154</c:v>
                </c:pt>
                <c:pt idx="6987">
                  <c:v>45042.745653598562</c:v>
                </c:pt>
                <c:pt idx="6988">
                  <c:v>45042.745654767547</c:v>
                </c:pt>
                <c:pt idx="6989">
                  <c:v>45042.745655924955</c:v>
                </c:pt>
                <c:pt idx="6990">
                  <c:v>45042.745657105508</c:v>
                </c:pt>
                <c:pt idx="6991">
                  <c:v>45042.745658274493</c:v>
                </c:pt>
                <c:pt idx="6992">
                  <c:v>45042.745659431901</c:v>
                </c:pt>
                <c:pt idx="6993">
                  <c:v>45042.745660589309</c:v>
                </c:pt>
                <c:pt idx="6994">
                  <c:v>45042.745661746718</c:v>
                </c:pt>
                <c:pt idx="6995">
                  <c:v>45042.745662904126</c:v>
                </c:pt>
                <c:pt idx="6996">
                  <c:v>45042.745664073111</c:v>
                </c:pt>
                <c:pt idx="6997">
                  <c:v>45042.745665230519</c:v>
                </c:pt>
                <c:pt idx="6998">
                  <c:v>45042.745666387927</c:v>
                </c:pt>
                <c:pt idx="6999">
                  <c:v>45042.745667545336</c:v>
                </c:pt>
                <c:pt idx="7000">
                  <c:v>45042.74566871432</c:v>
                </c:pt>
                <c:pt idx="7001">
                  <c:v>45042.745669871729</c:v>
                </c:pt>
                <c:pt idx="7002">
                  <c:v>45042.745671029137</c:v>
                </c:pt>
                <c:pt idx="7003">
                  <c:v>45042.745672186546</c:v>
                </c:pt>
                <c:pt idx="7004">
                  <c:v>45042.745673343954</c:v>
                </c:pt>
                <c:pt idx="7005">
                  <c:v>45042.745674501362</c:v>
                </c:pt>
                <c:pt idx="7006">
                  <c:v>45042.745675658771</c:v>
                </c:pt>
                <c:pt idx="7007">
                  <c:v>45042.745676816179</c:v>
                </c:pt>
                <c:pt idx="7008">
                  <c:v>45042.745677973588</c:v>
                </c:pt>
                <c:pt idx="7009">
                  <c:v>45042.745679130996</c:v>
                </c:pt>
                <c:pt idx="7010">
                  <c:v>45042.745680288404</c:v>
                </c:pt>
                <c:pt idx="7011">
                  <c:v>45042.745681445813</c:v>
                </c:pt>
                <c:pt idx="7012">
                  <c:v>45042.745682603221</c:v>
                </c:pt>
                <c:pt idx="7013">
                  <c:v>45042.745683772206</c:v>
                </c:pt>
                <c:pt idx="7014">
                  <c:v>45042.745684929614</c:v>
                </c:pt>
                <c:pt idx="7015">
                  <c:v>45042.745686087022</c:v>
                </c:pt>
                <c:pt idx="7016">
                  <c:v>45042.745687244431</c:v>
                </c:pt>
                <c:pt idx="7017">
                  <c:v>45042.745688401839</c:v>
                </c:pt>
                <c:pt idx="7018">
                  <c:v>45042.745689559248</c:v>
                </c:pt>
                <c:pt idx="7019">
                  <c:v>45042.745690716656</c:v>
                </c:pt>
                <c:pt idx="7020">
                  <c:v>45042.745691874065</c:v>
                </c:pt>
                <c:pt idx="7021">
                  <c:v>45042.745693031473</c:v>
                </c:pt>
                <c:pt idx="7022">
                  <c:v>45042.745694188881</c:v>
                </c:pt>
                <c:pt idx="7023">
                  <c:v>45042.745695357866</c:v>
                </c:pt>
                <c:pt idx="7024">
                  <c:v>45042.745696515274</c:v>
                </c:pt>
                <c:pt idx="7025">
                  <c:v>45042.745697672683</c:v>
                </c:pt>
                <c:pt idx="7026">
                  <c:v>45042.745698830091</c:v>
                </c:pt>
                <c:pt idx="7027">
                  <c:v>45042.745699987499</c:v>
                </c:pt>
                <c:pt idx="7028">
                  <c:v>45042.745701144908</c:v>
                </c:pt>
                <c:pt idx="7029">
                  <c:v>45042.745702313892</c:v>
                </c:pt>
                <c:pt idx="7030">
                  <c:v>45042.745703471301</c:v>
                </c:pt>
                <c:pt idx="7031">
                  <c:v>45042.745704628709</c:v>
                </c:pt>
                <c:pt idx="7032">
                  <c:v>45042.745705786117</c:v>
                </c:pt>
                <c:pt idx="7033">
                  <c:v>45042.745706955102</c:v>
                </c:pt>
                <c:pt idx="7034">
                  <c:v>45042.745708124086</c:v>
                </c:pt>
                <c:pt idx="7035">
                  <c:v>45042.745709281495</c:v>
                </c:pt>
                <c:pt idx="7036">
                  <c:v>45042.745710438903</c:v>
                </c:pt>
                <c:pt idx="7037">
                  <c:v>45042.745711596312</c:v>
                </c:pt>
                <c:pt idx="7038">
                  <c:v>45042.74571275372</c:v>
                </c:pt>
                <c:pt idx="7039">
                  <c:v>45042.745713911128</c:v>
                </c:pt>
                <c:pt idx="7040">
                  <c:v>45042.745715068537</c:v>
                </c:pt>
                <c:pt idx="7041">
                  <c:v>45042.745716237521</c:v>
                </c:pt>
                <c:pt idx="7042">
                  <c:v>45042.745717406506</c:v>
                </c:pt>
                <c:pt idx="7043">
                  <c:v>45042.745718563914</c:v>
                </c:pt>
                <c:pt idx="7044">
                  <c:v>45042.745719721323</c:v>
                </c:pt>
                <c:pt idx="7045">
                  <c:v>45042.745720878731</c:v>
                </c:pt>
                <c:pt idx="7046">
                  <c:v>45042.745722036139</c:v>
                </c:pt>
                <c:pt idx="7047">
                  <c:v>45042.745723193548</c:v>
                </c:pt>
                <c:pt idx="7048">
                  <c:v>45042.745724362532</c:v>
                </c:pt>
                <c:pt idx="7049">
                  <c:v>45042.745725519941</c:v>
                </c:pt>
                <c:pt idx="7050">
                  <c:v>45042.745726688925</c:v>
                </c:pt>
                <c:pt idx="7051">
                  <c:v>45042.74572785791</c:v>
                </c:pt>
                <c:pt idx="7052">
                  <c:v>45042.745729015318</c:v>
                </c:pt>
                <c:pt idx="7053">
                  <c:v>45042.745730172726</c:v>
                </c:pt>
                <c:pt idx="7054">
                  <c:v>45042.745731341711</c:v>
                </c:pt>
                <c:pt idx="7055">
                  <c:v>45042.745732510695</c:v>
                </c:pt>
                <c:pt idx="7056">
                  <c:v>45042.745733668104</c:v>
                </c:pt>
                <c:pt idx="7057">
                  <c:v>45042.745734825512</c:v>
                </c:pt>
                <c:pt idx="7058">
                  <c:v>45042.74573598292</c:v>
                </c:pt>
                <c:pt idx="7059">
                  <c:v>45042.745737140329</c:v>
                </c:pt>
                <c:pt idx="7060">
                  <c:v>45042.745738297737</c:v>
                </c:pt>
                <c:pt idx="7061">
                  <c:v>45042.745739455146</c:v>
                </c:pt>
                <c:pt idx="7062">
                  <c:v>45042.745740612554</c:v>
                </c:pt>
                <c:pt idx="7063">
                  <c:v>45042.745741769962</c:v>
                </c:pt>
                <c:pt idx="7064">
                  <c:v>45042.745742927371</c:v>
                </c:pt>
                <c:pt idx="7065">
                  <c:v>45042.745744084779</c:v>
                </c:pt>
                <c:pt idx="7066">
                  <c:v>45042.745745242188</c:v>
                </c:pt>
                <c:pt idx="7067">
                  <c:v>45042.745746411172</c:v>
                </c:pt>
                <c:pt idx="7068">
                  <c:v>45042.745747580157</c:v>
                </c:pt>
                <c:pt idx="7069">
                  <c:v>45042.745748737565</c:v>
                </c:pt>
                <c:pt idx="7070">
                  <c:v>45042.745749894973</c:v>
                </c:pt>
                <c:pt idx="7071">
                  <c:v>45042.745751052382</c:v>
                </c:pt>
                <c:pt idx="7072">
                  <c:v>45042.745752221366</c:v>
                </c:pt>
                <c:pt idx="7073">
                  <c:v>45042.745753378775</c:v>
                </c:pt>
                <c:pt idx="7074">
                  <c:v>45042.745754547759</c:v>
                </c:pt>
                <c:pt idx="7075">
                  <c:v>45042.745755716744</c:v>
                </c:pt>
                <c:pt idx="7076">
                  <c:v>45042.745756874152</c:v>
                </c:pt>
                <c:pt idx="7077">
                  <c:v>45042.74575803156</c:v>
                </c:pt>
                <c:pt idx="7078">
                  <c:v>45042.745759188969</c:v>
                </c:pt>
                <c:pt idx="7079">
                  <c:v>45042.745760346377</c:v>
                </c:pt>
                <c:pt idx="7080">
                  <c:v>45042.745761515362</c:v>
                </c:pt>
                <c:pt idx="7081">
                  <c:v>45042.74576267277</c:v>
                </c:pt>
                <c:pt idx="7082">
                  <c:v>45042.745763830178</c:v>
                </c:pt>
                <c:pt idx="7083">
                  <c:v>45042.745764987587</c:v>
                </c:pt>
                <c:pt idx="7084">
                  <c:v>45042.745766144995</c:v>
                </c:pt>
                <c:pt idx="7085">
                  <c:v>45042.745767302404</c:v>
                </c:pt>
                <c:pt idx="7086">
                  <c:v>45042.745768459812</c:v>
                </c:pt>
                <c:pt idx="7087">
                  <c:v>45042.745769617221</c:v>
                </c:pt>
                <c:pt idx="7088">
                  <c:v>45042.745770774629</c:v>
                </c:pt>
                <c:pt idx="7089">
                  <c:v>45042.745771932037</c:v>
                </c:pt>
                <c:pt idx="7090">
                  <c:v>45042.745773089446</c:v>
                </c:pt>
                <c:pt idx="7091">
                  <c:v>45042.74577425843</c:v>
                </c:pt>
                <c:pt idx="7092">
                  <c:v>45042.745775427415</c:v>
                </c:pt>
                <c:pt idx="7093">
                  <c:v>45042.745776584823</c:v>
                </c:pt>
                <c:pt idx="7094">
                  <c:v>45042.745777742231</c:v>
                </c:pt>
                <c:pt idx="7095">
                  <c:v>45042.74577889964</c:v>
                </c:pt>
                <c:pt idx="7096">
                  <c:v>45042.745780057048</c:v>
                </c:pt>
                <c:pt idx="7097">
                  <c:v>45042.745781214457</c:v>
                </c:pt>
                <c:pt idx="7098">
                  <c:v>45042.745782371865</c:v>
                </c:pt>
                <c:pt idx="7099">
                  <c:v>45042.745783529273</c:v>
                </c:pt>
                <c:pt idx="7100">
                  <c:v>45042.745784698258</c:v>
                </c:pt>
                <c:pt idx="7101">
                  <c:v>45042.745785855666</c:v>
                </c:pt>
                <c:pt idx="7102">
                  <c:v>45042.745787013075</c:v>
                </c:pt>
                <c:pt idx="7103">
                  <c:v>45042.745788182059</c:v>
                </c:pt>
                <c:pt idx="7104">
                  <c:v>45042.745789339468</c:v>
                </c:pt>
                <c:pt idx="7105">
                  <c:v>45042.745790496876</c:v>
                </c:pt>
                <c:pt idx="7106">
                  <c:v>45042.745791654284</c:v>
                </c:pt>
                <c:pt idx="7107">
                  <c:v>45042.745792811693</c:v>
                </c:pt>
                <c:pt idx="7108">
                  <c:v>45042.745793969101</c:v>
                </c:pt>
                <c:pt idx="7109">
                  <c:v>45042.74579512651</c:v>
                </c:pt>
                <c:pt idx="7110">
                  <c:v>45042.745796295494</c:v>
                </c:pt>
                <c:pt idx="7111">
                  <c:v>45042.745797476047</c:v>
                </c:pt>
                <c:pt idx="7112">
                  <c:v>45042.745798633456</c:v>
                </c:pt>
                <c:pt idx="7113">
                  <c:v>45042.74579980244</c:v>
                </c:pt>
                <c:pt idx="7114">
                  <c:v>45042.745800959849</c:v>
                </c:pt>
                <c:pt idx="7115">
                  <c:v>45042.745802117257</c:v>
                </c:pt>
                <c:pt idx="7116">
                  <c:v>45042.745803286241</c:v>
                </c:pt>
                <c:pt idx="7117">
                  <c:v>45042.74580444365</c:v>
                </c:pt>
                <c:pt idx="7118">
                  <c:v>45042.745805612634</c:v>
                </c:pt>
                <c:pt idx="7119">
                  <c:v>45042.745806770043</c:v>
                </c:pt>
                <c:pt idx="7120">
                  <c:v>45042.745807927451</c:v>
                </c:pt>
                <c:pt idx="7121">
                  <c:v>45042.745809096436</c:v>
                </c:pt>
                <c:pt idx="7122">
                  <c:v>45042.745810253844</c:v>
                </c:pt>
                <c:pt idx="7123">
                  <c:v>45042.745811422828</c:v>
                </c:pt>
                <c:pt idx="7124">
                  <c:v>45042.745812580237</c:v>
                </c:pt>
                <c:pt idx="7125">
                  <c:v>45042.745813737645</c:v>
                </c:pt>
                <c:pt idx="7126">
                  <c:v>45042.745814895054</c:v>
                </c:pt>
                <c:pt idx="7127">
                  <c:v>45042.745816052462</c:v>
                </c:pt>
                <c:pt idx="7128">
                  <c:v>45042.745817221446</c:v>
                </c:pt>
                <c:pt idx="7129">
                  <c:v>45042.745818378855</c:v>
                </c:pt>
                <c:pt idx="7130">
                  <c:v>45042.745819547839</c:v>
                </c:pt>
                <c:pt idx="7131">
                  <c:v>45042.745820705248</c:v>
                </c:pt>
                <c:pt idx="7132">
                  <c:v>45042.745821862656</c:v>
                </c:pt>
                <c:pt idx="7133">
                  <c:v>45042.745823031641</c:v>
                </c:pt>
                <c:pt idx="7134">
                  <c:v>45042.745824189049</c:v>
                </c:pt>
                <c:pt idx="7135">
                  <c:v>45042.745825346457</c:v>
                </c:pt>
                <c:pt idx="7136">
                  <c:v>45042.745826503866</c:v>
                </c:pt>
                <c:pt idx="7137">
                  <c:v>45042.745827661274</c:v>
                </c:pt>
                <c:pt idx="7138">
                  <c:v>45042.745828818683</c:v>
                </c:pt>
                <c:pt idx="7139">
                  <c:v>45042.745829976091</c:v>
                </c:pt>
                <c:pt idx="7140">
                  <c:v>45042.745831133499</c:v>
                </c:pt>
                <c:pt idx="7141">
                  <c:v>45042.745832302484</c:v>
                </c:pt>
                <c:pt idx="7142">
                  <c:v>45042.745833459892</c:v>
                </c:pt>
                <c:pt idx="7143">
                  <c:v>45042.745834617301</c:v>
                </c:pt>
                <c:pt idx="7144">
                  <c:v>45042.745835774709</c:v>
                </c:pt>
                <c:pt idx="7145">
                  <c:v>45042.745836932118</c:v>
                </c:pt>
                <c:pt idx="7146">
                  <c:v>45042.745838101102</c:v>
                </c:pt>
                <c:pt idx="7147">
                  <c:v>45042.74583925851</c:v>
                </c:pt>
                <c:pt idx="7148">
                  <c:v>45042.745840415919</c:v>
                </c:pt>
                <c:pt idx="7149">
                  <c:v>45042.745841573327</c:v>
                </c:pt>
                <c:pt idx="7150">
                  <c:v>45042.745842730736</c:v>
                </c:pt>
                <c:pt idx="7151">
                  <c:v>45042.745843888144</c:v>
                </c:pt>
                <c:pt idx="7152">
                  <c:v>45042.745845045552</c:v>
                </c:pt>
                <c:pt idx="7153">
                  <c:v>45042.745846202961</c:v>
                </c:pt>
                <c:pt idx="7154">
                  <c:v>45042.745847360369</c:v>
                </c:pt>
                <c:pt idx="7155">
                  <c:v>45042.745848517778</c:v>
                </c:pt>
                <c:pt idx="7156">
                  <c:v>45042.745849675186</c:v>
                </c:pt>
                <c:pt idx="7157">
                  <c:v>45042.745850832594</c:v>
                </c:pt>
                <c:pt idx="7158">
                  <c:v>45042.745852001579</c:v>
                </c:pt>
                <c:pt idx="7159">
                  <c:v>45042.745853170563</c:v>
                </c:pt>
                <c:pt idx="7160">
                  <c:v>45042.745854327972</c:v>
                </c:pt>
                <c:pt idx="7161">
                  <c:v>45042.74585548538</c:v>
                </c:pt>
                <c:pt idx="7162">
                  <c:v>45042.745856642789</c:v>
                </c:pt>
                <c:pt idx="7163">
                  <c:v>45042.745857811773</c:v>
                </c:pt>
                <c:pt idx="7164">
                  <c:v>45042.745858969181</c:v>
                </c:pt>
                <c:pt idx="7165">
                  <c:v>45042.74586012659</c:v>
                </c:pt>
                <c:pt idx="7166">
                  <c:v>45042.745861295574</c:v>
                </c:pt>
                <c:pt idx="7167">
                  <c:v>45042.745862452983</c:v>
                </c:pt>
                <c:pt idx="7168">
                  <c:v>45042.745863610391</c:v>
                </c:pt>
                <c:pt idx="7169">
                  <c:v>45042.745864779376</c:v>
                </c:pt>
                <c:pt idx="7170">
                  <c:v>45042.745865936784</c:v>
                </c:pt>
                <c:pt idx="7171">
                  <c:v>45042.745867094192</c:v>
                </c:pt>
                <c:pt idx="7172">
                  <c:v>45042.745868251601</c:v>
                </c:pt>
                <c:pt idx="7173">
                  <c:v>45042.745869409009</c:v>
                </c:pt>
                <c:pt idx="7174">
                  <c:v>45042.745870566418</c:v>
                </c:pt>
                <c:pt idx="7175">
                  <c:v>45042.745871723826</c:v>
                </c:pt>
                <c:pt idx="7176">
                  <c:v>45042.74587289281</c:v>
                </c:pt>
                <c:pt idx="7177">
                  <c:v>45042.745874050219</c:v>
                </c:pt>
                <c:pt idx="7178">
                  <c:v>45042.745875207627</c:v>
                </c:pt>
                <c:pt idx="7179">
                  <c:v>45042.745876365036</c:v>
                </c:pt>
                <c:pt idx="7180">
                  <c:v>45042.745877522444</c:v>
                </c:pt>
                <c:pt idx="7181">
                  <c:v>45042.745878691429</c:v>
                </c:pt>
                <c:pt idx="7182">
                  <c:v>45042.745879848837</c:v>
                </c:pt>
                <c:pt idx="7183">
                  <c:v>45042.745881006245</c:v>
                </c:pt>
                <c:pt idx="7184">
                  <c:v>45042.74588217523</c:v>
                </c:pt>
                <c:pt idx="7185">
                  <c:v>45042.745883332638</c:v>
                </c:pt>
                <c:pt idx="7186">
                  <c:v>45042.745884513191</c:v>
                </c:pt>
                <c:pt idx="7187">
                  <c:v>45042.7458856706</c:v>
                </c:pt>
                <c:pt idx="7188">
                  <c:v>45042.745886828008</c:v>
                </c:pt>
                <c:pt idx="7189">
                  <c:v>45042.745887985417</c:v>
                </c:pt>
                <c:pt idx="7190">
                  <c:v>45042.745889154401</c:v>
                </c:pt>
                <c:pt idx="7191">
                  <c:v>45042.745890311809</c:v>
                </c:pt>
                <c:pt idx="7192">
                  <c:v>45042.745891469218</c:v>
                </c:pt>
                <c:pt idx="7193">
                  <c:v>45042.745892626626</c:v>
                </c:pt>
                <c:pt idx="7194">
                  <c:v>45042.745893784035</c:v>
                </c:pt>
                <c:pt idx="7195">
                  <c:v>45042.745894941443</c:v>
                </c:pt>
                <c:pt idx="7196">
                  <c:v>45042.745896098852</c:v>
                </c:pt>
                <c:pt idx="7197">
                  <c:v>45042.74589725626</c:v>
                </c:pt>
                <c:pt idx="7198">
                  <c:v>45042.745898413668</c:v>
                </c:pt>
                <c:pt idx="7199">
                  <c:v>45042.745899582653</c:v>
                </c:pt>
                <c:pt idx="7200">
                  <c:v>45042.745900740061</c:v>
                </c:pt>
                <c:pt idx="7201">
                  <c:v>45042.74590189747</c:v>
                </c:pt>
                <c:pt idx="7202">
                  <c:v>45042.745903054878</c:v>
                </c:pt>
                <c:pt idx="7203">
                  <c:v>45042.745904212286</c:v>
                </c:pt>
                <c:pt idx="7204">
                  <c:v>45042.745905381271</c:v>
                </c:pt>
                <c:pt idx="7205">
                  <c:v>45042.745906538679</c:v>
                </c:pt>
                <c:pt idx="7206">
                  <c:v>45042.745907696088</c:v>
                </c:pt>
                <c:pt idx="7207">
                  <c:v>45042.745908853496</c:v>
                </c:pt>
                <c:pt idx="7208">
                  <c:v>45042.745910010904</c:v>
                </c:pt>
                <c:pt idx="7209">
                  <c:v>45042.745911168313</c:v>
                </c:pt>
                <c:pt idx="7210">
                  <c:v>45042.745912325721</c:v>
                </c:pt>
                <c:pt idx="7211">
                  <c:v>45042.74591348313</c:v>
                </c:pt>
                <c:pt idx="7212">
                  <c:v>45042.745914652114</c:v>
                </c:pt>
                <c:pt idx="7213">
                  <c:v>45042.745915809523</c:v>
                </c:pt>
                <c:pt idx="7214">
                  <c:v>45042.745916978507</c:v>
                </c:pt>
                <c:pt idx="7215">
                  <c:v>45042.745918135915</c:v>
                </c:pt>
                <c:pt idx="7216">
                  <c:v>45042.745919293324</c:v>
                </c:pt>
                <c:pt idx="7217">
                  <c:v>45042.745920450732</c:v>
                </c:pt>
                <c:pt idx="7218">
                  <c:v>45042.745921608141</c:v>
                </c:pt>
                <c:pt idx="7219">
                  <c:v>45042.745922765549</c:v>
                </c:pt>
                <c:pt idx="7220">
                  <c:v>45042.745923922957</c:v>
                </c:pt>
                <c:pt idx="7221">
                  <c:v>45042.745925080366</c:v>
                </c:pt>
                <c:pt idx="7222">
                  <c:v>45042.745926237774</c:v>
                </c:pt>
                <c:pt idx="7223">
                  <c:v>45042.745927395183</c:v>
                </c:pt>
                <c:pt idx="7224">
                  <c:v>45042.745928564167</c:v>
                </c:pt>
                <c:pt idx="7225">
                  <c:v>45042.745929721576</c:v>
                </c:pt>
                <c:pt idx="7226">
                  <c:v>45042.745930878984</c:v>
                </c:pt>
                <c:pt idx="7227">
                  <c:v>45042.745932036392</c:v>
                </c:pt>
                <c:pt idx="7228">
                  <c:v>45042.745933193801</c:v>
                </c:pt>
                <c:pt idx="7229">
                  <c:v>45042.745934351209</c:v>
                </c:pt>
                <c:pt idx="7230">
                  <c:v>45042.745935508618</c:v>
                </c:pt>
                <c:pt idx="7231">
                  <c:v>45042.745936666026</c:v>
                </c:pt>
                <c:pt idx="7232">
                  <c:v>45042.745937823434</c:v>
                </c:pt>
                <c:pt idx="7233">
                  <c:v>45042.745938980843</c:v>
                </c:pt>
                <c:pt idx="7234">
                  <c:v>45042.745940138251</c:v>
                </c:pt>
                <c:pt idx="7235">
                  <c:v>45042.74594129566</c:v>
                </c:pt>
                <c:pt idx="7236">
                  <c:v>45042.745942453068</c:v>
                </c:pt>
                <c:pt idx="7237">
                  <c:v>45042.745943610476</c:v>
                </c:pt>
                <c:pt idx="7238">
                  <c:v>45042.745944767885</c:v>
                </c:pt>
                <c:pt idx="7239">
                  <c:v>45042.745945925293</c:v>
                </c:pt>
                <c:pt idx="7240">
                  <c:v>45042.745947094278</c:v>
                </c:pt>
                <c:pt idx="7241">
                  <c:v>45042.745948251686</c:v>
                </c:pt>
                <c:pt idx="7242">
                  <c:v>45042.745949420671</c:v>
                </c:pt>
                <c:pt idx="7243">
                  <c:v>45042.745950589655</c:v>
                </c:pt>
                <c:pt idx="7244">
                  <c:v>45042.745951758639</c:v>
                </c:pt>
                <c:pt idx="7245">
                  <c:v>45042.745952916048</c:v>
                </c:pt>
                <c:pt idx="7246">
                  <c:v>45042.745954073456</c:v>
                </c:pt>
                <c:pt idx="7247">
                  <c:v>45042.745955242441</c:v>
                </c:pt>
                <c:pt idx="7248">
                  <c:v>45042.745956399849</c:v>
                </c:pt>
                <c:pt idx="7249">
                  <c:v>45042.745957557257</c:v>
                </c:pt>
                <c:pt idx="7250">
                  <c:v>45042.745958714666</c:v>
                </c:pt>
                <c:pt idx="7251">
                  <c:v>45042.74595988365</c:v>
                </c:pt>
                <c:pt idx="7252">
                  <c:v>45042.745961041059</c:v>
                </c:pt>
                <c:pt idx="7253">
                  <c:v>45042.745962198467</c:v>
                </c:pt>
                <c:pt idx="7254">
                  <c:v>45042.745963355876</c:v>
                </c:pt>
                <c:pt idx="7255">
                  <c:v>45042.745964513284</c:v>
                </c:pt>
                <c:pt idx="7256">
                  <c:v>45042.745965670692</c:v>
                </c:pt>
                <c:pt idx="7257">
                  <c:v>45042.745966828101</c:v>
                </c:pt>
                <c:pt idx="7258">
                  <c:v>45042.745967997085</c:v>
                </c:pt>
                <c:pt idx="7259">
                  <c:v>45042.745969154494</c:v>
                </c:pt>
                <c:pt idx="7260">
                  <c:v>45042.745970323478</c:v>
                </c:pt>
                <c:pt idx="7261">
                  <c:v>45042.745971480887</c:v>
                </c:pt>
                <c:pt idx="7262">
                  <c:v>45042.745972638295</c:v>
                </c:pt>
                <c:pt idx="7263">
                  <c:v>45042.745973807279</c:v>
                </c:pt>
                <c:pt idx="7264">
                  <c:v>45042.745974964688</c:v>
                </c:pt>
                <c:pt idx="7265">
                  <c:v>45042.745976122096</c:v>
                </c:pt>
                <c:pt idx="7266">
                  <c:v>45042.745977279505</c:v>
                </c:pt>
                <c:pt idx="7267">
                  <c:v>45042.745978436913</c:v>
                </c:pt>
                <c:pt idx="7268">
                  <c:v>45042.745979605897</c:v>
                </c:pt>
                <c:pt idx="7269">
                  <c:v>45042.745980763306</c:v>
                </c:pt>
                <c:pt idx="7270">
                  <c:v>45042.745981920714</c:v>
                </c:pt>
                <c:pt idx="7271">
                  <c:v>45042.745983078123</c:v>
                </c:pt>
                <c:pt idx="7272">
                  <c:v>45042.745984235531</c:v>
                </c:pt>
                <c:pt idx="7273">
                  <c:v>45042.745985404516</c:v>
                </c:pt>
                <c:pt idx="7274">
                  <c:v>45042.7459865735</c:v>
                </c:pt>
                <c:pt idx="7275">
                  <c:v>45042.745987730908</c:v>
                </c:pt>
                <c:pt idx="7276">
                  <c:v>45042.745988899893</c:v>
                </c:pt>
                <c:pt idx="7277">
                  <c:v>45042.745990057301</c:v>
                </c:pt>
                <c:pt idx="7278">
                  <c:v>45042.745991226286</c:v>
                </c:pt>
                <c:pt idx="7279">
                  <c:v>45042.745992383694</c:v>
                </c:pt>
                <c:pt idx="7280">
                  <c:v>45042.745993541103</c:v>
                </c:pt>
                <c:pt idx="7281">
                  <c:v>45042.745994698511</c:v>
                </c:pt>
                <c:pt idx="7282">
                  <c:v>45042.745995855919</c:v>
                </c:pt>
                <c:pt idx="7283">
                  <c:v>45042.745997013328</c:v>
                </c:pt>
                <c:pt idx="7284">
                  <c:v>45042.745998182312</c:v>
                </c:pt>
                <c:pt idx="7285">
                  <c:v>45042.745999339721</c:v>
                </c:pt>
                <c:pt idx="7286">
                  <c:v>45042.746000508705</c:v>
                </c:pt>
                <c:pt idx="7287">
                  <c:v>45042.746001666113</c:v>
                </c:pt>
                <c:pt idx="7288">
                  <c:v>45042.746002823522</c:v>
                </c:pt>
                <c:pt idx="7289">
                  <c:v>45042.74600398093</c:v>
                </c:pt>
                <c:pt idx="7290">
                  <c:v>45042.746005138339</c:v>
                </c:pt>
                <c:pt idx="7291">
                  <c:v>45042.746006295747</c:v>
                </c:pt>
                <c:pt idx="7292">
                  <c:v>45042.746007464732</c:v>
                </c:pt>
                <c:pt idx="7293">
                  <c:v>45042.746008633716</c:v>
                </c:pt>
                <c:pt idx="7294">
                  <c:v>45042.746009814269</c:v>
                </c:pt>
                <c:pt idx="7295">
                  <c:v>45042.746010971678</c:v>
                </c:pt>
                <c:pt idx="7296">
                  <c:v>45042.746012140662</c:v>
                </c:pt>
                <c:pt idx="7297">
                  <c:v>45042.74601329807</c:v>
                </c:pt>
                <c:pt idx="7298">
                  <c:v>45042.746014455479</c:v>
                </c:pt>
                <c:pt idx="7299">
                  <c:v>45042.746015612887</c:v>
                </c:pt>
                <c:pt idx="7300">
                  <c:v>45042.746016770296</c:v>
                </c:pt>
                <c:pt idx="7301">
                  <c:v>45042.746017927704</c:v>
                </c:pt>
                <c:pt idx="7302">
                  <c:v>45042.746019085112</c:v>
                </c:pt>
                <c:pt idx="7303">
                  <c:v>45042.746020242521</c:v>
                </c:pt>
                <c:pt idx="7304">
                  <c:v>45042.746021399929</c:v>
                </c:pt>
                <c:pt idx="7305">
                  <c:v>45042.746022568914</c:v>
                </c:pt>
                <c:pt idx="7306">
                  <c:v>45042.746023726322</c:v>
                </c:pt>
                <c:pt idx="7307">
                  <c:v>45042.746024883731</c:v>
                </c:pt>
                <c:pt idx="7308">
                  <c:v>45042.746026041139</c:v>
                </c:pt>
                <c:pt idx="7309">
                  <c:v>45042.746027198547</c:v>
                </c:pt>
                <c:pt idx="7310">
                  <c:v>45042.746028355956</c:v>
                </c:pt>
                <c:pt idx="7311">
                  <c:v>45042.746029513364</c:v>
                </c:pt>
                <c:pt idx="7312">
                  <c:v>45042.746030682349</c:v>
                </c:pt>
                <c:pt idx="7313">
                  <c:v>45042.746031839757</c:v>
                </c:pt>
                <c:pt idx="7314">
                  <c:v>45042.746032997165</c:v>
                </c:pt>
                <c:pt idx="7315">
                  <c:v>45042.74603416615</c:v>
                </c:pt>
                <c:pt idx="7316">
                  <c:v>45042.746035335134</c:v>
                </c:pt>
                <c:pt idx="7317">
                  <c:v>45042.746036492543</c:v>
                </c:pt>
                <c:pt idx="7318">
                  <c:v>45042.746037661527</c:v>
                </c:pt>
                <c:pt idx="7319">
                  <c:v>45042.746038818936</c:v>
                </c:pt>
                <c:pt idx="7320">
                  <c:v>45042.74603998792</c:v>
                </c:pt>
                <c:pt idx="7321">
                  <c:v>45042.746041156905</c:v>
                </c:pt>
                <c:pt idx="7322">
                  <c:v>45042.746042325889</c:v>
                </c:pt>
                <c:pt idx="7323">
                  <c:v>45042.746043483297</c:v>
                </c:pt>
                <c:pt idx="7324">
                  <c:v>45042.746044640706</c:v>
                </c:pt>
                <c:pt idx="7325">
                  <c:v>45042.746045798114</c:v>
                </c:pt>
                <c:pt idx="7326">
                  <c:v>45042.746046955523</c:v>
                </c:pt>
                <c:pt idx="7327">
                  <c:v>45042.746048124507</c:v>
                </c:pt>
                <c:pt idx="7328">
                  <c:v>45042.746049281915</c:v>
                </c:pt>
                <c:pt idx="7329">
                  <c:v>45042.7460504509</c:v>
                </c:pt>
                <c:pt idx="7330">
                  <c:v>45042.746051608308</c:v>
                </c:pt>
                <c:pt idx="7331">
                  <c:v>45042.746052765717</c:v>
                </c:pt>
                <c:pt idx="7332">
                  <c:v>45042.746053934701</c:v>
                </c:pt>
                <c:pt idx="7333">
                  <c:v>45042.746055103686</c:v>
                </c:pt>
                <c:pt idx="7334">
                  <c:v>45042.746056261094</c:v>
                </c:pt>
                <c:pt idx="7335">
                  <c:v>45042.746057418502</c:v>
                </c:pt>
                <c:pt idx="7336">
                  <c:v>45042.746058575911</c:v>
                </c:pt>
                <c:pt idx="7337">
                  <c:v>45042.746059744895</c:v>
                </c:pt>
                <c:pt idx="7338">
                  <c:v>45042.746060902304</c:v>
                </c:pt>
                <c:pt idx="7339">
                  <c:v>45042.746062071288</c:v>
                </c:pt>
                <c:pt idx="7340">
                  <c:v>45042.746063228697</c:v>
                </c:pt>
                <c:pt idx="7341">
                  <c:v>45042.746064397681</c:v>
                </c:pt>
                <c:pt idx="7342">
                  <c:v>45042.746065555089</c:v>
                </c:pt>
                <c:pt idx="7343">
                  <c:v>45042.746066724074</c:v>
                </c:pt>
                <c:pt idx="7344">
                  <c:v>45042.746067881482</c:v>
                </c:pt>
                <c:pt idx="7345">
                  <c:v>45042.746069038891</c:v>
                </c:pt>
                <c:pt idx="7346">
                  <c:v>45042.746070196299</c:v>
                </c:pt>
                <c:pt idx="7347">
                  <c:v>45042.746071365284</c:v>
                </c:pt>
                <c:pt idx="7348">
                  <c:v>45042.746072522692</c:v>
                </c:pt>
                <c:pt idx="7349">
                  <c:v>45042.7460736801</c:v>
                </c:pt>
                <c:pt idx="7350">
                  <c:v>45042.746074837509</c:v>
                </c:pt>
                <c:pt idx="7351">
                  <c:v>45042.746076006493</c:v>
                </c:pt>
                <c:pt idx="7352">
                  <c:v>45042.746077175478</c:v>
                </c:pt>
                <c:pt idx="7353">
                  <c:v>45042.746078332886</c:v>
                </c:pt>
                <c:pt idx="7354">
                  <c:v>45042.746079490295</c:v>
                </c:pt>
                <c:pt idx="7355">
                  <c:v>45042.746080647703</c:v>
                </c:pt>
                <c:pt idx="7356">
                  <c:v>45042.746081805111</c:v>
                </c:pt>
                <c:pt idx="7357">
                  <c:v>45042.74608296252</c:v>
                </c:pt>
                <c:pt idx="7358">
                  <c:v>45042.746084119928</c:v>
                </c:pt>
                <c:pt idx="7359">
                  <c:v>45042.746085277337</c:v>
                </c:pt>
                <c:pt idx="7360">
                  <c:v>45042.746086434745</c:v>
                </c:pt>
                <c:pt idx="7361">
                  <c:v>45042.746087592153</c:v>
                </c:pt>
                <c:pt idx="7362">
                  <c:v>45042.746088761138</c:v>
                </c:pt>
                <c:pt idx="7363">
                  <c:v>45042.746089918546</c:v>
                </c:pt>
                <c:pt idx="7364">
                  <c:v>45042.746091075955</c:v>
                </c:pt>
                <c:pt idx="7365">
                  <c:v>45042.746092233363</c:v>
                </c:pt>
                <c:pt idx="7366">
                  <c:v>45042.746093390771</c:v>
                </c:pt>
                <c:pt idx="7367">
                  <c:v>45042.746094559756</c:v>
                </c:pt>
                <c:pt idx="7368">
                  <c:v>45042.746095717164</c:v>
                </c:pt>
                <c:pt idx="7369">
                  <c:v>45042.746096886149</c:v>
                </c:pt>
                <c:pt idx="7370">
                  <c:v>45042.746098055133</c:v>
                </c:pt>
                <c:pt idx="7371">
                  <c:v>45042.746099224118</c:v>
                </c:pt>
                <c:pt idx="7372">
                  <c:v>45042.746100393102</c:v>
                </c:pt>
                <c:pt idx="7373">
                  <c:v>45042.746101562087</c:v>
                </c:pt>
                <c:pt idx="7374">
                  <c:v>45042.746102731071</c:v>
                </c:pt>
                <c:pt idx="7375">
                  <c:v>45042.746103888479</c:v>
                </c:pt>
                <c:pt idx="7376">
                  <c:v>45042.746105057464</c:v>
                </c:pt>
                <c:pt idx="7377">
                  <c:v>45042.746106214872</c:v>
                </c:pt>
                <c:pt idx="7378">
                  <c:v>45042.746107383857</c:v>
                </c:pt>
                <c:pt idx="7379">
                  <c:v>45042.746108541265</c:v>
                </c:pt>
                <c:pt idx="7380">
                  <c:v>45042.746109698674</c:v>
                </c:pt>
                <c:pt idx="7381">
                  <c:v>45042.746110856082</c:v>
                </c:pt>
                <c:pt idx="7382">
                  <c:v>45042.74611201349</c:v>
                </c:pt>
                <c:pt idx="7383">
                  <c:v>45042.746113170899</c:v>
                </c:pt>
                <c:pt idx="7384">
                  <c:v>45042.746114328307</c:v>
                </c:pt>
                <c:pt idx="7385">
                  <c:v>45042.746115485716</c:v>
                </c:pt>
                <c:pt idx="7386">
                  <c:v>45042.746116643124</c:v>
                </c:pt>
                <c:pt idx="7387">
                  <c:v>45042.746117800532</c:v>
                </c:pt>
                <c:pt idx="7388">
                  <c:v>45042.746118957941</c:v>
                </c:pt>
                <c:pt idx="7389">
                  <c:v>45042.746120115349</c:v>
                </c:pt>
                <c:pt idx="7390">
                  <c:v>45042.746121272758</c:v>
                </c:pt>
                <c:pt idx="7391">
                  <c:v>45042.746122430166</c:v>
                </c:pt>
                <c:pt idx="7392">
                  <c:v>45042.74612359915</c:v>
                </c:pt>
                <c:pt idx="7393">
                  <c:v>45042.746124756559</c:v>
                </c:pt>
                <c:pt idx="7394">
                  <c:v>45042.746125913967</c:v>
                </c:pt>
                <c:pt idx="7395">
                  <c:v>45042.746127071376</c:v>
                </c:pt>
                <c:pt idx="7396">
                  <c:v>45042.74612824036</c:v>
                </c:pt>
                <c:pt idx="7397">
                  <c:v>45042.746129397769</c:v>
                </c:pt>
                <c:pt idx="7398">
                  <c:v>45042.746130555177</c:v>
                </c:pt>
                <c:pt idx="7399">
                  <c:v>45042.746131712585</c:v>
                </c:pt>
                <c:pt idx="7400">
                  <c:v>45042.746132869994</c:v>
                </c:pt>
                <c:pt idx="7401">
                  <c:v>45042.746134038978</c:v>
                </c:pt>
                <c:pt idx="7402">
                  <c:v>45042.746135196387</c:v>
                </c:pt>
                <c:pt idx="7403">
                  <c:v>45042.746136353795</c:v>
                </c:pt>
                <c:pt idx="7404">
                  <c:v>45042.746137511203</c:v>
                </c:pt>
                <c:pt idx="7405">
                  <c:v>45042.746138668612</c:v>
                </c:pt>
                <c:pt idx="7406">
                  <c:v>45042.74613982602</c:v>
                </c:pt>
                <c:pt idx="7407">
                  <c:v>45042.746140983429</c:v>
                </c:pt>
                <c:pt idx="7408">
                  <c:v>45042.746142140837</c:v>
                </c:pt>
                <c:pt idx="7409">
                  <c:v>45042.746143298245</c:v>
                </c:pt>
                <c:pt idx="7410">
                  <c:v>45042.74614446723</c:v>
                </c:pt>
                <c:pt idx="7411">
                  <c:v>45042.746145624638</c:v>
                </c:pt>
                <c:pt idx="7412">
                  <c:v>45042.746146782047</c:v>
                </c:pt>
                <c:pt idx="7413">
                  <c:v>45042.746147939455</c:v>
                </c:pt>
                <c:pt idx="7414">
                  <c:v>45042.74614910844</c:v>
                </c:pt>
                <c:pt idx="7415">
                  <c:v>45042.746150265848</c:v>
                </c:pt>
                <c:pt idx="7416">
                  <c:v>45042.746151423256</c:v>
                </c:pt>
                <c:pt idx="7417">
                  <c:v>45042.746152592241</c:v>
                </c:pt>
                <c:pt idx="7418">
                  <c:v>45042.746153761225</c:v>
                </c:pt>
                <c:pt idx="7419">
                  <c:v>45042.74615493021</c:v>
                </c:pt>
                <c:pt idx="7420">
                  <c:v>45042.746156087618</c:v>
                </c:pt>
                <c:pt idx="7421">
                  <c:v>45042.746157256603</c:v>
                </c:pt>
                <c:pt idx="7422">
                  <c:v>45042.746158414011</c:v>
                </c:pt>
                <c:pt idx="7423">
                  <c:v>45042.746159571419</c:v>
                </c:pt>
                <c:pt idx="7424">
                  <c:v>45042.746160728828</c:v>
                </c:pt>
                <c:pt idx="7425">
                  <c:v>45042.746161886236</c:v>
                </c:pt>
                <c:pt idx="7426">
                  <c:v>45042.746163043645</c:v>
                </c:pt>
                <c:pt idx="7427">
                  <c:v>45042.746164201053</c:v>
                </c:pt>
                <c:pt idx="7428">
                  <c:v>45042.746165358461</c:v>
                </c:pt>
                <c:pt idx="7429">
                  <c:v>45042.74616651587</c:v>
                </c:pt>
                <c:pt idx="7430">
                  <c:v>45042.746167673278</c:v>
                </c:pt>
                <c:pt idx="7431">
                  <c:v>45042.746168830687</c:v>
                </c:pt>
                <c:pt idx="7432">
                  <c:v>45042.746169999671</c:v>
                </c:pt>
                <c:pt idx="7433">
                  <c:v>45042.746171168656</c:v>
                </c:pt>
                <c:pt idx="7434">
                  <c:v>45042.74617233764</c:v>
                </c:pt>
                <c:pt idx="7435">
                  <c:v>45042.746173495048</c:v>
                </c:pt>
                <c:pt idx="7436">
                  <c:v>45042.746174664033</c:v>
                </c:pt>
                <c:pt idx="7437">
                  <c:v>45042.746175833017</c:v>
                </c:pt>
                <c:pt idx="7438">
                  <c:v>45042.746177002002</c:v>
                </c:pt>
                <c:pt idx="7439">
                  <c:v>45042.74617815941</c:v>
                </c:pt>
                <c:pt idx="7440">
                  <c:v>45042.746179316819</c:v>
                </c:pt>
                <c:pt idx="7441">
                  <c:v>45042.746180497372</c:v>
                </c:pt>
                <c:pt idx="7442">
                  <c:v>45042.74618165478</c:v>
                </c:pt>
                <c:pt idx="7443">
                  <c:v>45042.746182812189</c:v>
                </c:pt>
                <c:pt idx="7444">
                  <c:v>45042.746183969597</c:v>
                </c:pt>
                <c:pt idx="7445">
                  <c:v>45042.746185127005</c:v>
                </c:pt>
                <c:pt idx="7446">
                  <c:v>45042.746186284414</c:v>
                </c:pt>
                <c:pt idx="7447">
                  <c:v>45042.746187441822</c:v>
                </c:pt>
                <c:pt idx="7448">
                  <c:v>45042.746188599231</c:v>
                </c:pt>
                <c:pt idx="7449">
                  <c:v>45042.746189756639</c:v>
                </c:pt>
                <c:pt idx="7450">
                  <c:v>45042.746190914047</c:v>
                </c:pt>
                <c:pt idx="7451">
                  <c:v>45042.746192071456</c:v>
                </c:pt>
                <c:pt idx="7452">
                  <c:v>45042.746193228864</c:v>
                </c:pt>
                <c:pt idx="7453">
                  <c:v>45042.746194386273</c:v>
                </c:pt>
                <c:pt idx="7454">
                  <c:v>45042.746195543681</c:v>
                </c:pt>
                <c:pt idx="7455">
                  <c:v>45042.74619670109</c:v>
                </c:pt>
                <c:pt idx="7456">
                  <c:v>45042.746197858498</c:v>
                </c:pt>
                <c:pt idx="7457">
                  <c:v>45042.746199015906</c:v>
                </c:pt>
                <c:pt idx="7458">
                  <c:v>45042.746200184891</c:v>
                </c:pt>
                <c:pt idx="7459">
                  <c:v>45042.746201353875</c:v>
                </c:pt>
                <c:pt idx="7460">
                  <c:v>45042.74620252286</c:v>
                </c:pt>
                <c:pt idx="7461">
                  <c:v>45042.746203680268</c:v>
                </c:pt>
                <c:pt idx="7462">
                  <c:v>45042.746204849253</c:v>
                </c:pt>
                <c:pt idx="7463">
                  <c:v>45042.746206018237</c:v>
                </c:pt>
                <c:pt idx="7464">
                  <c:v>45042.746207187221</c:v>
                </c:pt>
                <c:pt idx="7465">
                  <c:v>45042.74620834463</c:v>
                </c:pt>
                <c:pt idx="7466">
                  <c:v>45042.746209502038</c:v>
                </c:pt>
                <c:pt idx="7467">
                  <c:v>45042.746210659447</c:v>
                </c:pt>
                <c:pt idx="7468">
                  <c:v>45042.746211828431</c:v>
                </c:pt>
                <c:pt idx="7469">
                  <c:v>45042.74621298584</c:v>
                </c:pt>
                <c:pt idx="7470">
                  <c:v>45042.746214154824</c:v>
                </c:pt>
                <c:pt idx="7471">
                  <c:v>45042.746215312232</c:v>
                </c:pt>
                <c:pt idx="7472">
                  <c:v>45042.746216469641</c:v>
                </c:pt>
                <c:pt idx="7473">
                  <c:v>45042.746217627049</c:v>
                </c:pt>
                <c:pt idx="7474">
                  <c:v>45042.746218784458</c:v>
                </c:pt>
                <c:pt idx="7475">
                  <c:v>45042.746219953442</c:v>
                </c:pt>
                <c:pt idx="7476">
                  <c:v>45042.74622111085</c:v>
                </c:pt>
                <c:pt idx="7477">
                  <c:v>45042.746222268259</c:v>
                </c:pt>
                <c:pt idx="7478">
                  <c:v>45042.746223425667</c:v>
                </c:pt>
                <c:pt idx="7479">
                  <c:v>45042.746224583076</c:v>
                </c:pt>
                <c:pt idx="7480">
                  <c:v>45042.74622575206</c:v>
                </c:pt>
                <c:pt idx="7481">
                  <c:v>45042.746226909469</c:v>
                </c:pt>
                <c:pt idx="7482">
                  <c:v>45042.746228066877</c:v>
                </c:pt>
                <c:pt idx="7483">
                  <c:v>45042.746229224285</c:v>
                </c:pt>
                <c:pt idx="7484">
                  <c:v>45042.746230381694</c:v>
                </c:pt>
                <c:pt idx="7485">
                  <c:v>45042.746231550678</c:v>
                </c:pt>
                <c:pt idx="7486">
                  <c:v>45042.746232708087</c:v>
                </c:pt>
                <c:pt idx="7487">
                  <c:v>45042.746233865495</c:v>
                </c:pt>
                <c:pt idx="7488">
                  <c:v>45042.746235034479</c:v>
                </c:pt>
                <c:pt idx="7489">
                  <c:v>45042.746236191888</c:v>
                </c:pt>
                <c:pt idx="7490">
                  <c:v>45042.746237349296</c:v>
                </c:pt>
                <c:pt idx="7491">
                  <c:v>45042.746238518281</c:v>
                </c:pt>
                <c:pt idx="7492">
                  <c:v>45042.746239675689</c:v>
                </c:pt>
                <c:pt idx="7493">
                  <c:v>45042.746240833098</c:v>
                </c:pt>
                <c:pt idx="7494">
                  <c:v>45042.746241990506</c:v>
                </c:pt>
                <c:pt idx="7495">
                  <c:v>45042.74624315949</c:v>
                </c:pt>
                <c:pt idx="7496">
                  <c:v>45042.746244316899</c:v>
                </c:pt>
                <c:pt idx="7497">
                  <c:v>45042.746245485883</c:v>
                </c:pt>
                <c:pt idx="7498">
                  <c:v>45042.746246643292</c:v>
                </c:pt>
                <c:pt idx="7499">
                  <c:v>45042.746247812276</c:v>
                </c:pt>
                <c:pt idx="7500">
                  <c:v>45042.746248969685</c:v>
                </c:pt>
                <c:pt idx="7501">
                  <c:v>45042.746250127093</c:v>
                </c:pt>
                <c:pt idx="7502">
                  <c:v>45042.746251284501</c:v>
                </c:pt>
                <c:pt idx="7503">
                  <c:v>45042.74625244191</c:v>
                </c:pt>
                <c:pt idx="7504">
                  <c:v>45042.746253599318</c:v>
                </c:pt>
                <c:pt idx="7505">
                  <c:v>45042.746254756727</c:v>
                </c:pt>
                <c:pt idx="7506">
                  <c:v>45042.746255914135</c:v>
                </c:pt>
                <c:pt idx="7507">
                  <c:v>45042.746257071543</c:v>
                </c:pt>
                <c:pt idx="7508">
                  <c:v>45042.746258228952</c:v>
                </c:pt>
                <c:pt idx="7509">
                  <c:v>45042.74625938636</c:v>
                </c:pt>
                <c:pt idx="7510">
                  <c:v>45042.746260543769</c:v>
                </c:pt>
                <c:pt idx="7511">
                  <c:v>45042.746261701177</c:v>
                </c:pt>
                <c:pt idx="7512">
                  <c:v>45042.746262858585</c:v>
                </c:pt>
                <c:pt idx="7513">
                  <c:v>45042.746264015994</c:v>
                </c:pt>
                <c:pt idx="7514">
                  <c:v>45042.746265173402</c:v>
                </c:pt>
                <c:pt idx="7515">
                  <c:v>45042.746266330811</c:v>
                </c:pt>
                <c:pt idx="7516">
                  <c:v>45042.746267499795</c:v>
                </c:pt>
                <c:pt idx="7517">
                  <c:v>45042.746268657203</c:v>
                </c:pt>
                <c:pt idx="7518">
                  <c:v>45042.746269814612</c:v>
                </c:pt>
                <c:pt idx="7519">
                  <c:v>45042.746270983596</c:v>
                </c:pt>
                <c:pt idx="7520">
                  <c:v>45042.746272152581</c:v>
                </c:pt>
                <c:pt idx="7521">
                  <c:v>45042.746273309989</c:v>
                </c:pt>
                <c:pt idx="7522">
                  <c:v>45042.746274467398</c:v>
                </c:pt>
                <c:pt idx="7523">
                  <c:v>45042.746275624806</c:v>
                </c:pt>
                <c:pt idx="7524">
                  <c:v>45042.746276782214</c:v>
                </c:pt>
                <c:pt idx="7525">
                  <c:v>45042.746277939623</c:v>
                </c:pt>
                <c:pt idx="7526">
                  <c:v>45042.746279097031</c:v>
                </c:pt>
                <c:pt idx="7527">
                  <c:v>45042.74628025444</c:v>
                </c:pt>
                <c:pt idx="7528">
                  <c:v>45042.746281411848</c:v>
                </c:pt>
                <c:pt idx="7529">
                  <c:v>45042.746282569256</c:v>
                </c:pt>
                <c:pt idx="7530">
                  <c:v>45042.746283726665</c:v>
                </c:pt>
                <c:pt idx="7531">
                  <c:v>45042.746284884073</c:v>
                </c:pt>
                <c:pt idx="7532">
                  <c:v>45042.746286041482</c:v>
                </c:pt>
                <c:pt idx="7533">
                  <c:v>45042.746287210466</c:v>
                </c:pt>
                <c:pt idx="7534">
                  <c:v>45042.746288379451</c:v>
                </c:pt>
                <c:pt idx="7535">
                  <c:v>45042.746289536859</c:v>
                </c:pt>
                <c:pt idx="7536">
                  <c:v>45042.746290705843</c:v>
                </c:pt>
                <c:pt idx="7537">
                  <c:v>45042.746291874828</c:v>
                </c:pt>
                <c:pt idx="7538">
                  <c:v>45042.746293043812</c:v>
                </c:pt>
                <c:pt idx="7539">
                  <c:v>45042.746294201221</c:v>
                </c:pt>
                <c:pt idx="7540">
                  <c:v>45042.746295358629</c:v>
                </c:pt>
                <c:pt idx="7541">
                  <c:v>45042.746296516038</c:v>
                </c:pt>
                <c:pt idx="7542">
                  <c:v>45042.746297673446</c:v>
                </c:pt>
                <c:pt idx="7543">
                  <c:v>45042.746298830854</c:v>
                </c:pt>
                <c:pt idx="7544">
                  <c:v>45042.746299999839</c:v>
                </c:pt>
                <c:pt idx="7545">
                  <c:v>45042.746301157247</c:v>
                </c:pt>
                <c:pt idx="7546">
                  <c:v>45042.746302314656</c:v>
                </c:pt>
                <c:pt idx="7547">
                  <c:v>45042.746303472064</c:v>
                </c:pt>
                <c:pt idx="7548">
                  <c:v>45042.746304629472</c:v>
                </c:pt>
                <c:pt idx="7549">
                  <c:v>45042.746305798457</c:v>
                </c:pt>
                <c:pt idx="7550">
                  <c:v>45042.746306955865</c:v>
                </c:pt>
                <c:pt idx="7551">
                  <c:v>45042.746308113274</c:v>
                </c:pt>
                <c:pt idx="7552">
                  <c:v>45042.746309270682</c:v>
                </c:pt>
                <c:pt idx="7553">
                  <c:v>45042.746310428091</c:v>
                </c:pt>
                <c:pt idx="7554">
                  <c:v>45042.746311597075</c:v>
                </c:pt>
                <c:pt idx="7555">
                  <c:v>45042.746312766059</c:v>
                </c:pt>
                <c:pt idx="7556">
                  <c:v>45042.746313923468</c:v>
                </c:pt>
                <c:pt idx="7557">
                  <c:v>45042.746315092452</c:v>
                </c:pt>
                <c:pt idx="7558">
                  <c:v>45042.746316249861</c:v>
                </c:pt>
                <c:pt idx="7559">
                  <c:v>45042.746317407269</c:v>
                </c:pt>
                <c:pt idx="7560">
                  <c:v>45042.746318564677</c:v>
                </c:pt>
                <c:pt idx="7561">
                  <c:v>45042.746319722086</c:v>
                </c:pt>
                <c:pt idx="7562">
                  <c:v>45042.74632089107</c:v>
                </c:pt>
                <c:pt idx="7563">
                  <c:v>45042.746322048479</c:v>
                </c:pt>
                <c:pt idx="7564">
                  <c:v>45042.746323205887</c:v>
                </c:pt>
                <c:pt idx="7565">
                  <c:v>45042.746324363296</c:v>
                </c:pt>
                <c:pt idx="7566">
                  <c:v>45042.74632553228</c:v>
                </c:pt>
                <c:pt idx="7567">
                  <c:v>45042.746326689688</c:v>
                </c:pt>
                <c:pt idx="7568">
                  <c:v>45042.746327870242</c:v>
                </c:pt>
                <c:pt idx="7569">
                  <c:v>45042.74632902765</c:v>
                </c:pt>
                <c:pt idx="7570">
                  <c:v>45042.746330185058</c:v>
                </c:pt>
                <c:pt idx="7571">
                  <c:v>45042.746331342467</c:v>
                </c:pt>
                <c:pt idx="7572">
                  <c:v>45042.746332511451</c:v>
                </c:pt>
                <c:pt idx="7573">
                  <c:v>45042.74633366886</c:v>
                </c:pt>
                <c:pt idx="7574">
                  <c:v>45042.746334826268</c:v>
                </c:pt>
                <c:pt idx="7575">
                  <c:v>45042.746335983677</c:v>
                </c:pt>
                <c:pt idx="7576">
                  <c:v>45042.746337152661</c:v>
                </c:pt>
                <c:pt idx="7577">
                  <c:v>45042.746338321645</c:v>
                </c:pt>
                <c:pt idx="7578">
                  <c:v>45042.746339479054</c:v>
                </c:pt>
                <c:pt idx="7579">
                  <c:v>45042.746340636462</c:v>
                </c:pt>
                <c:pt idx="7580">
                  <c:v>45042.746341793871</c:v>
                </c:pt>
                <c:pt idx="7581">
                  <c:v>45042.746342951279</c:v>
                </c:pt>
                <c:pt idx="7582">
                  <c:v>45042.746344108687</c:v>
                </c:pt>
                <c:pt idx="7583">
                  <c:v>45042.746345277672</c:v>
                </c:pt>
                <c:pt idx="7584">
                  <c:v>45042.74634643508</c:v>
                </c:pt>
                <c:pt idx="7585">
                  <c:v>45042.746347604065</c:v>
                </c:pt>
                <c:pt idx="7586">
                  <c:v>45042.746348761473</c:v>
                </c:pt>
                <c:pt idx="7587">
                  <c:v>45042.746349930458</c:v>
                </c:pt>
                <c:pt idx="7588">
                  <c:v>45042.746351099442</c:v>
                </c:pt>
                <c:pt idx="7589">
                  <c:v>45042.746352256851</c:v>
                </c:pt>
                <c:pt idx="7590">
                  <c:v>45042.746353414259</c:v>
                </c:pt>
                <c:pt idx="7591">
                  <c:v>45042.746354571667</c:v>
                </c:pt>
                <c:pt idx="7592">
                  <c:v>45042.746355729076</c:v>
                </c:pt>
                <c:pt idx="7593">
                  <c:v>45042.746356886484</c:v>
                </c:pt>
                <c:pt idx="7594">
                  <c:v>45042.746358055469</c:v>
                </c:pt>
                <c:pt idx="7595">
                  <c:v>45042.746359224453</c:v>
                </c:pt>
                <c:pt idx="7596">
                  <c:v>45042.746360381861</c:v>
                </c:pt>
                <c:pt idx="7597">
                  <c:v>45042.746361550846</c:v>
                </c:pt>
                <c:pt idx="7598">
                  <c:v>45042.746362708254</c:v>
                </c:pt>
                <c:pt idx="7599">
                  <c:v>45042.746363865663</c:v>
                </c:pt>
                <c:pt idx="7600">
                  <c:v>45042.746365034647</c:v>
                </c:pt>
                <c:pt idx="7601">
                  <c:v>45042.746366192056</c:v>
                </c:pt>
                <c:pt idx="7602">
                  <c:v>45042.74636736104</c:v>
                </c:pt>
                <c:pt idx="7603">
                  <c:v>45042.746368530024</c:v>
                </c:pt>
                <c:pt idx="7604">
                  <c:v>45042.746369687433</c:v>
                </c:pt>
                <c:pt idx="7605">
                  <c:v>45042.746370844841</c:v>
                </c:pt>
                <c:pt idx="7606">
                  <c:v>45042.74637200225</c:v>
                </c:pt>
                <c:pt idx="7607">
                  <c:v>45042.746373159658</c:v>
                </c:pt>
                <c:pt idx="7608">
                  <c:v>45042.746374317067</c:v>
                </c:pt>
                <c:pt idx="7609">
                  <c:v>45042.746375474475</c:v>
                </c:pt>
                <c:pt idx="7610">
                  <c:v>45042.746376643459</c:v>
                </c:pt>
                <c:pt idx="7611">
                  <c:v>45042.746377800868</c:v>
                </c:pt>
                <c:pt idx="7612">
                  <c:v>45042.746378958276</c:v>
                </c:pt>
                <c:pt idx="7613">
                  <c:v>45042.746380115685</c:v>
                </c:pt>
                <c:pt idx="7614">
                  <c:v>45042.746381273093</c:v>
                </c:pt>
                <c:pt idx="7615">
                  <c:v>45042.746382442077</c:v>
                </c:pt>
                <c:pt idx="7616">
                  <c:v>45042.746383599486</c:v>
                </c:pt>
                <c:pt idx="7617">
                  <c:v>45042.746384756894</c:v>
                </c:pt>
                <c:pt idx="7618">
                  <c:v>45042.746385925879</c:v>
                </c:pt>
                <c:pt idx="7619">
                  <c:v>45042.746387094863</c:v>
                </c:pt>
                <c:pt idx="7620">
                  <c:v>45042.746388252272</c:v>
                </c:pt>
                <c:pt idx="7621">
                  <c:v>45042.74638940968</c:v>
                </c:pt>
                <c:pt idx="7622">
                  <c:v>45042.746390578664</c:v>
                </c:pt>
                <c:pt idx="7623">
                  <c:v>45042.746391747649</c:v>
                </c:pt>
                <c:pt idx="7624">
                  <c:v>45042.746392916633</c:v>
                </c:pt>
                <c:pt idx="7625">
                  <c:v>45042.746394085618</c:v>
                </c:pt>
                <c:pt idx="7626">
                  <c:v>45042.746395243026</c:v>
                </c:pt>
                <c:pt idx="7627">
                  <c:v>45042.746396400435</c:v>
                </c:pt>
                <c:pt idx="7628">
                  <c:v>45042.746397557843</c:v>
                </c:pt>
                <c:pt idx="7629">
                  <c:v>45042.746398726827</c:v>
                </c:pt>
                <c:pt idx="7630">
                  <c:v>45042.746399884236</c:v>
                </c:pt>
                <c:pt idx="7631">
                  <c:v>45042.74640105322</c:v>
                </c:pt>
                <c:pt idx="7632">
                  <c:v>45042.746402222205</c:v>
                </c:pt>
                <c:pt idx="7633">
                  <c:v>45042.746403379613</c:v>
                </c:pt>
                <c:pt idx="7634">
                  <c:v>45042.746404548598</c:v>
                </c:pt>
                <c:pt idx="7635">
                  <c:v>45042.746405717582</c:v>
                </c:pt>
                <c:pt idx="7636">
                  <c:v>45042.746406886567</c:v>
                </c:pt>
                <c:pt idx="7637">
                  <c:v>45042.746408043975</c:v>
                </c:pt>
                <c:pt idx="7638">
                  <c:v>45042.746409212959</c:v>
                </c:pt>
                <c:pt idx="7639">
                  <c:v>45042.746410370368</c:v>
                </c:pt>
                <c:pt idx="7640">
                  <c:v>45042.746411527776</c:v>
                </c:pt>
                <c:pt idx="7641">
                  <c:v>45042.746412685185</c:v>
                </c:pt>
                <c:pt idx="7642">
                  <c:v>45042.746413842593</c:v>
                </c:pt>
                <c:pt idx="7643">
                  <c:v>45042.746415000001</c:v>
                </c:pt>
                <c:pt idx="7644">
                  <c:v>45042.74641615741</c:v>
                </c:pt>
                <c:pt idx="7645">
                  <c:v>45042.746417314818</c:v>
                </c:pt>
                <c:pt idx="7646">
                  <c:v>45042.746418472227</c:v>
                </c:pt>
                <c:pt idx="7647">
                  <c:v>45042.746419629635</c:v>
                </c:pt>
                <c:pt idx="7648">
                  <c:v>45042.746420787043</c:v>
                </c:pt>
                <c:pt idx="7649">
                  <c:v>45042.746421944452</c:v>
                </c:pt>
                <c:pt idx="7650">
                  <c:v>45042.74642310186</c:v>
                </c:pt>
                <c:pt idx="7651">
                  <c:v>45042.746424270845</c:v>
                </c:pt>
                <c:pt idx="7652">
                  <c:v>45042.746425428253</c:v>
                </c:pt>
                <c:pt idx="7653">
                  <c:v>45042.746426585662</c:v>
                </c:pt>
                <c:pt idx="7654">
                  <c:v>45042.74642774307</c:v>
                </c:pt>
                <c:pt idx="7655">
                  <c:v>45042.746428900478</c:v>
                </c:pt>
                <c:pt idx="7656">
                  <c:v>45042.746430057887</c:v>
                </c:pt>
                <c:pt idx="7657">
                  <c:v>45042.746431215295</c:v>
                </c:pt>
                <c:pt idx="7658">
                  <c:v>45042.746432372704</c:v>
                </c:pt>
                <c:pt idx="7659">
                  <c:v>45042.746433530112</c:v>
                </c:pt>
                <c:pt idx="7660">
                  <c:v>45042.74643468752</c:v>
                </c:pt>
                <c:pt idx="7661">
                  <c:v>45042.746435844929</c:v>
                </c:pt>
                <c:pt idx="7662">
                  <c:v>45042.746437013913</c:v>
                </c:pt>
                <c:pt idx="7663">
                  <c:v>45042.746438171322</c:v>
                </c:pt>
                <c:pt idx="7664">
                  <c:v>45042.74643932873</c:v>
                </c:pt>
                <c:pt idx="7665">
                  <c:v>45042.746440486138</c:v>
                </c:pt>
                <c:pt idx="7666">
                  <c:v>45042.746441643547</c:v>
                </c:pt>
                <c:pt idx="7667">
                  <c:v>45042.746442812531</c:v>
                </c:pt>
                <c:pt idx="7668">
                  <c:v>45042.74644396994</c:v>
                </c:pt>
                <c:pt idx="7669">
                  <c:v>45042.746445138924</c:v>
                </c:pt>
                <c:pt idx="7670">
                  <c:v>45042.746446296333</c:v>
                </c:pt>
                <c:pt idx="7671">
                  <c:v>45042.746447465317</c:v>
                </c:pt>
                <c:pt idx="7672">
                  <c:v>45042.746448634301</c:v>
                </c:pt>
                <c:pt idx="7673">
                  <c:v>45042.746449803286</c:v>
                </c:pt>
                <c:pt idx="7674">
                  <c:v>45042.746450960694</c:v>
                </c:pt>
                <c:pt idx="7675">
                  <c:v>45042.746452118103</c:v>
                </c:pt>
                <c:pt idx="7676">
                  <c:v>45042.746453287087</c:v>
                </c:pt>
                <c:pt idx="7677">
                  <c:v>45042.746454456072</c:v>
                </c:pt>
                <c:pt idx="7678">
                  <c:v>45042.74645561348</c:v>
                </c:pt>
                <c:pt idx="7679">
                  <c:v>45042.746456770888</c:v>
                </c:pt>
                <c:pt idx="7680">
                  <c:v>45042.746457939873</c:v>
                </c:pt>
                <c:pt idx="7681">
                  <c:v>45042.746459108857</c:v>
                </c:pt>
                <c:pt idx="7682">
                  <c:v>45042.746460266266</c:v>
                </c:pt>
                <c:pt idx="7683">
                  <c:v>45042.746461423674</c:v>
                </c:pt>
                <c:pt idx="7684">
                  <c:v>45042.746462592659</c:v>
                </c:pt>
                <c:pt idx="7685">
                  <c:v>45042.746463761643</c:v>
                </c:pt>
                <c:pt idx="7686">
                  <c:v>45042.746464919052</c:v>
                </c:pt>
                <c:pt idx="7687">
                  <c:v>45042.746466088036</c:v>
                </c:pt>
                <c:pt idx="7688">
                  <c:v>45042.746467245444</c:v>
                </c:pt>
                <c:pt idx="7689">
                  <c:v>45042.746468402853</c:v>
                </c:pt>
                <c:pt idx="7690">
                  <c:v>45042.746469571837</c:v>
                </c:pt>
                <c:pt idx="7691">
                  <c:v>45042.746470729246</c:v>
                </c:pt>
                <c:pt idx="7692">
                  <c:v>45042.746471886654</c:v>
                </c:pt>
                <c:pt idx="7693">
                  <c:v>45042.746473044062</c:v>
                </c:pt>
                <c:pt idx="7694">
                  <c:v>45042.746474201471</c:v>
                </c:pt>
                <c:pt idx="7695">
                  <c:v>45042.746475358879</c:v>
                </c:pt>
                <c:pt idx="7696">
                  <c:v>45042.746476516288</c:v>
                </c:pt>
                <c:pt idx="7697">
                  <c:v>45042.746477673696</c:v>
                </c:pt>
                <c:pt idx="7698">
                  <c:v>45042.746478831104</c:v>
                </c:pt>
                <c:pt idx="7699">
                  <c:v>45042.746479988513</c:v>
                </c:pt>
                <c:pt idx="7700">
                  <c:v>45042.746481157497</c:v>
                </c:pt>
                <c:pt idx="7701">
                  <c:v>45042.746482326482</c:v>
                </c:pt>
                <c:pt idx="7702">
                  <c:v>45042.746483495466</c:v>
                </c:pt>
                <c:pt idx="7703">
                  <c:v>45042.746484652875</c:v>
                </c:pt>
                <c:pt idx="7704">
                  <c:v>45042.746485810283</c:v>
                </c:pt>
                <c:pt idx="7705">
                  <c:v>45042.746486967691</c:v>
                </c:pt>
                <c:pt idx="7706">
                  <c:v>45042.7464881251</c:v>
                </c:pt>
                <c:pt idx="7707">
                  <c:v>45042.746489282508</c:v>
                </c:pt>
                <c:pt idx="7708">
                  <c:v>45042.746490451493</c:v>
                </c:pt>
                <c:pt idx="7709">
                  <c:v>45042.746491620477</c:v>
                </c:pt>
                <c:pt idx="7710">
                  <c:v>45042.746492777886</c:v>
                </c:pt>
                <c:pt idx="7711">
                  <c:v>45042.746493935294</c:v>
                </c:pt>
                <c:pt idx="7712">
                  <c:v>45042.746495092702</c:v>
                </c:pt>
                <c:pt idx="7713">
                  <c:v>45042.746496250111</c:v>
                </c:pt>
                <c:pt idx="7714">
                  <c:v>45042.746497407519</c:v>
                </c:pt>
                <c:pt idx="7715">
                  <c:v>45042.746498564928</c:v>
                </c:pt>
                <c:pt idx="7716">
                  <c:v>45042.746499733912</c:v>
                </c:pt>
                <c:pt idx="7717">
                  <c:v>45042.74650089132</c:v>
                </c:pt>
                <c:pt idx="7718">
                  <c:v>45042.746502048729</c:v>
                </c:pt>
                <c:pt idx="7719">
                  <c:v>45042.746503217713</c:v>
                </c:pt>
                <c:pt idx="7720">
                  <c:v>45042.746504386698</c:v>
                </c:pt>
                <c:pt idx="7721">
                  <c:v>45042.746505555682</c:v>
                </c:pt>
                <c:pt idx="7722">
                  <c:v>45042.746506713091</c:v>
                </c:pt>
                <c:pt idx="7723">
                  <c:v>45042.746507870499</c:v>
                </c:pt>
                <c:pt idx="7724">
                  <c:v>45042.746509027907</c:v>
                </c:pt>
                <c:pt idx="7725">
                  <c:v>45042.746510185316</c:v>
                </c:pt>
                <c:pt idx="7726">
                  <c:v>45042.746511342724</c:v>
                </c:pt>
                <c:pt idx="7727">
                  <c:v>45042.746512500133</c:v>
                </c:pt>
                <c:pt idx="7728">
                  <c:v>45042.746513657541</c:v>
                </c:pt>
                <c:pt idx="7729">
                  <c:v>45042.746514814949</c:v>
                </c:pt>
                <c:pt idx="7730">
                  <c:v>45042.746515972358</c:v>
                </c:pt>
                <c:pt idx="7731">
                  <c:v>45042.746517129766</c:v>
                </c:pt>
                <c:pt idx="7732">
                  <c:v>45042.746518298751</c:v>
                </c:pt>
                <c:pt idx="7733">
                  <c:v>45042.746519456159</c:v>
                </c:pt>
                <c:pt idx="7734">
                  <c:v>45042.746520625144</c:v>
                </c:pt>
                <c:pt idx="7735">
                  <c:v>45042.746521782552</c:v>
                </c:pt>
                <c:pt idx="7736">
                  <c:v>45042.746522951536</c:v>
                </c:pt>
                <c:pt idx="7737">
                  <c:v>45042.746524108945</c:v>
                </c:pt>
                <c:pt idx="7738">
                  <c:v>45042.746525266353</c:v>
                </c:pt>
                <c:pt idx="7739">
                  <c:v>45042.746526423762</c:v>
                </c:pt>
                <c:pt idx="7740">
                  <c:v>45042.74652758117</c:v>
                </c:pt>
                <c:pt idx="7741">
                  <c:v>45042.746528738578</c:v>
                </c:pt>
                <c:pt idx="7742">
                  <c:v>45042.746529895987</c:v>
                </c:pt>
                <c:pt idx="7743">
                  <c:v>45042.746531053395</c:v>
                </c:pt>
                <c:pt idx="7744">
                  <c:v>45042.746532210804</c:v>
                </c:pt>
                <c:pt idx="7745">
                  <c:v>45042.746533368212</c:v>
                </c:pt>
                <c:pt idx="7746">
                  <c:v>45042.746534525621</c:v>
                </c:pt>
                <c:pt idx="7747">
                  <c:v>45042.746535694605</c:v>
                </c:pt>
                <c:pt idx="7748">
                  <c:v>45042.746536852013</c:v>
                </c:pt>
                <c:pt idx="7749">
                  <c:v>45042.746538009422</c:v>
                </c:pt>
                <c:pt idx="7750">
                  <c:v>45042.74653916683</c:v>
                </c:pt>
                <c:pt idx="7751">
                  <c:v>45042.746540324239</c:v>
                </c:pt>
                <c:pt idx="7752">
                  <c:v>45042.746541481647</c:v>
                </c:pt>
                <c:pt idx="7753">
                  <c:v>45042.746542639055</c:v>
                </c:pt>
                <c:pt idx="7754">
                  <c:v>45042.746543796464</c:v>
                </c:pt>
                <c:pt idx="7755">
                  <c:v>45042.746544953872</c:v>
                </c:pt>
                <c:pt idx="7756">
                  <c:v>45042.746546111281</c:v>
                </c:pt>
                <c:pt idx="7757">
                  <c:v>45042.746547268689</c:v>
                </c:pt>
                <c:pt idx="7758">
                  <c:v>45042.746548426097</c:v>
                </c:pt>
                <c:pt idx="7759">
                  <c:v>45042.746549595082</c:v>
                </c:pt>
                <c:pt idx="7760">
                  <c:v>45042.74655075249</c:v>
                </c:pt>
                <c:pt idx="7761">
                  <c:v>45042.746551909899</c:v>
                </c:pt>
                <c:pt idx="7762">
                  <c:v>45042.746553067307</c:v>
                </c:pt>
                <c:pt idx="7763">
                  <c:v>45042.746554236292</c:v>
                </c:pt>
                <c:pt idx="7764">
                  <c:v>45042.7465553937</c:v>
                </c:pt>
                <c:pt idx="7765">
                  <c:v>45042.746556562684</c:v>
                </c:pt>
                <c:pt idx="7766">
                  <c:v>45042.746557731669</c:v>
                </c:pt>
                <c:pt idx="7767">
                  <c:v>45042.746558900653</c:v>
                </c:pt>
                <c:pt idx="7768">
                  <c:v>45042.746560058062</c:v>
                </c:pt>
                <c:pt idx="7769">
                  <c:v>45042.74656121547</c:v>
                </c:pt>
                <c:pt idx="7770">
                  <c:v>45042.746562372879</c:v>
                </c:pt>
                <c:pt idx="7771">
                  <c:v>45042.746563530287</c:v>
                </c:pt>
                <c:pt idx="7772">
                  <c:v>45042.746564687695</c:v>
                </c:pt>
                <c:pt idx="7773">
                  <c:v>45042.746565845104</c:v>
                </c:pt>
                <c:pt idx="7774">
                  <c:v>45042.746567014088</c:v>
                </c:pt>
                <c:pt idx="7775">
                  <c:v>45042.746568171497</c:v>
                </c:pt>
                <c:pt idx="7776">
                  <c:v>45042.746569328905</c:v>
                </c:pt>
                <c:pt idx="7777">
                  <c:v>45042.746570497889</c:v>
                </c:pt>
                <c:pt idx="7778">
                  <c:v>45042.746571655298</c:v>
                </c:pt>
                <c:pt idx="7779">
                  <c:v>45042.746572824282</c:v>
                </c:pt>
                <c:pt idx="7780">
                  <c:v>45042.746573981691</c:v>
                </c:pt>
                <c:pt idx="7781">
                  <c:v>45042.746575139099</c:v>
                </c:pt>
                <c:pt idx="7782">
                  <c:v>45042.746576308084</c:v>
                </c:pt>
                <c:pt idx="7783">
                  <c:v>45042.746577465492</c:v>
                </c:pt>
                <c:pt idx="7784">
                  <c:v>45042.746578646045</c:v>
                </c:pt>
                <c:pt idx="7785">
                  <c:v>45042.746579803454</c:v>
                </c:pt>
                <c:pt idx="7786">
                  <c:v>45042.746580960862</c:v>
                </c:pt>
                <c:pt idx="7787">
                  <c:v>45042.74658211827</c:v>
                </c:pt>
                <c:pt idx="7788">
                  <c:v>45042.746583287255</c:v>
                </c:pt>
                <c:pt idx="7789">
                  <c:v>45042.746584444663</c:v>
                </c:pt>
                <c:pt idx="7790">
                  <c:v>45042.746585602072</c:v>
                </c:pt>
                <c:pt idx="7791">
                  <c:v>45042.74658675948</c:v>
                </c:pt>
                <c:pt idx="7792">
                  <c:v>45042.746587928465</c:v>
                </c:pt>
                <c:pt idx="7793">
                  <c:v>45042.746589097449</c:v>
                </c:pt>
                <c:pt idx="7794">
                  <c:v>45042.746590266433</c:v>
                </c:pt>
                <c:pt idx="7795">
                  <c:v>45042.746591423842</c:v>
                </c:pt>
                <c:pt idx="7796">
                  <c:v>45042.746592592826</c:v>
                </c:pt>
                <c:pt idx="7797">
                  <c:v>45042.746593750235</c:v>
                </c:pt>
                <c:pt idx="7798">
                  <c:v>45042.746594919219</c:v>
                </c:pt>
                <c:pt idx="7799">
                  <c:v>45042.746596088204</c:v>
                </c:pt>
                <c:pt idx="7800">
                  <c:v>45042.746597257188</c:v>
                </c:pt>
                <c:pt idx="7801">
                  <c:v>45042.746598414597</c:v>
                </c:pt>
                <c:pt idx="7802">
                  <c:v>45042.746599583581</c:v>
                </c:pt>
                <c:pt idx="7803">
                  <c:v>45042.746600740989</c:v>
                </c:pt>
                <c:pt idx="7804">
                  <c:v>45042.746601898398</c:v>
                </c:pt>
                <c:pt idx="7805">
                  <c:v>45042.746603055806</c:v>
                </c:pt>
                <c:pt idx="7806">
                  <c:v>45042.746604213215</c:v>
                </c:pt>
                <c:pt idx="7807">
                  <c:v>45042.746605370623</c:v>
                </c:pt>
                <c:pt idx="7808">
                  <c:v>45042.746606539607</c:v>
                </c:pt>
                <c:pt idx="7809">
                  <c:v>45042.746607708592</c:v>
                </c:pt>
                <c:pt idx="7810">
                  <c:v>45042.746608877576</c:v>
                </c:pt>
                <c:pt idx="7811">
                  <c:v>45042.746610034985</c:v>
                </c:pt>
                <c:pt idx="7812">
                  <c:v>45042.746611192393</c:v>
                </c:pt>
                <c:pt idx="7813">
                  <c:v>45042.746612349802</c:v>
                </c:pt>
                <c:pt idx="7814">
                  <c:v>45042.74661350721</c:v>
                </c:pt>
                <c:pt idx="7815">
                  <c:v>45042.746614676194</c:v>
                </c:pt>
                <c:pt idx="7816">
                  <c:v>45042.746615845179</c:v>
                </c:pt>
                <c:pt idx="7817">
                  <c:v>45042.746617014163</c:v>
                </c:pt>
                <c:pt idx="7818">
                  <c:v>45042.746618171572</c:v>
                </c:pt>
                <c:pt idx="7819">
                  <c:v>45042.74661932898</c:v>
                </c:pt>
                <c:pt idx="7820">
                  <c:v>45042.746620486389</c:v>
                </c:pt>
                <c:pt idx="7821">
                  <c:v>45042.746621643797</c:v>
                </c:pt>
                <c:pt idx="7822">
                  <c:v>45042.746622801205</c:v>
                </c:pt>
                <c:pt idx="7823">
                  <c:v>45042.746623958614</c:v>
                </c:pt>
                <c:pt idx="7824">
                  <c:v>45042.746625116022</c:v>
                </c:pt>
                <c:pt idx="7825">
                  <c:v>45042.746626273431</c:v>
                </c:pt>
                <c:pt idx="7826">
                  <c:v>45042.746627442415</c:v>
                </c:pt>
                <c:pt idx="7827">
                  <c:v>45042.746628599823</c:v>
                </c:pt>
                <c:pt idx="7828">
                  <c:v>45042.746629757232</c:v>
                </c:pt>
                <c:pt idx="7829">
                  <c:v>45042.74663091464</c:v>
                </c:pt>
                <c:pt idx="7830">
                  <c:v>45042.746632072049</c:v>
                </c:pt>
                <c:pt idx="7831">
                  <c:v>45042.746633229457</c:v>
                </c:pt>
                <c:pt idx="7832">
                  <c:v>45042.746634386865</c:v>
                </c:pt>
                <c:pt idx="7833">
                  <c:v>45042.746635544274</c:v>
                </c:pt>
                <c:pt idx="7834">
                  <c:v>45042.746636701682</c:v>
                </c:pt>
                <c:pt idx="7835">
                  <c:v>45042.746637859091</c:v>
                </c:pt>
                <c:pt idx="7836">
                  <c:v>45042.746639016499</c:v>
                </c:pt>
                <c:pt idx="7837">
                  <c:v>45042.746640173908</c:v>
                </c:pt>
                <c:pt idx="7838">
                  <c:v>45042.746641331316</c:v>
                </c:pt>
                <c:pt idx="7839">
                  <c:v>45042.746642488724</c:v>
                </c:pt>
                <c:pt idx="7840">
                  <c:v>45042.746643646133</c:v>
                </c:pt>
                <c:pt idx="7841">
                  <c:v>45042.746644803541</c:v>
                </c:pt>
                <c:pt idx="7842">
                  <c:v>45042.74664596095</c:v>
                </c:pt>
                <c:pt idx="7843">
                  <c:v>45042.746647118358</c:v>
                </c:pt>
                <c:pt idx="7844">
                  <c:v>45042.746648287342</c:v>
                </c:pt>
                <c:pt idx="7845">
                  <c:v>45042.746649444751</c:v>
                </c:pt>
                <c:pt idx="7846">
                  <c:v>45042.746650602159</c:v>
                </c:pt>
                <c:pt idx="7847">
                  <c:v>45042.746651759568</c:v>
                </c:pt>
                <c:pt idx="7848">
                  <c:v>45042.746652928552</c:v>
                </c:pt>
                <c:pt idx="7849">
                  <c:v>45042.74665408596</c:v>
                </c:pt>
                <c:pt idx="7850">
                  <c:v>45042.746655243369</c:v>
                </c:pt>
                <c:pt idx="7851">
                  <c:v>45042.746656412353</c:v>
                </c:pt>
                <c:pt idx="7852">
                  <c:v>45042.746657569762</c:v>
                </c:pt>
                <c:pt idx="7853">
                  <c:v>45042.74665872717</c:v>
                </c:pt>
                <c:pt idx="7854">
                  <c:v>45042.746659896155</c:v>
                </c:pt>
                <c:pt idx="7855">
                  <c:v>45042.746661053563</c:v>
                </c:pt>
                <c:pt idx="7856">
                  <c:v>45042.746662210971</c:v>
                </c:pt>
                <c:pt idx="7857">
                  <c:v>45042.74666336838</c:v>
                </c:pt>
                <c:pt idx="7858">
                  <c:v>45042.746664537364</c:v>
                </c:pt>
                <c:pt idx="7859">
                  <c:v>45042.746665694773</c:v>
                </c:pt>
                <c:pt idx="7860">
                  <c:v>45042.746666852181</c:v>
                </c:pt>
                <c:pt idx="7861">
                  <c:v>45042.746668021166</c:v>
                </c:pt>
                <c:pt idx="7862">
                  <c:v>45042.746669178574</c:v>
                </c:pt>
                <c:pt idx="7863">
                  <c:v>45042.746670335982</c:v>
                </c:pt>
                <c:pt idx="7864">
                  <c:v>45042.746671504967</c:v>
                </c:pt>
                <c:pt idx="7865">
                  <c:v>45042.746672662375</c:v>
                </c:pt>
                <c:pt idx="7866">
                  <c:v>45042.74667383136</c:v>
                </c:pt>
                <c:pt idx="7867">
                  <c:v>45042.746674988768</c:v>
                </c:pt>
                <c:pt idx="7868">
                  <c:v>45042.746676157753</c:v>
                </c:pt>
                <c:pt idx="7869">
                  <c:v>45042.746677315161</c:v>
                </c:pt>
                <c:pt idx="7870">
                  <c:v>45042.746678472569</c:v>
                </c:pt>
                <c:pt idx="7871">
                  <c:v>45042.746679629978</c:v>
                </c:pt>
                <c:pt idx="7872">
                  <c:v>45042.746680787386</c:v>
                </c:pt>
                <c:pt idx="7873">
                  <c:v>45042.746681944795</c:v>
                </c:pt>
                <c:pt idx="7874">
                  <c:v>45042.746683102203</c:v>
                </c:pt>
                <c:pt idx="7875">
                  <c:v>45042.746684271187</c:v>
                </c:pt>
                <c:pt idx="7876">
                  <c:v>45042.746685440172</c:v>
                </c:pt>
                <c:pt idx="7877">
                  <c:v>45042.74668659758</c:v>
                </c:pt>
                <c:pt idx="7878">
                  <c:v>45042.746687766565</c:v>
                </c:pt>
                <c:pt idx="7879">
                  <c:v>45042.746688923973</c:v>
                </c:pt>
                <c:pt idx="7880">
                  <c:v>45042.746690081382</c:v>
                </c:pt>
                <c:pt idx="7881">
                  <c:v>45042.74669123879</c:v>
                </c:pt>
                <c:pt idx="7882">
                  <c:v>45042.746692396198</c:v>
                </c:pt>
                <c:pt idx="7883">
                  <c:v>45042.746693565183</c:v>
                </c:pt>
                <c:pt idx="7884">
                  <c:v>45042.746694734167</c:v>
                </c:pt>
                <c:pt idx="7885">
                  <c:v>45042.746695903152</c:v>
                </c:pt>
                <c:pt idx="7886">
                  <c:v>45042.74669706056</c:v>
                </c:pt>
                <c:pt idx="7887">
                  <c:v>45042.746698217969</c:v>
                </c:pt>
                <c:pt idx="7888">
                  <c:v>45042.746699386953</c:v>
                </c:pt>
                <c:pt idx="7889">
                  <c:v>45042.746700544361</c:v>
                </c:pt>
                <c:pt idx="7890">
                  <c:v>45042.74670170177</c:v>
                </c:pt>
                <c:pt idx="7891">
                  <c:v>45042.746702859178</c:v>
                </c:pt>
                <c:pt idx="7892">
                  <c:v>45042.746704016587</c:v>
                </c:pt>
                <c:pt idx="7893">
                  <c:v>45042.746705185571</c:v>
                </c:pt>
                <c:pt idx="7894">
                  <c:v>45042.746706342979</c:v>
                </c:pt>
                <c:pt idx="7895">
                  <c:v>45042.746707511964</c:v>
                </c:pt>
                <c:pt idx="7896">
                  <c:v>45042.746708680948</c:v>
                </c:pt>
                <c:pt idx="7897">
                  <c:v>45042.746709838357</c:v>
                </c:pt>
                <c:pt idx="7898">
                  <c:v>45042.746711007341</c:v>
                </c:pt>
                <c:pt idx="7899">
                  <c:v>45042.746712176326</c:v>
                </c:pt>
                <c:pt idx="7900">
                  <c:v>45042.746713333734</c:v>
                </c:pt>
                <c:pt idx="7901">
                  <c:v>45042.746714491142</c:v>
                </c:pt>
                <c:pt idx="7902">
                  <c:v>45042.746715648551</c:v>
                </c:pt>
                <c:pt idx="7903">
                  <c:v>45042.746716805959</c:v>
                </c:pt>
                <c:pt idx="7904">
                  <c:v>45042.746717974944</c:v>
                </c:pt>
                <c:pt idx="7905">
                  <c:v>45042.746719132352</c:v>
                </c:pt>
                <c:pt idx="7906">
                  <c:v>45042.746720289761</c:v>
                </c:pt>
                <c:pt idx="7907">
                  <c:v>45042.746721458745</c:v>
                </c:pt>
                <c:pt idx="7908">
                  <c:v>45042.746722627729</c:v>
                </c:pt>
                <c:pt idx="7909">
                  <c:v>45042.746723796714</c:v>
                </c:pt>
                <c:pt idx="7910">
                  <c:v>45042.746724954122</c:v>
                </c:pt>
                <c:pt idx="7911">
                  <c:v>45042.746726111531</c:v>
                </c:pt>
                <c:pt idx="7912">
                  <c:v>45042.746727280515</c:v>
                </c:pt>
                <c:pt idx="7913">
                  <c:v>45042.746728437924</c:v>
                </c:pt>
                <c:pt idx="7914">
                  <c:v>45042.746729595332</c:v>
                </c:pt>
                <c:pt idx="7915">
                  <c:v>45042.746730764316</c:v>
                </c:pt>
                <c:pt idx="7916">
                  <c:v>45042.746731921725</c:v>
                </c:pt>
                <c:pt idx="7917">
                  <c:v>45042.746733079133</c:v>
                </c:pt>
                <c:pt idx="7918">
                  <c:v>45042.746734236542</c:v>
                </c:pt>
                <c:pt idx="7919">
                  <c:v>45042.746735405526</c:v>
                </c:pt>
                <c:pt idx="7920">
                  <c:v>45042.746736574511</c:v>
                </c:pt>
                <c:pt idx="7921">
                  <c:v>45042.746737743495</c:v>
                </c:pt>
                <c:pt idx="7922">
                  <c:v>45042.746738900903</c:v>
                </c:pt>
                <c:pt idx="7923">
                  <c:v>45042.746740058312</c:v>
                </c:pt>
                <c:pt idx="7924">
                  <c:v>45042.74674121572</c:v>
                </c:pt>
                <c:pt idx="7925">
                  <c:v>45042.746742373129</c:v>
                </c:pt>
                <c:pt idx="7926">
                  <c:v>45042.746743530537</c:v>
                </c:pt>
                <c:pt idx="7927">
                  <c:v>45042.746744687945</c:v>
                </c:pt>
                <c:pt idx="7928">
                  <c:v>45042.746745845354</c:v>
                </c:pt>
                <c:pt idx="7929">
                  <c:v>45042.746747002762</c:v>
                </c:pt>
                <c:pt idx="7930">
                  <c:v>45042.746748160171</c:v>
                </c:pt>
                <c:pt idx="7931">
                  <c:v>45042.746749317579</c:v>
                </c:pt>
                <c:pt idx="7932">
                  <c:v>45042.746750474987</c:v>
                </c:pt>
                <c:pt idx="7933">
                  <c:v>45042.746751632396</c:v>
                </c:pt>
                <c:pt idx="7934">
                  <c:v>45042.746752789804</c:v>
                </c:pt>
                <c:pt idx="7935">
                  <c:v>45042.746753947213</c:v>
                </c:pt>
                <c:pt idx="7936">
                  <c:v>45042.746755104621</c:v>
                </c:pt>
                <c:pt idx="7937">
                  <c:v>45042.74675626203</c:v>
                </c:pt>
                <c:pt idx="7938">
                  <c:v>45042.746757419438</c:v>
                </c:pt>
                <c:pt idx="7939">
                  <c:v>45042.746758576846</c:v>
                </c:pt>
                <c:pt idx="7940">
                  <c:v>45042.746759734255</c:v>
                </c:pt>
                <c:pt idx="7941">
                  <c:v>45042.746760891663</c:v>
                </c:pt>
                <c:pt idx="7942">
                  <c:v>45042.746762049072</c:v>
                </c:pt>
                <c:pt idx="7943">
                  <c:v>45042.746763218056</c:v>
                </c:pt>
                <c:pt idx="7944">
                  <c:v>45042.74676438704</c:v>
                </c:pt>
                <c:pt idx="7945">
                  <c:v>45042.746765544449</c:v>
                </c:pt>
                <c:pt idx="7946">
                  <c:v>45042.746766701857</c:v>
                </c:pt>
                <c:pt idx="7947">
                  <c:v>45042.746767870842</c:v>
                </c:pt>
                <c:pt idx="7948">
                  <c:v>45042.74676902825</c:v>
                </c:pt>
                <c:pt idx="7949">
                  <c:v>45042.746770185659</c:v>
                </c:pt>
                <c:pt idx="7950">
                  <c:v>45042.746771343067</c:v>
                </c:pt>
                <c:pt idx="7951">
                  <c:v>45042.746772500475</c:v>
                </c:pt>
                <c:pt idx="7952">
                  <c:v>45042.74677366946</c:v>
                </c:pt>
                <c:pt idx="7953">
                  <c:v>45042.746774826868</c:v>
                </c:pt>
                <c:pt idx="7954">
                  <c:v>45042.746775984277</c:v>
                </c:pt>
                <c:pt idx="7955">
                  <c:v>45042.746777153261</c:v>
                </c:pt>
                <c:pt idx="7956">
                  <c:v>45042.746778310669</c:v>
                </c:pt>
                <c:pt idx="7957">
                  <c:v>45042.746779468078</c:v>
                </c:pt>
                <c:pt idx="7958">
                  <c:v>45042.746780625486</c:v>
                </c:pt>
                <c:pt idx="7959">
                  <c:v>45042.746781794471</c:v>
                </c:pt>
                <c:pt idx="7960">
                  <c:v>45042.746782963455</c:v>
                </c:pt>
                <c:pt idx="7961">
                  <c:v>45042.746784120864</c:v>
                </c:pt>
                <c:pt idx="7962">
                  <c:v>45042.746785289848</c:v>
                </c:pt>
                <c:pt idx="7963">
                  <c:v>45042.746786447256</c:v>
                </c:pt>
                <c:pt idx="7964">
                  <c:v>45042.746787604665</c:v>
                </c:pt>
                <c:pt idx="7965">
                  <c:v>45042.746788762073</c:v>
                </c:pt>
                <c:pt idx="7966">
                  <c:v>45042.746789919482</c:v>
                </c:pt>
                <c:pt idx="7967">
                  <c:v>45042.746791088466</c:v>
                </c:pt>
                <c:pt idx="7968">
                  <c:v>45042.746792257451</c:v>
                </c:pt>
                <c:pt idx="7969">
                  <c:v>45042.746793426435</c:v>
                </c:pt>
                <c:pt idx="7970">
                  <c:v>45042.746794595419</c:v>
                </c:pt>
                <c:pt idx="7971">
                  <c:v>45042.746795764404</c:v>
                </c:pt>
                <c:pt idx="7972">
                  <c:v>45042.746796921812</c:v>
                </c:pt>
                <c:pt idx="7973">
                  <c:v>45042.746798079221</c:v>
                </c:pt>
                <c:pt idx="7974">
                  <c:v>45042.746799236629</c:v>
                </c:pt>
                <c:pt idx="7975">
                  <c:v>45042.746800394038</c:v>
                </c:pt>
                <c:pt idx="7976">
                  <c:v>45042.746801551446</c:v>
                </c:pt>
                <c:pt idx="7977">
                  <c:v>45042.746802708854</c:v>
                </c:pt>
                <c:pt idx="7978">
                  <c:v>45042.746803866263</c:v>
                </c:pt>
                <c:pt idx="7979">
                  <c:v>45042.746805035247</c:v>
                </c:pt>
                <c:pt idx="7980">
                  <c:v>45042.746806192656</c:v>
                </c:pt>
                <c:pt idx="7981">
                  <c:v>45042.746807350064</c:v>
                </c:pt>
                <c:pt idx="7982">
                  <c:v>45042.746808507472</c:v>
                </c:pt>
                <c:pt idx="7983">
                  <c:v>45042.746809688026</c:v>
                </c:pt>
                <c:pt idx="7984">
                  <c:v>45042.746810845434</c:v>
                </c:pt>
                <c:pt idx="7985">
                  <c:v>45042.746812002842</c:v>
                </c:pt>
                <c:pt idx="7986">
                  <c:v>45042.746813160251</c:v>
                </c:pt>
                <c:pt idx="7987">
                  <c:v>45042.746814317659</c:v>
                </c:pt>
                <c:pt idx="7988">
                  <c:v>45042.746815475068</c:v>
                </c:pt>
                <c:pt idx="7989">
                  <c:v>45042.746816632476</c:v>
                </c:pt>
                <c:pt idx="7990">
                  <c:v>45042.746817789885</c:v>
                </c:pt>
                <c:pt idx="7991">
                  <c:v>45042.746818947293</c:v>
                </c:pt>
                <c:pt idx="7992">
                  <c:v>45042.746820104701</c:v>
                </c:pt>
                <c:pt idx="7993">
                  <c:v>45042.74682126211</c:v>
                </c:pt>
                <c:pt idx="7994">
                  <c:v>45042.746822419518</c:v>
                </c:pt>
                <c:pt idx="7995">
                  <c:v>45042.746823576927</c:v>
                </c:pt>
                <c:pt idx="7996">
                  <c:v>45042.746824734335</c:v>
                </c:pt>
                <c:pt idx="7997">
                  <c:v>45042.746825891743</c:v>
                </c:pt>
                <c:pt idx="7998">
                  <c:v>45042.746827049152</c:v>
                </c:pt>
                <c:pt idx="7999">
                  <c:v>45042.746828218136</c:v>
                </c:pt>
                <c:pt idx="8000">
                  <c:v>45042.746829375545</c:v>
                </c:pt>
                <c:pt idx="8001">
                  <c:v>45042.746830544529</c:v>
                </c:pt>
                <c:pt idx="8002">
                  <c:v>45042.746831701937</c:v>
                </c:pt>
                <c:pt idx="8003">
                  <c:v>45042.746832859346</c:v>
                </c:pt>
                <c:pt idx="8004">
                  <c:v>45042.746834016754</c:v>
                </c:pt>
                <c:pt idx="8005">
                  <c:v>45042.746835174163</c:v>
                </c:pt>
                <c:pt idx="8006">
                  <c:v>45042.746836343147</c:v>
                </c:pt>
                <c:pt idx="8007">
                  <c:v>45042.746837500556</c:v>
                </c:pt>
                <c:pt idx="8008">
                  <c:v>45042.74683866954</c:v>
                </c:pt>
                <c:pt idx="8009">
                  <c:v>45042.746839826948</c:v>
                </c:pt>
                <c:pt idx="8010">
                  <c:v>45042.746840984357</c:v>
                </c:pt>
                <c:pt idx="8011">
                  <c:v>45042.746842141765</c:v>
                </c:pt>
                <c:pt idx="8012">
                  <c:v>45042.746843299174</c:v>
                </c:pt>
                <c:pt idx="8013">
                  <c:v>45042.746844456582</c:v>
                </c:pt>
                <c:pt idx="8014">
                  <c:v>45042.74684561399</c:v>
                </c:pt>
                <c:pt idx="8015">
                  <c:v>45042.746846771399</c:v>
                </c:pt>
                <c:pt idx="8016">
                  <c:v>45042.746847928807</c:v>
                </c:pt>
                <c:pt idx="8017">
                  <c:v>45042.746849086216</c:v>
                </c:pt>
                <c:pt idx="8018">
                  <c:v>45042.746850243624</c:v>
                </c:pt>
                <c:pt idx="8019">
                  <c:v>45042.746851401032</c:v>
                </c:pt>
                <c:pt idx="8020">
                  <c:v>45042.746852558441</c:v>
                </c:pt>
                <c:pt idx="8021">
                  <c:v>45042.746853715849</c:v>
                </c:pt>
                <c:pt idx="8022">
                  <c:v>45042.746854873258</c:v>
                </c:pt>
                <c:pt idx="8023">
                  <c:v>45042.746856030666</c:v>
                </c:pt>
                <c:pt idx="8024">
                  <c:v>45042.746857188075</c:v>
                </c:pt>
                <c:pt idx="8025">
                  <c:v>45042.746858345483</c:v>
                </c:pt>
                <c:pt idx="8026">
                  <c:v>45042.746859502891</c:v>
                </c:pt>
                <c:pt idx="8027">
                  <c:v>45042.7468606603</c:v>
                </c:pt>
                <c:pt idx="8028">
                  <c:v>45042.746861829284</c:v>
                </c:pt>
                <c:pt idx="8029">
                  <c:v>45042.746862986693</c:v>
                </c:pt>
                <c:pt idx="8030">
                  <c:v>45042.746864144101</c:v>
                </c:pt>
                <c:pt idx="8031">
                  <c:v>45042.746865313085</c:v>
                </c:pt>
                <c:pt idx="8032">
                  <c:v>45042.74686648207</c:v>
                </c:pt>
                <c:pt idx="8033">
                  <c:v>45042.746867651054</c:v>
                </c:pt>
                <c:pt idx="8034">
                  <c:v>45042.746868820039</c:v>
                </c:pt>
                <c:pt idx="8035">
                  <c:v>45042.746869977447</c:v>
                </c:pt>
                <c:pt idx="8036">
                  <c:v>45042.746871146432</c:v>
                </c:pt>
                <c:pt idx="8037">
                  <c:v>45042.746872315416</c:v>
                </c:pt>
                <c:pt idx="8038">
                  <c:v>45042.746873472825</c:v>
                </c:pt>
                <c:pt idx="8039">
                  <c:v>45042.746874630233</c:v>
                </c:pt>
                <c:pt idx="8040">
                  <c:v>45042.746875787641</c:v>
                </c:pt>
                <c:pt idx="8041">
                  <c:v>45042.746876956626</c:v>
                </c:pt>
                <c:pt idx="8042">
                  <c:v>45042.746878114034</c:v>
                </c:pt>
                <c:pt idx="8043">
                  <c:v>45042.746879283019</c:v>
                </c:pt>
                <c:pt idx="8044">
                  <c:v>45042.746880452003</c:v>
                </c:pt>
                <c:pt idx="8045">
                  <c:v>45042.746881620988</c:v>
                </c:pt>
                <c:pt idx="8046">
                  <c:v>45042.746882778396</c:v>
                </c:pt>
                <c:pt idx="8047">
                  <c:v>45042.74688394738</c:v>
                </c:pt>
                <c:pt idx="8048">
                  <c:v>45042.746885104789</c:v>
                </c:pt>
                <c:pt idx="8049">
                  <c:v>45042.746886262197</c:v>
                </c:pt>
                <c:pt idx="8050">
                  <c:v>45042.746887419606</c:v>
                </c:pt>
                <c:pt idx="8051">
                  <c:v>45042.746888577014</c:v>
                </c:pt>
                <c:pt idx="8052">
                  <c:v>45042.746889745998</c:v>
                </c:pt>
                <c:pt idx="8053">
                  <c:v>45042.746890903407</c:v>
                </c:pt>
                <c:pt idx="8054">
                  <c:v>45042.746892072391</c:v>
                </c:pt>
                <c:pt idx="8055">
                  <c:v>45042.746893241376</c:v>
                </c:pt>
                <c:pt idx="8056">
                  <c:v>45042.74689441036</c:v>
                </c:pt>
                <c:pt idx="8057">
                  <c:v>45042.746895567769</c:v>
                </c:pt>
                <c:pt idx="8058">
                  <c:v>45042.746896725177</c:v>
                </c:pt>
                <c:pt idx="8059">
                  <c:v>45042.746897882585</c:v>
                </c:pt>
                <c:pt idx="8060">
                  <c:v>45042.746899039994</c:v>
                </c:pt>
                <c:pt idx="8061">
                  <c:v>45042.746900197402</c:v>
                </c:pt>
                <c:pt idx="8062">
                  <c:v>45042.746901354811</c:v>
                </c:pt>
                <c:pt idx="8063">
                  <c:v>45042.746902512219</c:v>
                </c:pt>
                <c:pt idx="8064">
                  <c:v>45042.746903669627</c:v>
                </c:pt>
                <c:pt idx="8065">
                  <c:v>45042.746904827036</c:v>
                </c:pt>
                <c:pt idx="8066">
                  <c:v>45042.746905984444</c:v>
                </c:pt>
                <c:pt idx="8067">
                  <c:v>45042.746907141853</c:v>
                </c:pt>
                <c:pt idx="8068">
                  <c:v>45042.746908299261</c:v>
                </c:pt>
                <c:pt idx="8069">
                  <c:v>45042.74690945667</c:v>
                </c:pt>
                <c:pt idx="8070">
                  <c:v>45042.746910614078</c:v>
                </c:pt>
                <c:pt idx="8071">
                  <c:v>45042.746911771486</c:v>
                </c:pt>
                <c:pt idx="8072">
                  <c:v>45042.746912928895</c:v>
                </c:pt>
                <c:pt idx="8073">
                  <c:v>45042.746914097879</c:v>
                </c:pt>
                <c:pt idx="8074">
                  <c:v>45042.746915266864</c:v>
                </c:pt>
                <c:pt idx="8075">
                  <c:v>45042.746916435848</c:v>
                </c:pt>
                <c:pt idx="8076">
                  <c:v>45042.746917593257</c:v>
                </c:pt>
                <c:pt idx="8077">
                  <c:v>45042.746918762241</c:v>
                </c:pt>
                <c:pt idx="8078">
                  <c:v>45042.746919919649</c:v>
                </c:pt>
                <c:pt idx="8079">
                  <c:v>45042.746921077058</c:v>
                </c:pt>
                <c:pt idx="8080">
                  <c:v>45042.746922234466</c:v>
                </c:pt>
                <c:pt idx="8081">
                  <c:v>45042.746923391875</c:v>
                </c:pt>
                <c:pt idx="8082">
                  <c:v>45042.746924549283</c:v>
                </c:pt>
                <c:pt idx="8083">
                  <c:v>45042.746925706691</c:v>
                </c:pt>
                <c:pt idx="8084">
                  <c:v>45042.7469268641</c:v>
                </c:pt>
                <c:pt idx="8085">
                  <c:v>45042.746928021508</c:v>
                </c:pt>
                <c:pt idx="8086">
                  <c:v>45042.746929178917</c:v>
                </c:pt>
                <c:pt idx="8087">
                  <c:v>45042.746930347901</c:v>
                </c:pt>
                <c:pt idx="8088">
                  <c:v>45042.746931516886</c:v>
                </c:pt>
                <c:pt idx="8089">
                  <c:v>45042.746932674294</c:v>
                </c:pt>
                <c:pt idx="8090">
                  <c:v>45042.746933831702</c:v>
                </c:pt>
                <c:pt idx="8091">
                  <c:v>45042.746934989111</c:v>
                </c:pt>
                <c:pt idx="8092">
                  <c:v>45042.746936146519</c:v>
                </c:pt>
                <c:pt idx="8093">
                  <c:v>45042.746937303928</c:v>
                </c:pt>
                <c:pt idx="8094">
                  <c:v>45042.746938461336</c:v>
                </c:pt>
                <c:pt idx="8095">
                  <c:v>45042.746939618744</c:v>
                </c:pt>
                <c:pt idx="8096">
                  <c:v>45042.746940787729</c:v>
                </c:pt>
                <c:pt idx="8097">
                  <c:v>45042.746941945137</c:v>
                </c:pt>
                <c:pt idx="8098">
                  <c:v>45042.746943102546</c:v>
                </c:pt>
                <c:pt idx="8099">
                  <c:v>45042.746944259954</c:v>
                </c:pt>
                <c:pt idx="8100">
                  <c:v>45042.746945428938</c:v>
                </c:pt>
                <c:pt idx="8101">
                  <c:v>45042.746946586347</c:v>
                </c:pt>
                <c:pt idx="8102">
                  <c:v>45042.746947755331</c:v>
                </c:pt>
                <c:pt idx="8103">
                  <c:v>45042.74694891274</c:v>
                </c:pt>
                <c:pt idx="8104">
                  <c:v>45042.746950070148</c:v>
                </c:pt>
                <c:pt idx="8105">
                  <c:v>45042.746951227557</c:v>
                </c:pt>
                <c:pt idx="8106">
                  <c:v>45042.746952396541</c:v>
                </c:pt>
                <c:pt idx="8107">
                  <c:v>45042.746953553949</c:v>
                </c:pt>
                <c:pt idx="8108">
                  <c:v>45042.746954711358</c:v>
                </c:pt>
                <c:pt idx="8109">
                  <c:v>45042.746955868766</c:v>
                </c:pt>
                <c:pt idx="8110">
                  <c:v>45042.746957037751</c:v>
                </c:pt>
                <c:pt idx="8111">
                  <c:v>45042.746958206735</c:v>
                </c:pt>
                <c:pt idx="8112">
                  <c:v>45042.746959364144</c:v>
                </c:pt>
                <c:pt idx="8113">
                  <c:v>45042.746960521552</c:v>
                </c:pt>
                <c:pt idx="8114">
                  <c:v>45042.74696167896</c:v>
                </c:pt>
                <c:pt idx="8115">
                  <c:v>45042.746962836369</c:v>
                </c:pt>
                <c:pt idx="8116">
                  <c:v>45042.746963993777</c:v>
                </c:pt>
                <c:pt idx="8117">
                  <c:v>45042.746965162762</c:v>
                </c:pt>
                <c:pt idx="8118">
                  <c:v>45042.74696632017</c:v>
                </c:pt>
                <c:pt idx="8119">
                  <c:v>45042.746967489154</c:v>
                </c:pt>
                <c:pt idx="8120">
                  <c:v>45042.746968669708</c:v>
                </c:pt>
                <c:pt idx="8121">
                  <c:v>45042.746969838692</c:v>
                </c:pt>
                <c:pt idx="8122">
                  <c:v>45042.746970996101</c:v>
                </c:pt>
                <c:pt idx="8123">
                  <c:v>45042.746972153509</c:v>
                </c:pt>
                <c:pt idx="8124">
                  <c:v>45042.746973310917</c:v>
                </c:pt>
                <c:pt idx="8125">
                  <c:v>45042.746974468326</c:v>
                </c:pt>
                <c:pt idx="8126">
                  <c:v>45042.746975625734</c:v>
                </c:pt>
                <c:pt idx="8127">
                  <c:v>45042.746976783143</c:v>
                </c:pt>
                <c:pt idx="8128">
                  <c:v>45042.746977940551</c:v>
                </c:pt>
                <c:pt idx="8129">
                  <c:v>45042.746979097959</c:v>
                </c:pt>
                <c:pt idx="8130">
                  <c:v>45042.746980255368</c:v>
                </c:pt>
                <c:pt idx="8131">
                  <c:v>45042.746981412776</c:v>
                </c:pt>
                <c:pt idx="8132">
                  <c:v>45042.746982570185</c:v>
                </c:pt>
                <c:pt idx="8133">
                  <c:v>45042.746983739169</c:v>
                </c:pt>
                <c:pt idx="8134">
                  <c:v>45042.746984908154</c:v>
                </c:pt>
                <c:pt idx="8135">
                  <c:v>45042.746986065562</c:v>
                </c:pt>
                <c:pt idx="8136">
                  <c:v>45042.746987234546</c:v>
                </c:pt>
                <c:pt idx="8137">
                  <c:v>45042.746988391955</c:v>
                </c:pt>
                <c:pt idx="8138">
                  <c:v>45042.746989549363</c:v>
                </c:pt>
                <c:pt idx="8139">
                  <c:v>45042.746990706772</c:v>
                </c:pt>
                <c:pt idx="8140">
                  <c:v>45042.74699186418</c:v>
                </c:pt>
                <c:pt idx="8141">
                  <c:v>45042.746993021588</c:v>
                </c:pt>
                <c:pt idx="8142">
                  <c:v>45042.746994190573</c:v>
                </c:pt>
                <c:pt idx="8143">
                  <c:v>45042.746995359557</c:v>
                </c:pt>
                <c:pt idx="8144">
                  <c:v>45042.746996540111</c:v>
                </c:pt>
                <c:pt idx="8145">
                  <c:v>45042.746997697519</c:v>
                </c:pt>
                <c:pt idx="8146">
                  <c:v>45042.746998854927</c:v>
                </c:pt>
                <c:pt idx="8147">
                  <c:v>45042.747000012336</c:v>
                </c:pt>
                <c:pt idx="8148">
                  <c:v>45042.747001192889</c:v>
                </c:pt>
                <c:pt idx="8149">
                  <c:v>45042.747002350297</c:v>
                </c:pt>
                <c:pt idx="8150">
                  <c:v>45042.747003507706</c:v>
                </c:pt>
                <c:pt idx="8151">
                  <c:v>45042.747004665114</c:v>
                </c:pt>
                <c:pt idx="8152">
                  <c:v>45042.747005834099</c:v>
                </c:pt>
                <c:pt idx="8153">
                  <c:v>45042.747006991507</c:v>
                </c:pt>
                <c:pt idx="8154">
                  <c:v>45042.747008148915</c:v>
                </c:pt>
                <c:pt idx="8155">
                  <c:v>45042.747009306324</c:v>
                </c:pt>
                <c:pt idx="8156">
                  <c:v>45042.747010463732</c:v>
                </c:pt>
                <c:pt idx="8157">
                  <c:v>45042.747011621141</c:v>
                </c:pt>
                <c:pt idx="8158">
                  <c:v>45042.747012778549</c:v>
                </c:pt>
                <c:pt idx="8159">
                  <c:v>45042.747013935958</c:v>
                </c:pt>
                <c:pt idx="8160">
                  <c:v>45042.747015093366</c:v>
                </c:pt>
                <c:pt idx="8161">
                  <c:v>45042.74701626235</c:v>
                </c:pt>
                <c:pt idx="8162">
                  <c:v>45042.747017431335</c:v>
                </c:pt>
                <c:pt idx="8163">
                  <c:v>45042.747018600319</c:v>
                </c:pt>
                <c:pt idx="8164">
                  <c:v>45042.747019769304</c:v>
                </c:pt>
                <c:pt idx="8165">
                  <c:v>45042.747020938288</c:v>
                </c:pt>
                <c:pt idx="8166">
                  <c:v>45042.747022095697</c:v>
                </c:pt>
                <c:pt idx="8167">
                  <c:v>45042.747023253105</c:v>
                </c:pt>
                <c:pt idx="8168">
                  <c:v>45042.747024410513</c:v>
                </c:pt>
                <c:pt idx="8169">
                  <c:v>45042.747025567922</c:v>
                </c:pt>
                <c:pt idx="8170">
                  <c:v>45042.74702672533</c:v>
                </c:pt>
                <c:pt idx="8171">
                  <c:v>45042.747027882739</c:v>
                </c:pt>
                <c:pt idx="8172">
                  <c:v>45042.747029051723</c:v>
                </c:pt>
                <c:pt idx="8173">
                  <c:v>45042.747030209131</c:v>
                </c:pt>
                <c:pt idx="8174">
                  <c:v>45042.74703136654</c:v>
                </c:pt>
                <c:pt idx="8175">
                  <c:v>45042.747032523948</c:v>
                </c:pt>
                <c:pt idx="8176">
                  <c:v>45042.747033681357</c:v>
                </c:pt>
                <c:pt idx="8177">
                  <c:v>45042.747034838765</c:v>
                </c:pt>
                <c:pt idx="8178">
                  <c:v>45042.747035996174</c:v>
                </c:pt>
                <c:pt idx="8179">
                  <c:v>45042.747037165158</c:v>
                </c:pt>
                <c:pt idx="8180">
                  <c:v>45042.747038334142</c:v>
                </c:pt>
                <c:pt idx="8181">
                  <c:v>45042.747039503127</c:v>
                </c:pt>
                <c:pt idx="8182">
                  <c:v>45042.747040660535</c:v>
                </c:pt>
                <c:pt idx="8183">
                  <c:v>45042.747041817944</c:v>
                </c:pt>
                <c:pt idx="8184">
                  <c:v>45042.747042975352</c:v>
                </c:pt>
                <c:pt idx="8185">
                  <c:v>45042.74704413276</c:v>
                </c:pt>
                <c:pt idx="8186">
                  <c:v>45042.747045290169</c:v>
                </c:pt>
                <c:pt idx="8187">
                  <c:v>45042.747046447577</c:v>
                </c:pt>
                <c:pt idx="8188">
                  <c:v>45042.747047604986</c:v>
                </c:pt>
                <c:pt idx="8189">
                  <c:v>45042.747048762394</c:v>
                </c:pt>
                <c:pt idx="8190">
                  <c:v>45042.747049919803</c:v>
                </c:pt>
                <c:pt idx="8191">
                  <c:v>45042.747051077211</c:v>
                </c:pt>
                <c:pt idx="8192">
                  <c:v>45042.747052246195</c:v>
                </c:pt>
                <c:pt idx="8193">
                  <c:v>45042.747053426749</c:v>
                </c:pt>
                <c:pt idx="8194">
                  <c:v>45042.747054584157</c:v>
                </c:pt>
                <c:pt idx="8195">
                  <c:v>45042.747055741565</c:v>
                </c:pt>
                <c:pt idx="8196">
                  <c:v>45042.74705691055</c:v>
                </c:pt>
                <c:pt idx="8197">
                  <c:v>45042.747058079534</c:v>
                </c:pt>
                <c:pt idx="8198">
                  <c:v>45042.747059248519</c:v>
                </c:pt>
                <c:pt idx="8199">
                  <c:v>45042.747060405927</c:v>
                </c:pt>
                <c:pt idx="8200">
                  <c:v>45042.747061574912</c:v>
                </c:pt>
                <c:pt idx="8201">
                  <c:v>45042.74706273232</c:v>
                </c:pt>
                <c:pt idx="8202">
                  <c:v>45042.747063889728</c:v>
                </c:pt>
                <c:pt idx="8203">
                  <c:v>45042.747065047137</c:v>
                </c:pt>
                <c:pt idx="8204">
                  <c:v>45042.747066204545</c:v>
                </c:pt>
                <c:pt idx="8205">
                  <c:v>45042.747067361954</c:v>
                </c:pt>
                <c:pt idx="8206">
                  <c:v>45042.747068519362</c:v>
                </c:pt>
                <c:pt idx="8207">
                  <c:v>45042.74706967677</c:v>
                </c:pt>
                <c:pt idx="8208">
                  <c:v>45042.747070834179</c:v>
                </c:pt>
                <c:pt idx="8209">
                  <c:v>45042.747071991587</c:v>
                </c:pt>
                <c:pt idx="8210">
                  <c:v>45042.747073160572</c:v>
                </c:pt>
                <c:pt idx="8211">
                  <c:v>45042.74707431798</c:v>
                </c:pt>
                <c:pt idx="8212">
                  <c:v>45042.747075475389</c:v>
                </c:pt>
                <c:pt idx="8213">
                  <c:v>45042.747076644373</c:v>
                </c:pt>
                <c:pt idx="8214">
                  <c:v>45042.747077813357</c:v>
                </c:pt>
                <c:pt idx="8215">
                  <c:v>45042.747078970766</c:v>
                </c:pt>
                <c:pt idx="8216">
                  <c:v>45042.747080128174</c:v>
                </c:pt>
                <c:pt idx="8217">
                  <c:v>45042.747081285583</c:v>
                </c:pt>
                <c:pt idx="8218">
                  <c:v>45042.747082454567</c:v>
                </c:pt>
                <c:pt idx="8219">
                  <c:v>45042.747083611976</c:v>
                </c:pt>
                <c:pt idx="8220">
                  <c:v>45042.747084769384</c:v>
                </c:pt>
                <c:pt idx="8221">
                  <c:v>45042.747085926792</c:v>
                </c:pt>
                <c:pt idx="8222">
                  <c:v>45042.747087084201</c:v>
                </c:pt>
                <c:pt idx="8223">
                  <c:v>45042.747088241609</c:v>
                </c:pt>
                <c:pt idx="8224">
                  <c:v>45042.747089410594</c:v>
                </c:pt>
                <c:pt idx="8225">
                  <c:v>45042.747090568002</c:v>
                </c:pt>
                <c:pt idx="8226">
                  <c:v>45042.747091736986</c:v>
                </c:pt>
                <c:pt idx="8227">
                  <c:v>45042.747092894395</c:v>
                </c:pt>
                <c:pt idx="8228">
                  <c:v>45042.747094051803</c:v>
                </c:pt>
                <c:pt idx="8229">
                  <c:v>45042.747095220788</c:v>
                </c:pt>
                <c:pt idx="8230">
                  <c:v>45042.747096378196</c:v>
                </c:pt>
                <c:pt idx="8231">
                  <c:v>45042.747097535605</c:v>
                </c:pt>
                <c:pt idx="8232">
                  <c:v>45042.747098693013</c:v>
                </c:pt>
                <c:pt idx="8233">
                  <c:v>45042.747099850421</c:v>
                </c:pt>
                <c:pt idx="8234">
                  <c:v>45042.747101019406</c:v>
                </c:pt>
                <c:pt idx="8235">
                  <c:v>45042.74710218839</c:v>
                </c:pt>
                <c:pt idx="8236">
                  <c:v>45042.747103345799</c:v>
                </c:pt>
                <c:pt idx="8237">
                  <c:v>45042.747104503207</c:v>
                </c:pt>
                <c:pt idx="8238">
                  <c:v>45042.747105660615</c:v>
                </c:pt>
                <c:pt idx="8239">
                  <c:v>45042.747106818024</c:v>
                </c:pt>
                <c:pt idx="8240">
                  <c:v>45042.747107975432</c:v>
                </c:pt>
                <c:pt idx="8241">
                  <c:v>45042.747109132841</c:v>
                </c:pt>
                <c:pt idx="8242">
                  <c:v>45042.747110290249</c:v>
                </c:pt>
                <c:pt idx="8243">
                  <c:v>45042.747111459234</c:v>
                </c:pt>
                <c:pt idx="8244">
                  <c:v>45042.747112616642</c:v>
                </c:pt>
                <c:pt idx="8245">
                  <c:v>45042.74711377405</c:v>
                </c:pt>
                <c:pt idx="8246">
                  <c:v>45042.747114931459</c:v>
                </c:pt>
                <c:pt idx="8247">
                  <c:v>45042.747116088867</c:v>
                </c:pt>
                <c:pt idx="8248">
                  <c:v>45042.747117257852</c:v>
                </c:pt>
                <c:pt idx="8249">
                  <c:v>45042.74711841526</c:v>
                </c:pt>
                <c:pt idx="8250">
                  <c:v>45042.747119584245</c:v>
                </c:pt>
                <c:pt idx="8251">
                  <c:v>45042.747120753229</c:v>
                </c:pt>
                <c:pt idx="8252">
                  <c:v>45042.747121910637</c:v>
                </c:pt>
                <c:pt idx="8253">
                  <c:v>45042.747123091191</c:v>
                </c:pt>
                <c:pt idx="8254">
                  <c:v>45042.747124248599</c:v>
                </c:pt>
                <c:pt idx="8255">
                  <c:v>45042.747125406007</c:v>
                </c:pt>
                <c:pt idx="8256">
                  <c:v>45042.747126574992</c:v>
                </c:pt>
                <c:pt idx="8257">
                  <c:v>45042.7471277324</c:v>
                </c:pt>
                <c:pt idx="8258">
                  <c:v>45042.747128901385</c:v>
                </c:pt>
                <c:pt idx="8259">
                  <c:v>45042.747130058793</c:v>
                </c:pt>
                <c:pt idx="8260">
                  <c:v>45042.747131216202</c:v>
                </c:pt>
                <c:pt idx="8261">
                  <c:v>45042.74713237361</c:v>
                </c:pt>
                <c:pt idx="8262">
                  <c:v>45042.747133531018</c:v>
                </c:pt>
                <c:pt idx="8263">
                  <c:v>45042.747134688427</c:v>
                </c:pt>
                <c:pt idx="8264">
                  <c:v>45042.747135845835</c:v>
                </c:pt>
                <c:pt idx="8265">
                  <c:v>45042.747137003244</c:v>
                </c:pt>
                <c:pt idx="8266">
                  <c:v>45042.747138160652</c:v>
                </c:pt>
                <c:pt idx="8267">
                  <c:v>45042.74713931806</c:v>
                </c:pt>
                <c:pt idx="8268">
                  <c:v>45042.747140475469</c:v>
                </c:pt>
                <c:pt idx="8269">
                  <c:v>45042.747141632877</c:v>
                </c:pt>
                <c:pt idx="8270">
                  <c:v>45042.747142801862</c:v>
                </c:pt>
                <c:pt idx="8271">
                  <c:v>45042.747143970846</c:v>
                </c:pt>
                <c:pt idx="8272">
                  <c:v>45042.747145128254</c:v>
                </c:pt>
                <c:pt idx="8273">
                  <c:v>45042.747146285663</c:v>
                </c:pt>
                <c:pt idx="8274">
                  <c:v>45042.747147443071</c:v>
                </c:pt>
                <c:pt idx="8275">
                  <c:v>45042.74714860048</c:v>
                </c:pt>
                <c:pt idx="8276">
                  <c:v>45042.747149757888</c:v>
                </c:pt>
                <c:pt idx="8277">
                  <c:v>45042.747150926873</c:v>
                </c:pt>
                <c:pt idx="8278">
                  <c:v>45042.747152084281</c:v>
                </c:pt>
                <c:pt idx="8279">
                  <c:v>45042.747153241689</c:v>
                </c:pt>
                <c:pt idx="8280">
                  <c:v>45042.747154410674</c:v>
                </c:pt>
                <c:pt idx="8281">
                  <c:v>45042.747155568082</c:v>
                </c:pt>
                <c:pt idx="8282">
                  <c:v>45042.747156737067</c:v>
                </c:pt>
                <c:pt idx="8283">
                  <c:v>45042.747157894475</c:v>
                </c:pt>
                <c:pt idx="8284">
                  <c:v>45042.74715906346</c:v>
                </c:pt>
                <c:pt idx="8285">
                  <c:v>45042.747160220868</c:v>
                </c:pt>
                <c:pt idx="8286">
                  <c:v>45042.747161389852</c:v>
                </c:pt>
                <c:pt idx="8287">
                  <c:v>45042.747162547261</c:v>
                </c:pt>
                <c:pt idx="8288">
                  <c:v>45042.747163704669</c:v>
                </c:pt>
                <c:pt idx="8289">
                  <c:v>45042.747164862078</c:v>
                </c:pt>
                <c:pt idx="8290">
                  <c:v>45042.747166019486</c:v>
                </c:pt>
                <c:pt idx="8291">
                  <c:v>45042.747167176894</c:v>
                </c:pt>
                <c:pt idx="8292">
                  <c:v>45042.747168345879</c:v>
                </c:pt>
                <c:pt idx="8293">
                  <c:v>45042.747169503287</c:v>
                </c:pt>
                <c:pt idx="8294">
                  <c:v>45042.747170660696</c:v>
                </c:pt>
                <c:pt idx="8295">
                  <c:v>45042.747171818104</c:v>
                </c:pt>
                <c:pt idx="8296">
                  <c:v>45042.747172987089</c:v>
                </c:pt>
                <c:pt idx="8297">
                  <c:v>45042.747174144497</c:v>
                </c:pt>
                <c:pt idx="8298">
                  <c:v>45042.747175301905</c:v>
                </c:pt>
                <c:pt idx="8299">
                  <c:v>45042.747176459314</c:v>
                </c:pt>
                <c:pt idx="8300">
                  <c:v>45042.747177616722</c:v>
                </c:pt>
                <c:pt idx="8301">
                  <c:v>45042.747178774131</c:v>
                </c:pt>
                <c:pt idx="8302">
                  <c:v>45042.747179931539</c:v>
                </c:pt>
                <c:pt idx="8303">
                  <c:v>45042.747181100523</c:v>
                </c:pt>
                <c:pt idx="8304">
                  <c:v>45042.747182257932</c:v>
                </c:pt>
                <c:pt idx="8305">
                  <c:v>45042.74718341534</c:v>
                </c:pt>
                <c:pt idx="8306">
                  <c:v>45042.747184584325</c:v>
                </c:pt>
                <c:pt idx="8307">
                  <c:v>45042.747185753309</c:v>
                </c:pt>
                <c:pt idx="8308">
                  <c:v>45042.747186910718</c:v>
                </c:pt>
                <c:pt idx="8309">
                  <c:v>45042.747188079702</c:v>
                </c:pt>
                <c:pt idx="8310">
                  <c:v>45042.74718923711</c:v>
                </c:pt>
                <c:pt idx="8311">
                  <c:v>45042.747190394519</c:v>
                </c:pt>
                <c:pt idx="8312">
                  <c:v>45042.747191563503</c:v>
                </c:pt>
                <c:pt idx="8313">
                  <c:v>45042.747192720912</c:v>
                </c:pt>
                <c:pt idx="8314">
                  <c:v>45042.74719387832</c:v>
                </c:pt>
                <c:pt idx="8315">
                  <c:v>45042.747195035729</c:v>
                </c:pt>
                <c:pt idx="8316">
                  <c:v>45042.747196193137</c:v>
                </c:pt>
                <c:pt idx="8317">
                  <c:v>45042.747197350545</c:v>
                </c:pt>
                <c:pt idx="8318">
                  <c:v>45042.74719851953</c:v>
                </c:pt>
                <c:pt idx="8319">
                  <c:v>45042.747199676938</c:v>
                </c:pt>
                <c:pt idx="8320">
                  <c:v>45042.747200834347</c:v>
                </c:pt>
                <c:pt idx="8321">
                  <c:v>45042.747201991755</c:v>
                </c:pt>
                <c:pt idx="8322">
                  <c:v>45042.747203149163</c:v>
                </c:pt>
                <c:pt idx="8323">
                  <c:v>45042.747204306572</c:v>
                </c:pt>
                <c:pt idx="8324">
                  <c:v>45042.74720546398</c:v>
                </c:pt>
                <c:pt idx="8325">
                  <c:v>45042.747206621389</c:v>
                </c:pt>
                <c:pt idx="8326">
                  <c:v>45042.747207790373</c:v>
                </c:pt>
                <c:pt idx="8327">
                  <c:v>45042.747208947781</c:v>
                </c:pt>
                <c:pt idx="8328">
                  <c:v>45042.74721010519</c:v>
                </c:pt>
                <c:pt idx="8329">
                  <c:v>45042.747211262598</c:v>
                </c:pt>
                <c:pt idx="8330">
                  <c:v>45042.747212420007</c:v>
                </c:pt>
                <c:pt idx="8331">
                  <c:v>45042.747213577415</c:v>
                </c:pt>
                <c:pt idx="8332">
                  <c:v>45042.747214734824</c:v>
                </c:pt>
                <c:pt idx="8333">
                  <c:v>45042.747215892232</c:v>
                </c:pt>
                <c:pt idx="8334">
                  <c:v>45042.74721704964</c:v>
                </c:pt>
                <c:pt idx="8335">
                  <c:v>45042.747218207049</c:v>
                </c:pt>
                <c:pt idx="8336">
                  <c:v>45042.747219364457</c:v>
                </c:pt>
                <c:pt idx="8337">
                  <c:v>45042.747220521866</c:v>
                </c:pt>
                <c:pt idx="8338">
                  <c:v>45042.747221679274</c:v>
                </c:pt>
                <c:pt idx="8339">
                  <c:v>45042.747222836682</c:v>
                </c:pt>
                <c:pt idx="8340">
                  <c:v>45042.747223994091</c:v>
                </c:pt>
                <c:pt idx="8341">
                  <c:v>45042.747225163075</c:v>
                </c:pt>
                <c:pt idx="8342">
                  <c:v>45042.747226320484</c:v>
                </c:pt>
                <c:pt idx="8343">
                  <c:v>45042.747227477892</c:v>
                </c:pt>
                <c:pt idx="8344">
                  <c:v>45042.7472286353</c:v>
                </c:pt>
                <c:pt idx="8345">
                  <c:v>45042.747229792709</c:v>
                </c:pt>
                <c:pt idx="8346">
                  <c:v>45042.747230950117</c:v>
                </c:pt>
                <c:pt idx="8347">
                  <c:v>45042.747232107526</c:v>
                </c:pt>
                <c:pt idx="8348">
                  <c:v>45042.747233264934</c:v>
                </c:pt>
                <c:pt idx="8349">
                  <c:v>45042.747234422342</c:v>
                </c:pt>
                <c:pt idx="8350">
                  <c:v>45042.747235579751</c:v>
                </c:pt>
                <c:pt idx="8351">
                  <c:v>45042.747236737159</c:v>
                </c:pt>
                <c:pt idx="8352">
                  <c:v>45042.747237906144</c:v>
                </c:pt>
                <c:pt idx="8353">
                  <c:v>45042.747239063552</c:v>
                </c:pt>
                <c:pt idx="8354">
                  <c:v>45042.747240220961</c:v>
                </c:pt>
                <c:pt idx="8355">
                  <c:v>45042.747241378369</c:v>
                </c:pt>
                <c:pt idx="8356">
                  <c:v>45042.747242535777</c:v>
                </c:pt>
                <c:pt idx="8357">
                  <c:v>45042.747243704762</c:v>
                </c:pt>
                <c:pt idx="8358">
                  <c:v>45042.74724486217</c:v>
                </c:pt>
                <c:pt idx="8359">
                  <c:v>45042.747246019579</c:v>
                </c:pt>
                <c:pt idx="8360">
                  <c:v>45042.747247176987</c:v>
                </c:pt>
                <c:pt idx="8361">
                  <c:v>45042.747248334395</c:v>
                </c:pt>
                <c:pt idx="8362">
                  <c:v>45042.747249491804</c:v>
                </c:pt>
                <c:pt idx="8363">
                  <c:v>45042.747250649212</c:v>
                </c:pt>
                <c:pt idx="8364">
                  <c:v>45042.747251818197</c:v>
                </c:pt>
                <c:pt idx="8365">
                  <c:v>45042.747252987181</c:v>
                </c:pt>
                <c:pt idx="8366">
                  <c:v>45042.747254156166</c:v>
                </c:pt>
                <c:pt idx="8367">
                  <c:v>45042.747255313574</c:v>
                </c:pt>
                <c:pt idx="8368">
                  <c:v>45042.747256470982</c:v>
                </c:pt>
                <c:pt idx="8369">
                  <c:v>45042.747257628391</c:v>
                </c:pt>
                <c:pt idx="8370">
                  <c:v>45042.747258785799</c:v>
                </c:pt>
                <c:pt idx="8371">
                  <c:v>45042.747259954784</c:v>
                </c:pt>
                <c:pt idx="8372">
                  <c:v>45042.747261123768</c:v>
                </c:pt>
                <c:pt idx="8373">
                  <c:v>45042.747262281177</c:v>
                </c:pt>
                <c:pt idx="8374">
                  <c:v>45042.747263450161</c:v>
                </c:pt>
                <c:pt idx="8375">
                  <c:v>45042.747264607569</c:v>
                </c:pt>
                <c:pt idx="8376">
                  <c:v>45042.747265776554</c:v>
                </c:pt>
                <c:pt idx="8377">
                  <c:v>45042.747266945538</c:v>
                </c:pt>
                <c:pt idx="8378">
                  <c:v>45042.747268102947</c:v>
                </c:pt>
                <c:pt idx="8379">
                  <c:v>45042.747269260355</c:v>
                </c:pt>
                <c:pt idx="8380">
                  <c:v>45042.74727042934</c:v>
                </c:pt>
                <c:pt idx="8381">
                  <c:v>45042.747271586748</c:v>
                </c:pt>
                <c:pt idx="8382">
                  <c:v>45042.747272755732</c:v>
                </c:pt>
                <c:pt idx="8383">
                  <c:v>45042.747273924717</c:v>
                </c:pt>
                <c:pt idx="8384">
                  <c:v>45042.747275082125</c:v>
                </c:pt>
                <c:pt idx="8385">
                  <c:v>45042.74727625111</c:v>
                </c:pt>
                <c:pt idx="8386">
                  <c:v>45042.747277408518</c:v>
                </c:pt>
                <c:pt idx="8387">
                  <c:v>45042.747278565927</c:v>
                </c:pt>
                <c:pt idx="8388">
                  <c:v>45042.747279723335</c:v>
                </c:pt>
                <c:pt idx="8389">
                  <c:v>45042.747280880743</c:v>
                </c:pt>
                <c:pt idx="8390">
                  <c:v>45042.747282049728</c:v>
                </c:pt>
                <c:pt idx="8391">
                  <c:v>45042.747283207136</c:v>
                </c:pt>
                <c:pt idx="8392">
                  <c:v>45042.747284364545</c:v>
                </c:pt>
                <c:pt idx="8393">
                  <c:v>45042.747285521953</c:v>
                </c:pt>
                <c:pt idx="8394">
                  <c:v>45042.747286690937</c:v>
                </c:pt>
                <c:pt idx="8395">
                  <c:v>45042.747287848346</c:v>
                </c:pt>
                <c:pt idx="8396">
                  <c:v>45042.747289005754</c:v>
                </c:pt>
                <c:pt idx="8397">
                  <c:v>45042.747290163163</c:v>
                </c:pt>
                <c:pt idx="8398">
                  <c:v>45042.747291320571</c:v>
                </c:pt>
                <c:pt idx="8399">
                  <c:v>45042.747292477979</c:v>
                </c:pt>
                <c:pt idx="8400">
                  <c:v>45042.747293646964</c:v>
                </c:pt>
                <c:pt idx="8401">
                  <c:v>45042.747294804372</c:v>
                </c:pt>
                <c:pt idx="8402">
                  <c:v>45042.747295961781</c:v>
                </c:pt>
                <c:pt idx="8403">
                  <c:v>45042.747297142334</c:v>
                </c:pt>
                <c:pt idx="8404">
                  <c:v>45042.747298299742</c:v>
                </c:pt>
                <c:pt idx="8405">
                  <c:v>45042.747299457151</c:v>
                </c:pt>
                <c:pt idx="8406">
                  <c:v>45042.747300626135</c:v>
                </c:pt>
                <c:pt idx="8407">
                  <c:v>45042.747301783544</c:v>
                </c:pt>
                <c:pt idx="8408">
                  <c:v>45042.747302940952</c:v>
                </c:pt>
                <c:pt idx="8409">
                  <c:v>45042.74730409836</c:v>
                </c:pt>
                <c:pt idx="8410">
                  <c:v>45042.747305255769</c:v>
                </c:pt>
                <c:pt idx="8411">
                  <c:v>45042.747306413177</c:v>
                </c:pt>
                <c:pt idx="8412">
                  <c:v>45042.747307570586</c:v>
                </c:pt>
                <c:pt idx="8413">
                  <c:v>45042.747308727994</c:v>
                </c:pt>
                <c:pt idx="8414">
                  <c:v>45042.747309896979</c:v>
                </c:pt>
                <c:pt idx="8415">
                  <c:v>45042.747311054387</c:v>
                </c:pt>
                <c:pt idx="8416">
                  <c:v>45042.747312211795</c:v>
                </c:pt>
                <c:pt idx="8417">
                  <c:v>45042.74731338078</c:v>
                </c:pt>
                <c:pt idx="8418">
                  <c:v>45042.747314538188</c:v>
                </c:pt>
                <c:pt idx="8419">
                  <c:v>45042.747315695597</c:v>
                </c:pt>
                <c:pt idx="8420">
                  <c:v>45042.747316853005</c:v>
                </c:pt>
                <c:pt idx="8421">
                  <c:v>45042.747318010413</c:v>
                </c:pt>
                <c:pt idx="8422">
                  <c:v>45042.747319167822</c:v>
                </c:pt>
                <c:pt idx="8423">
                  <c:v>45042.747320336806</c:v>
                </c:pt>
                <c:pt idx="8424">
                  <c:v>45042.747321494215</c:v>
                </c:pt>
                <c:pt idx="8425">
                  <c:v>45042.747322651623</c:v>
                </c:pt>
                <c:pt idx="8426">
                  <c:v>45042.747323809032</c:v>
                </c:pt>
                <c:pt idx="8427">
                  <c:v>45042.74732496644</c:v>
                </c:pt>
                <c:pt idx="8428">
                  <c:v>45042.747326123848</c:v>
                </c:pt>
                <c:pt idx="8429">
                  <c:v>45042.747327281257</c:v>
                </c:pt>
                <c:pt idx="8430">
                  <c:v>45042.747328450241</c:v>
                </c:pt>
                <c:pt idx="8431">
                  <c:v>45042.74732960765</c:v>
                </c:pt>
                <c:pt idx="8432">
                  <c:v>45042.747330765058</c:v>
                </c:pt>
                <c:pt idx="8433">
                  <c:v>45042.747331922466</c:v>
                </c:pt>
                <c:pt idx="8434">
                  <c:v>45042.747333079875</c:v>
                </c:pt>
                <c:pt idx="8435">
                  <c:v>45042.747334248859</c:v>
                </c:pt>
                <c:pt idx="8436">
                  <c:v>45042.747335406268</c:v>
                </c:pt>
                <c:pt idx="8437">
                  <c:v>45042.747336575252</c:v>
                </c:pt>
                <c:pt idx="8438">
                  <c:v>45042.747337744237</c:v>
                </c:pt>
                <c:pt idx="8439">
                  <c:v>45042.747338901645</c:v>
                </c:pt>
                <c:pt idx="8440">
                  <c:v>45042.747340059053</c:v>
                </c:pt>
                <c:pt idx="8441">
                  <c:v>45042.747341216462</c:v>
                </c:pt>
                <c:pt idx="8442">
                  <c:v>45042.74734237387</c:v>
                </c:pt>
                <c:pt idx="8443">
                  <c:v>45042.747343542855</c:v>
                </c:pt>
                <c:pt idx="8444">
                  <c:v>45042.747344711839</c:v>
                </c:pt>
                <c:pt idx="8445">
                  <c:v>45042.747345869248</c:v>
                </c:pt>
                <c:pt idx="8446">
                  <c:v>45042.747347038232</c:v>
                </c:pt>
                <c:pt idx="8447">
                  <c:v>45042.74734819564</c:v>
                </c:pt>
                <c:pt idx="8448">
                  <c:v>45042.747349353049</c:v>
                </c:pt>
                <c:pt idx="8449">
                  <c:v>45042.747350510457</c:v>
                </c:pt>
                <c:pt idx="8450">
                  <c:v>45042.747351667866</c:v>
                </c:pt>
                <c:pt idx="8451">
                  <c:v>45042.747352825274</c:v>
                </c:pt>
                <c:pt idx="8452">
                  <c:v>45042.747353994258</c:v>
                </c:pt>
                <c:pt idx="8453">
                  <c:v>45042.747355151667</c:v>
                </c:pt>
                <c:pt idx="8454">
                  <c:v>45042.747356320651</c:v>
                </c:pt>
                <c:pt idx="8455">
                  <c:v>45042.74735747806</c:v>
                </c:pt>
                <c:pt idx="8456">
                  <c:v>45042.747358635468</c:v>
                </c:pt>
                <c:pt idx="8457">
                  <c:v>45042.747359792877</c:v>
                </c:pt>
                <c:pt idx="8458">
                  <c:v>45042.747360961861</c:v>
                </c:pt>
                <c:pt idx="8459">
                  <c:v>45042.747362119269</c:v>
                </c:pt>
                <c:pt idx="8460">
                  <c:v>45042.747363288254</c:v>
                </c:pt>
                <c:pt idx="8461">
                  <c:v>45042.747364445662</c:v>
                </c:pt>
                <c:pt idx="8462">
                  <c:v>45042.747365603071</c:v>
                </c:pt>
                <c:pt idx="8463">
                  <c:v>45042.747366772055</c:v>
                </c:pt>
                <c:pt idx="8464">
                  <c:v>45042.747367929464</c:v>
                </c:pt>
                <c:pt idx="8465">
                  <c:v>45042.747369098448</c:v>
                </c:pt>
                <c:pt idx="8466">
                  <c:v>45042.747370255856</c:v>
                </c:pt>
                <c:pt idx="8467">
                  <c:v>45042.747371413265</c:v>
                </c:pt>
                <c:pt idx="8468">
                  <c:v>45042.747372570673</c:v>
                </c:pt>
                <c:pt idx="8469">
                  <c:v>45042.747373739658</c:v>
                </c:pt>
                <c:pt idx="8470">
                  <c:v>45042.747374908642</c:v>
                </c:pt>
                <c:pt idx="8471">
                  <c:v>45042.74737606605</c:v>
                </c:pt>
                <c:pt idx="8472">
                  <c:v>45042.747377235035</c:v>
                </c:pt>
                <c:pt idx="8473">
                  <c:v>45042.747378392443</c:v>
                </c:pt>
                <c:pt idx="8474">
                  <c:v>45042.747379549852</c:v>
                </c:pt>
                <c:pt idx="8475">
                  <c:v>45042.74738070726</c:v>
                </c:pt>
                <c:pt idx="8476">
                  <c:v>45042.747381864669</c:v>
                </c:pt>
                <c:pt idx="8477">
                  <c:v>45042.747383022077</c:v>
                </c:pt>
                <c:pt idx="8478">
                  <c:v>45042.747384179485</c:v>
                </c:pt>
                <c:pt idx="8479">
                  <c:v>45042.747385336894</c:v>
                </c:pt>
                <c:pt idx="8480">
                  <c:v>45042.747386494302</c:v>
                </c:pt>
                <c:pt idx="8481">
                  <c:v>45042.747387663287</c:v>
                </c:pt>
                <c:pt idx="8482">
                  <c:v>45042.747388820695</c:v>
                </c:pt>
                <c:pt idx="8483">
                  <c:v>45042.747389978103</c:v>
                </c:pt>
                <c:pt idx="8484">
                  <c:v>45042.747391147088</c:v>
                </c:pt>
                <c:pt idx="8485">
                  <c:v>45042.747392304496</c:v>
                </c:pt>
                <c:pt idx="8486">
                  <c:v>45042.747393461905</c:v>
                </c:pt>
                <c:pt idx="8487">
                  <c:v>45042.747394619313</c:v>
                </c:pt>
                <c:pt idx="8488">
                  <c:v>45042.747395776722</c:v>
                </c:pt>
                <c:pt idx="8489">
                  <c:v>45042.74739693413</c:v>
                </c:pt>
                <c:pt idx="8490">
                  <c:v>45042.747398103114</c:v>
                </c:pt>
                <c:pt idx="8491">
                  <c:v>45042.747399272099</c:v>
                </c:pt>
                <c:pt idx="8492">
                  <c:v>45042.747400429507</c:v>
                </c:pt>
                <c:pt idx="8493">
                  <c:v>45042.747401598492</c:v>
                </c:pt>
                <c:pt idx="8494">
                  <c:v>45042.7474027559</c:v>
                </c:pt>
                <c:pt idx="8495">
                  <c:v>45042.747403924885</c:v>
                </c:pt>
                <c:pt idx="8496">
                  <c:v>45042.747405093869</c:v>
                </c:pt>
                <c:pt idx="8497">
                  <c:v>45042.747406262853</c:v>
                </c:pt>
                <c:pt idx="8498">
                  <c:v>45042.747407420262</c:v>
                </c:pt>
                <c:pt idx="8499">
                  <c:v>45042.74740857767</c:v>
                </c:pt>
                <c:pt idx="8500">
                  <c:v>45042.747409735079</c:v>
                </c:pt>
                <c:pt idx="8501">
                  <c:v>45042.747410904063</c:v>
                </c:pt>
                <c:pt idx="8502">
                  <c:v>45042.747412073048</c:v>
                </c:pt>
                <c:pt idx="8503">
                  <c:v>45042.747413230456</c:v>
                </c:pt>
                <c:pt idx="8504">
                  <c:v>45042.747414387864</c:v>
                </c:pt>
                <c:pt idx="8505">
                  <c:v>45042.747415556849</c:v>
                </c:pt>
                <c:pt idx="8506">
                  <c:v>45042.747416714257</c:v>
                </c:pt>
                <c:pt idx="8507">
                  <c:v>45042.747417871666</c:v>
                </c:pt>
                <c:pt idx="8508">
                  <c:v>45042.747419029074</c:v>
                </c:pt>
                <c:pt idx="8509">
                  <c:v>45042.747420186482</c:v>
                </c:pt>
                <c:pt idx="8510">
                  <c:v>45042.747421355467</c:v>
                </c:pt>
                <c:pt idx="8511">
                  <c:v>45042.747422512875</c:v>
                </c:pt>
                <c:pt idx="8512">
                  <c:v>45042.747423670284</c:v>
                </c:pt>
                <c:pt idx="8513">
                  <c:v>45042.747424827692</c:v>
                </c:pt>
                <c:pt idx="8514">
                  <c:v>45042.747425985101</c:v>
                </c:pt>
                <c:pt idx="8515">
                  <c:v>45042.747427142509</c:v>
                </c:pt>
                <c:pt idx="8516">
                  <c:v>45042.747428299917</c:v>
                </c:pt>
                <c:pt idx="8517">
                  <c:v>45042.747429480471</c:v>
                </c:pt>
                <c:pt idx="8518">
                  <c:v>45042.747430649455</c:v>
                </c:pt>
                <c:pt idx="8519">
                  <c:v>45042.747431806863</c:v>
                </c:pt>
                <c:pt idx="8520">
                  <c:v>45042.747432964272</c:v>
                </c:pt>
                <c:pt idx="8521">
                  <c:v>45042.74743412168</c:v>
                </c:pt>
                <c:pt idx="8522">
                  <c:v>45042.747435290665</c:v>
                </c:pt>
                <c:pt idx="8523">
                  <c:v>45042.747436471218</c:v>
                </c:pt>
                <c:pt idx="8524">
                  <c:v>45042.747437628626</c:v>
                </c:pt>
                <c:pt idx="8525">
                  <c:v>45042.747438786035</c:v>
                </c:pt>
                <c:pt idx="8526">
                  <c:v>45042.747439943443</c:v>
                </c:pt>
                <c:pt idx="8527">
                  <c:v>45042.747441100852</c:v>
                </c:pt>
                <c:pt idx="8528">
                  <c:v>45042.747442269836</c:v>
                </c:pt>
                <c:pt idx="8529">
                  <c:v>45042.747443427244</c:v>
                </c:pt>
                <c:pt idx="8530">
                  <c:v>45042.747444584653</c:v>
                </c:pt>
                <c:pt idx="8531">
                  <c:v>45042.747445742061</c:v>
                </c:pt>
                <c:pt idx="8532">
                  <c:v>45042.74744689947</c:v>
                </c:pt>
                <c:pt idx="8533">
                  <c:v>45042.747448056878</c:v>
                </c:pt>
                <c:pt idx="8534">
                  <c:v>45042.747449225863</c:v>
                </c:pt>
                <c:pt idx="8535">
                  <c:v>45042.747450394847</c:v>
                </c:pt>
                <c:pt idx="8536">
                  <c:v>45042.747451552255</c:v>
                </c:pt>
                <c:pt idx="8537">
                  <c:v>45042.747452709664</c:v>
                </c:pt>
                <c:pt idx="8538">
                  <c:v>45042.747453867072</c:v>
                </c:pt>
                <c:pt idx="8539">
                  <c:v>45042.747455036057</c:v>
                </c:pt>
                <c:pt idx="8540">
                  <c:v>45042.747456193465</c:v>
                </c:pt>
                <c:pt idx="8541">
                  <c:v>45042.747457350873</c:v>
                </c:pt>
                <c:pt idx="8542">
                  <c:v>45042.747458508282</c:v>
                </c:pt>
                <c:pt idx="8543">
                  <c:v>45042.747459677266</c:v>
                </c:pt>
                <c:pt idx="8544">
                  <c:v>45042.747460846251</c:v>
                </c:pt>
                <c:pt idx="8545">
                  <c:v>45042.747462015235</c:v>
                </c:pt>
                <c:pt idx="8546">
                  <c:v>45042.747463172644</c:v>
                </c:pt>
                <c:pt idx="8547">
                  <c:v>45042.747464330052</c:v>
                </c:pt>
                <c:pt idx="8548">
                  <c:v>45042.74746548746</c:v>
                </c:pt>
                <c:pt idx="8549">
                  <c:v>45042.747466644869</c:v>
                </c:pt>
                <c:pt idx="8550">
                  <c:v>45042.747467802277</c:v>
                </c:pt>
                <c:pt idx="8551">
                  <c:v>45042.747468959686</c:v>
                </c:pt>
                <c:pt idx="8552">
                  <c:v>45042.747470117094</c:v>
                </c:pt>
                <c:pt idx="8553">
                  <c:v>45042.747471286079</c:v>
                </c:pt>
                <c:pt idx="8554">
                  <c:v>45042.747472455063</c:v>
                </c:pt>
                <c:pt idx="8555">
                  <c:v>45042.747473612471</c:v>
                </c:pt>
                <c:pt idx="8556">
                  <c:v>45042.74747476988</c:v>
                </c:pt>
                <c:pt idx="8557">
                  <c:v>45042.747475927288</c:v>
                </c:pt>
                <c:pt idx="8558">
                  <c:v>45042.747477084697</c:v>
                </c:pt>
                <c:pt idx="8559">
                  <c:v>45042.747478242105</c:v>
                </c:pt>
                <c:pt idx="8560">
                  <c:v>45042.747479411089</c:v>
                </c:pt>
                <c:pt idx="8561">
                  <c:v>45042.747480568498</c:v>
                </c:pt>
                <c:pt idx="8562">
                  <c:v>45042.747481737482</c:v>
                </c:pt>
                <c:pt idx="8563">
                  <c:v>45042.747482894891</c:v>
                </c:pt>
                <c:pt idx="8564">
                  <c:v>45042.747484052299</c:v>
                </c:pt>
                <c:pt idx="8565">
                  <c:v>45042.747485209708</c:v>
                </c:pt>
                <c:pt idx="8566">
                  <c:v>45042.747486367116</c:v>
                </c:pt>
                <c:pt idx="8567">
                  <c:v>45042.7474875361</c:v>
                </c:pt>
                <c:pt idx="8568">
                  <c:v>45042.747488705085</c:v>
                </c:pt>
                <c:pt idx="8569">
                  <c:v>45042.747489874069</c:v>
                </c:pt>
                <c:pt idx="8570">
                  <c:v>45042.747491031478</c:v>
                </c:pt>
                <c:pt idx="8571">
                  <c:v>45042.747492188886</c:v>
                </c:pt>
                <c:pt idx="8572">
                  <c:v>45042.747493346295</c:v>
                </c:pt>
                <c:pt idx="8573">
                  <c:v>45042.747494503703</c:v>
                </c:pt>
                <c:pt idx="8574">
                  <c:v>45042.747495672687</c:v>
                </c:pt>
                <c:pt idx="8575">
                  <c:v>45042.747496841672</c:v>
                </c:pt>
                <c:pt idx="8576">
                  <c:v>45042.74749799908</c:v>
                </c:pt>
                <c:pt idx="8577">
                  <c:v>45042.747499156489</c:v>
                </c:pt>
                <c:pt idx="8578">
                  <c:v>45042.747500313897</c:v>
                </c:pt>
                <c:pt idx="8579">
                  <c:v>45042.747501471305</c:v>
                </c:pt>
                <c:pt idx="8580">
                  <c:v>45042.747502628714</c:v>
                </c:pt>
                <c:pt idx="8581">
                  <c:v>45042.747503786122</c:v>
                </c:pt>
                <c:pt idx="8582">
                  <c:v>45042.747504943531</c:v>
                </c:pt>
                <c:pt idx="8583">
                  <c:v>45042.747506100939</c:v>
                </c:pt>
                <c:pt idx="8584">
                  <c:v>45042.747507258347</c:v>
                </c:pt>
                <c:pt idx="8585">
                  <c:v>45042.747508415756</c:v>
                </c:pt>
                <c:pt idx="8586">
                  <c:v>45042.747509573164</c:v>
                </c:pt>
                <c:pt idx="8587">
                  <c:v>45042.747510730573</c:v>
                </c:pt>
                <c:pt idx="8588">
                  <c:v>45042.747511899557</c:v>
                </c:pt>
                <c:pt idx="8589">
                  <c:v>45042.747513056966</c:v>
                </c:pt>
                <c:pt idx="8590">
                  <c:v>45042.74751422595</c:v>
                </c:pt>
                <c:pt idx="8591">
                  <c:v>45042.747515394934</c:v>
                </c:pt>
                <c:pt idx="8592">
                  <c:v>45042.747516552343</c:v>
                </c:pt>
                <c:pt idx="8593">
                  <c:v>45042.747517721327</c:v>
                </c:pt>
                <c:pt idx="8594">
                  <c:v>45042.747518878736</c:v>
                </c:pt>
                <c:pt idx="8595">
                  <c:v>45042.747520036144</c:v>
                </c:pt>
                <c:pt idx="8596">
                  <c:v>45042.747521193553</c:v>
                </c:pt>
                <c:pt idx="8597">
                  <c:v>45042.747522350961</c:v>
                </c:pt>
                <c:pt idx="8598">
                  <c:v>45042.747523519945</c:v>
                </c:pt>
                <c:pt idx="8599">
                  <c:v>45042.747524677354</c:v>
                </c:pt>
                <c:pt idx="8600">
                  <c:v>45042.747525834762</c:v>
                </c:pt>
                <c:pt idx="8601">
                  <c:v>45042.747526992171</c:v>
                </c:pt>
                <c:pt idx="8602">
                  <c:v>45042.747528149579</c:v>
                </c:pt>
                <c:pt idx="8603">
                  <c:v>45042.747529318563</c:v>
                </c:pt>
                <c:pt idx="8604">
                  <c:v>45042.747530475972</c:v>
                </c:pt>
                <c:pt idx="8605">
                  <c:v>45042.74753163338</c:v>
                </c:pt>
                <c:pt idx="8606">
                  <c:v>45042.747532790789</c:v>
                </c:pt>
                <c:pt idx="8607">
                  <c:v>45042.747533948197</c:v>
                </c:pt>
                <c:pt idx="8608">
                  <c:v>45042.747535105605</c:v>
                </c:pt>
                <c:pt idx="8609">
                  <c:v>45042.747536263014</c:v>
                </c:pt>
                <c:pt idx="8610">
                  <c:v>45042.747537420422</c:v>
                </c:pt>
                <c:pt idx="8611">
                  <c:v>45042.747538600976</c:v>
                </c:pt>
                <c:pt idx="8612">
                  <c:v>45042.747539758384</c:v>
                </c:pt>
                <c:pt idx="8613">
                  <c:v>45042.747540915792</c:v>
                </c:pt>
                <c:pt idx="8614">
                  <c:v>45042.747542073201</c:v>
                </c:pt>
                <c:pt idx="8615">
                  <c:v>45042.747543242185</c:v>
                </c:pt>
                <c:pt idx="8616">
                  <c:v>45042.74754441117</c:v>
                </c:pt>
                <c:pt idx="8617">
                  <c:v>45042.747545568578</c:v>
                </c:pt>
                <c:pt idx="8618">
                  <c:v>45042.747546725986</c:v>
                </c:pt>
                <c:pt idx="8619">
                  <c:v>45042.747547883395</c:v>
                </c:pt>
                <c:pt idx="8620">
                  <c:v>45042.747549040803</c:v>
                </c:pt>
                <c:pt idx="8621">
                  <c:v>45042.747550198212</c:v>
                </c:pt>
                <c:pt idx="8622">
                  <c:v>45042.747551367196</c:v>
                </c:pt>
                <c:pt idx="8623">
                  <c:v>45042.747552524605</c:v>
                </c:pt>
                <c:pt idx="8624">
                  <c:v>45042.747553682013</c:v>
                </c:pt>
                <c:pt idx="8625">
                  <c:v>45042.747554839421</c:v>
                </c:pt>
                <c:pt idx="8626">
                  <c:v>45042.74755599683</c:v>
                </c:pt>
                <c:pt idx="8627">
                  <c:v>45042.747557154238</c:v>
                </c:pt>
                <c:pt idx="8628">
                  <c:v>45042.747558323223</c:v>
                </c:pt>
                <c:pt idx="8629">
                  <c:v>45042.747559480631</c:v>
                </c:pt>
                <c:pt idx="8630">
                  <c:v>45042.747560649615</c:v>
                </c:pt>
                <c:pt idx="8631">
                  <c:v>45042.747561807024</c:v>
                </c:pt>
                <c:pt idx="8632">
                  <c:v>45042.747562976008</c:v>
                </c:pt>
                <c:pt idx="8633">
                  <c:v>45042.747564133417</c:v>
                </c:pt>
                <c:pt idx="8634">
                  <c:v>45042.747565290825</c:v>
                </c:pt>
                <c:pt idx="8635">
                  <c:v>45042.747566448234</c:v>
                </c:pt>
                <c:pt idx="8636">
                  <c:v>45042.747567617218</c:v>
                </c:pt>
                <c:pt idx="8637">
                  <c:v>45042.747568774626</c:v>
                </c:pt>
                <c:pt idx="8638">
                  <c:v>45042.747569932035</c:v>
                </c:pt>
                <c:pt idx="8639">
                  <c:v>45042.747571089443</c:v>
                </c:pt>
                <c:pt idx="8640">
                  <c:v>45042.747572246852</c:v>
                </c:pt>
                <c:pt idx="8641">
                  <c:v>45042.74757340426</c:v>
                </c:pt>
                <c:pt idx="8642">
                  <c:v>45042.747574561668</c:v>
                </c:pt>
                <c:pt idx="8643">
                  <c:v>45042.747575719077</c:v>
                </c:pt>
                <c:pt idx="8644">
                  <c:v>45042.747576876485</c:v>
                </c:pt>
                <c:pt idx="8645">
                  <c:v>45042.74757804547</c:v>
                </c:pt>
                <c:pt idx="8646">
                  <c:v>45042.747579214454</c:v>
                </c:pt>
                <c:pt idx="8647">
                  <c:v>45042.747580371863</c:v>
                </c:pt>
                <c:pt idx="8648">
                  <c:v>45042.747581529271</c:v>
                </c:pt>
                <c:pt idx="8649">
                  <c:v>45042.747582686679</c:v>
                </c:pt>
                <c:pt idx="8650">
                  <c:v>45042.747583855664</c:v>
                </c:pt>
                <c:pt idx="8651">
                  <c:v>45042.747585013072</c:v>
                </c:pt>
                <c:pt idx="8652">
                  <c:v>45042.747586170481</c:v>
                </c:pt>
                <c:pt idx="8653">
                  <c:v>45042.747587339465</c:v>
                </c:pt>
                <c:pt idx="8654">
                  <c:v>45042.747588496874</c:v>
                </c:pt>
                <c:pt idx="8655">
                  <c:v>45042.747589654282</c:v>
                </c:pt>
                <c:pt idx="8656">
                  <c:v>45042.74759081169</c:v>
                </c:pt>
                <c:pt idx="8657">
                  <c:v>45042.747591980675</c:v>
                </c:pt>
                <c:pt idx="8658">
                  <c:v>45042.747593149659</c:v>
                </c:pt>
                <c:pt idx="8659">
                  <c:v>45042.747594318644</c:v>
                </c:pt>
                <c:pt idx="8660">
                  <c:v>45042.747595476052</c:v>
                </c:pt>
                <c:pt idx="8661">
                  <c:v>45042.74759663346</c:v>
                </c:pt>
                <c:pt idx="8662">
                  <c:v>45042.747597790869</c:v>
                </c:pt>
                <c:pt idx="8663">
                  <c:v>45042.747598959853</c:v>
                </c:pt>
                <c:pt idx="8664">
                  <c:v>45042.747600117262</c:v>
                </c:pt>
                <c:pt idx="8665">
                  <c:v>45042.747601286246</c:v>
                </c:pt>
                <c:pt idx="8666">
                  <c:v>45042.747602443655</c:v>
                </c:pt>
                <c:pt idx="8667">
                  <c:v>45042.747603601063</c:v>
                </c:pt>
                <c:pt idx="8668">
                  <c:v>45042.747604758471</c:v>
                </c:pt>
                <c:pt idx="8669">
                  <c:v>45042.74760591588</c:v>
                </c:pt>
                <c:pt idx="8670">
                  <c:v>45042.747607084864</c:v>
                </c:pt>
                <c:pt idx="8671">
                  <c:v>45042.747608253849</c:v>
                </c:pt>
                <c:pt idx="8672">
                  <c:v>45042.747609411257</c:v>
                </c:pt>
                <c:pt idx="8673">
                  <c:v>45042.747610580242</c:v>
                </c:pt>
                <c:pt idx="8674">
                  <c:v>45042.747611749226</c:v>
                </c:pt>
                <c:pt idx="8675">
                  <c:v>45042.747612906634</c:v>
                </c:pt>
                <c:pt idx="8676">
                  <c:v>45042.747614064043</c:v>
                </c:pt>
                <c:pt idx="8677">
                  <c:v>45042.747615221451</c:v>
                </c:pt>
                <c:pt idx="8678">
                  <c:v>45042.74761637886</c:v>
                </c:pt>
                <c:pt idx="8679">
                  <c:v>45042.747617536268</c:v>
                </c:pt>
                <c:pt idx="8680">
                  <c:v>45042.747618693676</c:v>
                </c:pt>
                <c:pt idx="8681">
                  <c:v>45042.747619851085</c:v>
                </c:pt>
                <c:pt idx="8682">
                  <c:v>45042.747621008493</c:v>
                </c:pt>
                <c:pt idx="8683">
                  <c:v>45042.747622165902</c:v>
                </c:pt>
                <c:pt idx="8684">
                  <c:v>45042.74762332331</c:v>
                </c:pt>
                <c:pt idx="8685">
                  <c:v>45042.747624492295</c:v>
                </c:pt>
                <c:pt idx="8686">
                  <c:v>45042.747625649703</c:v>
                </c:pt>
                <c:pt idx="8687">
                  <c:v>45042.747626807111</c:v>
                </c:pt>
                <c:pt idx="8688">
                  <c:v>45042.74762796452</c:v>
                </c:pt>
                <c:pt idx="8689">
                  <c:v>45042.747629121928</c:v>
                </c:pt>
                <c:pt idx="8690">
                  <c:v>45042.747630279337</c:v>
                </c:pt>
                <c:pt idx="8691">
                  <c:v>45042.747631448321</c:v>
                </c:pt>
                <c:pt idx="8692">
                  <c:v>45042.747632605729</c:v>
                </c:pt>
                <c:pt idx="8693">
                  <c:v>45042.747633763138</c:v>
                </c:pt>
                <c:pt idx="8694">
                  <c:v>45042.747634920546</c:v>
                </c:pt>
                <c:pt idx="8695">
                  <c:v>45042.747636077955</c:v>
                </c:pt>
                <c:pt idx="8696">
                  <c:v>45042.747637235363</c:v>
                </c:pt>
                <c:pt idx="8697">
                  <c:v>45042.747638392771</c:v>
                </c:pt>
                <c:pt idx="8698">
                  <c:v>45042.74763955018</c:v>
                </c:pt>
                <c:pt idx="8699">
                  <c:v>45042.747640707588</c:v>
                </c:pt>
                <c:pt idx="8700">
                  <c:v>45042.747641864997</c:v>
                </c:pt>
                <c:pt idx="8701">
                  <c:v>45042.747643022405</c:v>
                </c:pt>
                <c:pt idx="8702">
                  <c:v>45042.747644179814</c:v>
                </c:pt>
                <c:pt idx="8703">
                  <c:v>45042.747645348798</c:v>
                </c:pt>
                <c:pt idx="8704">
                  <c:v>45042.747646506206</c:v>
                </c:pt>
                <c:pt idx="8705">
                  <c:v>45042.747647663615</c:v>
                </c:pt>
                <c:pt idx="8706">
                  <c:v>45042.747648821023</c:v>
                </c:pt>
                <c:pt idx="8707">
                  <c:v>45042.747649978432</c:v>
                </c:pt>
                <c:pt idx="8708">
                  <c:v>45042.74765113584</c:v>
                </c:pt>
                <c:pt idx="8709">
                  <c:v>45042.747652304824</c:v>
                </c:pt>
                <c:pt idx="8710">
                  <c:v>45042.747653462233</c:v>
                </c:pt>
                <c:pt idx="8711">
                  <c:v>45042.747654619641</c:v>
                </c:pt>
                <c:pt idx="8712">
                  <c:v>45042.74765577705</c:v>
                </c:pt>
                <c:pt idx="8713">
                  <c:v>45042.747656934458</c:v>
                </c:pt>
                <c:pt idx="8714">
                  <c:v>45042.747658091866</c:v>
                </c:pt>
                <c:pt idx="8715">
                  <c:v>45042.747659249275</c:v>
                </c:pt>
                <c:pt idx="8716">
                  <c:v>45042.747660406683</c:v>
                </c:pt>
                <c:pt idx="8717">
                  <c:v>45042.747661564092</c:v>
                </c:pt>
                <c:pt idx="8718">
                  <c:v>45042.7476627215</c:v>
                </c:pt>
                <c:pt idx="8719">
                  <c:v>45042.747663878908</c:v>
                </c:pt>
                <c:pt idx="8720">
                  <c:v>45042.747665047893</c:v>
                </c:pt>
                <c:pt idx="8721">
                  <c:v>45042.747666205301</c:v>
                </c:pt>
                <c:pt idx="8722">
                  <c:v>45042.74766736271</c:v>
                </c:pt>
                <c:pt idx="8723">
                  <c:v>45042.747668520118</c:v>
                </c:pt>
                <c:pt idx="8724">
                  <c:v>45042.747669677527</c:v>
                </c:pt>
                <c:pt idx="8725">
                  <c:v>45042.747670834935</c:v>
                </c:pt>
                <c:pt idx="8726">
                  <c:v>45042.747671992343</c:v>
                </c:pt>
                <c:pt idx="8727">
                  <c:v>45042.747673149752</c:v>
                </c:pt>
                <c:pt idx="8728">
                  <c:v>45042.74767430716</c:v>
                </c:pt>
                <c:pt idx="8729">
                  <c:v>45042.747675476145</c:v>
                </c:pt>
                <c:pt idx="8730">
                  <c:v>45042.747676633553</c:v>
                </c:pt>
                <c:pt idx="8731">
                  <c:v>45042.747677790961</c:v>
                </c:pt>
                <c:pt idx="8732">
                  <c:v>45042.74767894837</c:v>
                </c:pt>
                <c:pt idx="8733">
                  <c:v>45042.747680105778</c:v>
                </c:pt>
                <c:pt idx="8734">
                  <c:v>45042.747681263187</c:v>
                </c:pt>
                <c:pt idx="8735">
                  <c:v>45042.747682420595</c:v>
                </c:pt>
                <c:pt idx="8736">
                  <c:v>45042.74768358958</c:v>
                </c:pt>
                <c:pt idx="8737">
                  <c:v>45042.747684746988</c:v>
                </c:pt>
                <c:pt idx="8738">
                  <c:v>45042.747685904396</c:v>
                </c:pt>
                <c:pt idx="8739">
                  <c:v>45042.747687061805</c:v>
                </c:pt>
                <c:pt idx="8740">
                  <c:v>45042.747688219213</c:v>
                </c:pt>
                <c:pt idx="8741">
                  <c:v>45042.747689388198</c:v>
                </c:pt>
                <c:pt idx="8742">
                  <c:v>45042.747690545606</c:v>
                </c:pt>
                <c:pt idx="8743">
                  <c:v>45042.747691703014</c:v>
                </c:pt>
                <c:pt idx="8744">
                  <c:v>45042.747692860423</c:v>
                </c:pt>
                <c:pt idx="8745">
                  <c:v>45042.747694029407</c:v>
                </c:pt>
                <c:pt idx="8746">
                  <c:v>45042.747695186816</c:v>
                </c:pt>
                <c:pt idx="8747">
                  <c:v>45042.747696344224</c:v>
                </c:pt>
                <c:pt idx="8748">
                  <c:v>45042.747697501633</c:v>
                </c:pt>
                <c:pt idx="8749">
                  <c:v>45042.747698670617</c:v>
                </c:pt>
                <c:pt idx="8750">
                  <c:v>45042.747699839601</c:v>
                </c:pt>
                <c:pt idx="8751">
                  <c:v>45042.74770099701</c:v>
                </c:pt>
                <c:pt idx="8752">
                  <c:v>45042.747702154418</c:v>
                </c:pt>
                <c:pt idx="8753">
                  <c:v>45042.747703311827</c:v>
                </c:pt>
                <c:pt idx="8754">
                  <c:v>45042.747704469235</c:v>
                </c:pt>
                <c:pt idx="8755">
                  <c:v>45042.747705638219</c:v>
                </c:pt>
                <c:pt idx="8756">
                  <c:v>45042.747706795628</c:v>
                </c:pt>
                <c:pt idx="8757">
                  <c:v>45042.747707953036</c:v>
                </c:pt>
                <c:pt idx="8758">
                  <c:v>45042.747709110445</c:v>
                </c:pt>
                <c:pt idx="8759">
                  <c:v>45042.747710279429</c:v>
                </c:pt>
                <c:pt idx="8760">
                  <c:v>45042.747711448414</c:v>
                </c:pt>
                <c:pt idx="8761">
                  <c:v>45042.747712605822</c:v>
                </c:pt>
                <c:pt idx="8762">
                  <c:v>45042.747713774806</c:v>
                </c:pt>
                <c:pt idx="8763">
                  <c:v>45042.747714932215</c:v>
                </c:pt>
                <c:pt idx="8764">
                  <c:v>45042.747716101199</c:v>
                </c:pt>
                <c:pt idx="8765">
                  <c:v>45042.747717270184</c:v>
                </c:pt>
                <c:pt idx="8766">
                  <c:v>45042.747718439168</c:v>
                </c:pt>
                <c:pt idx="8767">
                  <c:v>45042.747719596577</c:v>
                </c:pt>
                <c:pt idx="8768">
                  <c:v>45042.747720753985</c:v>
                </c:pt>
                <c:pt idx="8769">
                  <c:v>45042.74772192297</c:v>
                </c:pt>
                <c:pt idx="8770">
                  <c:v>45042.747723080378</c:v>
                </c:pt>
                <c:pt idx="8771">
                  <c:v>45042.747724249362</c:v>
                </c:pt>
                <c:pt idx="8772">
                  <c:v>45042.747725406771</c:v>
                </c:pt>
                <c:pt idx="8773">
                  <c:v>45042.747726564179</c:v>
                </c:pt>
                <c:pt idx="8774">
                  <c:v>45042.747727721588</c:v>
                </c:pt>
                <c:pt idx="8775">
                  <c:v>45042.747728890572</c:v>
                </c:pt>
                <c:pt idx="8776">
                  <c:v>45042.74773004798</c:v>
                </c:pt>
                <c:pt idx="8777">
                  <c:v>45042.747731216965</c:v>
                </c:pt>
                <c:pt idx="8778">
                  <c:v>45042.747732374373</c:v>
                </c:pt>
                <c:pt idx="8779">
                  <c:v>45042.747733531782</c:v>
                </c:pt>
                <c:pt idx="8780">
                  <c:v>45042.74773468919</c:v>
                </c:pt>
                <c:pt idx="8781">
                  <c:v>45042.747735846599</c:v>
                </c:pt>
                <c:pt idx="8782">
                  <c:v>45042.747737004007</c:v>
                </c:pt>
                <c:pt idx="8783">
                  <c:v>45042.747738161415</c:v>
                </c:pt>
                <c:pt idx="8784">
                  <c:v>45042.747739318824</c:v>
                </c:pt>
                <c:pt idx="8785">
                  <c:v>45042.747740487808</c:v>
                </c:pt>
                <c:pt idx="8786">
                  <c:v>45042.747741645217</c:v>
                </c:pt>
                <c:pt idx="8787">
                  <c:v>45042.747742802625</c:v>
                </c:pt>
                <c:pt idx="8788">
                  <c:v>45042.747743960033</c:v>
                </c:pt>
                <c:pt idx="8789">
                  <c:v>45042.747745117442</c:v>
                </c:pt>
                <c:pt idx="8790">
                  <c:v>45042.74774627485</c:v>
                </c:pt>
                <c:pt idx="8791">
                  <c:v>45042.747747432259</c:v>
                </c:pt>
                <c:pt idx="8792">
                  <c:v>45042.747748589667</c:v>
                </c:pt>
                <c:pt idx="8793">
                  <c:v>45042.747749747075</c:v>
                </c:pt>
                <c:pt idx="8794">
                  <c:v>45042.747750904484</c:v>
                </c:pt>
                <c:pt idx="8795">
                  <c:v>45042.747752061892</c:v>
                </c:pt>
                <c:pt idx="8796">
                  <c:v>45042.747753219301</c:v>
                </c:pt>
                <c:pt idx="8797">
                  <c:v>45042.747754376709</c:v>
                </c:pt>
                <c:pt idx="8798">
                  <c:v>45042.747755545694</c:v>
                </c:pt>
                <c:pt idx="8799">
                  <c:v>45042.747756703102</c:v>
                </c:pt>
                <c:pt idx="8800">
                  <c:v>45042.74775786051</c:v>
                </c:pt>
                <c:pt idx="8801">
                  <c:v>45042.747759029495</c:v>
                </c:pt>
                <c:pt idx="8802">
                  <c:v>45042.747760186903</c:v>
                </c:pt>
                <c:pt idx="8803">
                  <c:v>45042.747761344312</c:v>
                </c:pt>
                <c:pt idx="8804">
                  <c:v>45042.747762513296</c:v>
                </c:pt>
                <c:pt idx="8805">
                  <c:v>45042.747763670704</c:v>
                </c:pt>
                <c:pt idx="8806">
                  <c:v>45042.747764828113</c:v>
                </c:pt>
                <c:pt idx="8807">
                  <c:v>45042.747765985521</c:v>
                </c:pt>
                <c:pt idx="8808">
                  <c:v>45042.74776714293</c:v>
                </c:pt>
                <c:pt idx="8809">
                  <c:v>45042.747768300338</c:v>
                </c:pt>
                <c:pt idx="8810">
                  <c:v>45042.747769469323</c:v>
                </c:pt>
                <c:pt idx="8811">
                  <c:v>45042.747770626731</c:v>
                </c:pt>
                <c:pt idx="8812">
                  <c:v>45042.747771784139</c:v>
                </c:pt>
                <c:pt idx="8813">
                  <c:v>45042.747772941548</c:v>
                </c:pt>
                <c:pt idx="8814">
                  <c:v>45042.747774110532</c:v>
                </c:pt>
                <c:pt idx="8815">
                  <c:v>45042.747775279517</c:v>
                </c:pt>
                <c:pt idx="8816">
                  <c:v>45042.747776436925</c:v>
                </c:pt>
                <c:pt idx="8817">
                  <c:v>45042.747777594333</c:v>
                </c:pt>
                <c:pt idx="8818">
                  <c:v>45042.747778751742</c:v>
                </c:pt>
                <c:pt idx="8819">
                  <c:v>45042.74777990915</c:v>
                </c:pt>
                <c:pt idx="8820">
                  <c:v>45042.747781078135</c:v>
                </c:pt>
                <c:pt idx="8821">
                  <c:v>45042.747782247119</c:v>
                </c:pt>
                <c:pt idx="8822">
                  <c:v>45042.747783404528</c:v>
                </c:pt>
                <c:pt idx="8823">
                  <c:v>45042.747784561936</c:v>
                </c:pt>
                <c:pt idx="8824">
                  <c:v>45042.747785719344</c:v>
                </c:pt>
                <c:pt idx="8825">
                  <c:v>45042.747786888329</c:v>
                </c:pt>
                <c:pt idx="8826">
                  <c:v>45042.747788045737</c:v>
                </c:pt>
                <c:pt idx="8827">
                  <c:v>45042.747789203146</c:v>
                </c:pt>
                <c:pt idx="8828">
                  <c:v>45042.747790360554</c:v>
                </c:pt>
                <c:pt idx="8829">
                  <c:v>45042.747791517962</c:v>
                </c:pt>
                <c:pt idx="8830">
                  <c:v>45042.747792675371</c:v>
                </c:pt>
                <c:pt idx="8831">
                  <c:v>45042.747793844355</c:v>
                </c:pt>
                <c:pt idx="8832">
                  <c:v>45042.747795001764</c:v>
                </c:pt>
                <c:pt idx="8833">
                  <c:v>45042.747796159172</c:v>
                </c:pt>
                <c:pt idx="8834">
                  <c:v>45042.747797316581</c:v>
                </c:pt>
                <c:pt idx="8835">
                  <c:v>45042.747798473989</c:v>
                </c:pt>
                <c:pt idx="8836">
                  <c:v>45042.747799631397</c:v>
                </c:pt>
                <c:pt idx="8837">
                  <c:v>45042.747800800382</c:v>
                </c:pt>
                <c:pt idx="8838">
                  <c:v>45042.74780195779</c:v>
                </c:pt>
                <c:pt idx="8839">
                  <c:v>45042.747803115199</c:v>
                </c:pt>
                <c:pt idx="8840">
                  <c:v>45042.747804284183</c:v>
                </c:pt>
                <c:pt idx="8841">
                  <c:v>45042.747805453168</c:v>
                </c:pt>
                <c:pt idx="8842">
                  <c:v>45042.747806610576</c:v>
                </c:pt>
                <c:pt idx="8843">
                  <c:v>45042.747807767984</c:v>
                </c:pt>
                <c:pt idx="8844">
                  <c:v>45042.747808925393</c:v>
                </c:pt>
                <c:pt idx="8845">
                  <c:v>45042.747810094377</c:v>
                </c:pt>
                <c:pt idx="8846">
                  <c:v>45042.747811251786</c:v>
                </c:pt>
                <c:pt idx="8847">
                  <c:v>45042.747812409194</c:v>
                </c:pt>
                <c:pt idx="8848">
                  <c:v>45042.747813566602</c:v>
                </c:pt>
                <c:pt idx="8849">
                  <c:v>45042.747814724011</c:v>
                </c:pt>
                <c:pt idx="8850">
                  <c:v>45042.747815881419</c:v>
                </c:pt>
                <c:pt idx="8851">
                  <c:v>45042.747817050404</c:v>
                </c:pt>
                <c:pt idx="8852">
                  <c:v>45042.747818207812</c:v>
                </c:pt>
                <c:pt idx="8853">
                  <c:v>45042.74781936522</c:v>
                </c:pt>
                <c:pt idx="8854">
                  <c:v>45042.747820522629</c:v>
                </c:pt>
                <c:pt idx="8855">
                  <c:v>45042.747821680037</c:v>
                </c:pt>
                <c:pt idx="8856">
                  <c:v>45042.747822837446</c:v>
                </c:pt>
                <c:pt idx="8857">
                  <c:v>45042.747823994854</c:v>
                </c:pt>
                <c:pt idx="8858">
                  <c:v>45042.747825152263</c:v>
                </c:pt>
                <c:pt idx="8859">
                  <c:v>45042.747826309671</c:v>
                </c:pt>
                <c:pt idx="8860">
                  <c:v>45042.747827467079</c:v>
                </c:pt>
                <c:pt idx="8861">
                  <c:v>45042.747828624488</c:v>
                </c:pt>
                <c:pt idx="8862">
                  <c:v>45042.747829781896</c:v>
                </c:pt>
                <c:pt idx="8863">
                  <c:v>45042.747830939305</c:v>
                </c:pt>
                <c:pt idx="8864">
                  <c:v>45042.747832096713</c:v>
                </c:pt>
                <c:pt idx="8865">
                  <c:v>45042.747833254121</c:v>
                </c:pt>
                <c:pt idx="8866">
                  <c:v>45042.74783441153</c:v>
                </c:pt>
                <c:pt idx="8867">
                  <c:v>45042.747835568938</c:v>
                </c:pt>
                <c:pt idx="8868">
                  <c:v>45042.747836737923</c:v>
                </c:pt>
                <c:pt idx="8869">
                  <c:v>45042.747837895331</c:v>
                </c:pt>
                <c:pt idx="8870">
                  <c:v>45042.747839052739</c:v>
                </c:pt>
                <c:pt idx="8871">
                  <c:v>45042.747840233293</c:v>
                </c:pt>
                <c:pt idx="8872">
                  <c:v>45042.747841390701</c:v>
                </c:pt>
                <c:pt idx="8873">
                  <c:v>45042.747842559686</c:v>
                </c:pt>
                <c:pt idx="8874">
                  <c:v>45042.747843717094</c:v>
                </c:pt>
                <c:pt idx="8875">
                  <c:v>45042.747844874502</c:v>
                </c:pt>
                <c:pt idx="8876">
                  <c:v>45042.747846043487</c:v>
                </c:pt>
                <c:pt idx="8877">
                  <c:v>45042.747847200895</c:v>
                </c:pt>
                <c:pt idx="8878">
                  <c:v>45042.74784836988</c:v>
                </c:pt>
                <c:pt idx="8879">
                  <c:v>45042.747849527288</c:v>
                </c:pt>
                <c:pt idx="8880">
                  <c:v>45042.747850696273</c:v>
                </c:pt>
                <c:pt idx="8881">
                  <c:v>45042.747851853681</c:v>
                </c:pt>
                <c:pt idx="8882">
                  <c:v>45042.747853011089</c:v>
                </c:pt>
                <c:pt idx="8883">
                  <c:v>45042.747854168498</c:v>
                </c:pt>
                <c:pt idx="8884">
                  <c:v>45042.747855337482</c:v>
                </c:pt>
                <c:pt idx="8885">
                  <c:v>45042.747856494891</c:v>
                </c:pt>
                <c:pt idx="8886">
                  <c:v>45042.747857652299</c:v>
                </c:pt>
                <c:pt idx="8887">
                  <c:v>45042.747858809707</c:v>
                </c:pt>
                <c:pt idx="8888">
                  <c:v>45042.747859967116</c:v>
                </c:pt>
                <c:pt idx="8889">
                  <c:v>45042.747861124524</c:v>
                </c:pt>
                <c:pt idx="8890">
                  <c:v>45042.747862293509</c:v>
                </c:pt>
                <c:pt idx="8891">
                  <c:v>45042.747863462493</c:v>
                </c:pt>
                <c:pt idx="8892">
                  <c:v>45042.747864619902</c:v>
                </c:pt>
                <c:pt idx="8893">
                  <c:v>45042.74786577731</c:v>
                </c:pt>
                <c:pt idx="8894">
                  <c:v>45042.747866934718</c:v>
                </c:pt>
                <c:pt idx="8895">
                  <c:v>45042.747868092127</c:v>
                </c:pt>
                <c:pt idx="8896">
                  <c:v>45042.747869249535</c:v>
                </c:pt>
                <c:pt idx="8897">
                  <c:v>45042.747870406944</c:v>
                </c:pt>
                <c:pt idx="8898">
                  <c:v>45042.747871564352</c:v>
                </c:pt>
                <c:pt idx="8899">
                  <c:v>45042.74787272176</c:v>
                </c:pt>
                <c:pt idx="8900">
                  <c:v>45042.747873879169</c:v>
                </c:pt>
                <c:pt idx="8901">
                  <c:v>45042.747875048153</c:v>
                </c:pt>
                <c:pt idx="8902">
                  <c:v>45042.747876205562</c:v>
                </c:pt>
                <c:pt idx="8903">
                  <c:v>45042.74787736297</c:v>
                </c:pt>
                <c:pt idx="8904">
                  <c:v>45042.747878520378</c:v>
                </c:pt>
                <c:pt idx="8905">
                  <c:v>45042.747879677787</c:v>
                </c:pt>
                <c:pt idx="8906">
                  <c:v>45042.747880835195</c:v>
                </c:pt>
                <c:pt idx="8907">
                  <c:v>45042.747881992604</c:v>
                </c:pt>
                <c:pt idx="8908">
                  <c:v>45042.747883150012</c:v>
                </c:pt>
                <c:pt idx="8909">
                  <c:v>45042.747884318997</c:v>
                </c:pt>
                <c:pt idx="8910">
                  <c:v>45042.747885487981</c:v>
                </c:pt>
                <c:pt idx="8911">
                  <c:v>45042.747886645389</c:v>
                </c:pt>
                <c:pt idx="8912">
                  <c:v>45042.747887814374</c:v>
                </c:pt>
                <c:pt idx="8913">
                  <c:v>45042.747888971782</c:v>
                </c:pt>
                <c:pt idx="8914">
                  <c:v>45042.747890140767</c:v>
                </c:pt>
                <c:pt idx="8915">
                  <c:v>45042.747891309751</c:v>
                </c:pt>
                <c:pt idx="8916">
                  <c:v>45042.747892478736</c:v>
                </c:pt>
                <c:pt idx="8917">
                  <c:v>45042.747893636144</c:v>
                </c:pt>
                <c:pt idx="8918">
                  <c:v>45042.747894793552</c:v>
                </c:pt>
                <c:pt idx="8919">
                  <c:v>45042.747895950961</c:v>
                </c:pt>
                <c:pt idx="8920">
                  <c:v>45042.747897119945</c:v>
                </c:pt>
                <c:pt idx="8921">
                  <c:v>45042.747898277354</c:v>
                </c:pt>
                <c:pt idx="8922">
                  <c:v>45042.747899434762</c:v>
                </c:pt>
                <c:pt idx="8923">
                  <c:v>45042.74790059217</c:v>
                </c:pt>
                <c:pt idx="8924">
                  <c:v>45042.747901761155</c:v>
                </c:pt>
                <c:pt idx="8925">
                  <c:v>45042.747902918563</c:v>
                </c:pt>
                <c:pt idx="8926">
                  <c:v>45042.747904087548</c:v>
                </c:pt>
                <c:pt idx="8927">
                  <c:v>45042.747905256532</c:v>
                </c:pt>
                <c:pt idx="8928">
                  <c:v>45042.747906425517</c:v>
                </c:pt>
                <c:pt idx="8929">
                  <c:v>45042.747907582925</c:v>
                </c:pt>
                <c:pt idx="8930">
                  <c:v>45042.747908740334</c:v>
                </c:pt>
                <c:pt idx="8931">
                  <c:v>45042.747909909318</c:v>
                </c:pt>
                <c:pt idx="8932">
                  <c:v>45042.747911066726</c:v>
                </c:pt>
                <c:pt idx="8933">
                  <c:v>45042.747912224135</c:v>
                </c:pt>
                <c:pt idx="8934">
                  <c:v>45042.747913381543</c:v>
                </c:pt>
                <c:pt idx="8935">
                  <c:v>45042.747914550528</c:v>
                </c:pt>
                <c:pt idx="8936">
                  <c:v>45042.747915707936</c:v>
                </c:pt>
                <c:pt idx="8937">
                  <c:v>45042.74791687692</c:v>
                </c:pt>
                <c:pt idx="8938">
                  <c:v>45042.747918034329</c:v>
                </c:pt>
                <c:pt idx="8939">
                  <c:v>45042.747919191737</c:v>
                </c:pt>
                <c:pt idx="8940">
                  <c:v>45042.747920349146</c:v>
                </c:pt>
                <c:pt idx="8941">
                  <c:v>45042.74792151813</c:v>
                </c:pt>
                <c:pt idx="8942">
                  <c:v>45042.747922675539</c:v>
                </c:pt>
                <c:pt idx="8943">
                  <c:v>45042.747923844523</c:v>
                </c:pt>
                <c:pt idx="8944">
                  <c:v>45042.747925001931</c:v>
                </c:pt>
                <c:pt idx="8945">
                  <c:v>45042.74792615934</c:v>
                </c:pt>
                <c:pt idx="8946">
                  <c:v>45042.747927316748</c:v>
                </c:pt>
                <c:pt idx="8947">
                  <c:v>45042.747928474157</c:v>
                </c:pt>
                <c:pt idx="8948">
                  <c:v>45042.747929643141</c:v>
                </c:pt>
                <c:pt idx="8949">
                  <c:v>45042.74793080055</c:v>
                </c:pt>
                <c:pt idx="8950">
                  <c:v>45042.747931969534</c:v>
                </c:pt>
                <c:pt idx="8951">
                  <c:v>45042.747933126942</c:v>
                </c:pt>
                <c:pt idx="8952">
                  <c:v>45042.747934284351</c:v>
                </c:pt>
                <c:pt idx="8953">
                  <c:v>45042.747935441759</c:v>
                </c:pt>
                <c:pt idx="8954">
                  <c:v>45042.747936599168</c:v>
                </c:pt>
                <c:pt idx="8955">
                  <c:v>45042.747937756576</c:v>
                </c:pt>
                <c:pt idx="8956">
                  <c:v>45042.74793892556</c:v>
                </c:pt>
                <c:pt idx="8957">
                  <c:v>45042.747940082969</c:v>
                </c:pt>
                <c:pt idx="8958">
                  <c:v>45042.747941240377</c:v>
                </c:pt>
                <c:pt idx="8959">
                  <c:v>45042.747942397786</c:v>
                </c:pt>
                <c:pt idx="8960">
                  <c:v>45042.74794356677</c:v>
                </c:pt>
                <c:pt idx="8961">
                  <c:v>45042.747944724179</c:v>
                </c:pt>
                <c:pt idx="8962">
                  <c:v>45042.747945893163</c:v>
                </c:pt>
                <c:pt idx="8963">
                  <c:v>45042.747947050571</c:v>
                </c:pt>
                <c:pt idx="8964">
                  <c:v>45042.74794820798</c:v>
                </c:pt>
                <c:pt idx="8965">
                  <c:v>45042.747949365388</c:v>
                </c:pt>
                <c:pt idx="8966">
                  <c:v>45042.747950522797</c:v>
                </c:pt>
                <c:pt idx="8967">
                  <c:v>45042.747951680205</c:v>
                </c:pt>
                <c:pt idx="8968">
                  <c:v>45042.747952837613</c:v>
                </c:pt>
                <c:pt idx="8969">
                  <c:v>45042.747953995022</c:v>
                </c:pt>
                <c:pt idx="8970">
                  <c:v>45042.747955164006</c:v>
                </c:pt>
                <c:pt idx="8971">
                  <c:v>45042.747956321415</c:v>
                </c:pt>
                <c:pt idx="8972">
                  <c:v>45042.747957478823</c:v>
                </c:pt>
                <c:pt idx="8973">
                  <c:v>45042.747958636231</c:v>
                </c:pt>
                <c:pt idx="8974">
                  <c:v>45042.74795979364</c:v>
                </c:pt>
                <c:pt idx="8975">
                  <c:v>45042.747960951048</c:v>
                </c:pt>
                <c:pt idx="8976">
                  <c:v>45042.747962108457</c:v>
                </c:pt>
                <c:pt idx="8977">
                  <c:v>45042.747963265865</c:v>
                </c:pt>
                <c:pt idx="8978">
                  <c:v>45042.747964423274</c:v>
                </c:pt>
                <c:pt idx="8979">
                  <c:v>45042.747965580682</c:v>
                </c:pt>
                <c:pt idx="8980">
                  <c:v>45042.74796673809</c:v>
                </c:pt>
                <c:pt idx="8981">
                  <c:v>45042.747967895499</c:v>
                </c:pt>
                <c:pt idx="8982">
                  <c:v>45042.747969064483</c:v>
                </c:pt>
                <c:pt idx="8983">
                  <c:v>45042.747970233468</c:v>
                </c:pt>
                <c:pt idx="8984">
                  <c:v>45042.747971402452</c:v>
                </c:pt>
                <c:pt idx="8985">
                  <c:v>45042.747972571437</c:v>
                </c:pt>
                <c:pt idx="8986">
                  <c:v>45042.747973728845</c:v>
                </c:pt>
                <c:pt idx="8987">
                  <c:v>45042.747974897829</c:v>
                </c:pt>
                <c:pt idx="8988">
                  <c:v>45042.747976055238</c:v>
                </c:pt>
                <c:pt idx="8989">
                  <c:v>45042.747977224222</c:v>
                </c:pt>
                <c:pt idx="8990">
                  <c:v>45042.747978381631</c:v>
                </c:pt>
                <c:pt idx="8991">
                  <c:v>45042.747979539039</c:v>
                </c:pt>
                <c:pt idx="8992">
                  <c:v>45042.747980696447</c:v>
                </c:pt>
                <c:pt idx="8993">
                  <c:v>45042.747981853856</c:v>
                </c:pt>
                <c:pt idx="8994">
                  <c:v>45042.74798302284</c:v>
                </c:pt>
                <c:pt idx="8995">
                  <c:v>45042.747984191825</c:v>
                </c:pt>
                <c:pt idx="8996">
                  <c:v>45042.747985349233</c:v>
                </c:pt>
                <c:pt idx="8997">
                  <c:v>45042.747986518218</c:v>
                </c:pt>
                <c:pt idx="8998">
                  <c:v>45042.747987675626</c:v>
                </c:pt>
                <c:pt idx="8999">
                  <c:v>45042.747988833034</c:v>
                </c:pt>
                <c:pt idx="9000">
                  <c:v>45042.747989990443</c:v>
                </c:pt>
                <c:pt idx="9001">
                  <c:v>45042.747991159427</c:v>
                </c:pt>
                <c:pt idx="9002">
                  <c:v>45042.747992328412</c:v>
                </c:pt>
                <c:pt idx="9003">
                  <c:v>45042.747993497396</c:v>
                </c:pt>
                <c:pt idx="9004">
                  <c:v>45042.747994654805</c:v>
                </c:pt>
                <c:pt idx="9005">
                  <c:v>45042.747995812213</c:v>
                </c:pt>
                <c:pt idx="9006">
                  <c:v>45042.747996969621</c:v>
                </c:pt>
                <c:pt idx="9007">
                  <c:v>45042.74799812703</c:v>
                </c:pt>
                <c:pt idx="9008">
                  <c:v>45042.747999284438</c:v>
                </c:pt>
                <c:pt idx="9009">
                  <c:v>45042.748000453423</c:v>
                </c:pt>
                <c:pt idx="9010">
                  <c:v>45042.748001610831</c:v>
                </c:pt>
                <c:pt idx="9011">
                  <c:v>45042.74800276824</c:v>
                </c:pt>
                <c:pt idx="9012">
                  <c:v>45042.748003937224</c:v>
                </c:pt>
                <c:pt idx="9013">
                  <c:v>45042.748005106208</c:v>
                </c:pt>
                <c:pt idx="9014">
                  <c:v>45042.748006275193</c:v>
                </c:pt>
                <c:pt idx="9015">
                  <c:v>45042.748007444177</c:v>
                </c:pt>
                <c:pt idx="9016">
                  <c:v>45042.748008601586</c:v>
                </c:pt>
                <c:pt idx="9017">
                  <c:v>45042.748009758994</c:v>
                </c:pt>
                <c:pt idx="9018">
                  <c:v>45042.748010916403</c:v>
                </c:pt>
                <c:pt idx="9019">
                  <c:v>45042.748012073811</c:v>
                </c:pt>
                <c:pt idx="9020">
                  <c:v>45042.748013231219</c:v>
                </c:pt>
                <c:pt idx="9021">
                  <c:v>45042.748014400204</c:v>
                </c:pt>
                <c:pt idx="9022">
                  <c:v>45042.748015557612</c:v>
                </c:pt>
                <c:pt idx="9023">
                  <c:v>45042.748016715021</c:v>
                </c:pt>
                <c:pt idx="9024">
                  <c:v>45042.748017872429</c:v>
                </c:pt>
                <c:pt idx="9025">
                  <c:v>45042.748019029837</c:v>
                </c:pt>
                <c:pt idx="9026">
                  <c:v>45042.748020187246</c:v>
                </c:pt>
                <c:pt idx="9027">
                  <c:v>45042.748021344654</c:v>
                </c:pt>
                <c:pt idx="9028">
                  <c:v>45042.748022502063</c:v>
                </c:pt>
                <c:pt idx="9029">
                  <c:v>45042.748023659471</c:v>
                </c:pt>
                <c:pt idx="9030">
                  <c:v>45042.748024828456</c:v>
                </c:pt>
                <c:pt idx="9031">
                  <c:v>45042.74802599744</c:v>
                </c:pt>
                <c:pt idx="9032">
                  <c:v>45042.748027154848</c:v>
                </c:pt>
                <c:pt idx="9033">
                  <c:v>45042.748028312257</c:v>
                </c:pt>
                <c:pt idx="9034">
                  <c:v>45042.748029469665</c:v>
                </c:pt>
                <c:pt idx="9035">
                  <c:v>45042.74803063865</c:v>
                </c:pt>
                <c:pt idx="9036">
                  <c:v>45042.748031807634</c:v>
                </c:pt>
                <c:pt idx="9037">
                  <c:v>45042.748032965043</c:v>
                </c:pt>
                <c:pt idx="9038">
                  <c:v>45042.748034122451</c:v>
                </c:pt>
                <c:pt idx="9039">
                  <c:v>45042.748035279859</c:v>
                </c:pt>
                <c:pt idx="9040">
                  <c:v>45042.748036448844</c:v>
                </c:pt>
                <c:pt idx="9041">
                  <c:v>45042.748037606252</c:v>
                </c:pt>
                <c:pt idx="9042">
                  <c:v>45042.748038763661</c:v>
                </c:pt>
                <c:pt idx="9043">
                  <c:v>45042.748039932645</c:v>
                </c:pt>
                <c:pt idx="9044">
                  <c:v>45042.748041090053</c:v>
                </c:pt>
                <c:pt idx="9045">
                  <c:v>45042.748042247462</c:v>
                </c:pt>
                <c:pt idx="9046">
                  <c:v>45042.74804340487</c:v>
                </c:pt>
                <c:pt idx="9047">
                  <c:v>45042.748044562279</c:v>
                </c:pt>
                <c:pt idx="9048">
                  <c:v>45042.748045719687</c:v>
                </c:pt>
                <c:pt idx="9049">
                  <c:v>45042.748046888672</c:v>
                </c:pt>
                <c:pt idx="9050">
                  <c:v>45042.74804804608</c:v>
                </c:pt>
                <c:pt idx="9051">
                  <c:v>45042.748049203488</c:v>
                </c:pt>
                <c:pt idx="9052">
                  <c:v>45042.748050360897</c:v>
                </c:pt>
                <c:pt idx="9053">
                  <c:v>45042.748051518305</c:v>
                </c:pt>
                <c:pt idx="9054">
                  <c:v>45042.74805268729</c:v>
                </c:pt>
                <c:pt idx="9055">
                  <c:v>45042.748053856274</c:v>
                </c:pt>
                <c:pt idx="9056">
                  <c:v>45042.748055025259</c:v>
                </c:pt>
                <c:pt idx="9057">
                  <c:v>45042.748056194243</c:v>
                </c:pt>
                <c:pt idx="9058">
                  <c:v>45042.748057351651</c:v>
                </c:pt>
                <c:pt idx="9059">
                  <c:v>45042.74805850906</c:v>
                </c:pt>
                <c:pt idx="9060">
                  <c:v>45042.748059666468</c:v>
                </c:pt>
                <c:pt idx="9061">
                  <c:v>45042.748060823877</c:v>
                </c:pt>
                <c:pt idx="9062">
                  <c:v>45042.748061992861</c:v>
                </c:pt>
                <c:pt idx="9063">
                  <c:v>45042.748063150269</c:v>
                </c:pt>
                <c:pt idx="9064">
                  <c:v>45042.748064307678</c:v>
                </c:pt>
                <c:pt idx="9065">
                  <c:v>45042.748065465086</c:v>
                </c:pt>
                <c:pt idx="9066">
                  <c:v>45042.748066634071</c:v>
                </c:pt>
                <c:pt idx="9067">
                  <c:v>45042.748067803055</c:v>
                </c:pt>
                <c:pt idx="9068">
                  <c:v>45042.748068960464</c:v>
                </c:pt>
                <c:pt idx="9069">
                  <c:v>45042.748070117872</c:v>
                </c:pt>
                <c:pt idx="9070">
                  <c:v>45042.74807127528</c:v>
                </c:pt>
                <c:pt idx="9071">
                  <c:v>45042.748072432689</c:v>
                </c:pt>
                <c:pt idx="9072">
                  <c:v>45042.748073590097</c:v>
                </c:pt>
                <c:pt idx="9073">
                  <c:v>45042.748074747506</c:v>
                </c:pt>
                <c:pt idx="9074">
                  <c:v>45042.74807591649</c:v>
                </c:pt>
                <c:pt idx="9075">
                  <c:v>45042.748077073898</c:v>
                </c:pt>
                <c:pt idx="9076">
                  <c:v>45042.748078231307</c:v>
                </c:pt>
                <c:pt idx="9077">
                  <c:v>45042.748079388715</c:v>
                </c:pt>
                <c:pt idx="9078">
                  <c:v>45042.748080546124</c:v>
                </c:pt>
                <c:pt idx="9079">
                  <c:v>45042.748081703532</c:v>
                </c:pt>
                <c:pt idx="9080">
                  <c:v>45042.74808286094</c:v>
                </c:pt>
                <c:pt idx="9081">
                  <c:v>45042.748084018349</c:v>
                </c:pt>
                <c:pt idx="9082">
                  <c:v>45042.748085175757</c:v>
                </c:pt>
                <c:pt idx="9083">
                  <c:v>45042.748086333166</c:v>
                </c:pt>
                <c:pt idx="9084">
                  <c:v>45042.748087490574</c:v>
                </c:pt>
                <c:pt idx="9085">
                  <c:v>45042.748088647983</c:v>
                </c:pt>
                <c:pt idx="9086">
                  <c:v>45042.748089805391</c:v>
                </c:pt>
                <c:pt idx="9087">
                  <c:v>45042.748090962799</c:v>
                </c:pt>
                <c:pt idx="9088">
                  <c:v>45042.748092120208</c:v>
                </c:pt>
                <c:pt idx="9089">
                  <c:v>45042.748093289192</c:v>
                </c:pt>
                <c:pt idx="9090">
                  <c:v>45042.748094446601</c:v>
                </c:pt>
                <c:pt idx="9091">
                  <c:v>45042.748095604009</c:v>
                </c:pt>
                <c:pt idx="9092">
                  <c:v>45042.748096761417</c:v>
                </c:pt>
                <c:pt idx="9093">
                  <c:v>45042.748097918826</c:v>
                </c:pt>
                <c:pt idx="9094">
                  <c:v>45042.748099076234</c:v>
                </c:pt>
                <c:pt idx="9095">
                  <c:v>45042.748100233643</c:v>
                </c:pt>
                <c:pt idx="9096">
                  <c:v>45042.748101391051</c:v>
                </c:pt>
                <c:pt idx="9097">
                  <c:v>45042.748102548459</c:v>
                </c:pt>
                <c:pt idx="9098">
                  <c:v>45042.748103705868</c:v>
                </c:pt>
                <c:pt idx="9099">
                  <c:v>45042.748104863276</c:v>
                </c:pt>
                <c:pt idx="9100">
                  <c:v>45042.748106020685</c:v>
                </c:pt>
                <c:pt idx="9101">
                  <c:v>45042.748107178093</c:v>
                </c:pt>
                <c:pt idx="9102">
                  <c:v>45042.748108335501</c:v>
                </c:pt>
                <c:pt idx="9103">
                  <c:v>45042.74810949291</c:v>
                </c:pt>
                <c:pt idx="9104">
                  <c:v>45042.748110650318</c:v>
                </c:pt>
                <c:pt idx="9105">
                  <c:v>45042.748111819303</c:v>
                </c:pt>
                <c:pt idx="9106">
                  <c:v>45042.748112976711</c:v>
                </c:pt>
                <c:pt idx="9107">
                  <c:v>45042.74811413412</c:v>
                </c:pt>
                <c:pt idx="9108">
                  <c:v>45042.748115303104</c:v>
                </c:pt>
                <c:pt idx="9109">
                  <c:v>45042.748116472088</c:v>
                </c:pt>
                <c:pt idx="9110">
                  <c:v>45042.748117629497</c:v>
                </c:pt>
                <c:pt idx="9111">
                  <c:v>45042.748118786905</c:v>
                </c:pt>
                <c:pt idx="9112">
                  <c:v>45042.748119944314</c:v>
                </c:pt>
                <c:pt idx="9113">
                  <c:v>45042.748121101722</c:v>
                </c:pt>
                <c:pt idx="9114">
                  <c:v>45042.74812225913</c:v>
                </c:pt>
                <c:pt idx="9115">
                  <c:v>45042.748123428115</c:v>
                </c:pt>
                <c:pt idx="9116">
                  <c:v>45042.748124585523</c:v>
                </c:pt>
                <c:pt idx="9117">
                  <c:v>45042.748125742932</c:v>
                </c:pt>
                <c:pt idx="9118">
                  <c:v>45042.74812690034</c:v>
                </c:pt>
                <c:pt idx="9119">
                  <c:v>45042.748128057749</c:v>
                </c:pt>
                <c:pt idx="9120">
                  <c:v>45042.748129215157</c:v>
                </c:pt>
                <c:pt idx="9121">
                  <c:v>45042.748130372565</c:v>
                </c:pt>
                <c:pt idx="9122">
                  <c:v>45042.74813154155</c:v>
                </c:pt>
                <c:pt idx="9123">
                  <c:v>45042.748132698958</c:v>
                </c:pt>
                <c:pt idx="9124">
                  <c:v>45042.748133856367</c:v>
                </c:pt>
                <c:pt idx="9125">
                  <c:v>45042.748135013775</c:v>
                </c:pt>
                <c:pt idx="9126">
                  <c:v>45042.748136182759</c:v>
                </c:pt>
                <c:pt idx="9127">
                  <c:v>45042.748137340168</c:v>
                </c:pt>
                <c:pt idx="9128">
                  <c:v>45042.748138497576</c:v>
                </c:pt>
                <c:pt idx="9129">
                  <c:v>45042.748139654985</c:v>
                </c:pt>
                <c:pt idx="9130">
                  <c:v>45042.748140812393</c:v>
                </c:pt>
                <c:pt idx="9131">
                  <c:v>45042.748141969802</c:v>
                </c:pt>
                <c:pt idx="9132">
                  <c:v>45042.748143138786</c:v>
                </c:pt>
                <c:pt idx="9133">
                  <c:v>45042.748144296194</c:v>
                </c:pt>
                <c:pt idx="9134">
                  <c:v>45042.748145453603</c:v>
                </c:pt>
                <c:pt idx="9135">
                  <c:v>45042.748146611011</c:v>
                </c:pt>
                <c:pt idx="9136">
                  <c:v>45042.748147791564</c:v>
                </c:pt>
                <c:pt idx="9137">
                  <c:v>45042.748148948973</c:v>
                </c:pt>
                <c:pt idx="9138">
                  <c:v>45042.748150106381</c:v>
                </c:pt>
                <c:pt idx="9139">
                  <c:v>45042.74815126379</c:v>
                </c:pt>
                <c:pt idx="9140">
                  <c:v>45042.748152432774</c:v>
                </c:pt>
                <c:pt idx="9141">
                  <c:v>45042.748153601759</c:v>
                </c:pt>
                <c:pt idx="9142">
                  <c:v>45042.748154759167</c:v>
                </c:pt>
                <c:pt idx="9143">
                  <c:v>45042.748155916575</c:v>
                </c:pt>
                <c:pt idx="9144">
                  <c:v>45042.74815708556</c:v>
                </c:pt>
                <c:pt idx="9145">
                  <c:v>45042.748158242968</c:v>
                </c:pt>
                <c:pt idx="9146">
                  <c:v>45042.748159400377</c:v>
                </c:pt>
                <c:pt idx="9147">
                  <c:v>45042.748160569361</c:v>
                </c:pt>
                <c:pt idx="9148">
                  <c:v>45042.748161726769</c:v>
                </c:pt>
                <c:pt idx="9149">
                  <c:v>45042.748162895754</c:v>
                </c:pt>
                <c:pt idx="9150">
                  <c:v>45042.748164064738</c:v>
                </c:pt>
                <c:pt idx="9151">
                  <c:v>45042.748165233723</c:v>
                </c:pt>
                <c:pt idx="9152">
                  <c:v>45042.748166391131</c:v>
                </c:pt>
                <c:pt idx="9153">
                  <c:v>45042.74816754854</c:v>
                </c:pt>
                <c:pt idx="9154">
                  <c:v>45042.748168705948</c:v>
                </c:pt>
                <c:pt idx="9155">
                  <c:v>45042.748169863356</c:v>
                </c:pt>
                <c:pt idx="9156">
                  <c:v>45042.748171020765</c:v>
                </c:pt>
                <c:pt idx="9157">
                  <c:v>45042.748172178173</c:v>
                </c:pt>
                <c:pt idx="9158">
                  <c:v>45042.748173335582</c:v>
                </c:pt>
                <c:pt idx="9159">
                  <c:v>45042.74817449299</c:v>
                </c:pt>
                <c:pt idx="9160">
                  <c:v>45042.748175650398</c:v>
                </c:pt>
                <c:pt idx="9161">
                  <c:v>45042.748176807807</c:v>
                </c:pt>
                <c:pt idx="9162">
                  <c:v>45042.748177965215</c:v>
                </c:pt>
                <c:pt idx="9163">
                  <c:v>45042.748179122624</c:v>
                </c:pt>
                <c:pt idx="9164">
                  <c:v>45042.748180280032</c:v>
                </c:pt>
                <c:pt idx="9165">
                  <c:v>45042.748181437441</c:v>
                </c:pt>
                <c:pt idx="9166">
                  <c:v>45042.748182606425</c:v>
                </c:pt>
                <c:pt idx="9167">
                  <c:v>45042.748183763833</c:v>
                </c:pt>
                <c:pt idx="9168">
                  <c:v>45042.748184921242</c:v>
                </c:pt>
                <c:pt idx="9169">
                  <c:v>45042.748186090226</c:v>
                </c:pt>
                <c:pt idx="9170">
                  <c:v>45042.748187247635</c:v>
                </c:pt>
                <c:pt idx="9171">
                  <c:v>45042.748188405043</c:v>
                </c:pt>
                <c:pt idx="9172">
                  <c:v>45042.748189562451</c:v>
                </c:pt>
                <c:pt idx="9173">
                  <c:v>45042.748190731436</c:v>
                </c:pt>
                <c:pt idx="9174">
                  <c:v>45042.748191888844</c:v>
                </c:pt>
                <c:pt idx="9175">
                  <c:v>45042.748193057829</c:v>
                </c:pt>
                <c:pt idx="9176">
                  <c:v>45042.748194215237</c:v>
                </c:pt>
                <c:pt idx="9177">
                  <c:v>45042.748195384222</c:v>
                </c:pt>
                <c:pt idx="9178">
                  <c:v>45042.748196553206</c:v>
                </c:pt>
                <c:pt idx="9179">
                  <c:v>45042.748197710614</c:v>
                </c:pt>
                <c:pt idx="9180">
                  <c:v>45042.748198879599</c:v>
                </c:pt>
                <c:pt idx="9181">
                  <c:v>45042.748200048583</c:v>
                </c:pt>
                <c:pt idx="9182">
                  <c:v>45042.748201205992</c:v>
                </c:pt>
                <c:pt idx="9183">
                  <c:v>45042.7482023634</c:v>
                </c:pt>
                <c:pt idx="9184">
                  <c:v>45042.748203520809</c:v>
                </c:pt>
                <c:pt idx="9185">
                  <c:v>45042.748204678217</c:v>
                </c:pt>
                <c:pt idx="9186">
                  <c:v>45042.748205835625</c:v>
                </c:pt>
                <c:pt idx="9187">
                  <c:v>45042.748206993034</c:v>
                </c:pt>
                <c:pt idx="9188">
                  <c:v>45042.748208150442</c:v>
                </c:pt>
                <c:pt idx="9189">
                  <c:v>45042.748209307851</c:v>
                </c:pt>
                <c:pt idx="9190">
                  <c:v>45042.748210476835</c:v>
                </c:pt>
                <c:pt idx="9191">
                  <c:v>45042.748211634243</c:v>
                </c:pt>
                <c:pt idx="9192">
                  <c:v>45042.748212803228</c:v>
                </c:pt>
                <c:pt idx="9193">
                  <c:v>45042.748213972212</c:v>
                </c:pt>
                <c:pt idx="9194">
                  <c:v>45042.748215129621</c:v>
                </c:pt>
                <c:pt idx="9195">
                  <c:v>45042.748216287029</c:v>
                </c:pt>
                <c:pt idx="9196">
                  <c:v>45042.748217456014</c:v>
                </c:pt>
                <c:pt idx="9197">
                  <c:v>45042.748218613422</c:v>
                </c:pt>
                <c:pt idx="9198">
                  <c:v>45042.74821977083</c:v>
                </c:pt>
                <c:pt idx="9199">
                  <c:v>45042.748220928239</c:v>
                </c:pt>
                <c:pt idx="9200">
                  <c:v>45042.748222085647</c:v>
                </c:pt>
                <c:pt idx="9201">
                  <c:v>45042.748223243056</c:v>
                </c:pt>
                <c:pt idx="9202">
                  <c:v>45042.748224400464</c:v>
                </c:pt>
                <c:pt idx="9203">
                  <c:v>45042.748225557873</c:v>
                </c:pt>
                <c:pt idx="9204">
                  <c:v>45042.748226715281</c:v>
                </c:pt>
                <c:pt idx="9205">
                  <c:v>45042.748227884265</c:v>
                </c:pt>
                <c:pt idx="9206">
                  <c:v>45042.748229041674</c:v>
                </c:pt>
                <c:pt idx="9207">
                  <c:v>45042.748230210658</c:v>
                </c:pt>
                <c:pt idx="9208">
                  <c:v>45042.748231368067</c:v>
                </c:pt>
                <c:pt idx="9209">
                  <c:v>45042.748232525475</c:v>
                </c:pt>
                <c:pt idx="9210">
                  <c:v>45042.748233682883</c:v>
                </c:pt>
                <c:pt idx="9211">
                  <c:v>45042.748234851868</c:v>
                </c:pt>
                <c:pt idx="9212">
                  <c:v>45042.748236009276</c:v>
                </c:pt>
                <c:pt idx="9213">
                  <c:v>45042.748237166685</c:v>
                </c:pt>
                <c:pt idx="9214">
                  <c:v>45042.748238324093</c:v>
                </c:pt>
                <c:pt idx="9215">
                  <c:v>45042.748239493078</c:v>
                </c:pt>
                <c:pt idx="9216">
                  <c:v>45042.748240650486</c:v>
                </c:pt>
                <c:pt idx="9217">
                  <c:v>45042.748241807894</c:v>
                </c:pt>
                <c:pt idx="9218">
                  <c:v>45042.748242965303</c:v>
                </c:pt>
                <c:pt idx="9219">
                  <c:v>45042.748244122711</c:v>
                </c:pt>
                <c:pt idx="9220">
                  <c:v>45042.748245291696</c:v>
                </c:pt>
                <c:pt idx="9221">
                  <c:v>45042.748246449104</c:v>
                </c:pt>
                <c:pt idx="9222">
                  <c:v>45042.748247606512</c:v>
                </c:pt>
                <c:pt idx="9223">
                  <c:v>45042.748248763921</c:v>
                </c:pt>
                <c:pt idx="9224">
                  <c:v>45042.748249921329</c:v>
                </c:pt>
                <c:pt idx="9225">
                  <c:v>45042.748251078738</c:v>
                </c:pt>
                <c:pt idx="9226">
                  <c:v>45042.748252247722</c:v>
                </c:pt>
                <c:pt idx="9227">
                  <c:v>45042.748253416707</c:v>
                </c:pt>
                <c:pt idx="9228">
                  <c:v>45042.748254574115</c:v>
                </c:pt>
                <c:pt idx="9229">
                  <c:v>45042.748255743099</c:v>
                </c:pt>
                <c:pt idx="9230">
                  <c:v>45042.748256900508</c:v>
                </c:pt>
                <c:pt idx="9231">
                  <c:v>45042.748258069492</c:v>
                </c:pt>
                <c:pt idx="9232">
                  <c:v>45042.748259226901</c:v>
                </c:pt>
                <c:pt idx="9233">
                  <c:v>45042.748260384309</c:v>
                </c:pt>
                <c:pt idx="9234">
                  <c:v>45042.748261541718</c:v>
                </c:pt>
                <c:pt idx="9235">
                  <c:v>45042.748262699126</c:v>
                </c:pt>
                <c:pt idx="9236">
                  <c:v>45042.748263856534</c:v>
                </c:pt>
                <c:pt idx="9237">
                  <c:v>45042.748265013943</c:v>
                </c:pt>
                <c:pt idx="9238">
                  <c:v>45042.748266171351</c:v>
                </c:pt>
                <c:pt idx="9239">
                  <c:v>45042.748267340336</c:v>
                </c:pt>
                <c:pt idx="9240">
                  <c:v>45042.748268497744</c:v>
                </c:pt>
                <c:pt idx="9241">
                  <c:v>45042.748269666728</c:v>
                </c:pt>
                <c:pt idx="9242">
                  <c:v>45042.748270824137</c:v>
                </c:pt>
                <c:pt idx="9243">
                  <c:v>45042.748271981545</c:v>
                </c:pt>
                <c:pt idx="9244">
                  <c:v>45042.748273138954</c:v>
                </c:pt>
                <c:pt idx="9245">
                  <c:v>45042.748274296362</c:v>
                </c:pt>
                <c:pt idx="9246">
                  <c:v>45042.748275465347</c:v>
                </c:pt>
                <c:pt idx="9247">
                  <c:v>45042.748276622755</c:v>
                </c:pt>
                <c:pt idx="9248">
                  <c:v>45042.748277791739</c:v>
                </c:pt>
                <c:pt idx="9249">
                  <c:v>45042.748278960724</c:v>
                </c:pt>
                <c:pt idx="9250">
                  <c:v>45042.748280118132</c:v>
                </c:pt>
                <c:pt idx="9251">
                  <c:v>45042.748281275541</c:v>
                </c:pt>
                <c:pt idx="9252">
                  <c:v>45042.748282432949</c:v>
                </c:pt>
                <c:pt idx="9253">
                  <c:v>45042.748283601934</c:v>
                </c:pt>
                <c:pt idx="9254">
                  <c:v>45042.748284759342</c:v>
                </c:pt>
                <c:pt idx="9255">
                  <c:v>45042.748285928326</c:v>
                </c:pt>
                <c:pt idx="9256">
                  <c:v>45042.748287085735</c:v>
                </c:pt>
                <c:pt idx="9257">
                  <c:v>45042.748288254719</c:v>
                </c:pt>
                <c:pt idx="9258">
                  <c:v>45042.748289412128</c:v>
                </c:pt>
                <c:pt idx="9259">
                  <c:v>45042.748290569536</c:v>
                </c:pt>
                <c:pt idx="9260">
                  <c:v>45042.748291726944</c:v>
                </c:pt>
                <c:pt idx="9261">
                  <c:v>45042.748292884353</c:v>
                </c:pt>
                <c:pt idx="9262">
                  <c:v>45042.748294053337</c:v>
                </c:pt>
                <c:pt idx="9263">
                  <c:v>45042.748295222322</c:v>
                </c:pt>
                <c:pt idx="9264">
                  <c:v>45042.74829637973</c:v>
                </c:pt>
                <c:pt idx="9265">
                  <c:v>45042.748297548715</c:v>
                </c:pt>
                <c:pt idx="9266">
                  <c:v>45042.748298717699</c:v>
                </c:pt>
                <c:pt idx="9267">
                  <c:v>45042.748299886684</c:v>
                </c:pt>
                <c:pt idx="9268">
                  <c:v>45042.748301044092</c:v>
                </c:pt>
                <c:pt idx="9269">
                  <c:v>45042.7483022015</c:v>
                </c:pt>
                <c:pt idx="9270">
                  <c:v>45042.748303358909</c:v>
                </c:pt>
                <c:pt idx="9271">
                  <c:v>45042.748304516317</c:v>
                </c:pt>
                <c:pt idx="9272">
                  <c:v>45042.748305673726</c:v>
                </c:pt>
                <c:pt idx="9273">
                  <c:v>45042.748306831134</c:v>
                </c:pt>
                <c:pt idx="9274">
                  <c:v>45042.748307988542</c:v>
                </c:pt>
                <c:pt idx="9275">
                  <c:v>45042.748309145951</c:v>
                </c:pt>
                <c:pt idx="9276">
                  <c:v>45042.748310303359</c:v>
                </c:pt>
                <c:pt idx="9277">
                  <c:v>45042.748311460768</c:v>
                </c:pt>
                <c:pt idx="9278">
                  <c:v>45042.748312618176</c:v>
                </c:pt>
                <c:pt idx="9279">
                  <c:v>45042.748313775584</c:v>
                </c:pt>
                <c:pt idx="9280">
                  <c:v>45042.748314932993</c:v>
                </c:pt>
                <c:pt idx="9281">
                  <c:v>45042.748316090401</c:v>
                </c:pt>
                <c:pt idx="9282">
                  <c:v>45042.74831724781</c:v>
                </c:pt>
                <c:pt idx="9283">
                  <c:v>45042.748318405218</c:v>
                </c:pt>
                <c:pt idx="9284">
                  <c:v>45042.748319562626</c:v>
                </c:pt>
                <c:pt idx="9285">
                  <c:v>45042.748320720035</c:v>
                </c:pt>
                <c:pt idx="9286">
                  <c:v>45042.748321889019</c:v>
                </c:pt>
                <c:pt idx="9287">
                  <c:v>45042.748323046428</c:v>
                </c:pt>
                <c:pt idx="9288">
                  <c:v>45042.748324203836</c:v>
                </c:pt>
                <c:pt idx="9289">
                  <c:v>45042.748325361244</c:v>
                </c:pt>
                <c:pt idx="9290">
                  <c:v>45042.748326518653</c:v>
                </c:pt>
                <c:pt idx="9291">
                  <c:v>45042.748327676061</c:v>
                </c:pt>
                <c:pt idx="9292">
                  <c:v>45042.74832883347</c:v>
                </c:pt>
                <c:pt idx="9293">
                  <c:v>45042.748330002454</c:v>
                </c:pt>
                <c:pt idx="9294">
                  <c:v>45042.748331159863</c:v>
                </c:pt>
                <c:pt idx="9295">
                  <c:v>45042.748332328847</c:v>
                </c:pt>
                <c:pt idx="9296">
                  <c:v>45042.748333486255</c:v>
                </c:pt>
                <c:pt idx="9297">
                  <c:v>45042.748334643664</c:v>
                </c:pt>
                <c:pt idx="9298">
                  <c:v>45042.748335801072</c:v>
                </c:pt>
                <c:pt idx="9299">
                  <c:v>45042.748336970057</c:v>
                </c:pt>
                <c:pt idx="9300">
                  <c:v>45042.748338127465</c:v>
                </c:pt>
                <c:pt idx="9301">
                  <c:v>45042.748339284874</c:v>
                </c:pt>
                <c:pt idx="9302">
                  <c:v>45042.748340442282</c:v>
                </c:pt>
                <c:pt idx="9303">
                  <c:v>45042.74834159969</c:v>
                </c:pt>
                <c:pt idx="9304">
                  <c:v>45042.748342757099</c:v>
                </c:pt>
                <c:pt idx="9305">
                  <c:v>45042.748343926083</c:v>
                </c:pt>
                <c:pt idx="9306">
                  <c:v>45042.748345083492</c:v>
                </c:pt>
                <c:pt idx="9307">
                  <c:v>45042.7483462409</c:v>
                </c:pt>
                <c:pt idx="9308">
                  <c:v>45042.748347398308</c:v>
                </c:pt>
                <c:pt idx="9309">
                  <c:v>45042.748348555717</c:v>
                </c:pt>
                <c:pt idx="9310">
                  <c:v>45042.748349713125</c:v>
                </c:pt>
                <c:pt idx="9311">
                  <c:v>45042.74835088211</c:v>
                </c:pt>
                <c:pt idx="9312">
                  <c:v>45042.748352039518</c:v>
                </c:pt>
                <c:pt idx="9313">
                  <c:v>45042.748353196926</c:v>
                </c:pt>
                <c:pt idx="9314">
                  <c:v>45042.748354354335</c:v>
                </c:pt>
                <c:pt idx="9315">
                  <c:v>45042.748355511743</c:v>
                </c:pt>
                <c:pt idx="9316">
                  <c:v>45042.748356669152</c:v>
                </c:pt>
                <c:pt idx="9317">
                  <c:v>45042.74835782656</c:v>
                </c:pt>
                <c:pt idx="9318">
                  <c:v>45042.748358983969</c:v>
                </c:pt>
                <c:pt idx="9319">
                  <c:v>45042.748360141377</c:v>
                </c:pt>
                <c:pt idx="9320">
                  <c:v>45042.748361298785</c:v>
                </c:pt>
                <c:pt idx="9321">
                  <c:v>45042.748362456194</c:v>
                </c:pt>
                <c:pt idx="9322">
                  <c:v>45042.748363613602</c:v>
                </c:pt>
                <c:pt idx="9323">
                  <c:v>45042.748364782587</c:v>
                </c:pt>
                <c:pt idx="9324">
                  <c:v>45042.748365939995</c:v>
                </c:pt>
                <c:pt idx="9325">
                  <c:v>45042.748367097403</c:v>
                </c:pt>
                <c:pt idx="9326">
                  <c:v>45042.748368254812</c:v>
                </c:pt>
                <c:pt idx="9327">
                  <c:v>45042.748369423796</c:v>
                </c:pt>
                <c:pt idx="9328">
                  <c:v>45042.748370581205</c:v>
                </c:pt>
                <c:pt idx="9329">
                  <c:v>45042.748371738613</c:v>
                </c:pt>
                <c:pt idx="9330">
                  <c:v>45042.748372896021</c:v>
                </c:pt>
                <c:pt idx="9331">
                  <c:v>45042.748374065006</c:v>
                </c:pt>
                <c:pt idx="9332">
                  <c:v>45042.748375222414</c:v>
                </c:pt>
                <c:pt idx="9333">
                  <c:v>45042.748376379823</c:v>
                </c:pt>
                <c:pt idx="9334">
                  <c:v>45042.748377537231</c:v>
                </c:pt>
                <c:pt idx="9335">
                  <c:v>45042.74837869464</c:v>
                </c:pt>
                <c:pt idx="9336">
                  <c:v>45042.748379852048</c:v>
                </c:pt>
                <c:pt idx="9337">
                  <c:v>45042.748381009456</c:v>
                </c:pt>
                <c:pt idx="9338">
                  <c:v>45042.748382166865</c:v>
                </c:pt>
                <c:pt idx="9339">
                  <c:v>45042.748383335849</c:v>
                </c:pt>
                <c:pt idx="9340">
                  <c:v>45042.748384493258</c:v>
                </c:pt>
                <c:pt idx="9341">
                  <c:v>45042.748385650666</c:v>
                </c:pt>
                <c:pt idx="9342">
                  <c:v>45042.74838681965</c:v>
                </c:pt>
                <c:pt idx="9343">
                  <c:v>45042.748387977059</c:v>
                </c:pt>
                <c:pt idx="9344">
                  <c:v>45042.748389146043</c:v>
                </c:pt>
                <c:pt idx="9345">
                  <c:v>45042.748390315028</c:v>
                </c:pt>
                <c:pt idx="9346">
                  <c:v>45042.748391472436</c:v>
                </c:pt>
                <c:pt idx="9347">
                  <c:v>45042.748392629845</c:v>
                </c:pt>
                <c:pt idx="9348">
                  <c:v>45042.748393787253</c:v>
                </c:pt>
                <c:pt idx="9349">
                  <c:v>45042.748394944661</c:v>
                </c:pt>
                <c:pt idx="9350">
                  <c:v>45042.748396113646</c:v>
                </c:pt>
                <c:pt idx="9351">
                  <c:v>45042.74839728263</c:v>
                </c:pt>
                <c:pt idx="9352">
                  <c:v>45042.748398440039</c:v>
                </c:pt>
                <c:pt idx="9353">
                  <c:v>45042.748399609023</c:v>
                </c:pt>
                <c:pt idx="9354">
                  <c:v>45042.748400766432</c:v>
                </c:pt>
                <c:pt idx="9355">
                  <c:v>45042.74840192384</c:v>
                </c:pt>
                <c:pt idx="9356">
                  <c:v>45042.748403092824</c:v>
                </c:pt>
                <c:pt idx="9357">
                  <c:v>45042.748404250233</c:v>
                </c:pt>
                <c:pt idx="9358">
                  <c:v>45042.748405407641</c:v>
                </c:pt>
                <c:pt idx="9359">
                  <c:v>45042.74840656505</c:v>
                </c:pt>
                <c:pt idx="9360">
                  <c:v>45042.748407734034</c:v>
                </c:pt>
                <c:pt idx="9361">
                  <c:v>45042.748408891443</c:v>
                </c:pt>
                <c:pt idx="9362">
                  <c:v>45042.748410060427</c:v>
                </c:pt>
                <c:pt idx="9363">
                  <c:v>45042.748411217835</c:v>
                </c:pt>
                <c:pt idx="9364">
                  <c:v>45042.748412375244</c:v>
                </c:pt>
                <c:pt idx="9365">
                  <c:v>45042.748413532652</c:v>
                </c:pt>
                <c:pt idx="9366">
                  <c:v>45042.748414701637</c:v>
                </c:pt>
                <c:pt idx="9367">
                  <c:v>45042.748415859045</c:v>
                </c:pt>
                <c:pt idx="9368">
                  <c:v>45042.74841702803</c:v>
                </c:pt>
                <c:pt idx="9369">
                  <c:v>45042.748418185438</c:v>
                </c:pt>
                <c:pt idx="9370">
                  <c:v>45042.748419342846</c:v>
                </c:pt>
                <c:pt idx="9371">
                  <c:v>45042.748420511831</c:v>
                </c:pt>
                <c:pt idx="9372">
                  <c:v>45042.748421669239</c:v>
                </c:pt>
                <c:pt idx="9373">
                  <c:v>45042.748422826648</c:v>
                </c:pt>
                <c:pt idx="9374">
                  <c:v>45042.748423984056</c:v>
                </c:pt>
                <c:pt idx="9375">
                  <c:v>45042.748425141464</c:v>
                </c:pt>
                <c:pt idx="9376">
                  <c:v>45042.748426310449</c:v>
                </c:pt>
                <c:pt idx="9377">
                  <c:v>45042.748427467857</c:v>
                </c:pt>
                <c:pt idx="9378">
                  <c:v>45042.748428625266</c:v>
                </c:pt>
                <c:pt idx="9379">
                  <c:v>45042.748429782674</c:v>
                </c:pt>
                <c:pt idx="9380">
                  <c:v>45042.748430940082</c:v>
                </c:pt>
                <c:pt idx="9381">
                  <c:v>45042.748432097491</c:v>
                </c:pt>
                <c:pt idx="9382">
                  <c:v>45042.748433254899</c:v>
                </c:pt>
                <c:pt idx="9383">
                  <c:v>45042.748434423884</c:v>
                </c:pt>
                <c:pt idx="9384">
                  <c:v>45042.748435581292</c:v>
                </c:pt>
                <c:pt idx="9385">
                  <c:v>45042.748436750277</c:v>
                </c:pt>
                <c:pt idx="9386">
                  <c:v>45042.748437907685</c:v>
                </c:pt>
                <c:pt idx="9387">
                  <c:v>45042.748439065093</c:v>
                </c:pt>
                <c:pt idx="9388">
                  <c:v>45042.748440222502</c:v>
                </c:pt>
                <c:pt idx="9389">
                  <c:v>45042.74844137991</c:v>
                </c:pt>
                <c:pt idx="9390">
                  <c:v>45042.748442537319</c:v>
                </c:pt>
                <c:pt idx="9391">
                  <c:v>45042.748443706303</c:v>
                </c:pt>
                <c:pt idx="9392">
                  <c:v>45042.748444863711</c:v>
                </c:pt>
                <c:pt idx="9393">
                  <c:v>45042.74844602112</c:v>
                </c:pt>
                <c:pt idx="9394">
                  <c:v>45042.748447178528</c:v>
                </c:pt>
                <c:pt idx="9395">
                  <c:v>45042.748448347513</c:v>
                </c:pt>
                <c:pt idx="9396">
                  <c:v>45042.748449504921</c:v>
                </c:pt>
                <c:pt idx="9397">
                  <c:v>45042.748450673906</c:v>
                </c:pt>
                <c:pt idx="9398">
                  <c:v>45042.748451831314</c:v>
                </c:pt>
                <c:pt idx="9399">
                  <c:v>45042.748453000298</c:v>
                </c:pt>
                <c:pt idx="9400">
                  <c:v>45042.748454169283</c:v>
                </c:pt>
                <c:pt idx="9401">
                  <c:v>45042.748455326691</c:v>
                </c:pt>
                <c:pt idx="9402">
                  <c:v>45042.748456495676</c:v>
                </c:pt>
                <c:pt idx="9403">
                  <c:v>45042.74845766466</c:v>
                </c:pt>
                <c:pt idx="9404">
                  <c:v>45042.748458833645</c:v>
                </c:pt>
                <c:pt idx="9405">
                  <c:v>45042.748459991053</c:v>
                </c:pt>
                <c:pt idx="9406">
                  <c:v>45042.748461148462</c:v>
                </c:pt>
                <c:pt idx="9407">
                  <c:v>45042.74846230587</c:v>
                </c:pt>
                <c:pt idx="9408">
                  <c:v>45042.748463463278</c:v>
                </c:pt>
                <c:pt idx="9409">
                  <c:v>45042.748464620687</c:v>
                </c:pt>
                <c:pt idx="9410">
                  <c:v>45042.748465778095</c:v>
                </c:pt>
                <c:pt idx="9411">
                  <c:v>45042.748466935504</c:v>
                </c:pt>
                <c:pt idx="9412">
                  <c:v>45042.748468092912</c:v>
                </c:pt>
                <c:pt idx="9413">
                  <c:v>45042.74846925032</c:v>
                </c:pt>
                <c:pt idx="9414">
                  <c:v>45042.748470407729</c:v>
                </c:pt>
                <c:pt idx="9415">
                  <c:v>45042.748471565137</c:v>
                </c:pt>
                <c:pt idx="9416">
                  <c:v>45042.748472722546</c:v>
                </c:pt>
                <c:pt idx="9417">
                  <c:v>45042.748473879954</c:v>
                </c:pt>
                <c:pt idx="9418">
                  <c:v>45042.748475037362</c:v>
                </c:pt>
                <c:pt idx="9419">
                  <c:v>45042.748476194771</c:v>
                </c:pt>
                <c:pt idx="9420">
                  <c:v>45042.748477352179</c:v>
                </c:pt>
                <c:pt idx="9421">
                  <c:v>45042.748478509588</c:v>
                </c:pt>
                <c:pt idx="9422">
                  <c:v>45042.748479666996</c:v>
                </c:pt>
                <c:pt idx="9423">
                  <c:v>45042.748480824404</c:v>
                </c:pt>
                <c:pt idx="9424">
                  <c:v>45042.748481981813</c:v>
                </c:pt>
                <c:pt idx="9425">
                  <c:v>45042.748483139221</c:v>
                </c:pt>
                <c:pt idx="9426">
                  <c:v>45042.74848429663</c:v>
                </c:pt>
                <c:pt idx="9427">
                  <c:v>45042.748485465614</c:v>
                </c:pt>
                <c:pt idx="9428">
                  <c:v>45042.748486623022</c:v>
                </c:pt>
                <c:pt idx="9429">
                  <c:v>45042.748487792007</c:v>
                </c:pt>
                <c:pt idx="9430">
                  <c:v>45042.748488949415</c:v>
                </c:pt>
                <c:pt idx="9431">
                  <c:v>45042.748490106824</c:v>
                </c:pt>
                <c:pt idx="9432">
                  <c:v>45042.748491275808</c:v>
                </c:pt>
                <c:pt idx="9433">
                  <c:v>45042.748492433217</c:v>
                </c:pt>
                <c:pt idx="9434">
                  <c:v>45042.748493590625</c:v>
                </c:pt>
                <c:pt idx="9435">
                  <c:v>45042.748494748033</c:v>
                </c:pt>
                <c:pt idx="9436">
                  <c:v>45042.748495905442</c:v>
                </c:pt>
                <c:pt idx="9437">
                  <c:v>45042.74849706285</c:v>
                </c:pt>
                <c:pt idx="9438">
                  <c:v>45042.748498220259</c:v>
                </c:pt>
                <c:pt idx="9439">
                  <c:v>45042.748499377667</c:v>
                </c:pt>
                <c:pt idx="9440">
                  <c:v>45042.748500535075</c:v>
                </c:pt>
                <c:pt idx="9441">
                  <c:v>45042.748501692484</c:v>
                </c:pt>
                <c:pt idx="9442">
                  <c:v>45042.748502849892</c:v>
                </c:pt>
                <c:pt idx="9443">
                  <c:v>45042.748504007301</c:v>
                </c:pt>
                <c:pt idx="9444">
                  <c:v>45042.748505164709</c:v>
                </c:pt>
                <c:pt idx="9445">
                  <c:v>45042.748506322117</c:v>
                </c:pt>
                <c:pt idx="9446">
                  <c:v>45042.748507479526</c:v>
                </c:pt>
                <c:pt idx="9447">
                  <c:v>45042.748508636934</c:v>
                </c:pt>
                <c:pt idx="9448">
                  <c:v>45042.748509794343</c:v>
                </c:pt>
                <c:pt idx="9449">
                  <c:v>45042.748510951751</c:v>
                </c:pt>
                <c:pt idx="9450">
                  <c:v>45042.748512120736</c:v>
                </c:pt>
                <c:pt idx="9451">
                  <c:v>45042.748513278144</c:v>
                </c:pt>
                <c:pt idx="9452">
                  <c:v>45042.748514435552</c:v>
                </c:pt>
                <c:pt idx="9453">
                  <c:v>45042.748515604537</c:v>
                </c:pt>
                <c:pt idx="9454">
                  <c:v>45042.748516761945</c:v>
                </c:pt>
                <c:pt idx="9455">
                  <c:v>45042.748517919354</c:v>
                </c:pt>
                <c:pt idx="9456">
                  <c:v>45042.748519076762</c:v>
                </c:pt>
                <c:pt idx="9457">
                  <c:v>45042.748520245746</c:v>
                </c:pt>
                <c:pt idx="9458">
                  <c:v>45042.748521403155</c:v>
                </c:pt>
                <c:pt idx="9459">
                  <c:v>45042.748522572139</c:v>
                </c:pt>
                <c:pt idx="9460">
                  <c:v>45042.748523729548</c:v>
                </c:pt>
                <c:pt idx="9461">
                  <c:v>45042.748524886956</c:v>
                </c:pt>
                <c:pt idx="9462">
                  <c:v>45042.748526055941</c:v>
                </c:pt>
                <c:pt idx="9463">
                  <c:v>45042.748527213349</c:v>
                </c:pt>
                <c:pt idx="9464">
                  <c:v>45042.748528370757</c:v>
                </c:pt>
                <c:pt idx="9465">
                  <c:v>45042.748529528166</c:v>
                </c:pt>
                <c:pt idx="9466">
                  <c:v>45042.74853069715</c:v>
                </c:pt>
                <c:pt idx="9467">
                  <c:v>45042.748531866135</c:v>
                </c:pt>
                <c:pt idx="9468">
                  <c:v>45042.748533023543</c:v>
                </c:pt>
                <c:pt idx="9469">
                  <c:v>45042.748534180952</c:v>
                </c:pt>
                <c:pt idx="9470">
                  <c:v>45042.748535349936</c:v>
                </c:pt>
                <c:pt idx="9471">
                  <c:v>45042.748536507344</c:v>
                </c:pt>
                <c:pt idx="9472">
                  <c:v>45042.748537664753</c:v>
                </c:pt>
                <c:pt idx="9473">
                  <c:v>45042.748538822161</c:v>
                </c:pt>
                <c:pt idx="9474">
                  <c:v>45042.74853997957</c:v>
                </c:pt>
                <c:pt idx="9475">
                  <c:v>45042.748541136978</c:v>
                </c:pt>
                <c:pt idx="9476">
                  <c:v>45042.748542294386</c:v>
                </c:pt>
                <c:pt idx="9477">
                  <c:v>45042.748543451795</c:v>
                </c:pt>
                <c:pt idx="9478">
                  <c:v>45042.748544620779</c:v>
                </c:pt>
                <c:pt idx="9479">
                  <c:v>45042.748545778188</c:v>
                </c:pt>
                <c:pt idx="9480">
                  <c:v>45042.748546935596</c:v>
                </c:pt>
                <c:pt idx="9481">
                  <c:v>45042.748548093005</c:v>
                </c:pt>
                <c:pt idx="9482">
                  <c:v>45042.748549273558</c:v>
                </c:pt>
                <c:pt idx="9483">
                  <c:v>45042.748550430966</c:v>
                </c:pt>
                <c:pt idx="9484">
                  <c:v>45042.748551599951</c:v>
                </c:pt>
                <c:pt idx="9485">
                  <c:v>45042.748552757359</c:v>
                </c:pt>
                <c:pt idx="9486">
                  <c:v>45042.748553914767</c:v>
                </c:pt>
                <c:pt idx="9487">
                  <c:v>45042.748555072176</c:v>
                </c:pt>
                <c:pt idx="9488">
                  <c:v>45042.748556229584</c:v>
                </c:pt>
                <c:pt idx="9489">
                  <c:v>45042.748557386993</c:v>
                </c:pt>
                <c:pt idx="9490">
                  <c:v>45042.748558544401</c:v>
                </c:pt>
                <c:pt idx="9491">
                  <c:v>45042.748559701809</c:v>
                </c:pt>
                <c:pt idx="9492">
                  <c:v>45042.748560859218</c:v>
                </c:pt>
                <c:pt idx="9493">
                  <c:v>45042.748562016626</c:v>
                </c:pt>
                <c:pt idx="9494">
                  <c:v>45042.748563174035</c:v>
                </c:pt>
                <c:pt idx="9495">
                  <c:v>45042.748564331443</c:v>
                </c:pt>
                <c:pt idx="9496">
                  <c:v>45042.748565488851</c:v>
                </c:pt>
                <c:pt idx="9497">
                  <c:v>45042.74856664626</c:v>
                </c:pt>
                <c:pt idx="9498">
                  <c:v>45042.748567803668</c:v>
                </c:pt>
                <c:pt idx="9499">
                  <c:v>45042.748568961077</c:v>
                </c:pt>
                <c:pt idx="9500">
                  <c:v>45042.748570130061</c:v>
                </c:pt>
                <c:pt idx="9501">
                  <c:v>45042.748571299046</c:v>
                </c:pt>
                <c:pt idx="9502">
                  <c:v>45042.748572456454</c:v>
                </c:pt>
                <c:pt idx="9503">
                  <c:v>45042.748573613862</c:v>
                </c:pt>
                <c:pt idx="9504">
                  <c:v>45042.748574771271</c:v>
                </c:pt>
                <c:pt idx="9505">
                  <c:v>45042.748575928679</c:v>
                </c:pt>
                <c:pt idx="9506">
                  <c:v>45042.748577086088</c:v>
                </c:pt>
                <c:pt idx="9507">
                  <c:v>45042.748578243496</c:v>
                </c:pt>
                <c:pt idx="9508">
                  <c:v>45042.74857941248</c:v>
                </c:pt>
                <c:pt idx="9509">
                  <c:v>45042.748580569889</c:v>
                </c:pt>
                <c:pt idx="9510">
                  <c:v>45042.748581738873</c:v>
                </c:pt>
                <c:pt idx="9511">
                  <c:v>45042.748582896282</c:v>
                </c:pt>
                <c:pt idx="9512">
                  <c:v>45042.74858405369</c:v>
                </c:pt>
                <c:pt idx="9513">
                  <c:v>45042.748585211099</c:v>
                </c:pt>
                <c:pt idx="9514">
                  <c:v>45042.748586368507</c:v>
                </c:pt>
                <c:pt idx="9515">
                  <c:v>45042.748587525915</c:v>
                </c:pt>
                <c:pt idx="9516">
                  <c:v>45042.748588683324</c:v>
                </c:pt>
                <c:pt idx="9517">
                  <c:v>45042.748589840732</c:v>
                </c:pt>
                <c:pt idx="9518">
                  <c:v>45042.748591009717</c:v>
                </c:pt>
                <c:pt idx="9519">
                  <c:v>45042.748592178701</c:v>
                </c:pt>
                <c:pt idx="9520">
                  <c:v>45042.748593347686</c:v>
                </c:pt>
                <c:pt idx="9521">
                  <c:v>45042.748594505094</c:v>
                </c:pt>
                <c:pt idx="9522">
                  <c:v>45042.748595662502</c:v>
                </c:pt>
                <c:pt idx="9523">
                  <c:v>45042.748596819911</c:v>
                </c:pt>
                <c:pt idx="9524">
                  <c:v>45042.748597977319</c:v>
                </c:pt>
                <c:pt idx="9525">
                  <c:v>45042.748599134728</c:v>
                </c:pt>
                <c:pt idx="9526">
                  <c:v>45042.748600292136</c:v>
                </c:pt>
                <c:pt idx="9527">
                  <c:v>45042.748601449544</c:v>
                </c:pt>
                <c:pt idx="9528">
                  <c:v>45042.748602618529</c:v>
                </c:pt>
                <c:pt idx="9529">
                  <c:v>45042.748603775937</c:v>
                </c:pt>
                <c:pt idx="9530">
                  <c:v>45042.748604933346</c:v>
                </c:pt>
                <c:pt idx="9531">
                  <c:v>45042.748606090754</c:v>
                </c:pt>
                <c:pt idx="9532">
                  <c:v>45042.748607248162</c:v>
                </c:pt>
                <c:pt idx="9533">
                  <c:v>45042.748608417147</c:v>
                </c:pt>
                <c:pt idx="9534">
                  <c:v>45042.748609574555</c:v>
                </c:pt>
                <c:pt idx="9535">
                  <c:v>45042.74861074354</c:v>
                </c:pt>
                <c:pt idx="9536">
                  <c:v>45042.748611900948</c:v>
                </c:pt>
                <c:pt idx="9537">
                  <c:v>45042.748613069933</c:v>
                </c:pt>
                <c:pt idx="9538">
                  <c:v>45042.748614227341</c:v>
                </c:pt>
                <c:pt idx="9539">
                  <c:v>45042.748615396325</c:v>
                </c:pt>
                <c:pt idx="9540">
                  <c:v>45042.748616553734</c:v>
                </c:pt>
                <c:pt idx="9541">
                  <c:v>45042.748617711142</c:v>
                </c:pt>
                <c:pt idx="9542">
                  <c:v>45042.748618880127</c:v>
                </c:pt>
                <c:pt idx="9543">
                  <c:v>45042.748620037535</c:v>
                </c:pt>
                <c:pt idx="9544">
                  <c:v>45042.748621194944</c:v>
                </c:pt>
                <c:pt idx="9545">
                  <c:v>45042.748622352352</c:v>
                </c:pt>
                <c:pt idx="9546">
                  <c:v>45042.74862350976</c:v>
                </c:pt>
                <c:pt idx="9547">
                  <c:v>45042.748624667169</c:v>
                </c:pt>
                <c:pt idx="9548">
                  <c:v>45042.748625824577</c:v>
                </c:pt>
                <c:pt idx="9549">
                  <c:v>45042.748626981986</c:v>
                </c:pt>
                <c:pt idx="9550">
                  <c:v>45042.748628139394</c:v>
                </c:pt>
                <c:pt idx="9551">
                  <c:v>45042.748629296802</c:v>
                </c:pt>
                <c:pt idx="9552">
                  <c:v>45042.748630454211</c:v>
                </c:pt>
                <c:pt idx="9553">
                  <c:v>45042.748631623195</c:v>
                </c:pt>
                <c:pt idx="9554">
                  <c:v>45042.748632780604</c:v>
                </c:pt>
                <c:pt idx="9555">
                  <c:v>45042.748633938012</c:v>
                </c:pt>
                <c:pt idx="9556">
                  <c:v>45042.748635106997</c:v>
                </c:pt>
                <c:pt idx="9557">
                  <c:v>45042.748636264405</c:v>
                </c:pt>
                <c:pt idx="9558">
                  <c:v>45042.748637421813</c:v>
                </c:pt>
                <c:pt idx="9559">
                  <c:v>45042.748638579222</c:v>
                </c:pt>
                <c:pt idx="9560">
                  <c:v>45042.748639748206</c:v>
                </c:pt>
                <c:pt idx="9561">
                  <c:v>45042.748640917191</c:v>
                </c:pt>
                <c:pt idx="9562">
                  <c:v>45042.748642074599</c:v>
                </c:pt>
                <c:pt idx="9563">
                  <c:v>45042.748643232007</c:v>
                </c:pt>
                <c:pt idx="9564">
                  <c:v>45042.748644389416</c:v>
                </c:pt>
                <c:pt idx="9565">
                  <c:v>45042.748645546824</c:v>
                </c:pt>
                <c:pt idx="9566">
                  <c:v>45042.748646715809</c:v>
                </c:pt>
                <c:pt idx="9567">
                  <c:v>45042.748647873217</c:v>
                </c:pt>
                <c:pt idx="9568">
                  <c:v>45042.748649030626</c:v>
                </c:pt>
                <c:pt idx="9569">
                  <c:v>45042.748650188034</c:v>
                </c:pt>
                <c:pt idx="9570">
                  <c:v>45042.748651345442</c:v>
                </c:pt>
                <c:pt idx="9571">
                  <c:v>45042.748652514427</c:v>
                </c:pt>
                <c:pt idx="9572">
                  <c:v>45042.748653671835</c:v>
                </c:pt>
                <c:pt idx="9573">
                  <c:v>45042.748654829244</c:v>
                </c:pt>
                <c:pt idx="9574">
                  <c:v>45042.748655986652</c:v>
                </c:pt>
                <c:pt idx="9575">
                  <c:v>45042.74865714406</c:v>
                </c:pt>
                <c:pt idx="9576">
                  <c:v>45042.748658301469</c:v>
                </c:pt>
                <c:pt idx="9577">
                  <c:v>45042.748659458877</c:v>
                </c:pt>
                <c:pt idx="9578">
                  <c:v>45042.748660616286</c:v>
                </c:pt>
                <c:pt idx="9579">
                  <c:v>45042.748661773694</c:v>
                </c:pt>
                <c:pt idx="9580">
                  <c:v>45042.748662931102</c:v>
                </c:pt>
                <c:pt idx="9581">
                  <c:v>45042.748664088511</c:v>
                </c:pt>
                <c:pt idx="9582">
                  <c:v>45042.748665257495</c:v>
                </c:pt>
                <c:pt idx="9583">
                  <c:v>45042.74866642648</c:v>
                </c:pt>
                <c:pt idx="9584">
                  <c:v>45042.748667583888</c:v>
                </c:pt>
                <c:pt idx="9585">
                  <c:v>45042.748668741297</c:v>
                </c:pt>
                <c:pt idx="9586">
                  <c:v>45042.748669898705</c:v>
                </c:pt>
                <c:pt idx="9587">
                  <c:v>45042.748671067689</c:v>
                </c:pt>
                <c:pt idx="9588">
                  <c:v>45042.748672225098</c:v>
                </c:pt>
                <c:pt idx="9589">
                  <c:v>45042.748673382506</c:v>
                </c:pt>
                <c:pt idx="9590">
                  <c:v>45042.748674539915</c:v>
                </c:pt>
                <c:pt idx="9591">
                  <c:v>45042.748675708899</c:v>
                </c:pt>
                <c:pt idx="9592">
                  <c:v>45042.748676877884</c:v>
                </c:pt>
                <c:pt idx="9593">
                  <c:v>45042.748678035292</c:v>
                </c:pt>
                <c:pt idx="9594">
                  <c:v>45042.748679204276</c:v>
                </c:pt>
                <c:pt idx="9595">
                  <c:v>45042.748680361685</c:v>
                </c:pt>
                <c:pt idx="9596">
                  <c:v>45042.748681530669</c:v>
                </c:pt>
                <c:pt idx="9597">
                  <c:v>45042.748682699654</c:v>
                </c:pt>
                <c:pt idx="9598">
                  <c:v>45042.748683857062</c:v>
                </c:pt>
                <c:pt idx="9599">
                  <c:v>45042.748685014471</c:v>
                </c:pt>
                <c:pt idx="9600">
                  <c:v>45042.748686171879</c:v>
                </c:pt>
                <c:pt idx="9601">
                  <c:v>45042.748687329287</c:v>
                </c:pt>
                <c:pt idx="9602">
                  <c:v>45042.748688486696</c:v>
                </c:pt>
                <c:pt idx="9603">
                  <c:v>45042.748689644104</c:v>
                </c:pt>
                <c:pt idx="9604">
                  <c:v>45042.748690801513</c:v>
                </c:pt>
                <c:pt idx="9605">
                  <c:v>45042.748691958921</c:v>
                </c:pt>
                <c:pt idx="9606">
                  <c:v>45042.748693116329</c:v>
                </c:pt>
                <c:pt idx="9607">
                  <c:v>45042.748694273738</c:v>
                </c:pt>
                <c:pt idx="9608">
                  <c:v>45042.748695431146</c:v>
                </c:pt>
                <c:pt idx="9609">
                  <c:v>45042.748696588555</c:v>
                </c:pt>
                <c:pt idx="9610">
                  <c:v>45042.748697757539</c:v>
                </c:pt>
                <c:pt idx="9611">
                  <c:v>45042.748698926524</c:v>
                </c:pt>
                <c:pt idx="9612">
                  <c:v>45042.748700095508</c:v>
                </c:pt>
                <c:pt idx="9613">
                  <c:v>45042.748701264492</c:v>
                </c:pt>
                <c:pt idx="9614">
                  <c:v>45042.748702433477</c:v>
                </c:pt>
                <c:pt idx="9615">
                  <c:v>45042.748703602461</c:v>
                </c:pt>
                <c:pt idx="9616">
                  <c:v>45042.748704771446</c:v>
                </c:pt>
                <c:pt idx="9617">
                  <c:v>45042.748705928854</c:v>
                </c:pt>
                <c:pt idx="9618">
                  <c:v>45042.748707086263</c:v>
                </c:pt>
                <c:pt idx="9619">
                  <c:v>45042.748708243671</c:v>
                </c:pt>
                <c:pt idx="9620">
                  <c:v>45042.748709401079</c:v>
                </c:pt>
                <c:pt idx="9621">
                  <c:v>45042.748710558488</c:v>
                </c:pt>
                <c:pt idx="9622">
                  <c:v>45042.748711727472</c:v>
                </c:pt>
                <c:pt idx="9623">
                  <c:v>45042.748712884881</c:v>
                </c:pt>
                <c:pt idx="9624">
                  <c:v>45042.748714053865</c:v>
                </c:pt>
                <c:pt idx="9625">
                  <c:v>45042.748715211274</c:v>
                </c:pt>
                <c:pt idx="9626">
                  <c:v>45042.748716368682</c:v>
                </c:pt>
                <c:pt idx="9627">
                  <c:v>45042.748717537666</c:v>
                </c:pt>
                <c:pt idx="9628">
                  <c:v>45042.748718695075</c:v>
                </c:pt>
                <c:pt idx="9629">
                  <c:v>45042.748719852483</c:v>
                </c:pt>
                <c:pt idx="9630">
                  <c:v>45042.748721009892</c:v>
                </c:pt>
                <c:pt idx="9631">
                  <c:v>45042.7487221673</c:v>
                </c:pt>
                <c:pt idx="9632">
                  <c:v>45042.748723336284</c:v>
                </c:pt>
                <c:pt idx="9633">
                  <c:v>45042.748724493693</c:v>
                </c:pt>
                <c:pt idx="9634">
                  <c:v>45042.748725651101</c:v>
                </c:pt>
                <c:pt idx="9635">
                  <c:v>45042.74872680851</c:v>
                </c:pt>
                <c:pt idx="9636">
                  <c:v>45042.748727965918</c:v>
                </c:pt>
                <c:pt idx="9637">
                  <c:v>45042.748729123326</c:v>
                </c:pt>
                <c:pt idx="9638">
                  <c:v>45042.748730292311</c:v>
                </c:pt>
                <c:pt idx="9639">
                  <c:v>45042.748731449719</c:v>
                </c:pt>
                <c:pt idx="9640">
                  <c:v>45042.748732607128</c:v>
                </c:pt>
                <c:pt idx="9641">
                  <c:v>45042.748733764536</c:v>
                </c:pt>
                <c:pt idx="9642">
                  <c:v>45042.748734933521</c:v>
                </c:pt>
                <c:pt idx="9643">
                  <c:v>45042.748736090929</c:v>
                </c:pt>
                <c:pt idx="9644">
                  <c:v>45042.748737259913</c:v>
                </c:pt>
                <c:pt idx="9645">
                  <c:v>45042.748738417322</c:v>
                </c:pt>
                <c:pt idx="9646">
                  <c:v>45042.74873957473</c:v>
                </c:pt>
                <c:pt idx="9647">
                  <c:v>45042.748740743715</c:v>
                </c:pt>
                <c:pt idx="9648">
                  <c:v>45042.748741912699</c:v>
                </c:pt>
                <c:pt idx="9649">
                  <c:v>45042.748743070108</c:v>
                </c:pt>
                <c:pt idx="9650">
                  <c:v>45042.748744239092</c:v>
                </c:pt>
                <c:pt idx="9651">
                  <c:v>45042.7487453965</c:v>
                </c:pt>
                <c:pt idx="9652">
                  <c:v>45042.748746565485</c:v>
                </c:pt>
                <c:pt idx="9653">
                  <c:v>45042.748747722893</c:v>
                </c:pt>
                <c:pt idx="9654">
                  <c:v>45042.748748880302</c:v>
                </c:pt>
                <c:pt idx="9655">
                  <c:v>45042.748750049286</c:v>
                </c:pt>
                <c:pt idx="9656">
                  <c:v>45042.748751206695</c:v>
                </c:pt>
                <c:pt idx="9657">
                  <c:v>45042.748752364103</c:v>
                </c:pt>
                <c:pt idx="9658">
                  <c:v>45042.748753521511</c:v>
                </c:pt>
                <c:pt idx="9659">
                  <c:v>45042.74875467892</c:v>
                </c:pt>
                <c:pt idx="9660">
                  <c:v>45042.748755836328</c:v>
                </c:pt>
                <c:pt idx="9661">
                  <c:v>45042.748756993737</c:v>
                </c:pt>
                <c:pt idx="9662">
                  <c:v>45042.748758151145</c:v>
                </c:pt>
                <c:pt idx="9663">
                  <c:v>45042.748759308553</c:v>
                </c:pt>
                <c:pt idx="9664">
                  <c:v>45042.748760477538</c:v>
                </c:pt>
                <c:pt idx="9665">
                  <c:v>45042.748761634946</c:v>
                </c:pt>
                <c:pt idx="9666">
                  <c:v>45042.748762803931</c:v>
                </c:pt>
                <c:pt idx="9667">
                  <c:v>45042.748763961339</c:v>
                </c:pt>
                <c:pt idx="9668">
                  <c:v>45042.748765118748</c:v>
                </c:pt>
                <c:pt idx="9669">
                  <c:v>45042.748766287732</c:v>
                </c:pt>
                <c:pt idx="9670">
                  <c:v>45042.74876744514</c:v>
                </c:pt>
                <c:pt idx="9671">
                  <c:v>45042.748768602549</c:v>
                </c:pt>
                <c:pt idx="9672">
                  <c:v>45042.748769759957</c:v>
                </c:pt>
                <c:pt idx="9673">
                  <c:v>45042.748770917366</c:v>
                </c:pt>
                <c:pt idx="9674">
                  <c:v>45042.74877208635</c:v>
                </c:pt>
                <c:pt idx="9675">
                  <c:v>45042.748773255335</c:v>
                </c:pt>
                <c:pt idx="9676">
                  <c:v>45042.748774412743</c:v>
                </c:pt>
                <c:pt idx="9677">
                  <c:v>45042.748775581727</c:v>
                </c:pt>
                <c:pt idx="9678">
                  <c:v>45042.748776739136</c:v>
                </c:pt>
                <c:pt idx="9679">
                  <c:v>45042.748777896544</c:v>
                </c:pt>
                <c:pt idx="9680">
                  <c:v>45042.748779053953</c:v>
                </c:pt>
                <c:pt idx="9681">
                  <c:v>45042.748780211361</c:v>
                </c:pt>
                <c:pt idx="9682">
                  <c:v>45042.748781368769</c:v>
                </c:pt>
                <c:pt idx="9683">
                  <c:v>45042.748782526178</c:v>
                </c:pt>
                <c:pt idx="9684">
                  <c:v>45042.748783683586</c:v>
                </c:pt>
                <c:pt idx="9685">
                  <c:v>45042.748784840995</c:v>
                </c:pt>
                <c:pt idx="9686">
                  <c:v>45042.748785998403</c:v>
                </c:pt>
                <c:pt idx="9687">
                  <c:v>45042.748787155811</c:v>
                </c:pt>
                <c:pt idx="9688">
                  <c:v>45042.74878831322</c:v>
                </c:pt>
                <c:pt idx="9689">
                  <c:v>45042.748789470628</c:v>
                </c:pt>
                <c:pt idx="9690">
                  <c:v>45042.748790628037</c:v>
                </c:pt>
                <c:pt idx="9691">
                  <c:v>45042.748791785445</c:v>
                </c:pt>
                <c:pt idx="9692">
                  <c:v>45042.74879295443</c:v>
                </c:pt>
                <c:pt idx="9693">
                  <c:v>45042.748794111838</c:v>
                </c:pt>
                <c:pt idx="9694">
                  <c:v>45042.748795269246</c:v>
                </c:pt>
                <c:pt idx="9695">
                  <c:v>45042.748796426655</c:v>
                </c:pt>
                <c:pt idx="9696">
                  <c:v>45042.748797584063</c:v>
                </c:pt>
                <c:pt idx="9697">
                  <c:v>45042.748798741472</c:v>
                </c:pt>
                <c:pt idx="9698">
                  <c:v>45042.74879989888</c:v>
                </c:pt>
                <c:pt idx="9699">
                  <c:v>45042.748801056288</c:v>
                </c:pt>
                <c:pt idx="9700">
                  <c:v>45042.748802213697</c:v>
                </c:pt>
                <c:pt idx="9701">
                  <c:v>45042.748803371105</c:v>
                </c:pt>
                <c:pt idx="9702">
                  <c:v>45042.748804528514</c:v>
                </c:pt>
                <c:pt idx="9703">
                  <c:v>45042.748805685922</c:v>
                </c:pt>
                <c:pt idx="9704">
                  <c:v>45042.74880684333</c:v>
                </c:pt>
                <c:pt idx="9705">
                  <c:v>45042.748808000739</c:v>
                </c:pt>
                <c:pt idx="9706">
                  <c:v>45042.748809158147</c:v>
                </c:pt>
                <c:pt idx="9707">
                  <c:v>45042.748810327132</c:v>
                </c:pt>
                <c:pt idx="9708">
                  <c:v>45042.74881148454</c:v>
                </c:pt>
                <c:pt idx="9709">
                  <c:v>45042.748812653525</c:v>
                </c:pt>
                <c:pt idx="9710">
                  <c:v>45042.748813810933</c:v>
                </c:pt>
                <c:pt idx="9711">
                  <c:v>45042.748814968341</c:v>
                </c:pt>
                <c:pt idx="9712">
                  <c:v>45042.74881612575</c:v>
                </c:pt>
                <c:pt idx="9713">
                  <c:v>45042.748817283158</c:v>
                </c:pt>
                <c:pt idx="9714">
                  <c:v>45042.748818440567</c:v>
                </c:pt>
                <c:pt idx="9715">
                  <c:v>45042.748819597975</c:v>
                </c:pt>
                <c:pt idx="9716">
                  <c:v>45042.748820766959</c:v>
                </c:pt>
                <c:pt idx="9717">
                  <c:v>45042.748821935944</c:v>
                </c:pt>
                <c:pt idx="9718">
                  <c:v>45042.748823093352</c:v>
                </c:pt>
                <c:pt idx="9719">
                  <c:v>45042.748824262337</c:v>
                </c:pt>
                <c:pt idx="9720">
                  <c:v>45042.748825419745</c:v>
                </c:pt>
                <c:pt idx="9721">
                  <c:v>45042.748826577154</c:v>
                </c:pt>
                <c:pt idx="9722">
                  <c:v>45042.748827734562</c:v>
                </c:pt>
                <c:pt idx="9723">
                  <c:v>45042.748828903546</c:v>
                </c:pt>
                <c:pt idx="9724">
                  <c:v>45042.748830060955</c:v>
                </c:pt>
                <c:pt idx="9725">
                  <c:v>45042.748831229939</c:v>
                </c:pt>
                <c:pt idx="9726">
                  <c:v>45042.748832398924</c:v>
                </c:pt>
                <c:pt idx="9727">
                  <c:v>45042.748833567908</c:v>
                </c:pt>
                <c:pt idx="9728">
                  <c:v>45042.748834725317</c:v>
                </c:pt>
                <c:pt idx="9729">
                  <c:v>45042.748835882725</c:v>
                </c:pt>
                <c:pt idx="9730">
                  <c:v>45042.748837051709</c:v>
                </c:pt>
                <c:pt idx="9731">
                  <c:v>45042.748838209118</c:v>
                </c:pt>
                <c:pt idx="9732">
                  <c:v>45042.748839366526</c:v>
                </c:pt>
                <c:pt idx="9733">
                  <c:v>45042.748840523935</c:v>
                </c:pt>
                <c:pt idx="9734">
                  <c:v>45042.748841681343</c:v>
                </c:pt>
                <c:pt idx="9735">
                  <c:v>45042.748842838751</c:v>
                </c:pt>
                <c:pt idx="9736">
                  <c:v>45042.74884399616</c:v>
                </c:pt>
                <c:pt idx="9737">
                  <c:v>45042.748845153568</c:v>
                </c:pt>
                <c:pt idx="9738">
                  <c:v>45042.748846310977</c:v>
                </c:pt>
                <c:pt idx="9739">
                  <c:v>45042.748847479961</c:v>
                </c:pt>
                <c:pt idx="9740">
                  <c:v>45042.74884863737</c:v>
                </c:pt>
                <c:pt idx="9741">
                  <c:v>45042.748849806354</c:v>
                </c:pt>
                <c:pt idx="9742">
                  <c:v>45042.748850975338</c:v>
                </c:pt>
                <c:pt idx="9743">
                  <c:v>45042.748852144323</c:v>
                </c:pt>
                <c:pt idx="9744">
                  <c:v>45042.748853301731</c:v>
                </c:pt>
                <c:pt idx="9745">
                  <c:v>45042.74885445914</c:v>
                </c:pt>
                <c:pt idx="9746">
                  <c:v>45042.748855616548</c:v>
                </c:pt>
                <c:pt idx="9747">
                  <c:v>45042.748856773957</c:v>
                </c:pt>
                <c:pt idx="9748">
                  <c:v>45042.748857931365</c:v>
                </c:pt>
                <c:pt idx="9749">
                  <c:v>45042.748859088773</c:v>
                </c:pt>
                <c:pt idx="9750">
                  <c:v>45042.748860246182</c:v>
                </c:pt>
                <c:pt idx="9751">
                  <c:v>45042.748861415166</c:v>
                </c:pt>
                <c:pt idx="9752">
                  <c:v>45042.748862584151</c:v>
                </c:pt>
                <c:pt idx="9753">
                  <c:v>45042.748863741559</c:v>
                </c:pt>
                <c:pt idx="9754">
                  <c:v>45042.748864898967</c:v>
                </c:pt>
                <c:pt idx="9755">
                  <c:v>45042.748866067952</c:v>
                </c:pt>
                <c:pt idx="9756">
                  <c:v>45042.74886722536</c:v>
                </c:pt>
                <c:pt idx="9757">
                  <c:v>45042.748868382769</c:v>
                </c:pt>
                <c:pt idx="9758">
                  <c:v>45042.748869540177</c:v>
                </c:pt>
                <c:pt idx="9759">
                  <c:v>45042.748870709162</c:v>
                </c:pt>
                <c:pt idx="9760">
                  <c:v>45042.74887186657</c:v>
                </c:pt>
                <c:pt idx="9761">
                  <c:v>45042.748873023978</c:v>
                </c:pt>
                <c:pt idx="9762">
                  <c:v>45042.748874181387</c:v>
                </c:pt>
                <c:pt idx="9763">
                  <c:v>45042.748875350371</c:v>
                </c:pt>
                <c:pt idx="9764">
                  <c:v>45042.74887650778</c:v>
                </c:pt>
                <c:pt idx="9765">
                  <c:v>45042.748877676764</c:v>
                </c:pt>
                <c:pt idx="9766">
                  <c:v>45042.748878834173</c:v>
                </c:pt>
                <c:pt idx="9767">
                  <c:v>45042.748879991581</c:v>
                </c:pt>
                <c:pt idx="9768">
                  <c:v>45042.748881148989</c:v>
                </c:pt>
                <c:pt idx="9769">
                  <c:v>45042.748882306398</c:v>
                </c:pt>
                <c:pt idx="9770">
                  <c:v>45042.748883463806</c:v>
                </c:pt>
                <c:pt idx="9771">
                  <c:v>45042.748884621215</c:v>
                </c:pt>
                <c:pt idx="9772">
                  <c:v>45042.748885778623</c:v>
                </c:pt>
                <c:pt idx="9773">
                  <c:v>45042.748886947607</c:v>
                </c:pt>
                <c:pt idx="9774">
                  <c:v>45042.748888105016</c:v>
                </c:pt>
                <c:pt idx="9775">
                  <c:v>45042.748889262424</c:v>
                </c:pt>
                <c:pt idx="9776">
                  <c:v>45042.748890431409</c:v>
                </c:pt>
                <c:pt idx="9777">
                  <c:v>45042.748891600393</c:v>
                </c:pt>
                <c:pt idx="9778">
                  <c:v>45042.748892757802</c:v>
                </c:pt>
                <c:pt idx="9779">
                  <c:v>45042.74889391521</c:v>
                </c:pt>
                <c:pt idx="9780">
                  <c:v>45042.748895072618</c:v>
                </c:pt>
                <c:pt idx="9781">
                  <c:v>45042.748896230027</c:v>
                </c:pt>
                <c:pt idx="9782">
                  <c:v>45042.748897387435</c:v>
                </c:pt>
                <c:pt idx="9783">
                  <c:v>45042.748898544844</c:v>
                </c:pt>
                <c:pt idx="9784">
                  <c:v>45042.748899713828</c:v>
                </c:pt>
                <c:pt idx="9785">
                  <c:v>45042.748900882812</c:v>
                </c:pt>
                <c:pt idx="9786">
                  <c:v>45042.748902040221</c:v>
                </c:pt>
                <c:pt idx="9787">
                  <c:v>45042.748903197629</c:v>
                </c:pt>
                <c:pt idx="9788">
                  <c:v>45042.748904355038</c:v>
                </c:pt>
                <c:pt idx="9789">
                  <c:v>45042.748905524022</c:v>
                </c:pt>
                <c:pt idx="9790">
                  <c:v>45042.748906681431</c:v>
                </c:pt>
                <c:pt idx="9791">
                  <c:v>45042.748907838839</c:v>
                </c:pt>
                <c:pt idx="9792">
                  <c:v>45042.748909007823</c:v>
                </c:pt>
                <c:pt idx="9793">
                  <c:v>45042.748910165232</c:v>
                </c:pt>
                <c:pt idx="9794">
                  <c:v>45042.74891132264</c:v>
                </c:pt>
                <c:pt idx="9795">
                  <c:v>45042.748912480049</c:v>
                </c:pt>
                <c:pt idx="9796">
                  <c:v>45042.748913637457</c:v>
                </c:pt>
                <c:pt idx="9797">
                  <c:v>45042.748914806441</c:v>
                </c:pt>
                <c:pt idx="9798">
                  <c:v>45042.74891596385</c:v>
                </c:pt>
                <c:pt idx="9799">
                  <c:v>45042.748917121258</c:v>
                </c:pt>
                <c:pt idx="9800">
                  <c:v>45042.748918278667</c:v>
                </c:pt>
                <c:pt idx="9801">
                  <c:v>45042.748919436075</c:v>
                </c:pt>
                <c:pt idx="9802">
                  <c:v>45042.74892060506</c:v>
                </c:pt>
                <c:pt idx="9803">
                  <c:v>45042.748921762468</c:v>
                </c:pt>
                <c:pt idx="9804">
                  <c:v>45042.748922931452</c:v>
                </c:pt>
                <c:pt idx="9805">
                  <c:v>45042.748924088861</c:v>
                </c:pt>
                <c:pt idx="9806">
                  <c:v>45042.748925269414</c:v>
                </c:pt>
                <c:pt idx="9807">
                  <c:v>45042.748926438398</c:v>
                </c:pt>
                <c:pt idx="9808">
                  <c:v>45042.748927595807</c:v>
                </c:pt>
                <c:pt idx="9809">
                  <c:v>45042.748928753215</c:v>
                </c:pt>
                <c:pt idx="9810">
                  <c:v>45042.7489299222</c:v>
                </c:pt>
                <c:pt idx="9811">
                  <c:v>45042.748931079608</c:v>
                </c:pt>
                <c:pt idx="9812">
                  <c:v>45042.748932237017</c:v>
                </c:pt>
                <c:pt idx="9813">
                  <c:v>45042.748933406001</c:v>
                </c:pt>
                <c:pt idx="9814">
                  <c:v>45042.748934563409</c:v>
                </c:pt>
                <c:pt idx="9815">
                  <c:v>45042.748935720818</c:v>
                </c:pt>
                <c:pt idx="9816">
                  <c:v>45042.748936878226</c:v>
                </c:pt>
                <c:pt idx="9817">
                  <c:v>45042.748938047211</c:v>
                </c:pt>
                <c:pt idx="9818">
                  <c:v>45042.748939216195</c:v>
                </c:pt>
                <c:pt idx="9819">
                  <c:v>45042.748940373604</c:v>
                </c:pt>
                <c:pt idx="9820">
                  <c:v>45042.748941531012</c:v>
                </c:pt>
                <c:pt idx="9821">
                  <c:v>45042.74894268842</c:v>
                </c:pt>
                <c:pt idx="9822">
                  <c:v>45042.748943845829</c:v>
                </c:pt>
                <c:pt idx="9823">
                  <c:v>45042.748945003237</c:v>
                </c:pt>
                <c:pt idx="9824">
                  <c:v>45042.748946160646</c:v>
                </c:pt>
                <c:pt idx="9825">
                  <c:v>45042.748947318054</c:v>
                </c:pt>
                <c:pt idx="9826">
                  <c:v>45042.748948475462</c:v>
                </c:pt>
                <c:pt idx="9827">
                  <c:v>45042.748949644447</c:v>
                </c:pt>
                <c:pt idx="9828">
                  <c:v>45042.748950801855</c:v>
                </c:pt>
                <c:pt idx="9829">
                  <c:v>45042.748951959264</c:v>
                </c:pt>
                <c:pt idx="9830">
                  <c:v>45042.748953116672</c:v>
                </c:pt>
                <c:pt idx="9831">
                  <c:v>45042.74895427408</c:v>
                </c:pt>
                <c:pt idx="9832">
                  <c:v>45042.748955443065</c:v>
                </c:pt>
                <c:pt idx="9833">
                  <c:v>45042.748956612049</c:v>
                </c:pt>
                <c:pt idx="9834">
                  <c:v>45042.748957769458</c:v>
                </c:pt>
                <c:pt idx="9835">
                  <c:v>45042.748958938442</c:v>
                </c:pt>
                <c:pt idx="9836">
                  <c:v>45042.748960095851</c:v>
                </c:pt>
                <c:pt idx="9837">
                  <c:v>45042.748961253259</c:v>
                </c:pt>
                <c:pt idx="9838">
                  <c:v>45042.748962410667</c:v>
                </c:pt>
                <c:pt idx="9839">
                  <c:v>45042.748963568076</c:v>
                </c:pt>
                <c:pt idx="9840">
                  <c:v>45042.748964725484</c:v>
                </c:pt>
                <c:pt idx="9841">
                  <c:v>45042.748965882893</c:v>
                </c:pt>
                <c:pt idx="9842">
                  <c:v>45042.748967040301</c:v>
                </c:pt>
                <c:pt idx="9843">
                  <c:v>45042.748968197709</c:v>
                </c:pt>
                <c:pt idx="9844">
                  <c:v>45042.748969355118</c:v>
                </c:pt>
                <c:pt idx="9845">
                  <c:v>45042.748970512526</c:v>
                </c:pt>
                <c:pt idx="9846">
                  <c:v>45042.748971669935</c:v>
                </c:pt>
                <c:pt idx="9847">
                  <c:v>45042.748972827343</c:v>
                </c:pt>
                <c:pt idx="9848">
                  <c:v>45042.748973984752</c:v>
                </c:pt>
                <c:pt idx="9849">
                  <c:v>45042.748975153736</c:v>
                </c:pt>
                <c:pt idx="9850">
                  <c:v>45042.74897632272</c:v>
                </c:pt>
                <c:pt idx="9851">
                  <c:v>45042.748977480129</c:v>
                </c:pt>
                <c:pt idx="9852">
                  <c:v>45042.748978637537</c:v>
                </c:pt>
                <c:pt idx="9853">
                  <c:v>45042.748979794946</c:v>
                </c:pt>
                <c:pt idx="9854">
                  <c:v>45042.74898096393</c:v>
                </c:pt>
                <c:pt idx="9855">
                  <c:v>45042.748982121338</c:v>
                </c:pt>
                <c:pt idx="9856">
                  <c:v>45042.748983278747</c:v>
                </c:pt>
                <c:pt idx="9857">
                  <c:v>45042.748984436155</c:v>
                </c:pt>
                <c:pt idx="9858">
                  <c:v>45042.74898560514</c:v>
                </c:pt>
                <c:pt idx="9859">
                  <c:v>45042.748986762548</c:v>
                </c:pt>
                <c:pt idx="9860">
                  <c:v>45042.748987919957</c:v>
                </c:pt>
                <c:pt idx="9861">
                  <c:v>45042.748989077365</c:v>
                </c:pt>
                <c:pt idx="9862">
                  <c:v>45042.748990246349</c:v>
                </c:pt>
                <c:pt idx="9863">
                  <c:v>45042.748991403758</c:v>
                </c:pt>
                <c:pt idx="9864">
                  <c:v>45042.748992572742</c:v>
                </c:pt>
                <c:pt idx="9865">
                  <c:v>45042.748993730151</c:v>
                </c:pt>
                <c:pt idx="9866">
                  <c:v>45042.748994887559</c:v>
                </c:pt>
                <c:pt idx="9867">
                  <c:v>45042.748996044967</c:v>
                </c:pt>
                <c:pt idx="9868">
                  <c:v>45042.748997202376</c:v>
                </c:pt>
                <c:pt idx="9869">
                  <c:v>45042.748998359784</c:v>
                </c:pt>
                <c:pt idx="9870">
                  <c:v>45042.748999517193</c:v>
                </c:pt>
                <c:pt idx="9871">
                  <c:v>45042.749000686177</c:v>
                </c:pt>
                <c:pt idx="9872">
                  <c:v>45042.749001843586</c:v>
                </c:pt>
                <c:pt idx="9873">
                  <c:v>45042.749003000994</c:v>
                </c:pt>
                <c:pt idx="9874">
                  <c:v>45042.749004169978</c:v>
                </c:pt>
                <c:pt idx="9875">
                  <c:v>45042.749005327387</c:v>
                </c:pt>
                <c:pt idx="9876">
                  <c:v>45042.749006496371</c:v>
                </c:pt>
                <c:pt idx="9877">
                  <c:v>45042.74900765378</c:v>
                </c:pt>
                <c:pt idx="9878">
                  <c:v>45042.749008822764</c:v>
                </c:pt>
                <c:pt idx="9879">
                  <c:v>45042.749009980173</c:v>
                </c:pt>
                <c:pt idx="9880">
                  <c:v>45042.749011149157</c:v>
                </c:pt>
                <c:pt idx="9881">
                  <c:v>45042.749012306565</c:v>
                </c:pt>
                <c:pt idx="9882">
                  <c:v>45042.749013463974</c:v>
                </c:pt>
                <c:pt idx="9883">
                  <c:v>45042.749014621382</c:v>
                </c:pt>
                <c:pt idx="9884">
                  <c:v>45042.749015790367</c:v>
                </c:pt>
                <c:pt idx="9885">
                  <c:v>45042.749016959351</c:v>
                </c:pt>
                <c:pt idx="9886">
                  <c:v>45042.74901811676</c:v>
                </c:pt>
                <c:pt idx="9887">
                  <c:v>45042.749019274168</c:v>
                </c:pt>
                <c:pt idx="9888">
                  <c:v>45042.749020443152</c:v>
                </c:pt>
                <c:pt idx="9889">
                  <c:v>45042.749021600561</c:v>
                </c:pt>
                <c:pt idx="9890">
                  <c:v>45042.749022757969</c:v>
                </c:pt>
                <c:pt idx="9891">
                  <c:v>45042.749023926954</c:v>
                </c:pt>
                <c:pt idx="9892">
                  <c:v>45042.749025084362</c:v>
                </c:pt>
                <c:pt idx="9893">
                  <c:v>45042.74902624177</c:v>
                </c:pt>
                <c:pt idx="9894">
                  <c:v>45042.749027399179</c:v>
                </c:pt>
                <c:pt idx="9895">
                  <c:v>45042.749028556587</c:v>
                </c:pt>
                <c:pt idx="9896">
                  <c:v>45042.749029713996</c:v>
                </c:pt>
                <c:pt idx="9897">
                  <c:v>45042.74903088298</c:v>
                </c:pt>
                <c:pt idx="9898">
                  <c:v>45042.749032040389</c:v>
                </c:pt>
                <c:pt idx="9899">
                  <c:v>45042.749033197797</c:v>
                </c:pt>
                <c:pt idx="9900">
                  <c:v>45042.749034366781</c:v>
                </c:pt>
                <c:pt idx="9901">
                  <c:v>45042.749035535766</c:v>
                </c:pt>
                <c:pt idx="9902">
                  <c:v>45042.749036693174</c:v>
                </c:pt>
                <c:pt idx="9903">
                  <c:v>45042.749037850583</c:v>
                </c:pt>
                <c:pt idx="9904">
                  <c:v>45042.749039007991</c:v>
                </c:pt>
                <c:pt idx="9905">
                  <c:v>45042.749040165399</c:v>
                </c:pt>
                <c:pt idx="9906">
                  <c:v>45042.749041322808</c:v>
                </c:pt>
                <c:pt idx="9907">
                  <c:v>45042.749042480216</c:v>
                </c:pt>
                <c:pt idx="9908">
                  <c:v>45042.749043637625</c:v>
                </c:pt>
                <c:pt idx="9909">
                  <c:v>45042.749044795033</c:v>
                </c:pt>
                <c:pt idx="9910">
                  <c:v>45042.749045952442</c:v>
                </c:pt>
                <c:pt idx="9911">
                  <c:v>45042.749047121426</c:v>
                </c:pt>
                <c:pt idx="9912">
                  <c:v>45042.749048278834</c:v>
                </c:pt>
                <c:pt idx="9913">
                  <c:v>45042.749049436243</c:v>
                </c:pt>
                <c:pt idx="9914">
                  <c:v>45042.749050593651</c:v>
                </c:pt>
                <c:pt idx="9915">
                  <c:v>45042.74905175106</c:v>
                </c:pt>
                <c:pt idx="9916">
                  <c:v>45042.749052908468</c:v>
                </c:pt>
                <c:pt idx="9917">
                  <c:v>45042.749054065876</c:v>
                </c:pt>
                <c:pt idx="9918">
                  <c:v>45042.749055234861</c:v>
                </c:pt>
                <c:pt idx="9919">
                  <c:v>45042.749056392269</c:v>
                </c:pt>
                <c:pt idx="9920">
                  <c:v>45042.749057549678</c:v>
                </c:pt>
                <c:pt idx="9921">
                  <c:v>45042.749058707086</c:v>
                </c:pt>
                <c:pt idx="9922">
                  <c:v>45042.749059864494</c:v>
                </c:pt>
                <c:pt idx="9923">
                  <c:v>45042.749061021903</c:v>
                </c:pt>
                <c:pt idx="9924">
                  <c:v>45042.749062190887</c:v>
                </c:pt>
                <c:pt idx="9925">
                  <c:v>45042.749063348296</c:v>
                </c:pt>
                <c:pt idx="9926">
                  <c:v>45042.749064505704</c:v>
                </c:pt>
                <c:pt idx="9927">
                  <c:v>45042.749065663113</c:v>
                </c:pt>
                <c:pt idx="9928">
                  <c:v>45042.749066820521</c:v>
                </c:pt>
                <c:pt idx="9929">
                  <c:v>45042.749067977929</c:v>
                </c:pt>
                <c:pt idx="9930">
                  <c:v>45042.749069135338</c:v>
                </c:pt>
                <c:pt idx="9931">
                  <c:v>45042.749070304322</c:v>
                </c:pt>
                <c:pt idx="9932">
                  <c:v>45042.749071461731</c:v>
                </c:pt>
                <c:pt idx="9933">
                  <c:v>45042.749072630715</c:v>
                </c:pt>
                <c:pt idx="9934">
                  <c:v>45042.749073788123</c:v>
                </c:pt>
                <c:pt idx="9935">
                  <c:v>45042.749074945532</c:v>
                </c:pt>
                <c:pt idx="9936">
                  <c:v>45042.74907610294</c:v>
                </c:pt>
                <c:pt idx="9937">
                  <c:v>45042.749077271925</c:v>
                </c:pt>
                <c:pt idx="9938">
                  <c:v>45042.749078429333</c:v>
                </c:pt>
                <c:pt idx="9939">
                  <c:v>45042.749079586742</c:v>
                </c:pt>
                <c:pt idx="9940">
                  <c:v>45042.74908074415</c:v>
                </c:pt>
                <c:pt idx="9941">
                  <c:v>45042.749081901558</c:v>
                </c:pt>
                <c:pt idx="9942">
                  <c:v>45042.749083070543</c:v>
                </c:pt>
                <c:pt idx="9943">
                  <c:v>45042.749084227951</c:v>
                </c:pt>
                <c:pt idx="9944">
                  <c:v>45042.74908538536</c:v>
                </c:pt>
                <c:pt idx="9945">
                  <c:v>45042.749086554344</c:v>
                </c:pt>
                <c:pt idx="9946">
                  <c:v>45042.749087723329</c:v>
                </c:pt>
                <c:pt idx="9947">
                  <c:v>45042.749088880737</c:v>
                </c:pt>
                <c:pt idx="9948">
                  <c:v>45042.749090038145</c:v>
                </c:pt>
                <c:pt idx="9949">
                  <c:v>45042.749091195554</c:v>
                </c:pt>
                <c:pt idx="9950">
                  <c:v>45042.749092352962</c:v>
                </c:pt>
                <c:pt idx="9951">
                  <c:v>45042.749093510371</c:v>
                </c:pt>
                <c:pt idx="9952">
                  <c:v>45042.749094667779</c:v>
                </c:pt>
                <c:pt idx="9953">
                  <c:v>45042.749095836763</c:v>
                </c:pt>
                <c:pt idx="9954">
                  <c:v>45042.749096994172</c:v>
                </c:pt>
                <c:pt idx="9955">
                  <c:v>45042.74909815158</c:v>
                </c:pt>
                <c:pt idx="9956">
                  <c:v>45042.749099320565</c:v>
                </c:pt>
                <c:pt idx="9957">
                  <c:v>45042.749100489549</c:v>
                </c:pt>
                <c:pt idx="9958">
                  <c:v>45042.749101658534</c:v>
                </c:pt>
                <c:pt idx="9959">
                  <c:v>45042.749102815942</c:v>
                </c:pt>
                <c:pt idx="9960">
                  <c:v>45042.74910397335</c:v>
                </c:pt>
                <c:pt idx="9961">
                  <c:v>45042.749105130759</c:v>
                </c:pt>
                <c:pt idx="9962">
                  <c:v>45042.749106299743</c:v>
                </c:pt>
                <c:pt idx="9963">
                  <c:v>45042.749107457152</c:v>
                </c:pt>
                <c:pt idx="9964">
                  <c:v>45042.74910861456</c:v>
                </c:pt>
                <c:pt idx="9965">
                  <c:v>45042.749109771969</c:v>
                </c:pt>
                <c:pt idx="9966">
                  <c:v>45042.749110940953</c:v>
                </c:pt>
                <c:pt idx="9967">
                  <c:v>45042.749112109937</c:v>
                </c:pt>
                <c:pt idx="9968">
                  <c:v>45042.749113278922</c:v>
                </c:pt>
                <c:pt idx="9969">
                  <c:v>45042.74911443633</c:v>
                </c:pt>
                <c:pt idx="9970">
                  <c:v>45042.749115593739</c:v>
                </c:pt>
                <c:pt idx="9971">
                  <c:v>45042.749116762723</c:v>
                </c:pt>
                <c:pt idx="9972">
                  <c:v>45042.749117931708</c:v>
                </c:pt>
                <c:pt idx="9973">
                  <c:v>45042.749119089116</c:v>
                </c:pt>
                <c:pt idx="9974">
                  <c:v>45042.749120246524</c:v>
                </c:pt>
                <c:pt idx="9975">
                  <c:v>45042.749121403933</c:v>
                </c:pt>
                <c:pt idx="9976">
                  <c:v>45042.749122572917</c:v>
                </c:pt>
                <c:pt idx="9977">
                  <c:v>45042.749123741902</c:v>
                </c:pt>
                <c:pt idx="9978">
                  <c:v>45042.749124910886</c:v>
                </c:pt>
                <c:pt idx="9979">
                  <c:v>45042.749126068295</c:v>
                </c:pt>
                <c:pt idx="9980">
                  <c:v>45042.749127225703</c:v>
                </c:pt>
                <c:pt idx="9981">
                  <c:v>45042.749128383111</c:v>
                </c:pt>
                <c:pt idx="9982">
                  <c:v>45042.74912954052</c:v>
                </c:pt>
                <c:pt idx="9983">
                  <c:v>45042.749130709504</c:v>
                </c:pt>
                <c:pt idx="9984">
                  <c:v>45042.749131866913</c:v>
                </c:pt>
                <c:pt idx="9985">
                  <c:v>45042.749133035897</c:v>
                </c:pt>
                <c:pt idx="9986">
                  <c:v>45042.749134193306</c:v>
                </c:pt>
                <c:pt idx="9987">
                  <c:v>45042.749135350714</c:v>
                </c:pt>
                <c:pt idx="9988">
                  <c:v>45042.749136519698</c:v>
                </c:pt>
                <c:pt idx="9989">
                  <c:v>45042.749137677107</c:v>
                </c:pt>
                <c:pt idx="9990">
                  <c:v>45042.749138834515</c:v>
                </c:pt>
                <c:pt idx="9991">
                  <c:v>45042.749139991924</c:v>
                </c:pt>
                <c:pt idx="9992">
                  <c:v>45042.749141160908</c:v>
                </c:pt>
                <c:pt idx="9993">
                  <c:v>45042.749142318316</c:v>
                </c:pt>
                <c:pt idx="9994">
                  <c:v>45042.749143475725</c:v>
                </c:pt>
                <c:pt idx="9995">
                  <c:v>45042.749144633133</c:v>
                </c:pt>
                <c:pt idx="9996">
                  <c:v>45042.749145790542</c:v>
                </c:pt>
                <c:pt idx="9997">
                  <c:v>45042.74914694795</c:v>
                </c:pt>
                <c:pt idx="9998">
                  <c:v>45042.749148105358</c:v>
                </c:pt>
                <c:pt idx="9999">
                  <c:v>45042.749149262767</c:v>
                </c:pt>
                <c:pt idx="10000">
                  <c:v>45042.749150431751</c:v>
                </c:pt>
                <c:pt idx="10001">
                  <c:v>45042.74915158916</c:v>
                </c:pt>
                <c:pt idx="10002">
                  <c:v>45042.749152746568</c:v>
                </c:pt>
                <c:pt idx="10003">
                  <c:v>45042.749153915553</c:v>
                </c:pt>
                <c:pt idx="10004">
                  <c:v>45042.749155072961</c:v>
                </c:pt>
                <c:pt idx="10005">
                  <c:v>45042.749156230369</c:v>
                </c:pt>
                <c:pt idx="10006">
                  <c:v>45042.749157399354</c:v>
                </c:pt>
                <c:pt idx="10007">
                  <c:v>45042.749158568338</c:v>
                </c:pt>
                <c:pt idx="10008">
                  <c:v>45042.749159725747</c:v>
                </c:pt>
                <c:pt idx="10009">
                  <c:v>45042.749160894731</c:v>
                </c:pt>
                <c:pt idx="10010">
                  <c:v>45042.74916205214</c:v>
                </c:pt>
                <c:pt idx="10011">
                  <c:v>45042.749163209548</c:v>
                </c:pt>
                <c:pt idx="10012">
                  <c:v>45042.749164366956</c:v>
                </c:pt>
                <c:pt idx="10013">
                  <c:v>45042.749165524365</c:v>
                </c:pt>
                <c:pt idx="10014">
                  <c:v>45042.749166693349</c:v>
                </c:pt>
                <c:pt idx="10015">
                  <c:v>45042.749167850758</c:v>
                </c:pt>
                <c:pt idx="10016">
                  <c:v>45042.749169019742</c:v>
                </c:pt>
                <c:pt idx="10017">
                  <c:v>45042.749170188727</c:v>
                </c:pt>
                <c:pt idx="10018">
                  <c:v>45042.749171346135</c:v>
                </c:pt>
                <c:pt idx="10019">
                  <c:v>45042.749172515119</c:v>
                </c:pt>
                <c:pt idx="10020">
                  <c:v>45042.749173672528</c:v>
                </c:pt>
                <c:pt idx="10021">
                  <c:v>45042.749174841512</c:v>
                </c:pt>
                <c:pt idx="10022">
                  <c:v>45042.749175998921</c:v>
                </c:pt>
                <c:pt idx="10023">
                  <c:v>45042.749177167905</c:v>
                </c:pt>
                <c:pt idx="10024">
                  <c:v>45042.749178325314</c:v>
                </c:pt>
                <c:pt idx="10025">
                  <c:v>45042.749179482722</c:v>
                </c:pt>
                <c:pt idx="10026">
                  <c:v>45042.749180663275</c:v>
                </c:pt>
                <c:pt idx="10027">
                  <c:v>45042.749181820684</c:v>
                </c:pt>
                <c:pt idx="10028">
                  <c:v>45042.749182978092</c:v>
                </c:pt>
                <c:pt idx="10029">
                  <c:v>45042.749184147076</c:v>
                </c:pt>
                <c:pt idx="10030">
                  <c:v>45042.749185316061</c:v>
                </c:pt>
                <c:pt idx="10031">
                  <c:v>45042.749186473469</c:v>
                </c:pt>
                <c:pt idx="10032">
                  <c:v>45042.749187630878</c:v>
                </c:pt>
                <c:pt idx="10033">
                  <c:v>45042.749188799862</c:v>
                </c:pt>
                <c:pt idx="10034">
                  <c:v>45042.749189957271</c:v>
                </c:pt>
                <c:pt idx="10035">
                  <c:v>45042.749191126255</c:v>
                </c:pt>
                <c:pt idx="10036">
                  <c:v>45042.749192283663</c:v>
                </c:pt>
                <c:pt idx="10037">
                  <c:v>45042.749193441072</c:v>
                </c:pt>
                <c:pt idx="10038">
                  <c:v>45042.749194610056</c:v>
                </c:pt>
                <c:pt idx="10039">
                  <c:v>45042.749195767465</c:v>
                </c:pt>
                <c:pt idx="10040">
                  <c:v>45042.749196924873</c:v>
                </c:pt>
                <c:pt idx="10041">
                  <c:v>45042.749198082282</c:v>
                </c:pt>
                <c:pt idx="10042">
                  <c:v>45042.74919923969</c:v>
                </c:pt>
                <c:pt idx="10043">
                  <c:v>45042.749200408674</c:v>
                </c:pt>
                <c:pt idx="10044">
                  <c:v>45042.749201577659</c:v>
                </c:pt>
                <c:pt idx="10045">
                  <c:v>45042.749202735067</c:v>
                </c:pt>
                <c:pt idx="10046">
                  <c:v>45042.749203904052</c:v>
                </c:pt>
                <c:pt idx="10047">
                  <c:v>45042.74920506146</c:v>
                </c:pt>
                <c:pt idx="10048">
                  <c:v>45042.749206218868</c:v>
                </c:pt>
                <c:pt idx="10049">
                  <c:v>45042.749207376277</c:v>
                </c:pt>
                <c:pt idx="10050">
                  <c:v>45042.749208533685</c:v>
                </c:pt>
                <c:pt idx="10051">
                  <c:v>45042.749209691094</c:v>
                </c:pt>
                <c:pt idx="10052">
                  <c:v>45042.749210848502</c:v>
                </c:pt>
                <c:pt idx="10053">
                  <c:v>45042.749212017487</c:v>
                </c:pt>
                <c:pt idx="10054">
                  <c:v>45042.749213174895</c:v>
                </c:pt>
                <c:pt idx="10055">
                  <c:v>45042.749214343879</c:v>
                </c:pt>
                <c:pt idx="10056">
                  <c:v>45042.749215501288</c:v>
                </c:pt>
                <c:pt idx="10057">
                  <c:v>45042.749216658696</c:v>
                </c:pt>
                <c:pt idx="10058">
                  <c:v>45042.749217827681</c:v>
                </c:pt>
                <c:pt idx="10059">
                  <c:v>45042.749218996665</c:v>
                </c:pt>
                <c:pt idx="10060">
                  <c:v>45042.74922016565</c:v>
                </c:pt>
                <c:pt idx="10061">
                  <c:v>45042.749221323058</c:v>
                </c:pt>
                <c:pt idx="10062">
                  <c:v>45042.749222480466</c:v>
                </c:pt>
                <c:pt idx="10063">
                  <c:v>45042.749223649451</c:v>
                </c:pt>
                <c:pt idx="10064">
                  <c:v>45042.749224806859</c:v>
                </c:pt>
                <c:pt idx="10065">
                  <c:v>45042.749225964268</c:v>
                </c:pt>
                <c:pt idx="10066">
                  <c:v>45042.749227121676</c:v>
                </c:pt>
                <c:pt idx="10067">
                  <c:v>45042.749228290661</c:v>
                </c:pt>
                <c:pt idx="10068">
                  <c:v>45042.749229448069</c:v>
                </c:pt>
                <c:pt idx="10069">
                  <c:v>45042.749230605477</c:v>
                </c:pt>
                <c:pt idx="10070">
                  <c:v>45042.749231762886</c:v>
                </c:pt>
                <c:pt idx="10071">
                  <c:v>45042.74923293187</c:v>
                </c:pt>
                <c:pt idx="10072">
                  <c:v>45042.749234089279</c:v>
                </c:pt>
                <c:pt idx="10073">
                  <c:v>45042.749235258263</c:v>
                </c:pt>
                <c:pt idx="10074">
                  <c:v>45042.749236415671</c:v>
                </c:pt>
                <c:pt idx="10075">
                  <c:v>45042.74923757308</c:v>
                </c:pt>
                <c:pt idx="10076">
                  <c:v>45042.749238730488</c:v>
                </c:pt>
                <c:pt idx="10077">
                  <c:v>45042.749239887897</c:v>
                </c:pt>
                <c:pt idx="10078">
                  <c:v>45042.749241056881</c:v>
                </c:pt>
                <c:pt idx="10079">
                  <c:v>45042.74924221429</c:v>
                </c:pt>
                <c:pt idx="10080">
                  <c:v>45042.749243371698</c:v>
                </c:pt>
                <c:pt idx="10081">
                  <c:v>45042.749244529106</c:v>
                </c:pt>
                <c:pt idx="10082">
                  <c:v>45042.749245686515</c:v>
                </c:pt>
                <c:pt idx="10083">
                  <c:v>45042.749246843923</c:v>
                </c:pt>
                <c:pt idx="10084">
                  <c:v>45042.749248001332</c:v>
                </c:pt>
                <c:pt idx="10085">
                  <c:v>45042.749249170316</c:v>
                </c:pt>
                <c:pt idx="10086">
                  <c:v>45042.749250327724</c:v>
                </c:pt>
                <c:pt idx="10087">
                  <c:v>45042.749251485133</c:v>
                </c:pt>
                <c:pt idx="10088">
                  <c:v>45042.749252642541</c:v>
                </c:pt>
                <c:pt idx="10089">
                  <c:v>45042.74925379995</c:v>
                </c:pt>
                <c:pt idx="10090">
                  <c:v>45042.749254957358</c:v>
                </c:pt>
                <c:pt idx="10091">
                  <c:v>45042.749256114766</c:v>
                </c:pt>
                <c:pt idx="10092">
                  <c:v>45042.749257283751</c:v>
                </c:pt>
                <c:pt idx="10093">
                  <c:v>45042.749258441159</c:v>
                </c:pt>
                <c:pt idx="10094">
                  <c:v>45042.749259598568</c:v>
                </c:pt>
                <c:pt idx="10095">
                  <c:v>45042.749260755976</c:v>
                </c:pt>
                <c:pt idx="10096">
                  <c:v>45042.749261913385</c:v>
                </c:pt>
                <c:pt idx="10097">
                  <c:v>45042.749263070793</c:v>
                </c:pt>
                <c:pt idx="10098">
                  <c:v>45042.749264228201</c:v>
                </c:pt>
                <c:pt idx="10099">
                  <c:v>45042.749265397186</c:v>
                </c:pt>
                <c:pt idx="10100">
                  <c:v>45042.749266554594</c:v>
                </c:pt>
                <c:pt idx="10101">
                  <c:v>45042.749267723579</c:v>
                </c:pt>
                <c:pt idx="10102">
                  <c:v>45042.749268880987</c:v>
                </c:pt>
                <c:pt idx="10103">
                  <c:v>45042.749270038395</c:v>
                </c:pt>
                <c:pt idx="10104">
                  <c:v>45042.749271195804</c:v>
                </c:pt>
                <c:pt idx="10105">
                  <c:v>45042.749272353212</c:v>
                </c:pt>
                <c:pt idx="10106">
                  <c:v>45042.749273510621</c:v>
                </c:pt>
                <c:pt idx="10107">
                  <c:v>45042.749274668029</c:v>
                </c:pt>
                <c:pt idx="10108">
                  <c:v>45042.749275825438</c:v>
                </c:pt>
                <c:pt idx="10109">
                  <c:v>45042.749276994422</c:v>
                </c:pt>
                <c:pt idx="10110">
                  <c:v>45042.749278163406</c:v>
                </c:pt>
                <c:pt idx="10111">
                  <c:v>45042.749279332391</c:v>
                </c:pt>
                <c:pt idx="10112">
                  <c:v>45042.749280489799</c:v>
                </c:pt>
                <c:pt idx="10113">
                  <c:v>45042.749281658784</c:v>
                </c:pt>
                <c:pt idx="10114">
                  <c:v>45042.749282816192</c:v>
                </c:pt>
                <c:pt idx="10115">
                  <c:v>45042.749283973601</c:v>
                </c:pt>
                <c:pt idx="10116">
                  <c:v>45042.749285131009</c:v>
                </c:pt>
                <c:pt idx="10117">
                  <c:v>45042.749286288417</c:v>
                </c:pt>
                <c:pt idx="10118">
                  <c:v>45042.749287457402</c:v>
                </c:pt>
                <c:pt idx="10119">
                  <c:v>45042.74928861481</c:v>
                </c:pt>
                <c:pt idx="10120">
                  <c:v>45042.749289783795</c:v>
                </c:pt>
                <c:pt idx="10121">
                  <c:v>45042.749290941203</c:v>
                </c:pt>
                <c:pt idx="10122">
                  <c:v>45042.749292110188</c:v>
                </c:pt>
                <c:pt idx="10123">
                  <c:v>45042.749293279172</c:v>
                </c:pt>
                <c:pt idx="10124">
                  <c:v>45042.749294448156</c:v>
                </c:pt>
                <c:pt idx="10125">
                  <c:v>45042.749295605565</c:v>
                </c:pt>
                <c:pt idx="10126">
                  <c:v>45042.749296762973</c:v>
                </c:pt>
                <c:pt idx="10127">
                  <c:v>45042.749297931958</c:v>
                </c:pt>
                <c:pt idx="10128">
                  <c:v>45042.749299089366</c:v>
                </c:pt>
                <c:pt idx="10129">
                  <c:v>45042.749300258351</c:v>
                </c:pt>
                <c:pt idx="10130">
                  <c:v>45042.749301415759</c:v>
                </c:pt>
                <c:pt idx="10131">
                  <c:v>45042.749302573167</c:v>
                </c:pt>
                <c:pt idx="10132">
                  <c:v>45042.749303730576</c:v>
                </c:pt>
                <c:pt idx="10133">
                  <c:v>45042.749304887984</c:v>
                </c:pt>
                <c:pt idx="10134">
                  <c:v>45042.749306045393</c:v>
                </c:pt>
                <c:pt idx="10135">
                  <c:v>45042.749307202801</c:v>
                </c:pt>
                <c:pt idx="10136">
                  <c:v>45042.749308360209</c:v>
                </c:pt>
                <c:pt idx="10137">
                  <c:v>45042.749309517618</c:v>
                </c:pt>
                <c:pt idx="10138">
                  <c:v>45042.749310675026</c:v>
                </c:pt>
                <c:pt idx="10139">
                  <c:v>45042.749311844011</c:v>
                </c:pt>
                <c:pt idx="10140">
                  <c:v>45042.749313001419</c:v>
                </c:pt>
                <c:pt idx="10141">
                  <c:v>45042.749314170404</c:v>
                </c:pt>
                <c:pt idx="10142">
                  <c:v>45042.749315327812</c:v>
                </c:pt>
                <c:pt idx="10143">
                  <c:v>45042.749316496796</c:v>
                </c:pt>
                <c:pt idx="10144">
                  <c:v>45042.749317665781</c:v>
                </c:pt>
                <c:pt idx="10145">
                  <c:v>45042.749318823189</c:v>
                </c:pt>
                <c:pt idx="10146">
                  <c:v>45042.749319980598</c:v>
                </c:pt>
                <c:pt idx="10147">
                  <c:v>45042.749321138006</c:v>
                </c:pt>
                <c:pt idx="10148">
                  <c:v>45042.749322295414</c:v>
                </c:pt>
                <c:pt idx="10149">
                  <c:v>45042.749323452823</c:v>
                </c:pt>
                <c:pt idx="10150">
                  <c:v>45042.749324621807</c:v>
                </c:pt>
                <c:pt idx="10151">
                  <c:v>45042.749325779216</c:v>
                </c:pt>
                <c:pt idx="10152">
                  <c:v>45042.7493269482</c:v>
                </c:pt>
                <c:pt idx="10153">
                  <c:v>45042.749328105609</c:v>
                </c:pt>
                <c:pt idx="10154">
                  <c:v>45042.749329263017</c:v>
                </c:pt>
                <c:pt idx="10155">
                  <c:v>45042.749330420425</c:v>
                </c:pt>
                <c:pt idx="10156">
                  <c:v>45042.74933158941</c:v>
                </c:pt>
                <c:pt idx="10157">
                  <c:v>45042.749332758394</c:v>
                </c:pt>
                <c:pt idx="10158">
                  <c:v>45042.749333915803</c:v>
                </c:pt>
                <c:pt idx="10159">
                  <c:v>45042.749335073211</c:v>
                </c:pt>
                <c:pt idx="10160">
                  <c:v>45042.74933623062</c:v>
                </c:pt>
                <c:pt idx="10161">
                  <c:v>45042.749337388028</c:v>
                </c:pt>
                <c:pt idx="10162">
                  <c:v>45042.749338545436</c:v>
                </c:pt>
                <c:pt idx="10163">
                  <c:v>45042.749339702845</c:v>
                </c:pt>
                <c:pt idx="10164">
                  <c:v>45042.749340860253</c:v>
                </c:pt>
                <c:pt idx="10165">
                  <c:v>45042.749342017662</c:v>
                </c:pt>
                <c:pt idx="10166">
                  <c:v>45042.749343186646</c:v>
                </c:pt>
                <c:pt idx="10167">
                  <c:v>45042.749344344054</c:v>
                </c:pt>
                <c:pt idx="10168">
                  <c:v>45042.749345513039</c:v>
                </c:pt>
                <c:pt idx="10169">
                  <c:v>45042.749346670447</c:v>
                </c:pt>
                <c:pt idx="10170">
                  <c:v>45042.749347827856</c:v>
                </c:pt>
                <c:pt idx="10171">
                  <c:v>45042.749348985264</c:v>
                </c:pt>
                <c:pt idx="10172">
                  <c:v>45042.749350165817</c:v>
                </c:pt>
                <c:pt idx="10173">
                  <c:v>45042.749351323226</c:v>
                </c:pt>
                <c:pt idx="10174">
                  <c:v>45042.74935249221</c:v>
                </c:pt>
                <c:pt idx="10175">
                  <c:v>45042.749353661195</c:v>
                </c:pt>
                <c:pt idx="10176">
                  <c:v>45042.749354818603</c:v>
                </c:pt>
                <c:pt idx="10177">
                  <c:v>45042.749355976011</c:v>
                </c:pt>
                <c:pt idx="10178">
                  <c:v>45042.74935713342</c:v>
                </c:pt>
                <c:pt idx="10179">
                  <c:v>45042.749358302404</c:v>
                </c:pt>
                <c:pt idx="10180">
                  <c:v>45042.749359459813</c:v>
                </c:pt>
                <c:pt idx="10181">
                  <c:v>45042.749360617221</c:v>
                </c:pt>
                <c:pt idx="10182">
                  <c:v>45042.749361786206</c:v>
                </c:pt>
                <c:pt idx="10183">
                  <c:v>45042.749362943614</c:v>
                </c:pt>
                <c:pt idx="10184">
                  <c:v>45042.749364101022</c:v>
                </c:pt>
                <c:pt idx="10185">
                  <c:v>45042.749365258431</c:v>
                </c:pt>
                <c:pt idx="10186">
                  <c:v>45042.749366415839</c:v>
                </c:pt>
                <c:pt idx="10187">
                  <c:v>45042.749367573248</c:v>
                </c:pt>
                <c:pt idx="10188">
                  <c:v>45042.749368730656</c:v>
                </c:pt>
                <c:pt idx="10189">
                  <c:v>45042.749369888064</c:v>
                </c:pt>
                <c:pt idx="10190">
                  <c:v>45042.749371045473</c:v>
                </c:pt>
                <c:pt idx="10191">
                  <c:v>45042.749372202881</c:v>
                </c:pt>
                <c:pt idx="10192">
                  <c:v>45042.749373371866</c:v>
                </c:pt>
                <c:pt idx="10193">
                  <c:v>45042.749374529274</c:v>
                </c:pt>
                <c:pt idx="10194">
                  <c:v>45042.749375686682</c:v>
                </c:pt>
                <c:pt idx="10195">
                  <c:v>45042.749376844091</c:v>
                </c:pt>
                <c:pt idx="10196">
                  <c:v>45042.749378001499</c:v>
                </c:pt>
                <c:pt idx="10197">
                  <c:v>45042.749379158908</c:v>
                </c:pt>
                <c:pt idx="10198">
                  <c:v>45042.749380316316</c:v>
                </c:pt>
                <c:pt idx="10199">
                  <c:v>45042.749381473724</c:v>
                </c:pt>
                <c:pt idx="10200">
                  <c:v>45042.749382631133</c:v>
                </c:pt>
                <c:pt idx="10201">
                  <c:v>45042.749383788541</c:v>
                </c:pt>
                <c:pt idx="10202">
                  <c:v>45042.74938494595</c:v>
                </c:pt>
                <c:pt idx="10203">
                  <c:v>45042.749386103358</c:v>
                </c:pt>
                <c:pt idx="10204">
                  <c:v>45042.749387260767</c:v>
                </c:pt>
                <c:pt idx="10205">
                  <c:v>45042.749388418175</c:v>
                </c:pt>
                <c:pt idx="10206">
                  <c:v>45042.749389575583</c:v>
                </c:pt>
                <c:pt idx="10207">
                  <c:v>45042.749390732992</c:v>
                </c:pt>
                <c:pt idx="10208">
                  <c:v>45042.7493918904</c:v>
                </c:pt>
                <c:pt idx="10209">
                  <c:v>45042.749393047809</c:v>
                </c:pt>
                <c:pt idx="10210">
                  <c:v>45042.749394205217</c:v>
                </c:pt>
                <c:pt idx="10211">
                  <c:v>45042.749395362625</c:v>
                </c:pt>
                <c:pt idx="10212">
                  <c:v>45042.749396520034</c:v>
                </c:pt>
                <c:pt idx="10213">
                  <c:v>45042.749397677442</c:v>
                </c:pt>
                <c:pt idx="10214">
                  <c:v>45042.749398834851</c:v>
                </c:pt>
                <c:pt idx="10215">
                  <c:v>45042.749399992259</c:v>
                </c:pt>
                <c:pt idx="10216">
                  <c:v>45042.749401149667</c:v>
                </c:pt>
                <c:pt idx="10217">
                  <c:v>45042.749402307076</c:v>
                </c:pt>
                <c:pt idx="10218">
                  <c:v>45042.749403464484</c:v>
                </c:pt>
                <c:pt idx="10219">
                  <c:v>45042.749404621893</c:v>
                </c:pt>
                <c:pt idx="10220">
                  <c:v>45042.749405779301</c:v>
                </c:pt>
                <c:pt idx="10221">
                  <c:v>45042.749406936709</c:v>
                </c:pt>
                <c:pt idx="10222">
                  <c:v>45042.749408094118</c:v>
                </c:pt>
                <c:pt idx="10223">
                  <c:v>45042.749409251526</c:v>
                </c:pt>
                <c:pt idx="10224">
                  <c:v>45042.749410408935</c:v>
                </c:pt>
                <c:pt idx="10225">
                  <c:v>45042.749411566343</c:v>
                </c:pt>
                <c:pt idx="10226">
                  <c:v>45042.749412723751</c:v>
                </c:pt>
                <c:pt idx="10227">
                  <c:v>45042.74941388116</c:v>
                </c:pt>
                <c:pt idx="10228">
                  <c:v>45042.749415038568</c:v>
                </c:pt>
                <c:pt idx="10229">
                  <c:v>45042.749416195977</c:v>
                </c:pt>
                <c:pt idx="10230">
                  <c:v>45042.749417353385</c:v>
                </c:pt>
                <c:pt idx="10231">
                  <c:v>45042.749418510793</c:v>
                </c:pt>
                <c:pt idx="10232">
                  <c:v>45042.749419668202</c:v>
                </c:pt>
                <c:pt idx="10233">
                  <c:v>45042.74942082561</c:v>
                </c:pt>
                <c:pt idx="10234">
                  <c:v>45042.749421994595</c:v>
                </c:pt>
                <c:pt idx="10235">
                  <c:v>45042.749423152003</c:v>
                </c:pt>
                <c:pt idx="10236">
                  <c:v>45042.749424320988</c:v>
                </c:pt>
                <c:pt idx="10237">
                  <c:v>45042.749425478396</c:v>
                </c:pt>
                <c:pt idx="10238">
                  <c:v>45042.749426635804</c:v>
                </c:pt>
                <c:pt idx="10239">
                  <c:v>45042.749427793213</c:v>
                </c:pt>
                <c:pt idx="10240">
                  <c:v>45042.749428950621</c:v>
                </c:pt>
                <c:pt idx="10241">
                  <c:v>45042.74943010803</c:v>
                </c:pt>
                <c:pt idx="10242">
                  <c:v>45042.749431265438</c:v>
                </c:pt>
                <c:pt idx="10243">
                  <c:v>45042.749432422846</c:v>
                </c:pt>
                <c:pt idx="10244">
                  <c:v>45042.749433580255</c:v>
                </c:pt>
                <c:pt idx="10245">
                  <c:v>45042.749434737663</c:v>
                </c:pt>
                <c:pt idx="10246">
                  <c:v>45042.749435895072</c:v>
                </c:pt>
                <c:pt idx="10247">
                  <c:v>45042.74943705248</c:v>
                </c:pt>
                <c:pt idx="10248">
                  <c:v>45042.749438209888</c:v>
                </c:pt>
                <c:pt idx="10249">
                  <c:v>45042.749439367297</c:v>
                </c:pt>
                <c:pt idx="10250">
                  <c:v>45042.749440524705</c:v>
                </c:pt>
                <c:pt idx="10251">
                  <c:v>45042.749441682114</c:v>
                </c:pt>
                <c:pt idx="10252">
                  <c:v>45042.749442839522</c:v>
                </c:pt>
                <c:pt idx="10253">
                  <c:v>45042.74944399693</c:v>
                </c:pt>
                <c:pt idx="10254">
                  <c:v>45042.749445165915</c:v>
                </c:pt>
                <c:pt idx="10255">
                  <c:v>45042.749446323323</c:v>
                </c:pt>
                <c:pt idx="10256">
                  <c:v>45042.749447480732</c:v>
                </c:pt>
                <c:pt idx="10257">
                  <c:v>45042.74944863814</c:v>
                </c:pt>
                <c:pt idx="10258">
                  <c:v>45042.749449795549</c:v>
                </c:pt>
                <c:pt idx="10259">
                  <c:v>45042.749450952957</c:v>
                </c:pt>
                <c:pt idx="10260">
                  <c:v>45042.749452110365</c:v>
                </c:pt>
                <c:pt idx="10261">
                  <c:v>45042.74945327935</c:v>
                </c:pt>
                <c:pt idx="10262">
                  <c:v>45042.749454448334</c:v>
                </c:pt>
                <c:pt idx="10263">
                  <c:v>45042.749455617319</c:v>
                </c:pt>
                <c:pt idx="10264">
                  <c:v>45042.749456774727</c:v>
                </c:pt>
                <c:pt idx="10265">
                  <c:v>45042.749457943712</c:v>
                </c:pt>
                <c:pt idx="10266">
                  <c:v>45042.74945910112</c:v>
                </c:pt>
                <c:pt idx="10267">
                  <c:v>45042.749460270104</c:v>
                </c:pt>
                <c:pt idx="10268">
                  <c:v>45042.749461427513</c:v>
                </c:pt>
                <c:pt idx="10269">
                  <c:v>45042.749462596497</c:v>
                </c:pt>
                <c:pt idx="10270">
                  <c:v>45042.749463753906</c:v>
                </c:pt>
                <c:pt idx="10271">
                  <c:v>45042.74946492289</c:v>
                </c:pt>
                <c:pt idx="10272">
                  <c:v>45042.749466091875</c:v>
                </c:pt>
                <c:pt idx="10273">
                  <c:v>45042.749467249283</c:v>
                </c:pt>
                <c:pt idx="10274">
                  <c:v>45042.749468406691</c:v>
                </c:pt>
                <c:pt idx="10275">
                  <c:v>45042.7494695641</c:v>
                </c:pt>
                <c:pt idx="10276">
                  <c:v>45042.749470721508</c:v>
                </c:pt>
                <c:pt idx="10277">
                  <c:v>45042.749471890493</c:v>
                </c:pt>
                <c:pt idx="10278">
                  <c:v>45042.749473047901</c:v>
                </c:pt>
                <c:pt idx="10279">
                  <c:v>45042.74947420531</c:v>
                </c:pt>
                <c:pt idx="10280">
                  <c:v>45042.749475374294</c:v>
                </c:pt>
                <c:pt idx="10281">
                  <c:v>45042.749476543278</c:v>
                </c:pt>
                <c:pt idx="10282">
                  <c:v>45042.749477700687</c:v>
                </c:pt>
                <c:pt idx="10283">
                  <c:v>45042.749478869671</c:v>
                </c:pt>
                <c:pt idx="10284">
                  <c:v>45042.74948002708</c:v>
                </c:pt>
                <c:pt idx="10285">
                  <c:v>45042.749481196064</c:v>
                </c:pt>
                <c:pt idx="10286">
                  <c:v>45042.749482365049</c:v>
                </c:pt>
                <c:pt idx="10287">
                  <c:v>45042.749483522457</c:v>
                </c:pt>
                <c:pt idx="10288">
                  <c:v>45042.749484691441</c:v>
                </c:pt>
                <c:pt idx="10289">
                  <c:v>45042.74948584885</c:v>
                </c:pt>
                <c:pt idx="10290">
                  <c:v>45042.749487006258</c:v>
                </c:pt>
                <c:pt idx="10291">
                  <c:v>45042.749488163667</c:v>
                </c:pt>
                <c:pt idx="10292">
                  <c:v>45042.749489332651</c:v>
                </c:pt>
                <c:pt idx="10293">
                  <c:v>45042.74949049006</c:v>
                </c:pt>
                <c:pt idx="10294">
                  <c:v>45042.749491647468</c:v>
                </c:pt>
                <c:pt idx="10295">
                  <c:v>45042.749492804876</c:v>
                </c:pt>
                <c:pt idx="10296">
                  <c:v>45042.749493962285</c:v>
                </c:pt>
                <c:pt idx="10297">
                  <c:v>45042.749495119693</c:v>
                </c:pt>
                <c:pt idx="10298">
                  <c:v>45042.749496288678</c:v>
                </c:pt>
                <c:pt idx="10299">
                  <c:v>45042.749497446086</c:v>
                </c:pt>
                <c:pt idx="10300">
                  <c:v>45042.749498603494</c:v>
                </c:pt>
                <c:pt idx="10301">
                  <c:v>45042.749499760903</c:v>
                </c:pt>
                <c:pt idx="10302">
                  <c:v>45042.749500929887</c:v>
                </c:pt>
                <c:pt idx="10303">
                  <c:v>45042.749502087296</c:v>
                </c:pt>
                <c:pt idx="10304">
                  <c:v>45042.749503244704</c:v>
                </c:pt>
                <c:pt idx="10305">
                  <c:v>45042.749504413689</c:v>
                </c:pt>
                <c:pt idx="10306">
                  <c:v>45042.749505582673</c:v>
                </c:pt>
                <c:pt idx="10307">
                  <c:v>45042.749506740081</c:v>
                </c:pt>
                <c:pt idx="10308">
                  <c:v>45042.749507909066</c:v>
                </c:pt>
                <c:pt idx="10309">
                  <c:v>45042.749509066474</c:v>
                </c:pt>
                <c:pt idx="10310">
                  <c:v>45042.749510223883</c:v>
                </c:pt>
                <c:pt idx="10311">
                  <c:v>45042.749511392867</c:v>
                </c:pt>
                <c:pt idx="10312">
                  <c:v>45042.749512550276</c:v>
                </c:pt>
                <c:pt idx="10313">
                  <c:v>45042.749513707684</c:v>
                </c:pt>
                <c:pt idx="10314">
                  <c:v>45042.749514865092</c:v>
                </c:pt>
                <c:pt idx="10315">
                  <c:v>45042.749516022501</c:v>
                </c:pt>
                <c:pt idx="10316">
                  <c:v>45042.749517179909</c:v>
                </c:pt>
                <c:pt idx="10317">
                  <c:v>45042.749518337318</c:v>
                </c:pt>
                <c:pt idx="10318">
                  <c:v>45042.749519506302</c:v>
                </c:pt>
                <c:pt idx="10319">
                  <c:v>45042.74952066371</c:v>
                </c:pt>
                <c:pt idx="10320">
                  <c:v>45042.749521821119</c:v>
                </c:pt>
                <c:pt idx="10321">
                  <c:v>45042.749522978527</c:v>
                </c:pt>
                <c:pt idx="10322">
                  <c:v>45042.749524135936</c:v>
                </c:pt>
                <c:pt idx="10323">
                  <c:v>45042.749525293344</c:v>
                </c:pt>
                <c:pt idx="10324">
                  <c:v>45042.749526450752</c:v>
                </c:pt>
              </c:numCache>
            </c:numRef>
          </c:xVal>
          <c:yVal>
            <c:numRef>
              <c:f>'7-9 AMMS flip'!$D$3:$D$10327</c:f>
              <c:numCache>
                <c:formatCode>0.00E+00</c:formatCode>
                <c:ptCount val="10325"/>
                <c:pt idx="0">
                  <c:v>-37.253391266000001</c:v>
                </c:pt>
                <c:pt idx="1">
                  <c:v>-37.215499878000003</c:v>
                </c:pt>
                <c:pt idx="2">
                  <c:v>-37.215499878000003</c:v>
                </c:pt>
                <c:pt idx="3">
                  <c:v>-37.251674651999998</c:v>
                </c:pt>
                <c:pt idx="4">
                  <c:v>-37.251701355000002</c:v>
                </c:pt>
                <c:pt idx="5">
                  <c:v>-37.251701355000002</c:v>
                </c:pt>
                <c:pt idx="6">
                  <c:v>-37.214054107999999</c:v>
                </c:pt>
                <c:pt idx="7">
                  <c:v>-37.278675079000003</c:v>
                </c:pt>
                <c:pt idx="8">
                  <c:v>-37.204517365000001</c:v>
                </c:pt>
                <c:pt idx="9">
                  <c:v>-37.204517365000001</c:v>
                </c:pt>
                <c:pt idx="10">
                  <c:v>-37.259227752999998</c:v>
                </c:pt>
                <c:pt idx="11">
                  <c:v>-37.250362396</c:v>
                </c:pt>
                <c:pt idx="12">
                  <c:v>-37.250362396</c:v>
                </c:pt>
                <c:pt idx="13">
                  <c:v>-37.245052338000001</c:v>
                </c:pt>
                <c:pt idx="14">
                  <c:v>-37.262104033999996</c:v>
                </c:pt>
                <c:pt idx="15">
                  <c:v>-37.249740600999999</c:v>
                </c:pt>
                <c:pt idx="16">
                  <c:v>-37.249740600999999</c:v>
                </c:pt>
                <c:pt idx="17">
                  <c:v>-37.224605560000001</c:v>
                </c:pt>
                <c:pt idx="18">
                  <c:v>-37.2513237</c:v>
                </c:pt>
                <c:pt idx="19">
                  <c:v>-37.238731383999998</c:v>
                </c:pt>
                <c:pt idx="20">
                  <c:v>-37.238731383999998</c:v>
                </c:pt>
                <c:pt idx="21">
                  <c:v>-37.236675261999999</c:v>
                </c:pt>
                <c:pt idx="22">
                  <c:v>-37.252693176000001</c:v>
                </c:pt>
                <c:pt idx="23">
                  <c:v>-37.252693176000001</c:v>
                </c:pt>
                <c:pt idx="24">
                  <c:v>-37.278320313000002</c:v>
                </c:pt>
                <c:pt idx="25">
                  <c:v>-37.252250670999999</c:v>
                </c:pt>
                <c:pt idx="26">
                  <c:v>-37.246097564999999</c:v>
                </c:pt>
                <c:pt idx="27">
                  <c:v>-37.246097564999999</c:v>
                </c:pt>
                <c:pt idx="28">
                  <c:v>-37.247364044000001</c:v>
                </c:pt>
                <c:pt idx="29">
                  <c:v>-37.277359009000001</c:v>
                </c:pt>
                <c:pt idx="30">
                  <c:v>-37.261985779</c:v>
                </c:pt>
                <c:pt idx="31">
                  <c:v>-37.261985779</c:v>
                </c:pt>
                <c:pt idx="32">
                  <c:v>-37.913345337000003</c:v>
                </c:pt>
                <c:pt idx="33">
                  <c:v>-39.674789429</c:v>
                </c:pt>
                <c:pt idx="34">
                  <c:v>-39.674789429</c:v>
                </c:pt>
                <c:pt idx="35">
                  <c:v>-41.675354003999999</c:v>
                </c:pt>
                <c:pt idx="36">
                  <c:v>-44.223026275999999</c:v>
                </c:pt>
                <c:pt idx="37">
                  <c:v>-47.108482361</c:v>
                </c:pt>
                <c:pt idx="38">
                  <c:v>-47.108482361</c:v>
                </c:pt>
                <c:pt idx="39">
                  <c:v>-51.336807251000003</c:v>
                </c:pt>
                <c:pt idx="40">
                  <c:v>-56.506160735999998</c:v>
                </c:pt>
                <c:pt idx="41">
                  <c:v>-63.825313567999999</c:v>
                </c:pt>
                <c:pt idx="42">
                  <c:v>-63.825313567999999</c:v>
                </c:pt>
                <c:pt idx="43">
                  <c:v>-68.413414001000007</c:v>
                </c:pt>
                <c:pt idx="44">
                  <c:v>-68.755058289000004</c:v>
                </c:pt>
                <c:pt idx="45">
                  <c:v>-67.983108521000005</c:v>
                </c:pt>
                <c:pt idx="46">
                  <c:v>-67.983108521000005</c:v>
                </c:pt>
                <c:pt idx="47">
                  <c:v>-69.002868652000004</c:v>
                </c:pt>
                <c:pt idx="48">
                  <c:v>-69.229522704999994</c:v>
                </c:pt>
                <c:pt idx="49">
                  <c:v>-69.229522704999994</c:v>
                </c:pt>
                <c:pt idx="50">
                  <c:v>-70.449996948000006</c:v>
                </c:pt>
                <c:pt idx="51">
                  <c:v>-69.548828125</c:v>
                </c:pt>
                <c:pt idx="52">
                  <c:v>-68.626502990999995</c:v>
                </c:pt>
                <c:pt idx="53">
                  <c:v>-68.626502990999995</c:v>
                </c:pt>
                <c:pt idx="54">
                  <c:v>-68.335403442</c:v>
                </c:pt>
                <c:pt idx="55">
                  <c:v>-69.195236206000004</c:v>
                </c:pt>
                <c:pt idx="56">
                  <c:v>-68.057106017999999</c:v>
                </c:pt>
                <c:pt idx="57">
                  <c:v>-68.057106017999999</c:v>
                </c:pt>
                <c:pt idx="58">
                  <c:v>-69.654884338000002</c:v>
                </c:pt>
                <c:pt idx="59">
                  <c:v>-68.654792786000002</c:v>
                </c:pt>
                <c:pt idx="60">
                  <c:v>-68.654792786000002</c:v>
                </c:pt>
                <c:pt idx="61">
                  <c:v>-69.238105774000005</c:v>
                </c:pt>
                <c:pt idx="62">
                  <c:v>-69.500045775999993</c:v>
                </c:pt>
                <c:pt idx="63">
                  <c:v>-69.505378723000007</c:v>
                </c:pt>
                <c:pt idx="64">
                  <c:v>-69.505378723000007</c:v>
                </c:pt>
                <c:pt idx="65">
                  <c:v>-69.105255127000007</c:v>
                </c:pt>
                <c:pt idx="66">
                  <c:v>-68.139671325999998</c:v>
                </c:pt>
                <c:pt idx="67">
                  <c:v>-69.482429503999995</c:v>
                </c:pt>
                <c:pt idx="68">
                  <c:v>-69.482429503999995</c:v>
                </c:pt>
                <c:pt idx="69">
                  <c:v>-68.690361022999994</c:v>
                </c:pt>
                <c:pt idx="70">
                  <c:v>-69.416625976999995</c:v>
                </c:pt>
                <c:pt idx="71">
                  <c:v>-69.416625976999995</c:v>
                </c:pt>
                <c:pt idx="72">
                  <c:v>-68.731437682999996</c:v>
                </c:pt>
                <c:pt idx="73">
                  <c:v>-69.724212645999998</c:v>
                </c:pt>
                <c:pt idx="74">
                  <c:v>-68.805984496999997</c:v>
                </c:pt>
                <c:pt idx="75">
                  <c:v>-68.805984496999997</c:v>
                </c:pt>
                <c:pt idx="76">
                  <c:v>-68.766540527000004</c:v>
                </c:pt>
                <c:pt idx="77">
                  <c:v>-68.279991150000001</c:v>
                </c:pt>
                <c:pt idx="78">
                  <c:v>-69.002281189000001</c:v>
                </c:pt>
                <c:pt idx="79">
                  <c:v>-69.002281189000001</c:v>
                </c:pt>
                <c:pt idx="80">
                  <c:v>-69.470497131000002</c:v>
                </c:pt>
                <c:pt idx="81">
                  <c:v>-68.342414856000005</c:v>
                </c:pt>
                <c:pt idx="82">
                  <c:v>-68.342414856000005</c:v>
                </c:pt>
                <c:pt idx="83">
                  <c:v>-69.517456054999997</c:v>
                </c:pt>
                <c:pt idx="84">
                  <c:v>-69.257751464999998</c:v>
                </c:pt>
                <c:pt idx="85">
                  <c:v>-68.971214294000006</c:v>
                </c:pt>
                <c:pt idx="86">
                  <c:v>-68.971214294000006</c:v>
                </c:pt>
                <c:pt idx="87">
                  <c:v>-68.906898498999993</c:v>
                </c:pt>
                <c:pt idx="88">
                  <c:v>-69.257125853999995</c:v>
                </c:pt>
                <c:pt idx="89">
                  <c:v>-69.237403869999994</c:v>
                </c:pt>
                <c:pt idx="90">
                  <c:v>-69.237403869999994</c:v>
                </c:pt>
                <c:pt idx="91">
                  <c:v>-69.102874756000006</c:v>
                </c:pt>
                <c:pt idx="92">
                  <c:v>-69.111267089999998</c:v>
                </c:pt>
                <c:pt idx="93">
                  <c:v>-69.111267089999998</c:v>
                </c:pt>
                <c:pt idx="94">
                  <c:v>-68.080574036000002</c:v>
                </c:pt>
                <c:pt idx="95">
                  <c:v>-69.174064635999997</c:v>
                </c:pt>
                <c:pt idx="96">
                  <c:v>-68.798652649000005</c:v>
                </c:pt>
                <c:pt idx="97">
                  <c:v>-68.798652649000005</c:v>
                </c:pt>
                <c:pt idx="98">
                  <c:v>-70.843261718999997</c:v>
                </c:pt>
                <c:pt idx="99">
                  <c:v>-69.659225464000002</c:v>
                </c:pt>
                <c:pt idx="100">
                  <c:v>-68.597824097</c:v>
                </c:pt>
                <c:pt idx="101">
                  <c:v>-68.597824097</c:v>
                </c:pt>
                <c:pt idx="102">
                  <c:v>-69.556381225999999</c:v>
                </c:pt>
                <c:pt idx="103">
                  <c:v>-69.252403259000005</c:v>
                </c:pt>
                <c:pt idx="104">
                  <c:v>-69.252403259000005</c:v>
                </c:pt>
                <c:pt idx="105">
                  <c:v>-69.238433838000006</c:v>
                </c:pt>
                <c:pt idx="106">
                  <c:v>-69.420730590999995</c:v>
                </c:pt>
                <c:pt idx="107">
                  <c:v>-69.216270446999999</c:v>
                </c:pt>
                <c:pt idx="108">
                  <c:v>-69.216270446999999</c:v>
                </c:pt>
                <c:pt idx="109">
                  <c:v>-69.099586486999996</c:v>
                </c:pt>
                <c:pt idx="110">
                  <c:v>-68.802253723000007</c:v>
                </c:pt>
                <c:pt idx="111">
                  <c:v>-69.542961121000005</c:v>
                </c:pt>
                <c:pt idx="112">
                  <c:v>-69.542961121000005</c:v>
                </c:pt>
                <c:pt idx="113">
                  <c:v>-69.990272521999998</c:v>
                </c:pt>
                <c:pt idx="114">
                  <c:v>-69.567756653000004</c:v>
                </c:pt>
                <c:pt idx="115">
                  <c:v>-69.567756653000004</c:v>
                </c:pt>
                <c:pt idx="116">
                  <c:v>-68.861557007000002</c:v>
                </c:pt>
                <c:pt idx="117">
                  <c:v>-68.570785521999994</c:v>
                </c:pt>
                <c:pt idx="118">
                  <c:v>-69.493652343999997</c:v>
                </c:pt>
                <c:pt idx="119">
                  <c:v>-69.493652343999997</c:v>
                </c:pt>
                <c:pt idx="120">
                  <c:v>-69.398780822999996</c:v>
                </c:pt>
                <c:pt idx="121">
                  <c:v>-69.083641052000004</c:v>
                </c:pt>
                <c:pt idx="122">
                  <c:v>-68.426269531000003</c:v>
                </c:pt>
                <c:pt idx="123">
                  <c:v>-68.426269531000003</c:v>
                </c:pt>
                <c:pt idx="124">
                  <c:v>-69.897155761999997</c:v>
                </c:pt>
                <c:pt idx="125">
                  <c:v>-68.848075867000006</c:v>
                </c:pt>
                <c:pt idx="126">
                  <c:v>-68.848075867000006</c:v>
                </c:pt>
                <c:pt idx="127">
                  <c:v>-68.895568847999996</c:v>
                </c:pt>
                <c:pt idx="128">
                  <c:v>-69.521339416999993</c:v>
                </c:pt>
                <c:pt idx="129">
                  <c:v>-69.782150268999999</c:v>
                </c:pt>
                <c:pt idx="130">
                  <c:v>-69.782150268999999</c:v>
                </c:pt>
                <c:pt idx="131">
                  <c:v>-69.115432738999999</c:v>
                </c:pt>
                <c:pt idx="132">
                  <c:v>-69.462371825999995</c:v>
                </c:pt>
                <c:pt idx="133">
                  <c:v>-69.630538939999994</c:v>
                </c:pt>
                <c:pt idx="134">
                  <c:v>-69.630538939999994</c:v>
                </c:pt>
                <c:pt idx="135">
                  <c:v>-68.989997864000003</c:v>
                </c:pt>
                <c:pt idx="136">
                  <c:v>-69.342826842999997</c:v>
                </c:pt>
                <c:pt idx="137">
                  <c:v>-69.342826842999997</c:v>
                </c:pt>
                <c:pt idx="138">
                  <c:v>-69.043601989999999</c:v>
                </c:pt>
                <c:pt idx="139">
                  <c:v>-69.302261353000006</c:v>
                </c:pt>
                <c:pt idx="140">
                  <c:v>-70.212203978999995</c:v>
                </c:pt>
                <c:pt idx="141">
                  <c:v>-70.212203978999995</c:v>
                </c:pt>
                <c:pt idx="142">
                  <c:v>-69.044441223000007</c:v>
                </c:pt>
                <c:pt idx="143">
                  <c:v>-69.054267882999994</c:v>
                </c:pt>
                <c:pt idx="144">
                  <c:v>-69.357322693</c:v>
                </c:pt>
                <c:pt idx="145">
                  <c:v>-69.357322693</c:v>
                </c:pt>
                <c:pt idx="146">
                  <c:v>-69.362457274999997</c:v>
                </c:pt>
                <c:pt idx="147">
                  <c:v>-69.069114685000002</c:v>
                </c:pt>
                <c:pt idx="148">
                  <c:v>-69.069114685000002</c:v>
                </c:pt>
                <c:pt idx="149">
                  <c:v>-69.907913207999997</c:v>
                </c:pt>
                <c:pt idx="150">
                  <c:v>-68.666526794000006</c:v>
                </c:pt>
                <c:pt idx="151">
                  <c:v>-69.608741760000001</c:v>
                </c:pt>
                <c:pt idx="152">
                  <c:v>-69.608741760000001</c:v>
                </c:pt>
                <c:pt idx="153">
                  <c:v>-68.829246521000002</c:v>
                </c:pt>
                <c:pt idx="154">
                  <c:v>-69.165077209000003</c:v>
                </c:pt>
                <c:pt idx="155">
                  <c:v>-69.505867003999995</c:v>
                </c:pt>
                <c:pt idx="156">
                  <c:v>-69.505867003999995</c:v>
                </c:pt>
                <c:pt idx="157">
                  <c:v>-69.604362488000007</c:v>
                </c:pt>
                <c:pt idx="158">
                  <c:v>-69.246658324999999</c:v>
                </c:pt>
                <c:pt idx="159">
                  <c:v>-69.246658324999999</c:v>
                </c:pt>
                <c:pt idx="160">
                  <c:v>-68.639701842999997</c:v>
                </c:pt>
                <c:pt idx="161">
                  <c:v>-69.423332213999998</c:v>
                </c:pt>
                <c:pt idx="162">
                  <c:v>-68.840003967000001</c:v>
                </c:pt>
                <c:pt idx="163">
                  <c:v>-68.840003967000001</c:v>
                </c:pt>
                <c:pt idx="164">
                  <c:v>-69.354866028000004</c:v>
                </c:pt>
                <c:pt idx="165">
                  <c:v>-68.808876037999994</c:v>
                </c:pt>
                <c:pt idx="166">
                  <c:v>-68.808876037999994</c:v>
                </c:pt>
                <c:pt idx="167">
                  <c:v>-69.095512389999996</c:v>
                </c:pt>
                <c:pt idx="168">
                  <c:v>-68.499107361</c:v>
                </c:pt>
                <c:pt idx="169">
                  <c:v>-69.334457396999994</c:v>
                </c:pt>
                <c:pt idx="170">
                  <c:v>-69.334457396999994</c:v>
                </c:pt>
                <c:pt idx="171">
                  <c:v>-69.563636779999996</c:v>
                </c:pt>
                <c:pt idx="172">
                  <c:v>-68.863845824999999</c:v>
                </c:pt>
                <c:pt idx="173">
                  <c:v>-69.101242064999994</c:v>
                </c:pt>
                <c:pt idx="174">
                  <c:v>-69.101242064999994</c:v>
                </c:pt>
                <c:pt idx="175">
                  <c:v>-68.799346924000005</c:v>
                </c:pt>
                <c:pt idx="176">
                  <c:v>-70.124359131000006</c:v>
                </c:pt>
                <c:pt idx="177">
                  <c:v>-70.124359131000006</c:v>
                </c:pt>
                <c:pt idx="178">
                  <c:v>-69.458534240999995</c:v>
                </c:pt>
                <c:pt idx="179">
                  <c:v>-68.645294188999998</c:v>
                </c:pt>
                <c:pt idx="180">
                  <c:v>-61.101474762000002</c:v>
                </c:pt>
                <c:pt idx="181">
                  <c:v>-61.101474762000002</c:v>
                </c:pt>
                <c:pt idx="182">
                  <c:v>-52.830223083</c:v>
                </c:pt>
                <c:pt idx="183">
                  <c:v>-49.259670258</c:v>
                </c:pt>
                <c:pt idx="184">
                  <c:v>-46.964881896999998</c:v>
                </c:pt>
                <c:pt idx="185">
                  <c:v>-46.964881896999998</c:v>
                </c:pt>
                <c:pt idx="186">
                  <c:v>-45.337669372999997</c:v>
                </c:pt>
                <c:pt idx="187">
                  <c:v>-43.992717743</c:v>
                </c:pt>
                <c:pt idx="188">
                  <c:v>-43.992717743</c:v>
                </c:pt>
                <c:pt idx="189">
                  <c:v>-43.01890564</c:v>
                </c:pt>
                <c:pt idx="190">
                  <c:v>-42.218223571999999</c:v>
                </c:pt>
                <c:pt idx="191">
                  <c:v>-41.591022490999997</c:v>
                </c:pt>
                <c:pt idx="192">
                  <c:v>-41.591022490999997</c:v>
                </c:pt>
                <c:pt idx="193">
                  <c:v>-41.074325561999999</c:v>
                </c:pt>
                <c:pt idx="194">
                  <c:v>-40.632808685000001</c:v>
                </c:pt>
                <c:pt idx="195">
                  <c:v>-40.632808685000001</c:v>
                </c:pt>
                <c:pt idx="196">
                  <c:v>-40.301521301000001</c:v>
                </c:pt>
                <c:pt idx="197">
                  <c:v>-39.889717101999999</c:v>
                </c:pt>
                <c:pt idx="198">
                  <c:v>-39.593376159999998</c:v>
                </c:pt>
                <c:pt idx="199">
                  <c:v>-39.593376159999998</c:v>
                </c:pt>
                <c:pt idx="200">
                  <c:v>-39.316585541000002</c:v>
                </c:pt>
                <c:pt idx="201">
                  <c:v>-39.098384856999999</c:v>
                </c:pt>
                <c:pt idx="202">
                  <c:v>-38.929447174000003</c:v>
                </c:pt>
                <c:pt idx="203">
                  <c:v>-38.929447174000003</c:v>
                </c:pt>
                <c:pt idx="204">
                  <c:v>-38.733070374</c:v>
                </c:pt>
                <c:pt idx="205">
                  <c:v>-38.578895568999997</c:v>
                </c:pt>
                <c:pt idx="206">
                  <c:v>-38.578895568999997</c:v>
                </c:pt>
                <c:pt idx="207">
                  <c:v>-38.471496582</c:v>
                </c:pt>
                <c:pt idx="208">
                  <c:v>-38.349060059000003</c:v>
                </c:pt>
                <c:pt idx="209">
                  <c:v>-38.242584229000002</c:v>
                </c:pt>
                <c:pt idx="210">
                  <c:v>-38.242584229000002</c:v>
                </c:pt>
                <c:pt idx="211">
                  <c:v>-38.128974915000001</c:v>
                </c:pt>
                <c:pt idx="212">
                  <c:v>-38.03289032</c:v>
                </c:pt>
                <c:pt idx="213">
                  <c:v>-37.950923920000001</c:v>
                </c:pt>
                <c:pt idx="214">
                  <c:v>-37.950923920000001</c:v>
                </c:pt>
                <c:pt idx="215">
                  <c:v>-37.876857758</c:v>
                </c:pt>
                <c:pt idx="216">
                  <c:v>-37.816909789999997</c:v>
                </c:pt>
                <c:pt idx="217">
                  <c:v>-37.816909789999997</c:v>
                </c:pt>
                <c:pt idx="218">
                  <c:v>-37.793895720999998</c:v>
                </c:pt>
                <c:pt idx="219">
                  <c:v>-37.726268767999997</c:v>
                </c:pt>
                <c:pt idx="220">
                  <c:v>-37.638130187999998</c:v>
                </c:pt>
                <c:pt idx="221">
                  <c:v>-37.638130187999998</c:v>
                </c:pt>
                <c:pt idx="222">
                  <c:v>-37.640407562</c:v>
                </c:pt>
                <c:pt idx="223">
                  <c:v>-37.578411101999997</c:v>
                </c:pt>
                <c:pt idx="224">
                  <c:v>-37.578411101999997</c:v>
                </c:pt>
                <c:pt idx="225">
                  <c:v>-37.527877808</c:v>
                </c:pt>
                <c:pt idx="226">
                  <c:v>-37.520664214999996</c:v>
                </c:pt>
                <c:pt idx="227">
                  <c:v>-37.500350951999998</c:v>
                </c:pt>
                <c:pt idx="228">
                  <c:v>-37.500350951999998</c:v>
                </c:pt>
                <c:pt idx="229">
                  <c:v>-37.463748932000001</c:v>
                </c:pt>
                <c:pt idx="230">
                  <c:v>-37.420394897000001</c:v>
                </c:pt>
                <c:pt idx="231">
                  <c:v>-37.417915344000001</c:v>
                </c:pt>
                <c:pt idx="232">
                  <c:v>-37.417915344000001</c:v>
                </c:pt>
                <c:pt idx="233">
                  <c:v>-37.426445006999998</c:v>
                </c:pt>
                <c:pt idx="234">
                  <c:v>-37.405406952</c:v>
                </c:pt>
                <c:pt idx="235">
                  <c:v>-37.405406952</c:v>
                </c:pt>
                <c:pt idx="236">
                  <c:v>-37.405364990000002</c:v>
                </c:pt>
                <c:pt idx="237">
                  <c:v>-37.345085144000002</c:v>
                </c:pt>
                <c:pt idx="238">
                  <c:v>-37.342090607000003</c:v>
                </c:pt>
                <c:pt idx="239">
                  <c:v>-37.342090607000003</c:v>
                </c:pt>
                <c:pt idx="240">
                  <c:v>-37.354110718000001</c:v>
                </c:pt>
                <c:pt idx="241">
                  <c:v>-37.36195755</c:v>
                </c:pt>
                <c:pt idx="242">
                  <c:v>-37.36195755</c:v>
                </c:pt>
                <c:pt idx="243">
                  <c:v>-37.373188018999997</c:v>
                </c:pt>
                <c:pt idx="244">
                  <c:v>-37.709129333</c:v>
                </c:pt>
                <c:pt idx="245">
                  <c:v>-37.996360779</c:v>
                </c:pt>
                <c:pt idx="246">
                  <c:v>-37.996360779</c:v>
                </c:pt>
                <c:pt idx="247">
                  <c:v>-38.379379272000001</c:v>
                </c:pt>
                <c:pt idx="248">
                  <c:v>-38.666736602999997</c:v>
                </c:pt>
                <c:pt idx="249">
                  <c:v>-38.666736602999997</c:v>
                </c:pt>
                <c:pt idx="250">
                  <c:v>-38.941684723000002</c:v>
                </c:pt>
                <c:pt idx="251">
                  <c:v>-39.178718566999997</c:v>
                </c:pt>
                <c:pt idx="252">
                  <c:v>-39.411109924000002</c:v>
                </c:pt>
                <c:pt idx="253">
                  <c:v>-39.411109924000002</c:v>
                </c:pt>
                <c:pt idx="254">
                  <c:v>-39.140266418000003</c:v>
                </c:pt>
                <c:pt idx="255">
                  <c:v>-38.749267578000001</c:v>
                </c:pt>
                <c:pt idx="256">
                  <c:v>-38.335346221999998</c:v>
                </c:pt>
                <c:pt idx="257">
                  <c:v>-38.335346221999998</c:v>
                </c:pt>
                <c:pt idx="258">
                  <c:v>-37.991046906000001</c:v>
                </c:pt>
                <c:pt idx="259">
                  <c:v>-37.735218048</c:v>
                </c:pt>
                <c:pt idx="260">
                  <c:v>-37.735218048</c:v>
                </c:pt>
                <c:pt idx="261">
                  <c:v>-37.421977996999999</c:v>
                </c:pt>
                <c:pt idx="262">
                  <c:v>-37.228134154999999</c:v>
                </c:pt>
                <c:pt idx="263">
                  <c:v>-37.108428955000001</c:v>
                </c:pt>
                <c:pt idx="264">
                  <c:v>-37.108428955000001</c:v>
                </c:pt>
                <c:pt idx="265">
                  <c:v>-37.118556976000001</c:v>
                </c:pt>
                <c:pt idx="266">
                  <c:v>-37.114170074</c:v>
                </c:pt>
                <c:pt idx="267">
                  <c:v>-37.114170074</c:v>
                </c:pt>
                <c:pt idx="268">
                  <c:v>-37.138866425000003</c:v>
                </c:pt>
                <c:pt idx="269">
                  <c:v>-37.145225525000001</c:v>
                </c:pt>
                <c:pt idx="270">
                  <c:v>-37.161468505999999</c:v>
                </c:pt>
                <c:pt idx="271">
                  <c:v>-37.161468505999999</c:v>
                </c:pt>
                <c:pt idx="272">
                  <c:v>-37.184566498000002</c:v>
                </c:pt>
                <c:pt idx="273">
                  <c:v>-37.149581908999998</c:v>
                </c:pt>
                <c:pt idx="274">
                  <c:v>-37.156452178999999</c:v>
                </c:pt>
                <c:pt idx="275">
                  <c:v>-37.156452178999999</c:v>
                </c:pt>
                <c:pt idx="276">
                  <c:v>-37.160137177000003</c:v>
                </c:pt>
                <c:pt idx="277">
                  <c:v>-37.161582946999999</c:v>
                </c:pt>
                <c:pt idx="278">
                  <c:v>-37.161582946999999</c:v>
                </c:pt>
                <c:pt idx="279">
                  <c:v>-37.153385161999999</c:v>
                </c:pt>
                <c:pt idx="280">
                  <c:v>-37.167663574000002</c:v>
                </c:pt>
                <c:pt idx="281">
                  <c:v>-37.187473296999997</c:v>
                </c:pt>
                <c:pt idx="282">
                  <c:v>-37.187473296999997</c:v>
                </c:pt>
                <c:pt idx="283">
                  <c:v>-37.160923003999997</c:v>
                </c:pt>
                <c:pt idx="284">
                  <c:v>-37.165290833</c:v>
                </c:pt>
                <c:pt idx="285">
                  <c:v>-37.184200287000003</c:v>
                </c:pt>
                <c:pt idx="286">
                  <c:v>-37.184200287000003</c:v>
                </c:pt>
                <c:pt idx="287">
                  <c:v>-37.171848296999997</c:v>
                </c:pt>
                <c:pt idx="288">
                  <c:v>-37.182743072999997</c:v>
                </c:pt>
                <c:pt idx="289">
                  <c:v>-37.182743072999997</c:v>
                </c:pt>
                <c:pt idx="290">
                  <c:v>-37.188446044999999</c:v>
                </c:pt>
                <c:pt idx="291">
                  <c:v>-37.151824951000002</c:v>
                </c:pt>
                <c:pt idx="292">
                  <c:v>-37.173446654999999</c:v>
                </c:pt>
                <c:pt idx="293">
                  <c:v>-37.173446654999999</c:v>
                </c:pt>
                <c:pt idx="294">
                  <c:v>-37.187561035000002</c:v>
                </c:pt>
                <c:pt idx="295">
                  <c:v>-37.197563170999999</c:v>
                </c:pt>
                <c:pt idx="296">
                  <c:v>-37.197563170999999</c:v>
                </c:pt>
                <c:pt idx="297">
                  <c:v>-37.198944091999998</c:v>
                </c:pt>
                <c:pt idx="298">
                  <c:v>-37.160873412999997</c:v>
                </c:pt>
                <c:pt idx="299">
                  <c:v>-37.197193145999996</c:v>
                </c:pt>
                <c:pt idx="300">
                  <c:v>-37.197193145999996</c:v>
                </c:pt>
                <c:pt idx="301">
                  <c:v>-37.215274811</c:v>
                </c:pt>
                <c:pt idx="302">
                  <c:v>-37.190231322999999</c:v>
                </c:pt>
                <c:pt idx="303">
                  <c:v>-37.178550719999997</c:v>
                </c:pt>
                <c:pt idx="304">
                  <c:v>-37.178550719999997</c:v>
                </c:pt>
                <c:pt idx="305">
                  <c:v>-37.190773010000001</c:v>
                </c:pt>
                <c:pt idx="306">
                  <c:v>-37.156726837000001</c:v>
                </c:pt>
                <c:pt idx="307">
                  <c:v>-37.156726837000001</c:v>
                </c:pt>
                <c:pt idx="308">
                  <c:v>-37.200519561999997</c:v>
                </c:pt>
                <c:pt idx="309">
                  <c:v>-37.208225249999998</c:v>
                </c:pt>
                <c:pt idx="310">
                  <c:v>-37.208053589000002</c:v>
                </c:pt>
                <c:pt idx="311">
                  <c:v>-37.208053589000002</c:v>
                </c:pt>
                <c:pt idx="312">
                  <c:v>-37.191204071000001</c:v>
                </c:pt>
                <c:pt idx="313">
                  <c:v>-37.181804657000001</c:v>
                </c:pt>
                <c:pt idx="314">
                  <c:v>-37.181804657000001</c:v>
                </c:pt>
                <c:pt idx="315">
                  <c:v>-37.203388214</c:v>
                </c:pt>
                <c:pt idx="316">
                  <c:v>-37.178985595999997</c:v>
                </c:pt>
                <c:pt idx="317">
                  <c:v>-37.158412933000001</c:v>
                </c:pt>
                <c:pt idx="318">
                  <c:v>-37.158412933000001</c:v>
                </c:pt>
                <c:pt idx="319">
                  <c:v>-37.162460326999998</c:v>
                </c:pt>
                <c:pt idx="320">
                  <c:v>-37.176773071</c:v>
                </c:pt>
                <c:pt idx="321">
                  <c:v>-37.176773071</c:v>
                </c:pt>
                <c:pt idx="322">
                  <c:v>-37.227558135999999</c:v>
                </c:pt>
                <c:pt idx="323">
                  <c:v>-37.189533234000002</c:v>
                </c:pt>
                <c:pt idx="324">
                  <c:v>-37.204135895</c:v>
                </c:pt>
                <c:pt idx="325">
                  <c:v>-37.204135895</c:v>
                </c:pt>
                <c:pt idx="326">
                  <c:v>-37.206645966000004</c:v>
                </c:pt>
                <c:pt idx="327">
                  <c:v>-37.190437316999997</c:v>
                </c:pt>
                <c:pt idx="328">
                  <c:v>-37.209362030000001</c:v>
                </c:pt>
                <c:pt idx="329">
                  <c:v>-37.209362030000001</c:v>
                </c:pt>
                <c:pt idx="330">
                  <c:v>-37.207092285000002</c:v>
                </c:pt>
                <c:pt idx="331">
                  <c:v>-37.212528229</c:v>
                </c:pt>
                <c:pt idx="332">
                  <c:v>-37.212528229</c:v>
                </c:pt>
                <c:pt idx="333">
                  <c:v>-37.168682097999998</c:v>
                </c:pt>
                <c:pt idx="334">
                  <c:v>-37.190269469999997</c:v>
                </c:pt>
                <c:pt idx="335">
                  <c:v>-37.196216583000002</c:v>
                </c:pt>
                <c:pt idx="336">
                  <c:v>-37.196216583000002</c:v>
                </c:pt>
                <c:pt idx="337">
                  <c:v>-37.174095154</c:v>
                </c:pt>
                <c:pt idx="338">
                  <c:v>-37.222114562999998</c:v>
                </c:pt>
                <c:pt idx="339">
                  <c:v>-37.222114562999998</c:v>
                </c:pt>
                <c:pt idx="340">
                  <c:v>-37.210407257</c:v>
                </c:pt>
                <c:pt idx="341">
                  <c:v>-37.187618256</c:v>
                </c:pt>
                <c:pt idx="342">
                  <c:v>-37.183475494</c:v>
                </c:pt>
                <c:pt idx="343">
                  <c:v>-37.183475494</c:v>
                </c:pt>
                <c:pt idx="344">
                  <c:v>-37.181015015</c:v>
                </c:pt>
                <c:pt idx="345">
                  <c:v>-37.213790893999999</c:v>
                </c:pt>
                <c:pt idx="346">
                  <c:v>-37.190895081000001</c:v>
                </c:pt>
                <c:pt idx="347">
                  <c:v>-37.190895081000001</c:v>
                </c:pt>
                <c:pt idx="348">
                  <c:v>-35.325206756999997</c:v>
                </c:pt>
                <c:pt idx="349">
                  <c:v>-35.325206756999997</c:v>
                </c:pt>
                <c:pt idx="350">
                  <c:v>-35.295322417999998</c:v>
                </c:pt>
                <c:pt idx="351">
                  <c:v>-35.259639739999997</c:v>
                </c:pt>
                <c:pt idx="352">
                  <c:v>-35.221607208000002</c:v>
                </c:pt>
                <c:pt idx="353">
                  <c:v>-35.221607208000002</c:v>
                </c:pt>
                <c:pt idx="354">
                  <c:v>-35.203289032000001</c:v>
                </c:pt>
                <c:pt idx="355">
                  <c:v>-35.195034026999998</c:v>
                </c:pt>
                <c:pt idx="356">
                  <c:v>-35.195034026999998</c:v>
                </c:pt>
                <c:pt idx="357">
                  <c:v>-35.168754577999998</c:v>
                </c:pt>
                <c:pt idx="358">
                  <c:v>-35.150054932000003</c:v>
                </c:pt>
                <c:pt idx="359">
                  <c:v>-35.154708862</c:v>
                </c:pt>
                <c:pt idx="360">
                  <c:v>-35.154708862</c:v>
                </c:pt>
                <c:pt idx="361">
                  <c:v>-35.109466552999997</c:v>
                </c:pt>
                <c:pt idx="362">
                  <c:v>-35.116054535000004</c:v>
                </c:pt>
                <c:pt idx="363">
                  <c:v>-35.082977294999999</c:v>
                </c:pt>
                <c:pt idx="364">
                  <c:v>-35.082977294999999</c:v>
                </c:pt>
                <c:pt idx="365">
                  <c:v>-35.052223206000001</c:v>
                </c:pt>
                <c:pt idx="366">
                  <c:v>-35.062080383000001</c:v>
                </c:pt>
                <c:pt idx="367">
                  <c:v>-35.062080383000001</c:v>
                </c:pt>
                <c:pt idx="368">
                  <c:v>-35.072048187</c:v>
                </c:pt>
                <c:pt idx="369">
                  <c:v>-35.058597564999999</c:v>
                </c:pt>
                <c:pt idx="370">
                  <c:v>-35.044319153000004</c:v>
                </c:pt>
                <c:pt idx="371">
                  <c:v>-35.044319153000004</c:v>
                </c:pt>
                <c:pt idx="372">
                  <c:v>-35.043117522999999</c:v>
                </c:pt>
                <c:pt idx="373">
                  <c:v>-35.046836853000002</c:v>
                </c:pt>
                <c:pt idx="374">
                  <c:v>-35.046836853000002</c:v>
                </c:pt>
                <c:pt idx="375">
                  <c:v>-35.021560669000003</c:v>
                </c:pt>
                <c:pt idx="376">
                  <c:v>-35.048614502</c:v>
                </c:pt>
                <c:pt idx="377">
                  <c:v>-34.998397826999998</c:v>
                </c:pt>
                <c:pt idx="378">
                  <c:v>-34.998397826999998</c:v>
                </c:pt>
                <c:pt idx="379">
                  <c:v>-35.000850677000003</c:v>
                </c:pt>
                <c:pt idx="380">
                  <c:v>-34.995464325</c:v>
                </c:pt>
                <c:pt idx="381">
                  <c:v>-34.968158721999998</c:v>
                </c:pt>
                <c:pt idx="382">
                  <c:v>-34.968158721999998</c:v>
                </c:pt>
                <c:pt idx="383">
                  <c:v>-35.008152008000003</c:v>
                </c:pt>
                <c:pt idx="384">
                  <c:v>-35.011089325</c:v>
                </c:pt>
                <c:pt idx="385">
                  <c:v>-35.011089325</c:v>
                </c:pt>
                <c:pt idx="386">
                  <c:v>-34.995616912999999</c:v>
                </c:pt>
                <c:pt idx="387">
                  <c:v>-35.030288696</c:v>
                </c:pt>
                <c:pt idx="388">
                  <c:v>-34.984104156000001</c:v>
                </c:pt>
                <c:pt idx="389">
                  <c:v>-34.984104156000001</c:v>
                </c:pt>
                <c:pt idx="390">
                  <c:v>-35.001018524000003</c:v>
                </c:pt>
                <c:pt idx="391">
                  <c:v>-35.015663146999998</c:v>
                </c:pt>
                <c:pt idx="392">
                  <c:v>-35.015663146999998</c:v>
                </c:pt>
                <c:pt idx="393">
                  <c:v>-34.996429442999997</c:v>
                </c:pt>
                <c:pt idx="394">
                  <c:v>-34.985412598000003</c:v>
                </c:pt>
                <c:pt idx="395">
                  <c:v>-34.969169616999999</c:v>
                </c:pt>
                <c:pt idx="396">
                  <c:v>-34.969169616999999</c:v>
                </c:pt>
                <c:pt idx="397">
                  <c:v>-34.971454620000003</c:v>
                </c:pt>
                <c:pt idx="398">
                  <c:v>-36.302536011000001</c:v>
                </c:pt>
                <c:pt idx="399">
                  <c:v>-38.284519195999998</c:v>
                </c:pt>
                <c:pt idx="400">
                  <c:v>-38.284519195999998</c:v>
                </c:pt>
                <c:pt idx="401">
                  <c:v>-40.759525299000003</c:v>
                </c:pt>
                <c:pt idx="402">
                  <c:v>-43.370437621999997</c:v>
                </c:pt>
                <c:pt idx="403">
                  <c:v>-43.370437621999997</c:v>
                </c:pt>
                <c:pt idx="404">
                  <c:v>-47.208328246999997</c:v>
                </c:pt>
                <c:pt idx="405">
                  <c:v>-53.008903502999999</c:v>
                </c:pt>
                <c:pt idx="406">
                  <c:v>-66.341499329000001</c:v>
                </c:pt>
                <c:pt idx="407">
                  <c:v>-66.341499329000001</c:v>
                </c:pt>
                <c:pt idx="408">
                  <c:v>-87.317794800000001</c:v>
                </c:pt>
                <c:pt idx="409">
                  <c:v>-87.765319824000002</c:v>
                </c:pt>
                <c:pt idx="410">
                  <c:v>-83.383689880000006</c:v>
                </c:pt>
                <c:pt idx="411">
                  <c:v>-83.383689880000006</c:v>
                </c:pt>
                <c:pt idx="412">
                  <c:v>-84.548164368000002</c:v>
                </c:pt>
                <c:pt idx="413">
                  <c:v>-83.898643493999998</c:v>
                </c:pt>
                <c:pt idx="414">
                  <c:v>-85.803451538000004</c:v>
                </c:pt>
                <c:pt idx="415">
                  <c:v>-85.803451538000004</c:v>
                </c:pt>
                <c:pt idx="416">
                  <c:v>-86.296493530000006</c:v>
                </c:pt>
                <c:pt idx="417">
                  <c:v>-86.273078917999996</c:v>
                </c:pt>
                <c:pt idx="418">
                  <c:v>-86.273078917999996</c:v>
                </c:pt>
                <c:pt idx="419">
                  <c:v>-87.691017150999997</c:v>
                </c:pt>
                <c:pt idx="420">
                  <c:v>-86.101356506000002</c:v>
                </c:pt>
                <c:pt idx="421">
                  <c:v>-86.805969238000003</c:v>
                </c:pt>
                <c:pt idx="422">
                  <c:v>-86.805969238000003</c:v>
                </c:pt>
                <c:pt idx="423">
                  <c:v>-83.901214600000003</c:v>
                </c:pt>
                <c:pt idx="424">
                  <c:v>-87.694549561000002</c:v>
                </c:pt>
                <c:pt idx="425">
                  <c:v>-85.590766907000003</c:v>
                </c:pt>
                <c:pt idx="426">
                  <c:v>-85.590766907000003</c:v>
                </c:pt>
                <c:pt idx="427">
                  <c:v>-87.140220642000003</c:v>
                </c:pt>
                <c:pt idx="428">
                  <c:v>-85.049850464000002</c:v>
                </c:pt>
                <c:pt idx="429">
                  <c:v>-85.049850464000002</c:v>
                </c:pt>
                <c:pt idx="430">
                  <c:v>-86.972999572999996</c:v>
                </c:pt>
                <c:pt idx="431">
                  <c:v>-84.230918884000005</c:v>
                </c:pt>
                <c:pt idx="432">
                  <c:v>-81.732574463000006</c:v>
                </c:pt>
                <c:pt idx="433">
                  <c:v>-81.732574463000006</c:v>
                </c:pt>
                <c:pt idx="434">
                  <c:v>-89.240615844999994</c:v>
                </c:pt>
                <c:pt idx="435">
                  <c:v>-87.526573181000003</c:v>
                </c:pt>
                <c:pt idx="436">
                  <c:v>-84.224586486999996</c:v>
                </c:pt>
                <c:pt idx="437">
                  <c:v>-84.224586486999996</c:v>
                </c:pt>
                <c:pt idx="438">
                  <c:v>-87.532165527000004</c:v>
                </c:pt>
                <c:pt idx="439">
                  <c:v>-86.308425903</c:v>
                </c:pt>
                <c:pt idx="440">
                  <c:v>-86.467018127000003</c:v>
                </c:pt>
                <c:pt idx="441">
                  <c:v>-86.467018127000003</c:v>
                </c:pt>
                <c:pt idx="442">
                  <c:v>-85.548217773000005</c:v>
                </c:pt>
                <c:pt idx="443">
                  <c:v>-86.034141540999997</c:v>
                </c:pt>
                <c:pt idx="444">
                  <c:v>-88.259338378999999</c:v>
                </c:pt>
                <c:pt idx="445">
                  <c:v>-88.259338378999999</c:v>
                </c:pt>
                <c:pt idx="446">
                  <c:v>-85.395050049000005</c:v>
                </c:pt>
                <c:pt idx="447">
                  <c:v>-83.183517456000004</c:v>
                </c:pt>
                <c:pt idx="448">
                  <c:v>-83.183517456000004</c:v>
                </c:pt>
                <c:pt idx="449">
                  <c:v>-88.020820618000002</c:v>
                </c:pt>
                <c:pt idx="450">
                  <c:v>-86.032028198000006</c:v>
                </c:pt>
                <c:pt idx="451">
                  <c:v>-86.116638183999996</c:v>
                </c:pt>
                <c:pt idx="452">
                  <c:v>-86.116638183999996</c:v>
                </c:pt>
                <c:pt idx="453">
                  <c:v>-83.345870972</c:v>
                </c:pt>
                <c:pt idx="454">
                  <c:v>-85.595611571999996</c:v>
                </c:pt>
                <c:pt idx="455">
                  <c:v>-85.224296570000007</c:v>
                </c:pt>
                <c:pt idx="456">
                  <c:v>-85.224296570000007</c:v>
                </c:pt>
                <c:pt idx="457">
                  <c:v>-84.541450499999996</c:v>
                </c:pt>
                <c:pt idx="458">
                  <c:v>-85.021377563000001</c:v>
                </c:pt>
                <c:pt idx="459">
                  <c:v>-85.021377563000001</c:v>
                </c:pt>
                <c:pt idx="460">
                  <c:v>-86.013099670000003</c:v>
                </c:pt>
                <c:pt idx="461">
                  <c:v>-83.050857543999996</c:v>
                </c:pt>
                <c:pt idx="462">
                  <c:v>-87.652725219999994</c:v>
                </c:pt>
                <c:pt idx="463">
                  <c:v>-87.652725219999994</c:v>
                </c:pt>
                <c:pt idx="464">
                  <c:v>-87.509757996000005</c:v>
                </c:pt>
                <c:pt idx="465">
                  <c:v>-85.278549193999993</c:v>
                </c:pt>
                <c:pt idx="466">
                  <c:v>-83.114875792999996</c:v>
                </c:pt>
                <c:pt idx="467">
                  <c:v>-83.114875792999996</c:v>
                </c:pt>
                <c:pt idx="468">
                  <c:v>-85.327873229999994</c:v>
                </c:pt>
                <c:pt idx="469">
                  <c:v>-86.176361084000007</c:v>
                </c:pt>
                <c:pt idx="470">
                  <c:v>-85.571662903000004</c:v>
                </c:pt>
                <c:pt idx="471">
                  <c:v>-85.571662903000004</c:v>
                </c:pt>
                <c:pt idx="472">
                  <c:v>-85.885635375999996</c:v>
                </c:pt>
                <c:pt idx="473">
                  <c:v>-86.466842650999993</c:v>
                </c:pt>
                <c:pt idx="474">
                  <c:v>-86.466842650999993</c:v>
                </c:pt>
                <c:pt idx="475">
                  <c:v>-86.168815613000007</c:v>
                </c:pt>
                <c:pt idx="476">
                  <c:v>-84.859191894999995</c:v>
                </c:pt>
                <c:pt idx="477">
                  <c:v>-88.51499939</c:v>
                </c:pt>
                <c:pt idx="478">
                  <c:v>-88.51499939</c:v>
                </c:pt>
                <c:pt idx="479">
                  <c:v>-88.716873168999996</c:v>
                </c:pt>
                <c:pt idx="480">
                  <c:v>-87.110046386999997</c:v>
                </c:pt>
                <c:pt idx="481">
                  <c:v>-86.015487671000002</c:v>
                </c:pt>
                <c:pt idx="482">
                  <c:v>-86.015487671000002</c:v>
                </c:pt>
                <c:pt idx="483">
                  <c:v>-87.050132751000007</c:v>
                </c:pt>
                <c:pt idx="484">
                  <c:v>-82.863082886000001</c:v>
                </c:pt>
                <c:pt idx="485">
                  <c:v>-84.734237671000002</c:v>
                </c:pt>
                <c:pt idx="486">
                  <c:v>-84.734237671000002</c:v>
                </c:pt>
                <c:pt idx="487">
                  <c:v>-84.633926392000006</c:v>
                </c:pt>
                <c:pt idx="488">
                  <c:v>-85.818695067999997</c:v>
                </c:pt>
                <c:pt idx="489">
                  <c:v>-85.818695067999997</c:v>
                </c:pt>
                <c:pt idx="490">
                  <c:v>-84.712608337000006</c:v>
                </c:pt>
                <c:pt idx="491">
                  <c:v>-83.997009277000004</c:v>
                </c:pt>
                <c:pt idx="492">
                  <c:v>-83.386474609000004</c:v>
                </c:pt>
                <c:pt idx="493">
                  <c:v>-83.386474609000004</c:v>
                </c:pt>
                <c:pt idx="494">
                  <c:v>-85.481849670000003</c:v>
                </c:pt>
                <c:pt idx="495">
                  <c:v>-85.779045104999994</c:v>
                </c:pt>
                <c:pt idx="496">
                  <c:v>-86.983543396000002</c:v>
                </c:pt>
                <c:pt idx="497">
                  <c:v>-86.983543396000002</c:v>
                </c:pt>
                <c:pt idx="498">
                  <c:v>-86.748359679999993</c:v>
                </c:pt>
                <c:pt idx="499">
                  <c:v>-86.806320189999994</c:v>
                </c:pt>
                <c:pt idx="500">
                  <c:v>-87.521911621000001</c:v>
                </c:pt>
                <c:pt idx="501">
                  <c:v>-87.521911621000001</c:v>
                </c:pt>
                <c:pt idx="502">
                  <c:v>-85.412841796999999</c:v>
                </c:pt>
                <c:pt idx="503">
                  <c:v>-85.230682372999993</c:v>
                </c:pt>
                <c:pt idx="504">
                  <c:v>-85.230682372999993</c:v>
                </c:pt>
                <c:pt idx="505">
                  <c:v>-86.500923157000003</c:v>
                </c:pt>
                <c:pt idx="506">
                  <c:v>-85.155960082999997</c:v>
                </c:pt>
                <c:pt idx="507">
                  <c:v>-86.773338318</c:v>
                </c:pt>
                <c:pt idx="508">
                  <c:v>-86.773338318</c:v>
                </c:pt>
                <c:pt idx="509">
                  <c:v>-85.644950867000006</c:v>
                </c:pt>
                <c:pt idx="510">
                  <c:v>-89.890014648000005</c:v>
                </c:pt>
                <c:pt idx="511">
                  <c:v>-84.364318847999996</c:v>
                </c:pt>
                <c:pt idx="512">
                  <c:v>-84.364318847999996</c:v>
                </c:pt>
                <c:pt idx="513">
                  <c:v>-86.584426879999995</c:v>
                </c:pt>
                <c:pt idx="514">
                  <c:v>-87.418312072999996</c:v>
                </c:pt>
                <c:pt idx="515">
                  <c:v>-87.256423949999999</c:v>
                </c:pt>
                <c:pt idx="516">
                  <c:v>-87.256423949999999</c:v>
                </c:pt>
                <c:pt idx="517">
                  <c:v>-83.598243713000002</c:v>
                </c:pt>
                <c:pt idx="518">
                  <c:v>-85.143745421999995</c:v>
                </c:pt>
                <c:pt idx="519">
                  <c:v>-85.143745421999995</c:v>
                </c:pt>
                <c:pt idx="520">
                  <c:v>-86.761032103999995</c:v>
                </c:pt>
                <c:pt idx="521">
                  <c:v>-85.962234496999997</c:v>
                </c:pt>
                <c:pt idx="522">
                  <c:v>-87.899345397999994</c:v>
                </c:pt>
                <c:pt idx="523">
                  <c:v>-87.899345397999994</c:v>
                </c:pt>
                <c:pt idx="524">
                  <c:v>-90.471282959000007</c:v>
                </c:pt>
                <c:pt idx="525">
                  <c:v>-84.681983947999996</c:v>
                </c:pt>
                <c:pt idx="526">
                  <c:v>-83.119064331000004</c:v>
                </c:pt>
                <c:pt idx="527">
                  <c:v>-83.119064331000004</c:v>
                </c:pt>
                <c:pt idx="528">
                  <c:v>-87.076934813999998</c:v>
                </c:pt>
                <c:pt idx="529">
                  <c:v>-85.642662048000005</c:v>
                </c:pt>
                <c:pt idx="530">
                  <c:v>-86.012573242000002</c:v>
                </c:pt>
                <c:pt idx="531">
                  <c:v>-86.012573242000002</c:v>
                </c:pt>
                <c:pt idx="532">
                  <c:v>-85.055015564000001</c:v>
                </c:pt>
                <c:pt idx="533">
                  <c:v>-88.435607910000002</c:v>
                </c:pt>
                <c:pt idx="534">
                  <c:v>-88.435607910000002</c:v>
                </c:pt>
                <c:pt idx="535">
                  <c:v>-88.664367675999998</c:v>
                </c:pt>
                <c:pt idx="536">
                  <c:v>-87.716850281000006</c:v>
                </c:pt>
                <c:pt idx="537">
                  <c:v>-83.821479796999995</c:v>
                </c:pt>
                <c:pt idx="538">
                  <c:v>-83.821479796999995</c:v>
                </c:pt>
                <c:pt idx="539">
                  <c:v>-85.297225952000005</c:v>
                </c:pt>
                <c:pt idx="540">
                  <c:v>-86.013748168999996</c:v>
                </c:pt>
                <c:pt idx="541">
                  <c:v>-83.991226196</c:v>
                </c:pt>
                <c:pt idx="542">
                  <c:v>-83.991226196</c:v>
                </c:pt>
                <c:pt idx="543">
                  <c:v>-87.404701232999997</c:v>
                </c:pt>
                <c:pt idx="544">
                  <c:v>-84.788505553999997</c:v>
                </c:pt>
                <c:pt idx="545">
                  <c:v>-83.747390746999997</c:v>
                </c:pt>
                <c:pt idx="546">
                  <c:v>-83.747390746999997</c:v>
                </c:pt>
                <c:pt idx="547">
                  <c:v>-86.765708923000005</c:v>
                </c:pt>
                <c:pt idx="548">
                  <c:v>-83.729530334000003</c:v>
                </c:pt>
                <c:pt idx="549">
                  <c:v>-83.729530334000003</c:v>
                </c:pt>
                <c:pt idx="550">
                  <c:v>-85.001159668</c:v>
                </c:pt>
                <c:pt idx="551">
                  <c:v>-82.030357361</c:v>
                </c:pt>
                <c:pt idx="552">
                  <c:v>-82.611717224000003</c:v>
                </c:pt>
                <c:pt idx="553">
                  <c:v>-82.611717224000003</c:v>
                </c:pt>
                <c:pt idx="554">
                  <c:v>-84.604988098000007</c:v>
                </c:pt>
                <c:pt idx="555">
                  <c:v>-88.870910644999995</c:v>
                </c:pt>
                <c:pt idx="556">
                  <c:v>-86.671401978000006</c:v>
                </c:pt>
                <c:pt idx="557">
                  <c:v>-86.671401978000006</c:v>
                </c:pt>
                <c:pt idx="558">
                  <c:v>-85.131431579999997</c:v>
                </c:pt>
                <c:pt idx="559">
                  <c:v>-91.119483947999996</c:v>
                </c:pt>
                <c:pt idx="560">
                  <c:v>-89.947387695000003</c:v>
                </c:pt>
                <c:pt idx="561">
                  <c:v>-89.947387695000003</c:v>
                </c:pt>
                <c:pt idx="562">
                  <c:v>-84.238494872999993</c:v>
                </c:pt>
                <c:pt idx="563">
                  <c:v>-86.574485779</c:v>
                </c:pt>
                <c:pt idx="564">
                  <c:v>-86.574485779</c:v>
                </c:pt>
                <c:pt idx="565">
                  <c:v>-83.414978027000004</c:v>
                </c:pt>
                <c:pt idx="566">
                  <c:v>-85.269546508999994</c:v>
                </c:pt>
                <c:pt idx="567">
                  <c:v>-87.568504333000007</c:v>
                </c:pt>
                <c:pt idx="568">
                  <c:v>-87.568504333000007</c:v>
                </c:pt>
                <c:pt idx="569">
                  <c:v>-85.230102539000001</c:v>
                </c:pt>
                <c:pt idx="570">
                  <c:v>-85.343353270999998</c:v>
                </c:pt>
                <c:pt idx="571">
                  <c:v>-86.526702881000006</c:v>
                </c:pt>
                <c:pt idx="572">
                  <c:v>-86.526702881000006</c:v>
                </c:pt>
                <c:pt idx="573">
                  <c:v>-83.838996886999993</c:v>
                </c:pt>
                <c:pt idx="574">
                  <c:v>-85.59046936</c:v>
                </c:pt>
                <c:pt idx="575">
                  <c:v>-85.59046936</c:v>
                </c:pt>
                <c:pt idx="576">
                  <c:v>-88.500595093000001</c:v>
                </c:pt>
                <c:pt idx="577">
                  <c:v>-87.407562256000006</c:v>
                </c:pt>
                <c:pt idx="578">
                  <c:v>-87.535614014000004</c:v>
                </c:pt>
                <c:pt idx="579">
                  <c:v>-87.535614014000004</c:v>
                </c:pt>
                <c:pt idx="580">
                  <c:v>-87.290473938000005</c:v>
                </c:pt>
                <c:pt idx="581">
                  <c:v>-86.267639160000002</c:v>
                </c:pt>
                <c:pt idx="582">
                  <c:v>-85.475906371999997</c:v>
                </c:pt>
                <c:pt idx="583">
                  <c:v>-85.475906371999997</c:v>
                </c:pt>
                <c:pt idx="584">
                  <c:v>-86.129341124999996</c:v>
                </c:pt>
                <c:pt idx="585">
                  <c:v>-83.736404418999996</c:v>
                </c:pt>
                <c:pt idx="586">
                  <c:v>-87.175788878999995</c:v>
                </c:pt>
                <c:pt idx="587">
                  <c:v>-87.175788878999995</c:v>
                </c:pt>
                <c:pt idx="588">
                  <c:v>-89.819435119999994</c:v>
                </c:pt>
                <c:pt idx="589">
                  <c:v>-84.391578674000002</c:v>
                </c:pt>
                <c:pt idx="590">
                  <c:v>-84.391578674000002</c:v>
                </c:pt>
                <c:pt idx="591">
                  <c:v>-85.918876647999994</c:v>
                </c:pt>
                <c:pt idx="592">
                  <c:v>-85.547653198000006</c:v>
                </c:pt>
                <c:pt idx="593">
                  <c:v>-85.935882567999997</c:v>
                </c:pt>
                <c:pt idx="594">
                  <c:v>-85.935882567999997</c:v>
                </c:pt>
                <c:pt idx="595">
                  <c:v>-88.948974609000004</c:v>
                </c:pt>
                <c:pt idx="596">
                  <c:v>-83.494750976999995</c:v>
                </c:pt>
                <c:pt idx="597">
                  <c:v>-83.311653136999993</c:v>
                </c:pt>
                <c:pt idx="598">
                  <c:v>-83.311653136999993</c:v>
                </c:pt>
                <c:pt idx="599">
                  <c:v>-85.594970703000001</c:v>
                </c:pt>
                <c:pt idx="600">
                  <c:v>-86.770576477000006</c:v>
                </c:pt>
                <c:pt idx="601">
                  <c:v>-86.770576477000006</c:v>
                </c:pt>
                <c:pt idx="602">
                  <c:v>-87.209907532000003</c:v>
                </c:pt>
                <c:pt idx="603">
                  <c:v>-88.023971558</c:v>
                </c:pt>
                <c:pt idx="604">
                  <c:v>-84.539855957</c:v>
                </c:pt>
                <c:pt idx="605">
                  <c:v>-84.539855957</c:v>
                </c:pt>
                <c:pt idx="606">
                  <c:v>-85.422378539999997</c:v>
                </c:pt>
                <c:pt idx="607">
                  <c:v>-83.976814270000006</c:v>
                </c:pt>
                <c:pt idx="608">
                  <c:v>-88.553619385000005</c:v>
                </c:pt>
                <c:pt idx="609">
                  <c:v>-88.553619385000005</c:v>
                </c:pt>
                <c:pt idx="610">
                  <c:v>-86.763679503999995</c:v>
                </c:pt>
                <c:pt idx="611">
                  <c:v>-85.237754821999999</c:v>
                </c:pt>
                <c:pt idx="612">
                  <c:v>-85.400779724000003</c:v>
                </c:pt>
                <c:pt idx="613">
                  <c:v>-85.400779724000003</c:v>
                </c:pt>
                <c:pt idx="614">
                  <c:v>-86.68359375</c:v>
                </c:pt>
                <c:pt idx="615">
                  <c:v>-87.969169617000006</c:v>
                </c:pt>
                <c:pt idx="616">
                  <c:v>-86.331047057999996</c:v>
                </c:pt>
                <c:pt idx="617">
                  <c:v>-86.331047057999996</c:v>
                </c:pt>
                <c:pt idx="618">
                  <c:v>-88.053161621000001</c:v>
                </c:pt>
                <c:pt idx="619">
                  <c:v>-88.283523560000006</c:v>
                </c:pt>
                <c:pt idx="620">
                  <c:v>-88.283523560000006</c:v>
                </c:pt>
                <c:pt idx="621">
                  <c:v>-86.017181395999998</c:v>
                </c:pt>
                <c:pt idx="622">
                  <c:v>-86.405746460000003</c:v>
                </c:pt>
                <c:pt idx="623">
                  <c:v>-84.650192261000001</c:v>
                </c:pt>
                <c:pt idx="624">
                  <c:v>-84.650192261000001</c:v>
                </c:pt>
                <c:pt idx="625">
                  <c:v>-83.559776306000003</c:v>
                </c:pt>
                <c:pt idx="626">
                  <c:v>-83.466316223000007</c:v>
                </c:pt>
                <c:pt idx="627">
                  <c:v>-84.514541625999996</c:v>
                </c:pt>
                <c:pt idx="628">
                  <c:v>-84.514541625999996</c:v>
                </c:pt>
                <c:pt idx="629">
                  <c:v>-88.602409363000007</c:v>
                </c:pt>
                <c:pt idx="630">
                  <c:v>-83.606834411999998</c:v>
                </c:pt>
                <c:pt idx="631">
                  <c:v>-90.709548949999999</c:v>
                </c:pt>
                <c:pt idx="632">
                  <c:v>-90.709548949999999</c:v>
                </c:pt>
                <c:pt idx="633">
                  <c:v>-86.082969665999997</c:v>
                </c:pt>
                <c:pt idx="634">
                  <c:v>-87.607185364000003</c:v>
                </c:pt>
                <c:pt idx="635">
                  <c:v>-87.607185364000003</c:v>
                </c:pt>
                <c:pt idx="636">
                  <c:v>-88.059234618999994</c:v>
                </c:pt>
                <c:pt idx="637">
                  <c:v>-85.580772400000001</c:v>
                </c:pt>
                <c:pt idx="638">
                  <c:v>-89.603713988999999</c:v>
                </c:pt>
                <c:pt idx="639">
                  <c:v>-89.603713988999999</c:v>
                </c:pt>
                <c:pt idx="640">
                  <c:v>-86.016822814999998</c:v>
                </c:pt>
                <c:pt idx="641">
                  <c:v>-82.495437621999997</c:v>
                </c:pt>
                <c:pt idx="642">
                  <c:v>-86.056175232000001</c:v>
                </c:pt>
                <c:pt idx="643">
                  <c:v>-86.056175232000001</c:v>
                </c:pt>
                <c:pt idx="644">
                  <c:v>-83.688941955999994</c:v>
                </c:pt>
                <c:pt idx="645">
                  <c:v>-84.539260863999999</c:v>
                </c:pt>
                <c:pt idx="646">
                  <c:v>-86.027793884000005</c:v>
                </c:pt>
                <c:pt idx="647">
                  <c:v>-86.027793884000005</c:v>
                </c:pt>
                <c:pt idx="648">
                  <c:v>-85.181304932000003</c:v>
                </c:pt>
                <c:pt idx="649">
                  <c:v>-87.550956725999995</c:v>
                </c:pt>
                <c:pt idx="650">
                  <c:v>-87.550956725999995</c:v>
                </c:pt>
                <c:pt idx="651">
                  <c:v>-83.467468261999997</c:v>
                </c:pt>
                <c:pt idx="652">
                  <c:v>-85.640159607000001</c:v>
                </c:pt>
                <c:pt idx="653">
                  <c:v>-86.159439086999996</c:v>
                </c:pt>
                <c:pt idx="654">
                  <c:v>-86.159439086999996</c:v>
                </c:pt>
                <c:pt idx="655">
                  <c:v>-84.379882812999995</c:v>
                </c:pt>
                <c:pt idx="656">
                  <c:v>-87.901016235</c:v>
                </c:pt>
                <c:pt idx="657">
                  <c:v>-87.901016235</c:v>
                </c:pt>
                <c:pt idx="658">
                  <c:v>-81.880706786999994</c:v>
                </c:pt>
                <c:pt idx="659">
                  <c:v>-87.490562439000001</c:v>
                </c:pt>
                <c:pt idx="660">
                  <c:v>-89.491699218999997</c:v>
                </c:pt>
                <c:pt idx="661">
                  <c:v>-89.491699218999997</c:v>
                </c:pt>
                <c:pt idx="662">
                  <c:v>-85.534790039000001</c:v>
                </c:pt>
                <c:pt idx="663">
                  <c:v>-84.863052367999998</c:v>
                </c:pt>
                <c:pt idx="664">
                  <c:v>-86.256698607999994</c:v>
                </c:pt>
                <c:pt idx="665">
                  <c:v>-86.256698607999994</c:v>
                </c:pt>
                <c:pt idx="666">
                  <c:v>-85.813217163000004</c:v>
                </c:pt>
                <c:pt idx="667">
                  <c:v>-85.914855957</c:v>
                </c:pt>
                <c:pt idx="668">
                  <c:v>-87.436004639000004</c:v>
                </c:pt>
                <c:pt idx="669">
                  <c:v>-87.436004639000004</c:v>
                </c:pt>
                <c:pt idx="670">
                  <c:v>-82.051170349000003</c:v>
                </c:pt>
                <c:pt idx="671">
                  <c:v>-86.737228393999999</c:v>
                </c:pt>
                <c:pt idx="672">
                  <c:v>-85.967437743999994</c:v>
                </c:pt>
                <c:pt idx="673">
                  <c:v>-85.967437743999994</c:v>
                </c:pt>
                <c:pt idx="674">
                  <c:v>-87.756164550999998</c:v>
                </c:pt>
                <c:pt idx="675">
                  <c:v>-83.995513915999993</c:v>
                </c:pt>
                <c:pt idx="676">
                  <c:v>-83.995513915999993</c:v>
                </c:pt>
                <c:pt idx="677">
                  <c:v>-85.459114075000002</c:v>
                </c:pt>
                <c:pt idx="678">
                  <c:v>-85.016784668</c:v>
                </c:pt>
                <c:pt idx="679">
                  <c:v>-86.216003418</c:v>
                </c:pt>
                <c:pt idx="680">
                  <c:v>-86.216003418</c:v>
                </c:pt>
                <c:pt idx="681">
                  <c:v>-83.168792725000003</c:v>
                </c:pt>
                <c:pt idx="682">
                  <c:v>-88.079742432000003</c:v>
                </c:pt>
                <c:pt idx="683">
                  <c:v>-84.491836547999995</c:v>
                </c:pt>
                <c:pt idx="684">
                  <c:v>-84.491836547999995</c:v>
                </c:pt>
                <c:pt idx="685">
                  <c:v>-89.448173522999994</c:v>
                </c:pt>
                <c:pt idx="686">
                  <c:v>-83.342720032000003</c:v>
                </c:pt>
                <c:pt idx="687">
                  <c:v>-83.342720032000003</c:v>
                </c:pt>
                <c:pt idx="688">
                  <c:v>-87.524314880000006</c:v>
                </c:pt>
                <c:pt idx="689">
                  <c:v>-85.990821838000002</c:v>
                </c:pt>
                <c:pt idx="690">
                  <c:v>-88.198852539000001</c:v>
                </c:pt>
                <c:pt idx="691">
                  <c:v>-88.198852539000001</c:v>
                </c:pt>
                <c:pt idx="692">
                  <c:v>-84.302291870000005</c:v>
                </c:pt>
                <c:pt idx="693">
                  <c:v>-85.143943786999998</c:v>
                </c:pt>
                <c:pt idx="694">
                  <c:v>-85.742782593000001</c:v>
                </c:pt>
                <c:pt idx="695">
                  <c:v>-85.742782593000001</c:v>
                </c:pt>
                <c:pt idx="696">
                  <c:v>-87.339721679999997</c:v>
                </c:pt>
                <c:pt idx="697">
                  <c:v>-85.347038268999995</c:v>
                </c:pt>
                <c:pt idx="698">
                  <c:v>-86.973571777000004</c:v>
                </c:pt>
                <c:pt idx="699">
                  <c:v>-86.973571777000004</c:v>
                </c:pt>
                <c:pt idx="700">
                  <c:v>-86.163200377999999</c:v>
                </c:pt>
                <c:pt idx="701">
                  <c:v>-83.846984863000003</c:v>
                </c:pt>
                <c:pt idx="702">
                  <c:v>-83.548454285000005</c:v>
                </c:pt>
                <c:pt idx="703">
                  <c:v>-83.548454285000005</c:v>
                </c:pt>
                <c:pt idx="704">
                  <c:v>-88.535263061999999</c:v>
                </c:pt>
                <c:pt idx="705">
                  <c:v>-86.444084167</c:v>
                </c:pt>
                <c:pt idx="706">
                  <c:v>-86.444084167</c:v>
                </c:pt>
                <c:pt idx="707">
                  <c:v>-87.878852843999994</c:v>
                </c:pt>
                <c:pt idx="708">
                  <c:v>-87.990539550999998</c:v>
                </c:pt>
                <c:pt idx="709">
                  <c:v>-84.028984070000007</c:v>
                </c:pt>
                <c:pt idx="710">
                  <c:v>-84.028984070000007</c:v>
                </c:pt>
                <c:pt idx="711">
                  <c:v>-87.343627929999997</c:v>
                </c:pt>
                <c:pt idx="712">
                  <c:v>-85.402572632000002</c:v>
                </c:pt>
                <c:pt idx="713">
                  <c:v>-85.522521972999996</c:v>
                </c:pt>
                <c:pt idx="714">
                  <c:v>-85.522521972999996</c:v>
                </c:pt>
                <c:pt idx="715">
                  <c:v>-83.968376160000005</c:v>
                </c:pt>
                <c:pt idx="716">
                  <c:v>-85.645637511999993</c:v>
                </c:pt>
                <c:pt idx="717">
                  <c:v>-85.645637511999993</c:v>
                </c:pt>
                <c:pt idx="718">
                  <c:v>-84.010498046999999</c:v>
                </c:pt>
                <c:pt idx="719">
                  <c:v>-83.817352295000006</c:v>
                </c:pt>
                <c:pt idx="720">
                  <c:v>-83.390525818</c:v>
                </c:pt>
                <c:pt idx="721">
                  <c:v>-83.390525818</c:v>
                </c:pt>
                <c:pt idx="722">
                  <c:v>-87.397102356000005</c:v>
                </c:pt>
                <c:pt idx="723">
                  <c:v>-85.099662781000006</c:v>
                </c:pt>
                <c:pt idx="724">
                  <c:v>-88.735435486</c:v>
                </c:pt>
                <c:pt idx="725">
                  <c:v>-88.735435486</c:v>
                </c:pt>
                <c:pt idx="726">
                  <c:v>-84.419708252000007</c:v>
                </c:pt>
                <c:pt idx="727">
                  <c:v>-87.662940978999998</c:v>
                </c:pt>
                <c:pt idx="728">
                  <c:v>-86.792213439999998</c:v>
                </c:pt>
                <c:pt idx="729">
                  <c:v>-86.792213439999998</c:v>
                </c:pt>
                <c:pt idx="730">
                  <c:v>-85.633598328000005</c:v>
                </c:pt>
                <c:pt idx="731">
                  <c:v>-87.803329468000001</c:v>
                </c:pt>
                <c:pt idx="732">
                  <c:v>-86.915481567</c:v>
                </c:pt>
                <c:pt idx="733">
                  <c:v>-86.915481567</c:v>
                </c:pt>
                <c:pt idx="734">
                  <c:v>-83.480873107999997</c:v>
                </c:pt>
                <c:pt idx="735">
                  <c:v>-86.162605286000002</c:v>
                </c:pt>
                <c:pt idx="736">
                  <c:v>-86.162605286000002</c:v>
                </c:pt>
                <c:pt idx="737">
                  <c:v>-85.774948120000005</c:v>
                </c:pt>
                <c:pt idx="738">
                  <c:v>-83.589309692</c:v>
                </c:pt>
                <c:pt idx="739">
                  <c:v>-84.478660583000007</c:v>
                </c:pt>
                <c:pt idx="740">
                  <c:v>-84.478660583000007</c:v>
                </c:pt>
                <c:pt idx="741">
                  <c:v>-84.114051818999997</c:v>
                </c:pt>
                <c:pt idx="742">
                  <c:v>-82.038818359000004</c:v>
                </c:pt>
                <c:pt idx="743">
                  <c:v>-87.536018372000001</c:v>
                </c:pt>
                <c:pt idx="744">
                  <c:v>-87.536018372000001</c:v>
                </c:pt>
                <c:pt idx="745">
                  <c:v>-86.569229125999996</c:v>
                </c:pt>
                <c:pt idx="746">
                  <c:v>-84.706092834000003</c:v>
                </c:pt>
                <c:pt idx="747">
                  <c:v>-84.706092834000003</c:v>
                </c:pt>
                <c:pt idx="748">
                  <c:v>-84.416549683</c:v>
                </c:pt>
                <c:pt idx="749">
                  <c:v>-86.493141174000002</c:v>
                </c:pt>
                <c:pt idx="750">
                  <c:v>-87.377822875999996</c:v>
                </c:pt>
                <c:pt idx="751">
                  <c:v>-87.377822875999996</c:v>
                </c:pt>
                <c:pt idx="752">
                  <c:v>-87.273498535000002</c:v>
                </c:pt>
                <c:pt idx="753">
                  <c:v>-85.61265564</c:v>
                </c:pt>
                <c:pt idx="754">
                  <c:v>-84.969039917000003</c:v>
                </c:pt>
                <c:pt idx="755">
                  <c:v>-84.969039917000003</c:v>
                </c:pt>
                <c:pt idx="756">
                  <c:v>-84.899482727000006</c:v>
                </c:pt>
                <c:pt idx="757">
                  <c:v>-85.582069396999998</c:v>
                </c:pt>
                <c:pt idx="758">
                  <c:v>-86.537345885999997</c:v>
                </c:pt>
                <c:pt idx="759">
                  <c:v>-86.537345885999997</c:v>
                </c:pt>
                <c:pt idx="760">
                  <c:v>-85.842948914000004</c:v>
                </c:pt>
                <c:pt idx="761">
                  <c:v>-82.409591675000001</c:v>
                </c:pt>
                <c:pt idx="762">
                  <c:v>-85.181488036999994</c:v>
                </c:pt>
                <c:pt idx="763">
                  <c:v>-85.181488036999994</c:v>
                </c:pt>
                <c:pt idx="764">
                  <c:v>-86.689056395999998</c:v>
                </c:pt>
                <c:pt idx="765">
                  <c:v>-87.536781310999999</c:v>
                </c:pt>
                <c:pt idx="766">
                  <c:v>-87.536781310999999</c:v>
                </c:pt>
                <c:pt idx="767">
                  <c:v>-87.707984924000002</c:v>
                </c:pt>
                <c:pt idx="768">
                  <c:v>-86.047279357999997</c:v>
                </c:pt>
                <c:pt idx="769">
                  <c:v>-84.555679321</c:v>
                </c:pt>
                <c:pt idx="770">
                  <c:v>-84.555679321</c:v>
                </c:pt>
                <c:pt idx="771">
                  <c:v>-85.142173767000003</c:v>
                </c:pt>
                <c:pt idx="772">
                  <c:v>-84.792419433999996</c:v>
                </c:pt>
                <c:pt idx="773">
                  <c:v>-84.764335631999998</c:v>
                </c:pt>
                <c:pt idx="774">
                  <c:v>-84.764335631999998</c:v>
                </c:pt>
                <c:pt idx="775">
                  <c:v>-86.201705933</c:v>
                </c:pt>
                <c:pt idx="776">
                  <c:v>-85.182472228999998</c:v>
                </c:pt>
                <c:pt idx="777">
                  <c:v>-84.872009277000004</c:v>
                </c:pt>
                <c:pt idx="778">
                  <c:v>-84.872009277000004</c:v>
                </c:pt>
                <c:pt idx="779">
                  <c:v>-83.072700499999996</c:v>
                </c:pt>
                <c:pt idx="780">
                  <c:v>-84.872444153000004</c:v>
                </c:pt>
                <c:pt idx="781">
                  <c:v>-84.872444153000004</c:v>
                </c:pt>
                <c:pt idx="782">
                  <c:v>-88.138580321999996</c:v>
                </c:pt>
                <c:pt idx="783">
                  <c:v>-84.420814514</c:v>
                </c:pt>
                <c:pt idx="784">
                  <c:v>-84.443565368999998</c:v>
                </c:pt>
                <c:pt idx="785">
                  <c:v>-84.443565368999998</c:v>
                </c:pt>
                <c:pt idx="786">
                  <c:v>-85.391593932999996</c:v>
                </c:pt>
                <c:pt idx="787">
                  <c:v>-87.101409911999994</c:v>
                </c:pt>
                <c:pt idx="788">
                  <c:v>-85.559112549000005</c:v>
                </c:pt>
                <c:pt idx="789">
                  <c:v>-85.559112549000005</c:v>
                </c:pt>
                <c:pt idx="790">
                  <c:v>-85.752677917</c:v>
                </c:pt>
                <c:pt idx="791">
                  <c:v>-86.300025939999998</c:v>
                </c:pt>
                <c:pt idx="792">
                  <c:v>-86.300025939999998</c:v>
                </c:pt>
                <c:pt idx="793">
                  <c:v>-84.506408691000004</c:v>
                </c:pt>
                <c:pt idx="794">
                  <c:v>-86.456474303999997</c:v>
                </c:pt>
                <c:pt idx="795">
                  <c:v>-87.172050475999995</c:v>
                </c:pt>
                <c:pt idx="796">
                  <c:v>-87.172050475999995</c:v>
                </c:pt>
                <c:pt idx="797">
                  <c:v>-87.332473754999995</c:v>
                </c:pt>
                <c:pt idx="798">
                  <c:v>-85.152015685999999</c:v>
                </c:pt>
                <c:pt idx="799">
                  <c:v>-87.926589965999995</c:v>
                </c:pt>
                <c:pt idx="800">
                  <c:v>-87.926589965999995</c:v>
                </c:pt>
                <c:pt idx="801">
                  <c:v>-85.139335631999998</c:v>
                </c:pt>
                <c:pt idx="802">
                  <c:v>-85.723251343000001</c:v>
                </c:pt>
                <c:pt idx="803">
                  <c:v>-85.723251343000001</c:v>
                </c:pt>
                <c:pt idx="804">
                  <c:v>-85.633010863999999</c:v>
                </c:pt>
                <c:pt idx="805">
                  <c:v>-88.589401245000005</c:v>
                </c:pt>
                <c:pt idx="806">
                  <c:v>-86.483444214000002</c:v>
                </c:pt>
                <c:pt idx="807">
                  <c:v>-86.483444214000002</c:v>
                </c:pt>
                <c:pt idx="808">
                  <c:v>-86.271148682000003</c:v>
                </c:pt>
                <c:pt idx="809">
                  <c:v>-85.745292664000004</c:v>
                </c:pt>
                <c:pt idx="810">
                  <c:v>-85.947097778</c:v>
                </c:pt>
                <c:pt idx="811">
                  <c:v>-85.947097778</c:v>
                </c:pt>
                <c:pt idx="812">
                  <c:v>-87.990562439000001</c:v>
                </c:pt>
                <c:pt idx="813">
                  <c:v>-84.355628967000001</c:v>
                </c:pt>
                <c:pt idx="814">
                  <c:v>-88.268470764</c:v>
                </c:pt>
                <c:pt idx="815">
                  <c:v>-88.268470764</c:v>
                </c:pt>
                <c:pt idx="816">
                  <c:v>-83.910369872999993</c:v>
                </c:pt>
                <c:pt idx="817">
                  <c:v>-85.847572326999995</c:v>
                </c:pt>
                <c:pt idx="818">
                  <c:v>-85.847572326999995</c:v>
                </c:pt>
                <c:pt idx="819">
                  <c:v>-86.882377625000004</c:v>
                </c:pt>
                <c:pt idx="820">
                  <c:v>-85.989593506000006</c:v>
                </c:pt>
                <c:pt idx="821">
                  <c:v>-88.759735106999997</c:v>
                </c:pt>
                <c:pt idx="822">
                  <c:v>-88.759735106999997</c:v>
                </c:pt>
                <c:pt idx="823">
                  <c:v>-88.438827515</c:v>
                </c:pt>
                <c:pt idx="824">
                  <c:v>-85.373596191000004</c:v>
                </c:pt>
                <c:pt idx="825">
                  <c:v>-83.950485228999995</c:v>
                </c:pt>
                <c:pt idx="826">
                  <c:v>-83.950485228999995</c:v>
                </c:pt>
                <c:pt idx="827">
                  <c:v>-85.136024474999999</c:v>
                </c:pt>
                <c:pt idx="828">
                  <c:v>-88.504714965999995</c:v>
                </c:pt>
                <c:pt idx="829">
                  <c:v>-88.504714965999995</c:v>
                </c:pt>
                <c:pt idx="830">
                  <c:v>-85.556480407999999</c:v>
                </c:pt>
                <c:pt idx="831">
                  <c:v>-84.342445373999993</c:v>
                </c:pt>
                <c:pt idx="832">
                  <c:v>-81.843460082999997</c:v>
                </c:pt>
                <c:pt idx="833">
                  <c:v>-81.843460082999997</c:v>
                </c:pt>
                <c:pt idx="834">
                  <c:v>-86.683540343999994</c:v>
                </c:pt>
                <c:pt idx="835">
                  <c:v>-83.298332213999998</c:v>
                </c:pt>
                <c:pt idx="836">
                  <c:v>-83.649917603000006</c:v>
                </c:pt>
                <c:pt idx="837">
                  <c:v>-83.649917603000006</c:v>
                </c:pt>
                <c:pt idx="838">
                  <c:v>-81.733673096000004</c:v>
                </c:pt>
                <c:pt idx="839">
                  <c:v>-84.463325499999996</c:v>
                </c:pt>
                <c:pt idx="840">
                  <c:v>-84.463325499999996</c:v>
                </c:pt>
                <c:pt idx="841">
                  <c:v>-85.166152953999998</c:v>
                </c:pt>
                <c:pt idx="842">
                  <c:v>-88.458305358999993</c:v>
                </c:pt>
                <c:pt idx="843">
                  <c:v>-85.361961364999999</c:v>
                </c:pt>
                <c:pt idx="844">
                  <c:v>-85.361961364999999</c:v>
                </c:pt>
                <c:pt idx="845">
                  <c:v>-86.518074036000002</c:v>
                </c:pt>
                <c:pt idx="846">
                  <c:v>-87.754859924000002</c:v>
                </c:pt>
                <c:pt idx="847">
                  <c:v>-87.736198424999998</c:v>
                </c:pt>
                <c:pt idx="848">
                  <c:v>-87.736198424999998</c:v>
                </c:pt>
                <c:pt idx="849">
                  <c:v>-87.477508545000006</c:v>
                </c:pt>
                <c:pt idx="850">
                  <c:v>-86.336944579999994</c:v>
                </c:pt>
                <c:pt idx="851">
                  <c:v>-86.043342589999995</c:v>
                </c:pt>
                <c:pt idx="852">
                  <c:v>-86.043342589999995</c:v>
                </c:pt>
                <c:pt idx="853">
                  <c:v>-89.407562256000006</c:v>
                </c:pt>
                <c:pt idx="854">
                  <c:v>-83.524772643999995</c:v>
                </c:pt>
                <c:pt idx="855">
                  <c:v>-87.546707153</c:v>
                </c:pt>
                <c:pt idx="856">
                  <c:v>-87.546707153</c:v>
                </c:pt>
                <c:pt idx="857">
                  <c:v>-85.073127747000001</c:v>
                </c:pt>
                <c:pt idx="858">
                  <c:v>-84.984840392999999</c:v>
                </c:pt>
                <c:pt idx="859">
                  <c:v>-84.355712890999996</c:v>
                </c:pt>
                <c:pt idx="860">
                  <c:v>-84.355712890999996</c:v>
                </c:pt>
                <c:pt idx="861">
                  <c:v>-86.833267211999996</c:v>
                </c:pt>
                <c:pt idx="862">
                  <c:v>-88.866462708</c:v>
                </c:pt>
                <c:pt idx="863">
                  <c:v>-88.866462708</c:v>
                </c:pt>
                <c:pt idx="864">
                  <c:v>-85.875915527000004</c:v>
                </c:pt>
                <c:pt idx="865">
                  <c:v>-83.635658264</c:v>
                </c:pt>
                <c:pt idx="866">
                  <c:v>-84.369941710999996</c:v>
                </c:pt>
                <c:pt idx="867">
                  <c:v>-84.369941710999996</c:v>
                </c:pt>
                <c:pt idx="868">
                  <c:v>-83.636390685999999</c:v>
                </c:pt>
                <c:pt idx="869">
                  <c:v>-84.746398925999998</c:v>
                </c:pt>
                <c:pt idx="870">
                  <c:v>-85.245765685999999</c:v>
                </c:pt>
                <c:pt idx="871">
                  <c:v>-85.245765685999999</c:v>
                </c:pt>
                <c:pt idx="872">
                  <c:v>-87.584487914999997</c:v>
                </c:pt>
                <c:pt idx="873">
                  <c:v>-85.073471068999993</c:v>
                </c:pt>
                <c:pt idx="874">
                  <c:v>-85.073471068999993</c:v>
                </c:pt>
                <c:pt idx="875">
                  <c:v>-88.649490356000001</c:v>
                </c:pt>
                <c:pt idx="876">
                  <c:v>-86.251068114999995</c:v>
                </c:pt>
                <c:pt idx="877">
                  <c:v>-85.464782714999998</c:v>
                </c:pt>
                <c:pt idx="878">
                  <c:v>-85.464782714999998</c:v>
                </c:pt>
                <c:pt idx="879">
                  <c:v>-85.540107727000006</c:v>
                </c:pt>
                <c:pt idx="880">
                  <c:v>-84.940925598000007</c:v>
                </c:pt>
                <c:pt idx="881">
                  <c:v>-83.821067810000002</c:v>
                </c:pt>
                <c:pt idx="882">
                  <c:v>-83.821067810000002</c:v>
                </c:pt>
                <c:pt idx="883">
                  <c:v>-89.037300110000004</c:v>
                </c:pt>
                <c:pt idx="884">
                  <c:v>-90.079208374000004</c:v>
                </c:pt>
                <c:pt idx="885">
                  <c:v>-90.079208374000004</c:v>
                </c:pt>
                <c:pt idx="886">
                  <c:v>-85.616439818999993</c:v>
                </c:pt>
                <c:pt idx="887">
                  <c:v>-87.239570618000002</c:v>
                </c:pt>
                <c:pt idx="888">
                  <c:v>-86.545768738000007</c:v>
                </c:pt>
                <c:pt idx="889">
                  <c:v>-86.545768738000007</c:v>
                </c:pt>
                <c:pt idx="890">
                  <c:v>-86.990898131999998</c:v>
                </c:pt>
                <c:pt idx="891">
                  <c:v>-87.669380188000005</c:v>
                </c:pt>
                <c:pt idx="892">
                  <c:v>-87.082015991000006</c:v>
                </c:pt>
                <c:pt idx="893">
                  <c:v>-87.082015991000006</c:v>
                </c:pt>
                <c:pt idx="894">
                  <c:v>-87.502075195000003</c:v>
                </c:pt>
                <c:pt idx="895">
                  <c:v>-82.169982910000002</c:v>
                </c:pt>
                <c:pt idx="896">
                  <c:v>-82.169982910000002</c:v>
                </c:pt>
                <c:pt idx="897">
                  <c:v>-86.074104309000006</c:v>
                </c:pt>
                <c:pt idx="898">
                  <c:v>-85.977539062999995</c:v>
                </c:pt>
                <c:pt idx="899">
                  <c:v>-89.532371521000002</c:v>
                </c:pt>
                <c:pt idx="900">
                  <c:v>-89.532371521000002</c:v>
                </c:pt>
                <c:pt idx="901">
                  <c:v>-86.478248596</c:v>
                </c:pt>
                <c:pt idx="902">
                  <c:v>-87.617843628000003</c:v>
                </c:pt>
                <c:pt idx="903">
                  <c:v>-89.100334167</c:v>
                </c:pt>
                <c:pt idx="904">
                  <c:v>-89.100334167</c:v>
                </c:pt>
                <c:pt idx="905">
                  <c:v>-86.876579285000005</c:v>
                </c:pt>
                <c:pt idx="906">
                  <c:v>-88.057510375999996</c:v>
                </c:pt>
                <c:pt idx="907">
                  <c:v>-81.785072326999995</c:v>
                </c:pt>
                <c:pt idx="908">
                  <c:v>-81.785072326999995</c:v>
                </c:pt>
                <c:pt idx="909">
                  <c:v>-83.420562743999994</c:v>
                </c:pt>
                <c:pt idx="910">
                  <c:v>-86.950508118000002</c:v>
                </c:pt>
                <c:pt idx="911">
                  <c:v>-86.950508118000002</c:v>
                </c:pt>
                <c:pt idx="912">
                  <c:v>-86.218742371000005</c:v>
                </c:pt>
                <c:pt idx="913">
                  <c:v>-87.343772888000004</c:v>
                </c:pt>
                <c:pt idx="914">
                  <c:v>-87.171119689999998</c:v>
                </c:pt>
                <c:pt idx="915">
                  <c:v>-87.171119689999998</c:v>
                </c:pt>
                <c:pt idx="916">
                  <c:v>-84.330444335999999</c:v>
                </c:pt>
                <c:pt idx="917">
                  <c:v>-88.776268005000006</c:v>
                </c:pt>
                <c:pt idx="918">
                  <c:v>-88.457450867000006</c:v>
                </c:pt>
                <c:pt idx="919">
                  <c:v>-88.457450867000006</c:v>
                </c:pt>
                <c:pt idx="920">
                  <c:v>-86.600051879999995</c:v>
                </c:pt>
                <c:pt idx="921">
                  <c:v>-87.641113281000003</c:v>
                </c:pt>
                <c:pt idx="922">
                  <c:v>-87.641113281000003</c:v>
                </c:pt>
                <c:pt idx="923">
                  <c:v>-87.957283020000006</c:v>
                </c:pt>
                <c:pt idx="924">
                  <c:v>-88.073791503999999</c:v>
                </c:pt>
                <c:pt idx="925">
                  <c:v>-87.238700867000006</c:v>
                </c:pt>
                <c:pt idx="926">
                  <c:v>-87.238700867000006</c:v>
                </c:pt>
                <c:pt idx="927">
                  <c:v>-87.084350585999999</c:v>
                </c:pt>
                <c:pt idx="928">
                  <c:v>-86.422416686999995</c:v>
                </c:pt>
                <c:pt idx="929">
                  <c:v>-83.197975158999995</c:v>
                </c:pt>
                <c:pt idx="930">
                  <c:v>-83.197975158999995</c:v>
                </c:pt>
                <c:pt idx="931">
                  <c:v>-84.530548096000004</c:v>
                </c:pt>
                <c:pt idx="932">
                  <c:v>-84.345306395999998</c:v>
                </c:pt>
                <c:pt idx="933">
                  <c:v>-84.345306395999998</c:v>
                </c:pt>
                <c:pt idx="934">
                  <c:v>-89.344329834000007</c:v>
                </c:pt>
                <c:pt idx="935">
                  <c:v>-88.520057678000001</c:v>
                </c:pt>
                <c:pt idx="936">
                  <c:v>-84.012199401999993</c:v>
                </c:pt>
                <c:pt idx="937">
                  <c:v>-84.012199401999993</c:v>
                </c:pt>
                <c:pt idx="938">
                  <c:v>-87.222305297999995</c:v>
                </c:pt>
                <c:pt idx="939">
                  <c:v>-85.863357543999996</c:v>
                </c:pt>
                <c:pt idx="940">
                  <c:v>-87.278656006000006</c:v>
                </c:pt>
                <c:pt idx="941">
                  <c:v>-87.278656006000006</c:v>
                </c:pt>
                <c:pt idx="942">
                  <c:v>-83.794250488000003</c:v>
                </c:pt>
                <c:pt idx="943">
                  <c:v>-86.686393738000007</c:v>
                </c:pt>
                <c:pt idx="944">
                  <c:v>-82.208770752000007</c:v>
                </c:pt>
                <c:pt idx="945">
                  <c:v>-82.208770752000007</c:v>
                </c:pt>
                <c:pt idx="946">
                  <c:v>-89.661674500000004</c:v>
                </c:pt>
                <c:pt idx="947">
                  <c:v>-85.486427307</c:v>
                </c:pt>
                <c:pt idx="948">
                  <c:v>-85.486427307</c:v>
                </c:pt>
                <c:pt idx="949">
                  <c:v>-83.089508057000003</c:v>
                </c:pt>
                <c:pt idx="950">
                  <c:v>-87.401107788000004</c:v>
                </c:pt>
                <c:pt idx="951">
                  <c:v>-86.72265625</c:v>
                </c:pt>
                <c:pt idx="952">
                  <c:v>-86.72265625</c:v>
                </c:pt>
                <c:pt idx="953">
                  <c:v>-85.759597778</c:v>
                </c:pt>
                <c:pt idx="954">
                  <c:v>-86.739028931000007</c:v>
                </c:pt>
                <c:pt idx="955">
                  <c:v>-85.806175232000001</c:v>
                </c:pt>
                <c:pt idx="956">
                  <c:v>-85.806175232000001</c:v>
                </c:pt>
                <c:pt idx="957">
                  <c:v>-86.377220154</c:v>
                </c:pt>
                <c:pt idx="958">
                  <c:v>-88.416252135999997</c:v>
                </c:pt>
                <c:pt idx="959">
                  <c:v>-83.287750243999994</c:v>
                </c:pt>
                <c:pt idx="960">
                  <c:v>-83.287750243999994</c:v>
                </c:pt>
                <c:pt idx="961">
                  <c:v>-83.285232543999996</c:v>
                </c:pt>
                <c:pt idx="962">
                  <c:v>-87.879394531000003</c:v>
                </c:pt>
                <c:pt idx="963">
                  <c:v>-87.879394531000003</c:v>
                </c:pt>
                <c:pt idx="964">
                  <c:v>-86.374671935999999</c:v>
                </c:pt>
                <c:pt idx="965">
                  <c:v>-86.811767578000001</c:v>
                </c:pt>
                <c:pt idx="966">
                  <c:v>-88.064384459999999</c:v>
                </c:pt>
                <c:pt idx="967">
                  <c:v>-88.064384459999999</c:v>
                </c:pt>
                <c:pt idx="968">
                  <c:v>-84.972190857000001</c:v>
                </c:pt>
                <c:pt idx="969">
                  <c:v>-86.901435852000006</c:v>
                </c:pt>
                <c:pt idx="970">
                  <c:v>-86.108802795000003</c:v>
                </c:pt>
                <c:pt idx="971">
                  <c:v>-86.108802795000003</c:v>
                </c:pt>
                <c:pt idx="972">
                  <c:v>-83.853111267000003</c:v>
                </c:pt>
                <c:pt idx="973">
                  <c:v>-87.375221252000003</c:v>
                </c:pt>
                <c:pt idx="974">
                  <c:v>-83.071136475000003</c:v>
                </c:pt>
                <c:pt idx="975">
                  <c:v>-83.071136475000003</c:v>
                </c:pt>
                <c:pt idx="976">
                  <c:v>-88.077415466000005</c:v>
                </c:pt>
                <c:pt idx="977">
                  <c:v>-84.142501831000004</c:v>
                </c:pt>
                <c:pt idx="978">
                  <c:v>-84.142501831000004</c:v>
                </c:pt>
                <c:pt idx="979">
                  <c:v>-86.891647339000002</c:v>
                </c:pt>
                <c:pt idx="980">
                  <c:v>-86.843673706000004</c:v>
                </c:pt>
                <c:pt idx="981">
                  <c:v>-84.768440247000001</c:v>
                </c:pt>
                <c:pt idx="982">
                  <c:v>-84.768440247000001</c:v>
                </c:pt>
                <c:pt idx="983">
                  <c:v>-89.318031310999999</c:v>
                </c:pt>
                <c:pt idx="984">
                  <c:v>-83.353057860999996</c:v>
                </c:pt>
                <c:pt idx="985">
                  <c:v>-83.353057860999996</c:v>
                </c:pt>
                <c:pt idx="986">
                  <c:v>-85.817276000999996</c:v>
                </c:pt>
                <c:pt idx="987">
                  <c:v>-83.892120360999996</c:v>
                </c:pt>
                <c:pt idx="988">
                  <c:v>-86.110939025999997</c:v>
                </c:pt>
                <c:pt idx="989">
                  <c:v>-86.110939025999997</c:v>
                </c:pt>
                <c:pt idx="990">
                  <c:v>-86.896919249999996</c:v>
                </c:pt>
                <c:pt idx="991">
                  <c:v>-85.375701903999996</c:v>
                </c:pt>
                <c:pt idx="992">
                  <c:v>-85.013053893999995</c:v>
                </c:pt>
                <c:pt idx="993">
                  <c:v>-85.013053893999995</c:v>
                </c:pt>
                <c:pt idx="994">
                  <c:v>-84.325958252000007</c:v>
                </c:pt>
                <c:pt idx="995">
                  <c:v>-83.640556334999999</c:v>
                </c:pt>
                <c:pt idx="996">
                  <c:v>-81.641067504999995</c:v>
                </c:pt>
                <c:pt idx="997">
                  <c:v>-81.641067504999995</c:v>
                </c:pt>
                <c:pt idx="998">
                  <c:v>-84.241905212000006</c:v>
                </c:pt>
                <c:pt idx="999">
                  <c:v>-85.917846679999997</c:v>
                </c:pt>
                <c:pt idx="1000">
                  <c:v>-83.632408142000003</c:v>
                </c:pt>
                <c:pt idx="1001">
                  <c:v>-83.632408142000003</c:v>
                </c:pt>
                <c:pt idx="1002">
                  <c:v>-84.610130310000002</c:v>
                </c:pt>
                <c:pt idx="1003">
                  <c:v>-85.338806152000004</c:v>
                </c:pt>
                <c:pt idx="1004">
                  <c:v>-85.338806152000004</c:v>
                </c:pt>
                <c:pt idx="1005">
                  <c:v>-86.032958984000004</c:v>
                </c:pt>
                <c:pt idx="1006">
                  <c:v>-85.348075867000006</c:v>
                </c:pt>
                <c:pt idx="1007">
                  <c:v>-85.760520935000002</c:v>
                </c:pt>
                <c:pt idx="1008">
                  <c:v>-85.760520935000002</c:v>
                </c:pt>
                <c:pt idx="1009">
                  <c:v>-85.078109741000006</c:v>
                </c:pt>
                <c:pt idx="1010">
                  <c:v>-85.154808044000006</c:v>
                </c:pt>
                <c:pt idx="1011">
                  <c:v>-85.367912292</c:v>
                </c:pt>
                <c:pt idx="1012">
                  <c:v>-85.367912292</c:v>
                </c:pt>
                <c:pt idx="1013">
                  <c:v>-89.456642150999997</c:v>
                </c:pt>
                <c:pt idx="1014">
                  <c:v>-87.207000731999997</c:v>
                </c:pt>
                <c:pt idx="1015">
                  <c:v>-87.207000731999997</c:v>
                </c:pt>
                <c:pt idx="1016">
                  <c:v>-86.201179503999995</c:v>
                </c:pt>
                <c:pt idx="1017">
                  <c:v>-86.525253296000002</c:v>
                </c:pt>
                <c:pt idx="1018">
                  <c:v>-85.338058472</c:v>
                </c:pt>
                <c:pt idx="1019">
                  <c:v>-85.338058472</c:v>
                </c:pt>
                <c:pt idx="1020">
                  <c:v>-86.461059570000003</c:v>
                </c:pt>
                <c:pt idx="1021">
                  <c:v>-84.525985718000001</c:v>
                </c:pt>
                <c:pt idx="1022">
                  <c:v>-84.637207031000003</c:v>
                </c:pt>
                <c:pt idx="1023">
                  <c:v>-84.637207031000003</c:v>
                </c:pt>
                <c:pt idx="1024">
                  <c:v>-84.919219971000004</c:v>
                </c:pt>
                <c:pt idx="1025">
                  <c:v>-84.785820006999998</c:v>
                </c:pt>
                <c:pt idx="1026">
                  <c:v>-87.860771178999997</c:v>
                </c:pt>
                <c:pt idx="1027">
                  <c:v>-87.860771178999997</c:v>
                </c:pt>
                <c:pt idx="1028">
                  <c:v>-82.758628845000004</c:v>
                </c:pt>
                <c:pt idx="1029">
                  <c:v>-84.009323120000005</c:v>
                </c:pt>
                <c:pt idx="1030">
                  <c:v>-87.961105347</c:v>
                </c:pt>
                <c:pt idx="1031">
                  <c:v>-87.961105347</c:v>
                </c:pt>
                <c:pt idx="1032">
                  <c:v>-84.810935974000003</c:v>
                </c:pt>
                <c:pt idx="1033">
                  <c:v>-86.443428040000001</c:v>
                </c:pt>
                <c:pt idx="1034">
                  <c:v>-86.443428040000001</c:v>
                </c:pt>
                <c:pt idx="1035">
                  <c:v>-89.311470032000003</c:v>
                </c:pt>
                <c:pt idx="1036">
                  <c:v>-85.801048279</c:v>
                </c:pt>
                <c:pt idx="1037">
                  <c:v>-82.769081115999995</c:v>
                </c:pt>
                <c:pt idx="1038">
                  <c:v>-82.769081115999995</c:v>
                </c:pt>
                <c:pt idx="1039">
                  <c:v>-85.748840332</c:v>
                </c:pt>
                <c:pt idx="1040">
                  <c:v>-86.370788574000002</c:v>
                </c:pt>
                <c:pt idx="1041">
                  <c:v>-82.567459106000001</c:v>
                </c:pt>
                <c:pt idx="1042">
                  <c:v>-82.567459106000001</c:v>
                </c:pt>
                <c:pt idx="1043">
                  <c:v>-84.646110535000005</c:v>
                </c:pt>
                <c:pt idx="1044">
                  <c:v>-87.693534850999995</c:v>
                </c:pt>
                <c:pt idx="1045">
                  <c:v>-87.693534850999995</c:v>
                </c:pt>
                <c:pt idx="1046">
                  <c:v>-86.867248535000002</c:v>
                </c:pt>
                <c:pt idx="1047">
                  <c:v>-85.511672974000007</c:v>
                </c:pt>
                <c:pt idx="1048">
                  <c:v>-87.091018676999994</c:v>
                </c:pt>
                <c:pt idx="1049">
                  <c:v>-87.091018676999994</c:v>
                </c:pt>
                <c:pt idx="1050">
                  <c:v>-85.922561646000005</c:v>
                </c:pt>
                <c:pt idx="1051">
                  <c:v>-87.467155457000004</c:v>
                </c:pt>
                <c:pt idx="1052">
                  <c:v>-84.009513854999994</c:v>
                </c:pt>
                <c:pt idx="1053">
                  <c:v>-84.009513854999994</c:v>
                </c:pt>
                <c:pt idx="1054">
                  <c:v>-85.834495544000006</c:v>
                </c:pt>
                <c:pt idx="1055">
                  <c:v>-86.158142089999998</c:v>
                </c:pt>
                <c:pt idx="1056">
                  <c:v>-86.158142089999998</c:v>
                </c:pt>
                <c:pt idx="1057">
                  <c:v>-85.179306030000006</c:v>
                </c:pt>
                <c:pt idx="1058">
                  <c:v>-83.450050353999998</c:v>
                </c:pt>
                <c:pt idx="1059">
                  <c:v>-84.646194457999997</c:v>
                </c:pt>
                <c:pt idx="1060">
                  <c:v>-84.646194457999997</c:v>
                </c:pt>
                <c:pt idx="1061">
                  <c:v>-83.087661742999998</c:v>
                </c:pt>
                <c:pt idx="1062">
                  <c:v>-85.068031310999999</c:v>
                </c:pt>
                <c:pt idx="1063">
                  <c:v>-85.099769592000001</c:v>
                </c:pt>
                <c:pt idx="1064">
                  <c:v>-85.099769592000001</c:v>
                </c:pt>
                <c:pt idx="1065">
                  <c:v>-87.193260193</c:v>
                </c:pt>
                <c:pt idx="1066">
                  <c:v>-85.837577820000007</c:v>
                </c:pt>
                <c:pt idx="1067">
                  <c:v>-86.035110474000007</c:v>
                </c:pt>
                <c:pt idx="1068">
                  <c:v>-86.035110474000007</c:v>
                </c:pt>
                <c:pt idx="1069">
                  <c:v>-86.161964416999993</c:v>
                </c:pt>
                <c:pt idx="1070">
                  <c:v>-87.326301575000002</c:v>
                </c:pt>
                <c:pt idx="1071">
                  <c:v>-87.326301575000002</c:v>
                </c:pt>
                <c:pt idx="1072">
                  <c:v>-88.910324097</c:v>
                </c:pt>
                <c:pt idx="1073">
                  <c:v>-85.510643005000006</c:v>
                </c:pt>
                <c:pt idx="1074">
                  <c:v>-85.346046447999996</c:v>
                </c:pt>
                <c:pt idx="1075">
                  <c:v>-85.346046447999996</c:v>
                </c:pt>
                <c:pt idx="1076">
                  <c:v>-83.697006225999999</c:v>
                </c:pt>
                <c:pt idx="1077">
                  <c:v>-84.314193725999999</c:v>
                </c:pt>
                <c:pt idx="1078">
                  <c:v>-88.282257079999994</c:v>
                </c:pt>
                <c:pt idx="1079">
                  <c:v>-88.282257079999994</c:v>
                </c:pt>
                <c:pt idx="1080">
                  <c:v>-87.733665466000005</c:v>
                </c:pt>
                <c:pt idx="1081">
                  <c:v>-85.211334229000002</c:v>
                </c:pt>
                <c:pt idx="1082">
                  <c:v>-85.211334229000002</c:v>
                </c:pt>
                <c:pt idx="1083">
                  <c:v>-88.217689514</c:v>
                </c:pt>
                <c:pt idx="1084">
                  <c:v>-88.767372131000002</c:v>
                </c:pt>
                <c:pt idx="1085">
                  <c:v>-85.242362975999995</c:v>
                </c:pt>
                <c:pt idx="1086">
                  <c:v>-85.242362975999995</c:v>
                </c:pt>
                <c:pt idx="1087">
                  <c:v>-86.625770568999997</c:v>
                </c:pt>
                <c:pt idx="1088">
                  <c:v>-89.164215088000006</c:v>
                </c:pt>
                <c:pt idx="1089">
                  <c:v>-86.381278992000006</c:v>
                </c:pt>
                <c:pt idx="1090">
                  <c:v>-86.381278992000006</c:v>
                </c:pt>
                <c:pt idx="1091">
                  <c:v>-87.384323120000005</c:v>
                </c:pt>
                <c:pt idx="1092">
                  <c:v>-84.825592040999993</c:v>
                </c:pt>
                <c:pt idx="1093">
                  <c:v>-84.825592040999993</c:v>
                </c:pt>
                <c:pt idx="1094">
                  <c:v>-84.312431334999999</c:v>
                </c:pt>
                <c:pt idx="1095">
                  <c:v>-86.693244934000006</c:v>
                </c:pt>
                <c:pt idx="1096">
                  <c:v>-85.766159058</c:v>
                </c:pt>
                <c:pt idx="1097">
                  <c:v>-85.766159058</c:v>
                </c:pt>
                <c:pt idx="1098">
                  <c:v>-86.110908507999994</c:v>
                </c:pt>
                <c:pt idx="1099">
                  <c:v>-87.424629210999996</c:v>
                </c:pt>
                <c:pt idx="1100">
                  <c:v>-84.949264525999993</c:v>
                </c:pt>
                <c:pt idx="1101">
                  <c:v>-84.949264525999993</c:v>
                </c:pt>
                <c:pt idx="1102">
                  <c:v>-86.813346863000007</c:v>
                </c:pt>
                <c:pt idx="1103">
                  <c:v>-88.934837341000005</c:v>
                </c:pt>
                <c:pt idx="1104">
                  <c:v>-84.691719054999993</c:v>
                </c:pt>
                <c:pt idx="1105">
                  <c:v>-84.691719054999993</c:v>
                </c:pt>
                <c:pt idx="1106">
                  <c:v>-85.594734192000004</c:v>
                </c:pt>
                <c:pt idx="1107">
                  <c:v>-87.054077148000005</c:v>
                </c:pt>
                <c:pt idx="1108">
                  <c:v>-87.054077148000005</c:v>
                </c:pt>
                <c:pt idx="1109">
                  <c:v>-85.762619018999999</c:v>
                </c:pt>
                <c:pt idx="1110">
                  <c:v>-87.737899780000006</c:v>
                </c:pt>
                <c:pt idx="1111">
                  <c:v>-86.756286621000001</c:v>
                </c:pt>
                <c:pt idx="1112">
                  <c:v>-86.756286621000001</c:v>
                </c:pt>
                <c:pt idx="1113">
                  <c:v>-86.005683899000005</c:v>
                </c:pt>
                <c:pt idx="1114">
                  <c:v>-86.296066284000005</c:v>
                </c:pt>
                <c:pt idx="1115">
                  <c:v>-88.294494628999999</c:v>
                </c:pt>
                <c:pt idx="1116">
                  <c:v>-88.294494628999999</c:v>
                </c:pt>
                <c:pt idx="1117">
                  <c:v>-85.554145813000005</c:v>
                </c:pt>
                <c:pt idx="1118">
                  <c:v>-88.326004028</c:v>
                </c:pt>
                <c:pt idx="1119">
                  <c:v>-82.994499207000004</c:v>
                </c:pt>
                <c:pt idx="1120">
                  <c:v>-82.994499207000004</c:v>
                </c:pt>
                <c:pt idx="1121">
                  <c:v>-86.868293761999993</c:v>
                </c:pt>
                <c:pt idx="1122">
                  <c:v>-89.639526367000002</c:v>
                </c:pt>
                <c:pt idx="1123">
                  <c:v>-89.639526367000002</c:v>
                </c:pt>
                <c:pt idx="1124">
                  <c:v>-83.520553589000002</c:v>
                </c:pt>
                <c:pt idx="1125">
                  <c:v>-85.765090942</c:v>
                </c:pt>
                <c:pt idx="1126">
                  <c:v>-83.904411315999994</c:v>
                </c:pt>
                <c:pt idx="1127">
                  <c:v>-83.904411315999994</c:v>
                </c:pt>
                <c:pt idx="1128">
                  <c:v>-88.091354370000005</c:v>
                </c:pt>
                <c:pt idx="1129">
                  <c:v>-85.704154967999997</c:v>
                </c:pt>
                <c:pt idx="1130">
                  <c:v>-85.704154967999997</c:v>
                </c:pt>
                <c:pt idx="1131">
                  <c:v>-85.852912903000004</c:v>
                </c:pt>
                <c:pt idx="1132">
                  <c:v>-86.80921936</c:v>
                </c:pt>
                <c:pt idx="1133">
                  <c:v>-86.824928283999995</c:v>
                </c:pt>
                <c:pt idx="1134">
                  <c:v>-86.824928283999995</c:v>
                </c:pt>
                <c:pt idx="1135">
                  <c:v>-83.152198791999993</c:v>
                </c:pt>
                <c:pt idx="1136">
                  <c:v>-85.669578552000004</c:v>
                </c:pt>
                <c:pt idx="1137">
                  <c:v>-85.669578552000004</c:v>
                </c:pt>
                <c:pt idx="1138">
                  <c:v>-81.747421265</c:v>
                </c:pt>
                <c:pt idx="1139">
                  <c:v>-84.527862549000005</c:v>
                </c:pt>
                <c:pt idx="1140">
                  <c:v>-88.616668700999995</c:v>
                </c:pt>
                <c:pt idx="1141">
                  <c:v>-88.616668700999995</c:v>
                </c:pt>
                <c:pt idx="1142">
                  <c:v>-84.646987914999997</c:v>
                </c:pt>
                <c:pt idx="1143">
                  <c:v>-87.571640015</c:v>
                </c:pt>
                <c:pt idx="1144">
                  <c:v>-88.000602721999996</c:v>
                </c:pt>
                <c:pt idx="1145">
                  <c:v>-88.000602721999996</c:v>
                </c:pt>
                <c:pt idx="1146">
                  <c:v>-82.231498717999997</c:v>
                </c:pt>
                <c:pt idx="1147">
                  <c:v>-86.661026000999996</c:v>
                </c:pt>
                <c:pt idx="1148">
                  <c:v>-86.661026000999996</c:v>
                </c:pt>
                <c:pt idx="1149">
                  <c:v>-85.698417664000004</c:v>
                </c:pt>
                <c:pt idx="1150">
                  <c:v>-85.165328978999995</c:v>
                </c:pt>
                <c:pt idx="1151">
                  <c:v>-86.160064696999996</c:v>
                </c:pt>
                <c:pt idx="1152">
                  <c:v>-86.160064696999996</c:v>
                </c:pt>
                <c:pt idx="1153">
                  <c:v>-88.685096740999995</c:v>
                </c:pt>
                <c:pt idx="1154">
                  <c:v>-87.136878967000001</c:v>
                </c:pt>
                <c:pt idx="1155">
                  <c:v>-85.001449585000003</c:v>
                </c:pt>
                <c:pt idx="1156">
                  <c:v>-85.001449585000003</c:v>
                </c:pt>
                <c:pt idx="1157">
                  <c:v>-84.765129088999998</c:v>
                </c:pt>
                <c:pt idx="1158">
                  <c:v>-81.709823607999994</c:v>
                </c:pt>
                <c:pt idx="1159">
                  <c:v>-81.709823607999994</c:v>
                </c:pt>
                <c:pt idx="1160">
                  <c:v>-84.018035889000004</c:v>
                </c:pt>
                <c:pt idx="1161">
                  <c:v>-85.242843628000003</c:v>
                </c:pt>
                <c:pt idx="1162">
                  <c:v>-84.729667664000004</c:v>
                </c:pt>
                <c:pt idx="1163">
                  <c:v>-84.729667664000004</c:v>
                </c:pt>
                <c:pt idx="1164">
                  <c:v>-88.091773986999996</c:v>
                </c:pt>
                <c:pt idx="1165">
                  <c:v>-85.927375792999996</c:v>
                </c:pt>
                <c:pt idx="1166">
                  <c:v>-86.740531920999999</c:v>
                </c:pt>
                <c:pt idx="1167">
                  <c:v>-86.740531920999999</c:v>
                </c:pt>
                <c:pt idx="1168">
                  <c:v>-88.476982117000006</c:v>
                </c:pt>
                <c:pt idx="1169">
                  <c:v>-84.822471618999998</c:v>
                </c:pt>
                <c:pt idx="1170">
                  <c:v>-84.822471618999998</c:v>
                </c:pt>
                <c:pt idx="1171">
                  <c:v>-85.953796386999997</c:v>
                </c:pt>
                <c:pt idx="1172">
                  <c:v>-88.641296386999997</c:v>
                </c:pt>
                <c:pt idx="1173">
                  <c:v>-83.863555907999995</c:v>
                </c:pt>
                <c:pt idx="1174">
                  <c:v>-83.863555907999995</c:v>
                </c:pt>
                <c:pt idx="1175">
                  <c:v>-86.764526367000002</c:v>
                </c:pt>
                <c:pt idx="1176">
                  <c:v>-89.052543639999996</c:v>
                </c:pt>
                <c:pt idx="1177">
                  <c:v>-86.584182738999999</c:v>
                </c:pt>
                <c:pt idx="1178">
                  <c:v>-86.584182738999999</c:v>
                </c:pt>
                <c:pt idx="1179">
                  <c:v>-85.508079529</c:v>
                </c:pt>
                <c:pt idx="1180">
                  <c:v>-85.920463561999995</c:v>
                </c:pt>
                <c:pt idx="1181">
                  <c:v>-85.920463561999995</c:v>
                </c:pt>
                <c:pt idx="1182">
                  <c:v>-83.363487243999998</c:v>
                </c:pt>
                <c:pt idx="1183">
                  <c:v>-87.116165160999998</c:v>
                </c:pt>
                <c:pt idx="1184">
                  <c:v>-84.583496093999997</c:v>
                </c:pt>
                <c:pt idx="1185">
                  <c:v>-84.583496093999997</c:v>
                </c:pt>
                <c:pt idx="1186">
                  <c:v>-86.118103027000004</c:v>
                </c:pt>
                <c:pt idx="1187">
                  <c:v>-86.543418884000005</c:v>
                </c:pt>
                <c:pt idx="1188">
                  <c:v>-86.543418884000005</c:v>
                </c:pt>
                <c:pt idx="1189">
                  <c:v>-84.214111328000001</c:v>
                </c:pt>
                <c:pt idx="1190">
                  <c:v>-85.414215088000006</c:v>
                </c:pt>
                <c:pt idx="1191">
                  <c:v>-85.449905396000005</c:v>
                </c:pt>
                <c:pt idx="1192">
                  <c:v>-85.449905396000005</c:v>
                </c:pt>
                <c:pt idx="1193">
                  <c:v>-83.715019225999995</c:v>
                </c:pt>
                <c:pt idx="1194">
                  <c:v>-83.644500731999997</c:v>
                </c:pt>
                <c:pt idx="1195">
                  <c:v>-83.644500731999997</c:v>
                </c:pt>
                <c:pt idx="1196">
                  <c:v>-87.972290039000001</c:v>
                </c:pt>
                <c:pt idx="1197">
                  <c:v>-83.493965149000005</c:v>
                </c:pt>
                <c:pt idx="1198">
                  <c:v>-83.170234679999993</c:v>
                </c:pt>
                <c:pt idx="1199">
                  <c:v>-83.170234679999993</c:v>
                </c:pt>
                <c:pt idx="1200">
                  <c:v>-84.370285034000005</c:v>
                </c:pt>
                <c:pt idx="1201">
                  <c:v>-83.437049865999995</c:v>
                </c:pt>
                <c:pt idx="1202">
                  <c:v>-86.481147766000007</c:v>
                </c:pt>
                <c:pt idx="1203">
                  <c:v>-86.481147766000007</c:v>
                </c:pt>
                <c:pt idx="1204">
                  <c:v>-83.909400939999998</c:v>
                </c:pt>
                <c:pt idx="1205">
                  <c:v>-85.276885985999996</c:v>
                </c:pt>
                <c:pt idx="1206">
                  <c:v>-85.276885985999996</c:v>
                </c:pt>
                <c:pt idx="1207">
                  <c:v>-85.066360474000007</c:v>
                </c:pt>
                <c:pt idx="1208">
                  <c:v>-84.082832335999996</c:v>
                </c:pt>
                <c:pt idx="1209">
                  <c:v>-85.756721497000001</c:v>
                </c:pt>
                <c:pt idx="1210">
                  <c:v>-85.756721497000001</c:v>
                </c:pt>
                <c:pt idx="1211">
                  <c:v>-84.595314025999997</c:v>
                </c:pt>
                <c:pt idx="1212">
                  <c:v>-87.094169617000006</c:v>
                </c:pt>
                <c:pt idx="1213">
                  <c:v>-87.094169617000006</c:v>
                </c:pt>
                <c:pt idx="1214">
                  <c:v>-84.794670104999994</c:v>
                </c:pt>
                <c:pt idx="1215">
                  <c:v>-82.829849242999998</c:v>
                </c:pt>
                <c:pt idx="1216">
                  <c:v>-84.437370299999998</c:v>
                </c:pt>
                <c:pt idx="1217">
                  <c:v>-84.437370299999998</c:v>
                </c:pt>
                <c:pt idx="1218">
                  <c:v>-83.639366150000001</c:v>
                </c:pt>
                <c:pt idx="1219">
                  <c:v>-86.920944214000002</c:v>
                </c:pt>
                <c:pt idx="1220">
                  <c:v>-86.920944214000002</c:v>
                </c:pt>
                <c:pt idx="1221">
                  <c:v>-83.050338745000005</c:v>
                </c:pt>
                <c:pt idx="1222">
                  <c:v>-84.198181152000004</c:v>
                </c:pt>
                <c:pt idx="1223">
                  <c:v>-85.608268738000007</c:v>
                </c:pt>
                <c:pt idx="1224">
                  <c:v>-85.608268738000007</c:v>
                </c:pt>
                <c:pt idx="1225">
                  <c:v>-84.311141968000001</c:v>
                </c:pt>
                <c:pt idx="1226">
                  <c:v>-84.921463012999993</c:v>
                </c:pt>
                <c:pt idx="1227">
                  <c:v>-84.338844299000002</c:v>
                </c:pt>
                <c:pt idx="1228">
                  <c:v>-84.338844299000002</c:v>
                </c:pt>
                <c:pt idx="1229">
                  <c:v>-86.501373290999993</c:v>
                </c:pt>
                <c:pt idx="1230">
                  <c:v>-85.544700622999997</c:v>
                </c:pt>
                <c:pt idx="1231">
                  <c:v>-85.544700622999997</c:v>
                </c:pt>
                <c:pt idx="1232">
                  <c:v>-86.375343322999996</c:v>
                </c:pt>
                <c:pt idx="1233">
                  <c:v>-83.268157959000007</c:v>
                </c:pt>
                <c:pt idx="1234">
                  <c:v>-86.213829040999997</c:v>
                </c:pt>
                <c:pt idx="1235">
                  <c:v>-86.213829040999997</c:v>
                </c:pt>
                <c:pt idx="1236">
                  <c:v>-84.618057250999996</c:v>
                </c:pt>
                <c:pt idx="1237">
                  <c:v>-83.980735779</c:v>
                </c:pt>
                <c:pt idx="1238">
                  <c:v>-83.980735779</c:v>
                </c:pt>
                <c:pt idx="1239">
                  <c:v>-83.569549561000002</c:v>
                </c:pt>
                <c:pt idx="1240">
                  <c:v>-86.237472534000005</c:v>
                </c:pt>
                <c:pt idx="1241">
                  <c:v>-81.895668029999996</c:v>
                </c:pt>
                <c:pt idx="1242">
                  <c:v>-81.895668029999996</c:v>
                </c:pt>
                <c:pt idx="1243">
                  <c:v>-82.492820739999999</c:v>
                </c:pt>
                <c:pt idx="1244">
                  <c:v>-85.282684325999995</c:v>
                </c:pt>
                <c:pt idx="1245">
                  <c:v>-85.282684325999995</c:v>
                </c:pt>
                <c:pt idx="1246">
                  <c:v>-85.912422179999993</c:v>
                </c:pt>
                <c:pt idx="1247">
                  <c:v>-87.483139038000004</c:v>
                </c:pt>
                <c:pt idx="1248">
                  <c:v>-85.441001892000003</c:v>
                </c:pt>
                <c:pt idx="1249">
                  <c:v>-85.441001892000003</c:v>
                </c:pt>
                <c:pt idx="1250">
                  <c:v>-84.980278014999996</c:v>
                </c:pt>
                <c:pt idx="1251">
                  <c:v>-82.349990844999994</c:v>
                </c:pt>
                <c:pt idx="1252">
                  <c:v>-84.974555968999994</c:v>
                </c:pt>
                <c:pt idx="1253">
                  <c:v>-84.974555968999994</c:v>
                </c:pt>
                <c:pt idx="1254">
                  <c:v>-85.482299804999997</c:v>
                </c:pt>
                <c:pt idx="1255">
                  <c:v>-85.332984924000002</c:v>
                </c:pt>
                <c:pt idx="1256">
                  <c:v>-85.332984924000002</c:v>
                </c:pt>
                <c:pt idx="1257">
                  <c:v>-85.739395142000006</c:v>
                </c:pt>
                <c:pt idx="1258">
                  <c:v>-85.510383606000005</c:v>
                </c:pt>
                <c:pt idx="1259">
                  <c:v>-81.759582519999995</c:v>
                </c:pt>
                <c:pt idx="1260">
                  <c:v>-81.759582519999995</c:v>
                </c:pt>
                <c:pt idx="1261">
                  <c:v>-83.446823120000005</c:v>
                </c:pt>
                <c:pt idx="1262">
                  <c:v>-83.742729186999995</c:v>
                </c:pt>
                <c:pt idx="1263">
                  <c:v>-84.909454346000004</c:v>
                </c:pt>
                <c:pt idx="1264">
                  <c:v>-84.909454346000004</c:v>
                </c:pt>
                <c:pt idx="1265">
                  <c:v>-85.172050475999995</c:v>
                </c:pt>
                <c:pt idx="1266">
                  <c:v>-86.566963196000003</c:v>
                </c:pt>
                <c:pt idx="1267">
                  <c:v>-86.566963196000003</c:v>
                </c:pt>
                <c:pt idx="1268">
                  <c:v>-85.054710388000004</c:v>
                </c:pt>
                <c:pt idx="1269">
                  <c:v>-85.104766846000004</c:v>
                </c:pt>
                <c:pt idx="1270">
                  <c:v>-84.252151488999999</c:v>
                </c:pt>
                <c:pt idx="1271">
                  <c:v>-84.252151488999999</c:v>
                </c:pt>
                <c:pt idx="1272">
                  <c:v>-86.000572204999997</c:v>
                </c:pt>
                <c:pt idx="1273">
                  <c:v>-85.085578917999996</c:v>
                </c:pt>
                <c:pt idx="1274">
                  <c:v>-85.085578917999996</c:v>
                </c:pt>
                <c:pt idx="1275">
                  <c:v>-84.667816161999994</c:v>
                </c:pt>
                <c:pt idx="1276">
                  <c:v>-87.932785034000005</c:v>
                </c:pt>
                <c:pt idx="1277">
                  <c:v>-83.854743958</c:v>
                </c:pt>
                <c:pt idx="1278">
                  <c:v>-83.854743958</c:v>
                </c:pt>
                <c:pt idx="1279">
                  <c:v>-86.539054871000005</c:v>
                </c:pt>
                <c:pt idx="1280">
                  <c:v>-87.372695922999995</c:v>
                </c:pt>
                <c:pt idx="1281">
                  <c:v>-87.372695922999995</c:v>
                </c:pt>
                <c:pt idx="1282">
                  <c:v>-85.992050171000002</c:v>
                </c:pt>
                <c:pt idx="1283">
                  <c:v>-85.982589722</c:v>
                </c:pt>
                <c:pt idx="1284">
                  <c:v>-87.547264099000003</c:v>
                </c:pt>
                <c:pt idx="1285">
                  <c:v>-87.547264099000003</c:v>
                </c:pt>
                <c:pt idx="1286">
                  <c:v>-82.344642639</c:v>
                </c:pt>
                <c:pt idx="1287">
                  <c:v>-83.803985596000004</c:v>
                </c:pt>
                <c:pt idx="1288">
                  <c:v>-83.803985596000004</c:v>
                </c:pt>
                <c:pt idx="1289">
                  <c:v>-86.403121948000006</c:v>
                </c:pt>
                <c:pt idx="1290">
                  <c:v>-83.771270752000007</c:v>
                </c:pt>
                <c:pt idx="1291">
                  <c:v>-82.042678832999997</c:v>
                </c:pt>
                <c:pt idx="1292">
                  <c:v>-82.042678832999997</c:v>
                </c:pt>
                <c:pt idx="1293">
                  <c:v>-85.706962584999999</c:v>
                </c:pt>
                <c:pt idx="1294">
                  <c:v>-85.634841918999996</c:v>
                </c:pt>
                <c:pt idx="1295">
                  <c:v>-86.735702515</c:v>
                </c:pt>
                <c:pt idx="1296">
                  <c:v>-86.735702515</c:v>
                </c:pt>
                <c:pt idx="1297">
                  <c:v>-86.273880004999995</c:v>
                </c:pt>
                <c:pt idx="1298">
                  <c:v>-84.826652526999993</c:v>
                </c:pt>
                <c:pt idx="1299">
                  <c:v>-84.826652526999993</c:v>
                </c:pt>
                <c:pt idx="1300">
                  <c:v>-84.837753296000002</c:v>
                </c:pt>
                <c:pt idx="1301">
                  <c:v>-84.956306458</c:v>
                </c:pt>
                <c:pt idx="1302">
                  <c:v>-89.013107300000001</c:v>
                </c:pt>
                <c:pt idx="1303">
                  <c:v>-89.013107300000001</c:v>
                </c:pt>
                <c:pt idx="1304">
                  <c:v>-86.872367858999993</c:v>
                </c:pt>
                <c:pt idx="1305">
                  <c:v>-84.957130432</c:v>
                </c:pt>
                <c:pt idx="1306">
                  <c:v>-86.937026978000006</c:v>
                </c:pt>
                <c:pt idx="1307">
                  <c:v>-86.937026978000006</c:v>
                </c:pt>
                <c:pt idx="1308">
                  <c:v>-86.462951660000002</c:v>
                </c:pt>
                <c:pt idx="1309">
                  <c:v>-89.371910095000004</c:v>
                </c:pt>
                <c:pt idx="1310">
                  <c:v>-89.371910095000004</c:v>
                </c:pt>
                <c:pt idx="1311">
                  <c:v>-84.617469787999994</c:v>
                </c:pt>
                <c:pt idx="1312">
                  <c:v>-87.793769835999996</c:v>
                </c:pt>
                <c:pt idx="1313">
                  <c:v>-85.676132202000005</c:v>
                </c:pt>
                <c:pt idx="1314">
                  <c:v>-85.676132202000005</c:v>
                </c:pt>
                <c:pt idx="1315">
                  <c:v>-85.693672179999993</c:v>
                </c:pt>
                <c:pt idx="1316">
                  <c:v>-84.745033264</c:v>
                </c:pt>
                <c:pt idx="1317">
                  <c:v>-87.071037292</c:v>
                </c:pt>
                <c:pt idx="1318">
                  <c:v>-87.071037292</c:v>
                </c:pt>
                <c:pt idx="1319">
                  <c:v>-87.464408875000004</c:v>
                </c:pt>
                <c:pt idx="1320">
                  <c:v>-84.941398621000005</c:v>
                </c:pt>
                <c:pt idx="1321">
                  <c:v>-84.951217650999993</c:v>
                </c:pt>
                <c:pt idx="1322">
                  <c:v>-84.951217650999993</c:v>
                </c:pt>
                <c:pt idx="1323">
                  <c:v>-87.227874756000006</c:v>
                </c:pt>
                <c:pt idx="1324">
                  <c:v>-82.555130004999995</c:v>
                </c:pt>
                <c:pt idx="1325">
                  <c:v>-82.555130004999995</c:v>
                </c:pt>
                <c:pt idx="1326">
                  <c:v>-87.653182982999994</c:v>
                </c:pt>
                <c:pt idx="1327">
                  <c:v>-87.340011597</c:v>
                </c:pt>
                <c:pt idx="1328">
                  <c:v>-84.674621582</c:v>
                </c:pt>
                <c:pt idx="1329">
                  <c:v>-84.674621582</c:v>
                </c:pt>
                <c:pt idx="1330">
                  <c:v>-84.033027649000005</c:v>
                </c:pt>
                <c:pt idx="1331">
                  <c:v>-89.427177428999997</c:v>
                </c:pt>
                <c:pt idx="1332">
                  <c:v>-89.427177428999997</c:v>
                </c:pt>
                <c:pt idx="1333">
                  <c:v>-87.115287781000006</c:v>
                </c:pt>
                <c:pt idx="1334">
                  <c:v>-88.285339355000005</c:v>
                </c:pt>
                <c:pt idx="1335">
                  <c:v>-85.771766662999994</c:v>
                </c:pt>
                <c:pt idx="1336">
                  <c:v>-85.771766662999994</c:v>
                </c:pt>
                <c:pt idx="1337">
                  <c:v>-86.250152588000006</c:v>
                </c:pt>
                <c:pt idx="1338">
                  <c:v>-84.296218871999997</c:v>
                </c:pt>
                <c:pt idx="1339">
                  <c:v>-83.420097350999995</c:v>
                </c:pt>
                <c:pt idx="1340">
                  <c:v>-83.420097350999995</c:v>
                </c:pt>
                <c:pt idx="1341">
                  <c:v>-88.914451599000003</c:v>
                </c:pt>
                <c:pt idx="1342">
                  <c:v>-84.773506165000001</c:v>
                </c:pt>
                <c:pt idx="1343">
                  <c:v>-84.773506165000001</c:v>
                </c:pt>
                <c:pt idx="1344">
                  <c:v>-84.954444885000001</c:v>
                </c:pt>
                <c:pt idx="1345">
                  <c:v>-86.625503539999997</c:v>
                </c:pt>
                <c:pt idx="1346">
                  <c:v>-84.816146850999999</c:v>
                </c:pt>
                <c:pt idx="1347">
                  <c:v>-84.816146850999999</c:v>
                </c:pt>
                <c:pt idx="1348">
                  <c:v>-85.148353576999995</c:v>
                </c:pt>
                <c:pt idx="1349">
                  <c:v>-85.034019470000004</c:v>
                </c:pt>
                <c:pt idx="1350">
                  <c:v>-89.194770813000005</c:v>
                </c:pt>
                <c:pt idx="1351">
                  <c:v>-89.194770813000005</c:v>
                </c:pt>
                <c:pt idx="1352">
                  <c:v>-84.520690918</c:v>
                </c:pt>
                <c:pt idx="1353">
                  <c:v>-87.004264832000004</c:v>
                </c:pt>
                <c:pt idx="1354">
                  <c:v>-87.004264832000004</c:v>
                </c:pt>
                <c:pt idx="1355">
                  <c:v>-85.405525208</c:v>
                </c:pt>
                <c:pt idx="1356">
                  <c:v>-85.922630310000002</c:v>
                </c:pt>
                <c:pt idx="1357">
                  <c:v>-85.980834960999999</c:v>
                </c:pt>
                <c:pt idx="1358">
                  <c:v>-85.980834960999999</c:v>
                </c:pt>
                <c:pt idx="1359">
                  <c:v>-84.659156799000002</c:v>
                </c:pt>
                <c:pt idx="1360">
                  <c:v>-85.363517760999997</c:v>
                </c:pt>
                <c:pt idx="1361">
                  <c:v>-85.363517760999997</c:v>
                </c:pt>
                <c:pt idx="1362">
                  <c:v>-84.919189453000001</c:v>
                </c:pt>
                <c:pt idx="1363">
                  <c:v>-86.171508789000001</c:v>
                </c:pt>
                <c:pt idx="1364">
                  <c:v>-83.956932068</c:v>
                </c:pt>
                <c:pt idx="1365">
                  <c:v>-83.956932068</c:v>
                </c:pt>
                <c:pt idx="1366">
                  <c:v>-89.402961731000005</c:v>
                </c:pt>
                <c:pt idx="1367">
                  <c:v>-86.678596497000001</c:v>
                </c:pt>
                <c:pt idx="1368">
                  <c:v>-86.678596497000001</c:v>
                </c:pt>
                <c:pt idx="1369">
                  <c:v>-85.468849182</c:v>
                </c:pt>
                <c:pt idx="1370">
                  <c:v>-83.190422057999996</c:v>
                </c:pt>
                <c:pt idx="1371">
                  <c:v>-86.009849548000005</c:v>
                </c:pt>
                <c:pt idx="1372">
                  <c:v>-86.009849548000005</c:v>
                </c:pt>
                <c:pt idx="1373">
                  <c:v>-86.615928650000001</c:v>
                </c:pt>
                <c:pt idx="1374">
                  <c:v>-87.875755310000002</c:v>
                </c:pt>
                <c:pt idx="1375">
                  <c:v>-83.204238892000006</c:v>
                </c:pt>
                <c:pt idx="1376">
                  <c:v>-83.204238892000006</c:v>
                </c:pt>
                <c:pt idx="1377">
                  <c:v>-87.388534546000002</c:v>
                </c:pt>
                <c:pt idx="1378">
                  <c:v>-86.532730103000006</c:v>
                </c:pt>
                <c:pt idx="1379">
                  <c:v>-86.532730103000006</c:v>
                </c:pt>
                <c:pt idx="1380">
                  <c:v>-86.520606994999994</c:v>
                </c:pt>
                <c:pt idx="1381">
                  <c:v>-85.886672974000007</c:v>
                </c:pt>
                <c:pt idx="1382">
                  <c:v>-83.589828491000006</c:v>
                </c:pt>
                <c:pt idx="1383">
                  <c:v>-83.589828491000006</c:v>
                </c:pt>
                <c:pt idx="1384">
                  <c:v>-84.435577393000003</c:v>
                </c:pt>
                <c:pt idx="1385">
                  <c:v>-83.842407226999995</c:v>
                </c:pt>
                <c:pt idx="1386">
                  <c:v>-83.842407226999995</c:v>
                </c:pt>
                <c:pt idx="1387">
                  <c:v>-83.851661682</c:v>
                </c:pt>
                <c:pt idx="1388">
                  <c:v>-84.969078064000001</c:v>
                </c:pt>
                <c:pt idx="1389">
                  <c:v>-84.656562804999993</c:v>
                </c:pt>
                <c:pt idx="1390">
                  <c:v>-84.656562804999993</c:v>
                </c:pt>
                <c:pt idx="1391">
                  <c:v>-83.103553771999998</c:v>
                </c:pt>
                <c:pt idx="1392">
                  <c:v>-84.893318175999994</c:v>
                </c:pt>
                <c:pt idx="1393">
                  <c:v>-84.893318175999994</c:v>
                </c:pt>
                <c:pt idx="1394">
                  <c:v>-85.336242675999998</c:v>
                </c:pt>
                <c:pt idx="1395">
                  <c:v>-83.023178100999999</c:v>
                </c:pt>
                <c:pt idx="1396">
                  <c:v>-84.366851807000003</c:v>
                </c:pt>
                <c:pt idx="1397">
                  <c:v>-84.366851807000003</c:v>
                </c:pt>
                <c:pt idx="1398">
                  <c:v>-84.543022156000006</c:v>
                </c:pt>
                <c:pt idx="1399">
                  <c:v>-86.124801636000001</c:v>
                </c:pt>
                <c:pt idx="1400">
                  <c:v>-83.659637450999995</c:v>
                </c:pt>
                <c:pt idx="1401">
                  <c:v>-83.659637450999995</c:v>
                </c:pt>
                <c:pt idx="1402">
                  <c:v>-85.719406128000003</c:v>
                </c:pt>
                <c:pt idx="1403">
                  <c:v>-82.317794800000001</c:v>
                </c:pt>
                <c:pt idx="1404">
                  <c:v>-82.317794800000001</c:v>
                </c:pt>
                <c:pt idx="1405">
                  <c:v>-87.459045410000002</c:v>
                </c:pt>
                <c:pt idx="1406">
                  <c:v>-85.784835814999994</c:v>
                </c:pt>
                <c:pt idx="1407">
                  <c:v>-83.387573242000002</c:v>
                </c:pt>
                <c:pt idx="1408">
                  <c:v>-83.387573242000002</c:v>
                </c:pt>
                <c:pt idx="1409">
                  <c:v>-84.714714049999998</c:v>
                </c:pt>
                <c:pt idx="1410">
                  <c:v>-85.190582274999997</c:v>
                </c:pt>
                <c:pt idx="1411">
                  <c:v>-84.378890991000006</c:v>
                </c:pt>
                <c:pt idx="1412">
                  <c:v>-84.378890991000006</c:v>
                </c:pt>
                <c:pt idx="1413">
                  <c:v>-85.347595214999998</c:v>
                </c:pt>
                <c:pt idx="1414">
                  <c:v>-86.376686096</c:v>
                </c:pt>
                <c:pt idx="1415">
                  <c:v>-86.376686096</c:v>
                </c:pt>
                <c:pt idx="1416">
                  <c:v>-82.734924316000004</c:v>
                </c:pt>
                <c:pt idx="1417">
                  <c:v>-84.893325806000007</c:v>
                </c:pt>
                <c:pt idx="1418">
                  <c:v>-84.214569092000005</c:v>
                </c:pt>
                <c:pt idx="1419">
                  <c:v>-84.214569092000005</c:v>
                </c:pt>
                <c:pt idx="1420">
                  <c:v>-87.114471436000002</c:v>
                </c:pt>
                <c:pt idx="1421">
                  <c:v>-86.811523437999995</c:v>
                </c:pt>
                <c:pt idx="1422">
                  <c:v>-86.811523437999995</c:v>
                </c:pt>
                <c:pt idx="1423">
                  <c:v>-84.452667235999996</c:v>
                </c:pt>
                <c:pt idx="1424">
                  <c:v>-87.157798767000003</c:v>
                </c:pt>
                <c:pt idx="1425">
                  <c:v>-89.074325561999999</c:v>
                </c:pt>
                <c:pt idx="1426">
                  <c:v>-89.074325561999999</c:v>
                </c:pt>
                <c:pt idx="1427">
                  <c:v>-83.702033997000001</c:v>
                </c:pt>
                <c:pt idx="1428">
                  <c:v>-86.902984618999994</c:v>
                </c:pt>
                <c:pt idx="1429">
                  <c:v>-86.902984618999994</c:v>
                </c:pt>
                <c:pt idx="1430">
                  <c:v>-87.115402222</c:v>
                </c:pt>
                <c:pt idx="1431">
                  <c:v>-87.608787536999998</c:v>
                </c:pt>
                <c:pt idx="1432">
                  <c:v>-84.809608459000003</c:v>
                </c:pt>
                <c:pt idx="1433">
                  <c:v>-84.809608459000003</c:v>
                </c:pt>
                <c:pt idx="1434">
                  <c:v>-88.530555724999999</c:v>
                </c:pt>
                <c:pt idx="1435">
                  <c:v>-84.895561217999997</c:v>
                </c:pt>
                <c:pt idx="1436">
                  <c:v>-87.120910644999995</c:v>
                </c:pt>
                <c:pt idx="1437">
                  <c:v>-87.120910644999995</c:v>
                </c:pt>
                <c:pt idx="1438">
                  <c:v>-84.171661377000007</c:v>
                </c:pt>
                <c:pt idx="1439">
                  <c:v>-83.005676269999995</c:v>
                </c:pt>
                <c:pt idx="1440">
                  <c:v>-83.005676269999995</c:v>
                </c:pt>
                <c:pt idx="1441">
                  <c:v>-85.897300720000004</c:v>
                </c:pt>
                <c:pt idx="1442">
                  <c:v>-81.762145996000001</c:v>
                </c:pt>
                <c:pt idx="1443">
                  <c:v>-85.372604370000005</c:v>
                </c:pt>
                <c:pt idx="1444">
                  <c:v>-85.372604370000005</c:v>
                </c:pt>
                <c:pt idx="1445">
                  <c:v>-85.913894653</c:v>
                </c:pt>
                <c:pt idx="1446">
                  <c:v>-85.610145568999997</c:v>
                </c:pt>
                <c:pt idx="1447">
                  <c:v>-86.810737610000004</c:v>
                </c:pt>
                <c:pt idx="1448">
                  <c:v>-86.810737610000004</c:v>
                </c:pt>
                <c:pt idx="1449">
                  <c:v>-83.351409911999994</c:v>
                </c:pt>
                <c:pt idx="1450">
                  <c:v>-85.011543274000005</c:v>
                </c:pt>
                <c:pt idx="1451">
                  <c:v>-85.011543274000005</c:v>
                </c:pt>
                <c:pt idx="1452">
                  <c:v>-85.108200073000006</c:v>
                </c:pt>
                <c:pt idx="1453">
                  <c:v>-83.074478149000001</c:v>
                </c:pt>
                <c:pt idx="1454">
                  <c:v>-85.724464416999993</c:v>
                </c:pt>
                <c:pt idx="1455">
                  <c:v>-85.724464416999993</c:v>
                </c:pt>
                <c:pt idx="1456">
                  <c:v>-86.777648925999998</c:v>
                </c:pt>
                <c:pt idx="1457">
                  <c:v>-83.568527222</c:v>
                </c:pt>
                <c:pt idx="1458">
                  <c:v>-82.458732604999994</c:v>
                </c:pt>
                <c:pt idx="1459">
                  <c:v>-82.458732604999994</c:v>
                </c:pt>
                <c:pt idx="1460">
                  <c:v>-85.064613342000001</c:v>
                </c:pt>
                <c:pt idx="1461">
                  <c:v>-82.958534240999995</c:v>
                </c:pt>
                <c:pt idx="1462">
                  <c:v>-82.958534240999995</c:v>
                </c:pt>
                <c:pt idx="1463">
                  <c:v>-87.415832519999995</c:v>
                </c:pt>
                <c:pt idx="1464">
                  <c:v>-89.706367493000002</c:v>
                </c:pt>
                <c:pt idx="1465">
                  <c:v>-84.363388061999999</c:v>
                </c:pt>
                <c:pt idx="1466">
                  <c:v>-84.363388061999999</c:v>
                </c:pt>
                <c:pt idx="1467">
                  <c:v>-83.803199767999999</c:v>
                </c:pt>
                <c:pt idx="1468">
                  <c:v>-88.860877990999995</c:v>
                </c:pt>
                <c:pt idx="1469">
                  <c:v>-88.860877990999995</c:v>
                </c:pt>
                <c:pt idx="1470">
                  <c:v>-89.149948120000005</c:v>
                </c:pt>
                <c:pt idx="1471">
                  <c:v>-84.656257628999995</c:v>
                </c:pt>
                <c:pt idx="1472">
                  <c:v>-87.327865600999999</c:v>
                </c:pt>
                <c:pt idx="1473">
                  <c:v>-87.327865600999999</c:v>
                </c:pt>
                <c:pt idx="1474">
                  <c:v>-85.623107910000002</c:v>
                </c:pt>
                <c:pt idx="1475">
                  <c:v>-84.773597717000001</c:v>
                </c:pt>
                <c:pt idx="1476">
                  <c:v>-84.411270142000006</c:v>
                </c:pt>
                <c:pt idx="1477">
                  <c:v>-84.411270142000006</c:v>
                </c:pt>
                <c:pt idx="1478">
                  <c:v>-84.100875853999995</c:v>
                </c:pt>
                <c:pt idx="1479">
                  <c:v>-83.060676575000002</c:v>
                </c:pt>
                <c:pt idx="1480">
                  <c:v>-83.060676575000002</c:v>
                </c:pt>
                <c:pt idx="1481">
                  <c:v>-86.245018005000006</c:v>
                </c:pt>
                <c:pt idx="1482">
                  <c:v>-83.012458800999994</c:v>
                </c:pt>
                <c:pt idx="1483">
                  <c:v>-84.273414611999996</c:v>
                </c:pt>
                <c:pt idx="1484">
                  <c:v>-84.273414611999996</c:v>
                </c:pt>
                <c:pt idx="1485">
                  <c:v>-86.809371948000006</c:v>
                </c:pt>
                <c:pt idx="1486">
                  <c:v>-81.176681518999999</c:v>
                </c:pt>
                <c:pt idx="1487">
                  <c:v>-81.176681518999999</c:v>
                </c:pt>
                <c:pt idx="1488">
                  <c:v>-83.297248839999995</c:v>
                </c:pt>
                <c:pt idx="1489">
                  <c:v>-83.638053893999995</c:v>
                </c:pt>
                <c:pt idx="1490">
                  <c:v>-84.421272278000004</c:v>
                </c:pt>
                <c:pt idx="1491">
                  <c:v>-84.421272278000004</c:v>
                </c:pt>
                <c:pt idx="1492">
                  <c:v>-82.642883300999998</c:v>
                </c:pt>
                <c:pt idx="1493">
                  <c:v>-86.017860412999994</c:v>
                </c:pt>
                <c:pt idx="1494">
                  <c:v>-84.878257751000007</c:v>
                </c:pt>
                <c:pt idx="1495">
                  <c:v>-84.878257751000007</c:v>
                </c:pt>
                <c:pt idx="1496">
                  <c:v>-87.968620299999998</c:v>
                </c:pt>
                <c:pt idx="1497">
                  <c:v>-83.788223267000006</c:v>
                </c:pt>
                <c:pt idx="1498">
                  <c:v>-83.788223267000006</c:v>
                </c:pt>
                <c:pt idx="1499">
                  <c:v>-82.678657532000003</c:v>
                </c:pt>
                <c:pt idx="1500">
                  <c:v>-88.727973938000005</c:v>
                </c:pt>
                <c:pt idx="1501">
                  <c:v>-83.531280518000003</c:v>
                </c:pt>
                <c:pt idx="1502">
                  <c:v>-83.531280518000003</c:v>
                </c:pt>
                <c:pt idx="1503">
                  <c:v>-85.876480103000006</c:v>
                </c:pt>
                <c:pt idx="1504">
                  <c:v>-86.551582335999996</c:v>
                </c:pt>
                <c:pt idx="1505">
                  <c:v>-86.551582335999996</c:v>
                </c:pt>
                <c:pt idx="1506">
                  <c:v>-85.246948242000002</c:v>
                </c:pt>
                <c:pt idx="1507">
                  <c:v>-86.862998962000006</c:v>
                </c:pt>
                <c:pt idx="1508">
                  <c:v>-86.106674193999993</c:v>
                </c:pt>
                <c:pt idx="1509">
                  <c:v>-86.106674193999993</c:v>
                </c:pt>
                <c:pt idx="1510">
                  <c:v>-86.409675598000007</c:v>
                </c:pt>
                <c:pt idx="1511">
                  <c:v>-85.370658875000004</c:v>
                </c:pt>
                <c:pt idx="1512">
                  <c:v>-86.648323059000006</c:v>
                </c:pt>
                <c:pt idx="1513">
                  <c:v>-86.648323059000006</c:v>
                </c:pt>
                <c:pt idx="1514">
                  <c:v>-84.435134887999993</c:v>
                </c:pt>
                <c:pt idx="1515">
                  <c:v>-85.485427856000001</c:v>
                </c:pt>
                <c:pt idx="1516">
                  <c:v>-85.485427856000001</c:v>
                </c:pt>
                <c:pt idx="1517">
                  <c:v>-85.512718200999998</c:v>
                </c:pt>
                <c:pt idx="1518">
                  <c:v>-85.106712341000005</c:v>
                </c:pt>
                <c:pt idx="1519">
                  <c:v>-85.739807128999999</c:v>
                </c:pt>
                <c:pt idx="1520">
                  <c:v>-85.739807128999999</c:v>
                </c:pt>
                <c:pt idx="1521">
                  <c:v>-86.991439818999993</c:v>
                </c:pt>
                <c:pt idx="1522">
                  <c:v>-86.227943420000003</c:v>
                </c:pt>
                <c:pt idx="1523">
                  <c:v>-86.227943420000003</c:v>
                </c:pt>
                <c:pt idx="1524">
                  <c:v>-85.292602539000001</c:v>
                </c:pt>
                <c:pt idx="1525">
                  <c:v>-85.647750853999995</c:v>
                </c:pt>
                <c:pt idx="1526">
                  <c:v>-85.816146850999999</c:v>
                </c:pt>
                <c:pt idx="1527">
                  <c:v>-85.816146850999999</c:v>
                </c:pt>
                <c:pt idx="1528">
                  <c:v>-82.928680420000006</c:v>
                </c:pt>
                <c:pt idx="1529">
                  <c:v>-86.624847411999994</c:v>
                </c:pt>
                <c:pt idx="1530">
                  <c:v>-86.386276245000005</c:v>
                </c:pt>
                <c:pt idx="1531">
                  <c:v>-86.386276245000005</c:v>
                </c:pt>
                <c:pt idx="1532">
                  <c:v>-85.824440002000003</c:v>
                </c:pt>
                <c:pt idx="1533">
                  <c:v>-87.534492493000002</c:v>
                </c:pt>
                <c:pt idx="1534">
                  <c:v>-87.534492493000002</c:v>
                </c:pt>
                <c:pt idx="1535">
                  <c:v>-86.092361449999999</c:v>
                </c:pt>
                <c:pt idx="1536">
                  <c:v>-84.432876586999996</c:v>
                </c:pt>
                <c:pt idx="1537">
                  <c:v>-85.946327209000003</c:v>
                </c:pt>
                <c:pt idx="1538">
                  <c:v>-85.946327209000003</c:v>
                </c:pt>
                <c:pt idx="1539">
                  <c:v>-82.307540893999999</c:v>
                </c:pt>
                <c:pt idx="1540">
                  <c:v>-83.831039429</c:v>
                </c:pt>
                <c:pt idx="1541">
                  <c:v>-83.831039429</c:v>
                </c:pt>
                <c:pt idx="1542">
                  <c:v>-85.938117981000005</c:v>
                </c:pt>
                <c:pt idx="1543">
                  <c:v>-86.062812804999993</c:v>
                </c:pt>
                <c:pt idx="1544">
                  <c:v>-84.141441345000004</c:v>
                </c:pt>
                <c:pt idx="1545">
                  <c:v>-84.141441345000004</c:v>
                </c:pt>
                <c:pt idx="1546">
                  <c:v>-83.355461121000005</c:v>
                </c:pt>
                <c:pt idx="1547">
                  <c:v>-90.637680054</c:v>
                </c:pt>
                <c:pt idx="1548">
                  <c:v>-86.096382141000007</c:v>
                </c:pt>
                <c:pt idx="1549">
                  <c:v>-86.096382141000007</c:v>
                </c:pt>
                <c:pt idx="1550">
                  <c:v>-87.088096618999998</c:v>
                </c:pt>
                <c:pt idx="1551">
                  <c:v>-85.723854064999998</c:v>
                </c:pt>
                <c:pt idx="1552">
                  <c:v>-85.723854064999998</c:v>
                </c:pt>
                <c:pt idx="1553">
                  <c:v>-84.054069518999995</c:v>
                </c:pt>
                <c:pt idx="1554">
                  <c:v>-86.771484375</c:v>
                </c:pt>
                <c:pt idx="1555">
                  <c:v>-83.066589355000005</c:v>
                </c:pt>
                <c:pt idx="1556">
                  <c:v>-83.066589355000005</c:v>
                </c:pt>
                <c:pt idx="1557">
                  <c:v>-84.849433899000005</c:v>
                </c:pt>
                <c:pt idx="1558">
                  <c:v>-83.194984435999999</c:v>
                </c:pt>
                <c:pt idx="1559">
                  <c:v>-83.194984435999999</c:v>
                </c:pt>
                <c:pt idx="1560">
                  <c:v>-88.323677063000005</c:v>
                </c:pt>
                <c:pt idx="1561">
                  <c:v>-82.728439331000004</c:v>
                </c:pt>
                <c:pt idx="1562">
                  <c:v>-85.616889954000001</c:v>
                </c:pt>
                <c:pt idx="1563">
                  <c:v>-85.616889954000001</c:v>
                </c:pt>
                <c:pt idx="1564">
                  <c:v>-85.285682678000001</c:v>
                </c:pt>
                <c:pt idx="1565">
                  <c:v>-86.877838135000005</c:v>
                </c:pt>
                <c:pt idx="1566">
                  <c:v>-86.877838135000005</c:v>
                </c:pt>
                <c:pt idx="1567">
                  <c:v>-85.459335327000005</c:v>
                </c:pt>
                <c:pt idx="1568">
                  <c:v>-86.147041321000003</c:v>
                </c:pt>
                <c:pt idx="1569">
                  <c:v>-86.837654114000003</c:v>
                </c:pt>
                <c:pt idx="1570">
                  <c:v>-86.837654114000003</c:v>
                </c:pt>
                <c:pt idx="1571">
                  <c:v>-84.929580688000001</c:v>
                </c:pt>
                <c:pt idx="1572">
                  <c:v>-85.636016846000004</c:v>
                </c:pt>
                <c:pt idx="1573">
                  <c:v>-85.636016846000004</c:v>
                </c:pt>
                <c:pt idx="1574">
                  <c:v>-84.632759093999994</c:v>
                </c:pt>
                <c:pt idx="1575">
                  <c:v>-86.490608214999995</c:v>
                </c:pt>
                <c:pt idx="1576">
                  <c:v>-85.071952820000007</c:v>
                </c:pt>
                <c:pt idx="1577">
                  <c:v>-85.071952820000007</c:v>
                </c:pt>
                <c:pt idx="1578">
                  <c:v>-85.550598144999995</c:v>
                </c:pt>
                <c:pt idx="1579">
                  <c:v>-83.409667968999997</c:v>
                </c:pt>
                <c:pt idx="1580">
                  <c:v>-86.002677917</c:v>
                </c:pt>
                <c:pt idx="1581">
                  <c:v>-86.002677917</c:v>
                </c:pt>
                <c:pt idx="1582">
                  <c:v>-85.421714782999999</c:v>
                </c:pt>
                <c:pt idx="1583">
                  <c:v>-87.755729674999998</c:v>
                </c:pt>
                <c:pt idx="1584">
                  <c:v>-87.755729674999998</c:v>
                </c:pt>
                <c:pt idx="1585">
                  <c:v>-83.677848815999994</c:v>
                </c:pt>
                <c:pt idx="1586">
                  <c:v>-84.810813904</c:v>
                </c:pt>
                <c:pt idx="1587">
                  <c:v>-85.232795714999995</c:v>
                </c:pt>
                <c:pt idx="1588">
                  <c:v>-85.232795714999995</c:v>
                </c:pt>
                <c:pt idx="1589">
                  <c:v>-86.746925353999998</c:v>
                </c:pt>
                <c:pt idx="1590">
                  <c:v>-85.176940918</c:v>
                </c:pt>
                <c:pt idx="1591">
                  <c:v>-83.129707335999996</c:v>
                </c:pt>
                <c:pt idx="1592">
                  <c:v>-83.129707335999996</c:v>
                </c:pt>
                <c:pt idx="1593">
                  <c:v>-85.866981506000002</c:v>
                </c:pt>
                <c:pt idx="1594">
                  <c:v>-86.311378478999998</c:v>
                </c:pt>
                <c:pt idx="1595">
                  <c:v>-86.311378478999998</c:v>
                </c:pt>
                <c:pt idx="1596">
                  <c:v>-82.369178771999998</c:v>
                </c:pt>
                <c:pt idx="1597">
                  <c:v>-84.490089416999993</c:v>
                </c:pt>
                <c:pt idx="1598">
                  <c:v>-83.420883179</c:v>
                </c:pt>
                <c:pt idx="1599">
                  <c:v>-83.420883179</c:v>
                </c:pt>
                <c:pt idx="1600">
                  <c:v>-86.079849242999998</c:v>
                </c:pt>
                <c:pt idx="1601">
                  <c:v>-83.859123229999994</c:v>
                </c:pt>
                <c:pt idx="1602">
                  <c:v>-83.859123229999994</c:v>
                </c:pt>
                <c:pt idx="1603">
                  <c:v>-82.220588684000006</c:v>
                </c:pt>
                <c:pt idx="1604">
                  <c:v>-84.725303650000001</c:v>
                </c:pt>
                <c:pt idx="1605">
                  <c:v>-85.034713745000005</c:v>
                </c:pt>
                <c:pt idx="1606">
                  <c:v>-85.034713745000005</c:v>
                </c:pt>
                <c:pt idx="1607">
                  <c:v>-82.406463622999993</c:v>
                </c:pt>
                <c:pt idx="1608">
                  <c:v>-83.730522156000006</c:v>
                </c:pt>
                <c:pt idx="1609">
                  <c:v>-83.730522156000006</c:v>
                </c:pt>
                <c:pt idx="1610">
                  <c:v>-86.920822143999999</c:v>
                </c:pt>
                <c:pt idx="1611">
                  <c:v>-85.641311646000005</c:v>
                </c:pt>
                <c:pt idx="1612">
                  <c:v>-83.913841247999997</c:v>
                </c:pt>
                <c:pt idx="1613">
                  <c:v>-83.913841247999997</c:v>
                </c:pt>
                <c:pt idx="1614">
                  <c:v>-87.152236938000001</c:v>
                </c:pt>
                <c:pt idx="1615">
                  <c:v>-83.651290893999999</c:v>
                </c:pt>
                <c:pt idx="1616">
                  <c:v>-83.542915343999994</c:v>
                </c:pt>
                <c:pt idx="1617">
                  <c:v>-83.542915343999994</c:v>
                </c:pt>
                <c:pt idx="1618">
                  <c:v>-84.178184509000005</c:v>
                </c:pt>
                <c:pt idx="1619">
                  <c:v>-85.578269958000007</c:v>
                </c:pt>
                <c:pt idx="1620">
                  <c:v>-85.578269958000007</c:v>
                </c:pt>
                <c:pt idx="1621">
                  <c:v>-85.334075928000004</c:v>
                </c:pt>
                <c:pt idx="1622">
                  <c:v>-86.920173645000006</c:v>
                </c:pt>
                <c:pt idx="1623">
                  <c:v>-84.677902222</c:v>
                </c:pt>
                <c:pt idx="1624">
                  <c:v>-84.677902222</c:v>
                </c:pt>
                <c:pt idx="1625">
                  <c:v>-82.602333068999997</c:v>
                </c:pt>
                <c:pt idx="1626">
                  <c:v>-86.706718445000007</c:v>
                </c:pt>
                <c:pt idx="1627">
                  <c:v>-86.706718445000007</c:v>
                </c:pt>
                <c:pt idx="1628">
                  <c:v>-83.917037964000002</c:v>
                </c:pt>
                <c:pt idx="1629">
                  <c:v>-83.600959778000004</c:v>
                </c:pt>
                <c:pt idx="1630">
                  <c:v>-84.370918274000005</c:v>
                </c:pt>
                <c:pt idx="1631">
                  <c:v>-84.370918274000005</c:v>
                </c:pt>
                <c:pt idx="1632">
                  <c:v>-86.587768554999997</c:v>
                </c:pt>
                <c:pt idx="1633">
                  <c:v>-83.531936646000005</c:v>
                </c:pt>
                <c:pt idx="1634">
                  <c:v>-84.888122558999996</c:v>
                </c:pt>
                <c:pt idx="1635">
                  <c:v>-84.888122558999996</c:v>
                </c:pt>
                <c:pt idx="1636">
                  <c:v>-85.335784911999994</c:v>
                </c:pt>
                <c:pt idx="1637">
                  <c:v>-85.880203246999997</c:v>
                </c:pt>
                <c:pt idx="1638">
                  <c:v>-85.880203246999997</c:v>
                </c:pt>
                <c:pt idx="1639">
                  <c:v>-83.748367310000006</c:v>
                </c:pt>
                <c:pt idx="1640">
                  <c:v>-84.962745666999993</c:v>
                </c:pt>
                <c:pt idx="1641">
                  <c:v>-86.178916931000003</c:v>
                </c:pt>
                <c:pt idx="1642">
                  <c:v>-86.178916931000003</c:v>
                </c:pt>
                <c:pt idx="1643">
                  <c:v>-83.689704895000006</c:v>
                </c:pt>
                <c:pt idx="1644">
                  <c:v>-84.651107788000004</c:v>
                </c:pt>
                <c:pt idx="1645">
                  <c:v>-84.651107788000004</c:v>
                </c:pt>
                <c:pt idx="1646">
                  <c:v>-84.634094238000003</c:v>
                </c:pt>
                <c:pt idx="1647">
                  <c:v>-87.827239989999995</c:v>
                </c:pt>
                <c:pt idx="1648">
                  <c:v>-83.401206970000004</c:v>
                </c:pt>
                <c:pt idx="1649">
                  <c:v>-83.401206970000004</c:v>
                </c:pt>
                <c:pt idx="1650">
                  <c:v>-84.147651671999995</c:v>
                </c:pt>
                <c:pt idx="1651">
                  <c:v>-83.139022827000005</c:v>
                </c:pt>
                <c:pt idx="1652">
                  <c:v>-83.139022827000005</c:v>
                </c:pt>
                <c:pt idx="1653">
                  <c:v>-85.303337096999996</c:v>
                </c:pt>
                <c:pt idx="1654">
                  <c:v>-87.330230713000006</c:v>
                </c:pt>
                <c:pt idx="1655">
                  <c:v>-84.818405150999993</c:v>
                </c:pt>
                <c:pt idx="1656">
                  <c:v>-84.818405150999993</c:v>
                </c:pt>
                <c:pt idx="1657">
                  <c:v>-83.769927979000002</c:v>
                </c:pt>
                <c:pt idx="1658">
                  <c:v>-80.268363953000005</c:v>
                </c:pt>
                <c:pt idx="1659">
                  <c:v>-84.968078613000003</c:v>
                </c:pt>
                <c:pt idx="1660">
                  <c:v>-84.968078613000003</c:v>
                </c:pt>
                <c:pt idx="1661">
                  <c:v>-84.053192139000004</c:v>
                </c:pt>
                <c:pt idx="1662">
                  <c:v>-84.942070006999998</c:v>
                </c:pt>
                <c:pt idx="1663">
                  <c:v>-84.942070006999998</c:v>
                </c:pt>
                <c:pt idx="1664">
                  <c:v>-88.156639099000003</c:v>
                </c:pt>
                <c:pt idx="1665">
                  <c:v>-84.636192321999999</c:v>
                </c:pt>
                <c:pt idx="1666">
                  <c:v>-86.085037231000001</c:v>
                </c:pt>
                <c:pt idx="1667">
                  <c:v>-86.085037231000001</c:v>
                </c:pt>
                <c:pt idx="1668">
                  <c:v>-85.127616881999998</c:v>
                </c:pt>
                <c:pt idx="1669">
                  <c:v>-85.022674561000002</c:v>
                </c:pt>
                <c:pt idx="1670">
                  <c:v>-85.022674561000002</c:v>
                </c:pt>
                <c:pt idx="1671">
                  <c:v>-84.858924865999995</c:v>
                </c:pt>
                <c:pt idx="1672">
                  <c:v>-87.820877074999999</c:v>
                </c:pt>
                <c:pt idx="1673">
                  <c:v>-82.752136230000005</c:v>
                </c:pt>
                <c:pt idx="1674">
                  <c:v>-82.752136230000005</c:v>
                </c:pt>
                <c:pt idx="1675">
                  <c:v>-85.276420592999997</c:v>
                </c:pt>
                <c:pt idx="1676">
                  <c:v>-89.155914307000003</c:v>
                </c:pt>
                <c:pt idx="1677">
                  <c:v>-81.498641968000001</c:v>
                </c:pt>
                <c:pt idx="1678">
                  <c:v>-81.498641968000001</c:v>
                </c:pt>
                <c:pt idx="1679">
                  <c:v>-83.686561584000003</c:v>
                </c:pt>
                <c:pt idx="1680">
                  <c:v>-83.298942565999994</c:v>
                </c:pt>
                <c:pt idx="1681">
                  <c:v>-83.298942565999994</c:v>
                </c:pt>
                <c:pt idx="1682">
                  <c:v>-86.458549500000004</c:v>
                </c:pt>
                <c:pt idx="1683">
                  <c:v>-85.594520568999997</c:v>
                </c:pt>
                <c:pt idx="1684">
                  <c:v>-84.387290954999997</c:v>
                </c:pt>
                <c:pt idx="1685">
                  <c:v>-84.387290954999997</c:v>
                </c:pt>
                <c:pt idx="1686">
                  <c:v>-86.602325438999998</c:v>
                </c:pt>
                <c:pt idx="1687">
                  <c:v>-85.587776184000006</c:v>
                </c:pt>
                <c:pt idx="1688">
                  <c:v>-85.090690613000007</c:v>
                </c:pt>
                <c:pt idx="1689">
                  <c:v>-85.090690613000007</c:v>
                </c:pt>
                <c:pt idx="1690">
                  <c:v>-85.505546570000007</c:v>
                </c:pt>
                <c:pt idx="1691">
                  <c:v>-86.013809203999998</c:v>
                </c:pt>
                <c:pt idx="1692">
                  <c:v>-86.013809203999998</c:v>
                </c:pt>
                <c:pt idx="1693">
                  <c:v>-83.603317261000001</c:v>
                </c:pt>
                <c:pt idx="1694">
                  <c:v>-82.207733153999996</c:v>
                </c:pt>
                <c:pt idx="1695">
                  <c:v>-87.083992003999995</c:v>
                </c:pt>
                <c:pt idx="1696">
                  <c:v>-87.083992003999995</c:v>
                </c:pt>
                <c:pt idx="1697">
                  <c:v>-86.548805236999996</c:v>
                </c:pt>
                <c:pt idx="1698">
                  <c:v>-83.611053467000005</c:v>
                </c:pt>
                <c:pt idx="1699">
                  <c:v>-83.611053467000005</c:v>
                </c:pt>
                <c:pt idx="1700">
                  <c:v>-85.472793578999998</c:v>
                </c:pt>
                <c:pt idx="1701">
                  <c:v>-87.708259583</c:v>
                </c:pt>
                <c:pt idx="1702">
                  <c:v>-83.414283752000003</c:v>
                </c:pt>
                <c:pt idx="1703">
                  <c:v>-83.414283752000003</c:v>
                </c:pt>
                <c:pt idx="1704">
                  <c:v>-86.549072265999996</c:v>
                </c:pt>
                <c:pt idx="1705">
                  <c:v>-85.695770264000004</c:v>
                </c:pt>
                <c:pt idx="1706">
                  <c:v>-85.695770264000004</c:v>
                </c:pt>
                <c:pt idx="1707">
                  <c:v>-85.329116821</c:v>
                </c:pt>
                <c:pt idx="1708">
                  <c:v>-86.778419494999994</c:v>
                </c:pt>
                <c:pt idx="1709">
                  <c:v>-84.084106445000003</c:v>
                </c:pt>
                <c:pt idx="1710">
                  <c:v>-84.084106445000003</c:v>
                </c:pt>
                <c:pt idx="1711">
                  <c:v>-86.308914185000006</c:v>
                </c:pt>
                <c:pt idx="1712">
                  <c:v>-83.614784240999995</c:v>
                </c:pt>
                <c:pt idx="1713">
                  <c:v>-83.887428283999995</c:v>
                </c:pt>
                <c:pt idx="1714">
                  <c:v>-83.887428283999995</c:v>
                </c:pt>
                <c:pt idx="1715">
                  <c:v>-80.181678771999998</c:v>
                </c:pt>
                <c:pt idx="1716">
                  <c:v>-87.014503478999998</c:v>
                </c:pt>
                <c:pt idx="1717">
                  <c:v>-87.014503478999998</c:v>
                </c:pt>
                <c:pt idx="1718">
                  <c:v>-81.976913452000005</c:v>
                </c:pt>
                <c:pt idx="1719">
                  <c:v>-86.941444396999998</c:v>
                </c:pt>
                <c:pt idx="1720">
                  <c:v>-83.669876099000007</c:v>
                </c:pt>
                <c:pt idx="1721">
                  <c:v>-83.669876099000007</c:v>
                </c:pt>
                <c:pt idx="1722">
                  <c:v>-85.048324585000003</c:v>
                </c:pt>
                <c:pt idx="1723">
                  <c:v>-88.594436646000005</c:v>
                </c:pt>
                <c:pt idx="1724">
                  <c:v>-88.594436646000005</c:v>
                </c:pt>
                <c:pt idx="1725">
                  <c:v>-90.100265503000003</c:v>
                </c:pt>
                <c:pt idx="1726">
                  <c:v>-86.272018433</c:v>
                </c:pt>
                <c:pt idx="1727">
                  <c:v>-90.040878296000002</c:v>
                </c:pt>
                <c:pt idx="1728">
                  <c:v>-90.040878296000002</c:v>
                </c:pt>
                <c:pt idx="1729">
                  <c:v>-83.659248352000006</c:v>
                </c:pt>
                <c:pt idx="1730">
                  <c:v>-85.834030150999993</c:v>
                </c:pt>
                <c:pt idx="1731">
                  <c:v>-85.834030150999993</c:v>
                </c:pt>
                <c:pt idx="1732">
                  <c:v>-90.200408936000002</c:v>
                </c:pt>
                <c:pt idx="1733">
                  <c:v>-87.563934325999995</c:v>
                </c:pt>
                <c:pt idx="1734">
                  <c:v>-83.531852721999996</c:v>
                </c:pt>
                <c:pt idx="1735">
                  <c:v>-83.531852721999996</c:v>
                </c:pt>
                <c:pt idx="1736">
                  <c:v>-85.993293761999993</c:v>
                </c:pt>
                <c:pt idx="1737">
                  <c:v>-84.256698607999994</c:v>
                </c:pt>
                <c:pt idx="1738">
                  <c:v>-84.256698607999994</c:v>
                </c:pt>
                <c:pt idx="1739">
                  <c:v>-84.184928893999995</c:v>
                </c:pt>
                <c:pt idx="1740">
                  <c:v>-84.047554016000007</c:v>
                </c:pt>
                <c:pt idx="1741">
                  <c:v>-86.078926085999996</c:v>
                </c:pt>
                <c:pt idx="1742">
                  <c:v>-86.078926085999996</c:v>
                </c:pt>
                <c:pt idx="1743">
                  <c:v>-84.174194335999999</c:v>
                </c:pt>
                <c:pt idx="1744">
                  <c:v>-83.494148253999995</c:v>
                </c:pt>
                <c:pt idx="1745">
                  <c:v>-88.944053650000001</c:v>
                </c:pt>
                <c:pt idx="1746">
                  <c:v>-88.944053650000001</c:v>
                </c:pt>
                <c:pt idx="1747">
                  <c:v>-87.309730529999996</c:v>
                </c:pt>
                <c:pt idx="1748">
                  <c:v>-90.925674438000001</c:v>
                </c:pt>
                <c:pt idx="1749">
                  <c:v>-90.925674438000001</c:v>
                </c:pt>
                <c:pt idx="1750">
                  <c:v>-85.858901978000006</c:v>
                </c:pt>
                <c:pt idx="1751">
                  <c:v>-85.374313353999995</c:v>
                </c:pt>
                <c:pt idx="1752">
                  <c:v>-82.728240967000005</c:v>
                </c:pt>
                <c:pt idx="1753">
                  <c:v>-82.728240967000005</c:v>
                </c:pt>
                <c:pt idx="1754">
                  <c:v>-87.327262877999999</c:v>
                </c:pt>
                <c:pt idx="1755">
                  <c:v>-83.913360596000004</c:v>
                </c:pt>
                <c:pt idx="1756">
                  <c:v>-83.913360596000004</c:v>
                </c:pt>
                <c:pt idx="1757">
                  <c:v>-84.957565308</c:v>
                </c:pt>
                <c:pt idx="1758">
                  <c:v>-82.908233643000003</c:v>
                </c:pt>
                <c:pt idx="1759">
                  <c:v>-86.300209045000003</c:v>
                </c:pt>
                <c:pt idx="1760">
                  <c:v>-86.300209045000003</c:v>
                </c:pt>
                <c:pt idx="1761">
                  <c:v>-84.199073791999993</c:v>
                </c:pt>
                <c:pt idx="1762">
                  <c:v>-83.956062317000004</c:v>
                </c:pt>
                <c:pt idx="1763">
                  <c:v>-88.094345093000001</c:v>
                </c:pt>
                <c:pt idx="1764">
                  <c:v>-88.094345093000001</c:v>
                </c:pt>
                <c:pt idx="1765">
                  <c:v>-83.942413329999994</c:v>
                </c:pt>
                <c:pt idx="1766">
                  <c:v>-88.337150574000006</c:v>
                </c:pt>
                <c:pt idx="1767">
                  <c:v>-88.337150574000006</c:v>
                </c:pt>
                <c:pt idx="1768">
                  <c:v>-87.288101196</c:v>
                </c:pt>
                <c:pt idx="1769">
                  <c:v>-84.997589110999996</c:v>
                </c:pt>
                <c:pt idx="1770">
                  <c:v>-87.808074950999995</c:v>
                </c:pt>
                <c:pt idx="1771">
                  <c:v>-87.808074950999995</c:v>
                </c:pt>
                <c:pt idx="1772">
                  <c:v>-82.523056030000006</c:v>
                </c:pt>
                <c:pt idx="1773">
                  <c:v>-85.741935729999994</c:v>
                </c:pt>
                <c:pt idx="1774">
                  <c:v>-84.484199524000005</c:v>
                </c:pt>
                <c:pt idx="1775">
                  <c:v>-84.484199524000005</c:v>
                </c:pt>
                <c:pt idx="1776">
                  <c:v>-87.507514954000001</c:v>
                </c:pt>
                <c:pt idx="1777">
                  <c:v>-85.867782593000001</c:v>
                </c:pt>
                <c:pt idx="1778">
                  <c:v>-85.867782593000001</c:v>
                </c:pt>
                <c:pt idx="1779">
                  <c:v>-86.065193175999994</c:v>
                </c:pt>
                <c:pt idx="1780">
                  <c:v>-84.657646178999997</c:v>
                </c:pt>
                <c:pt idx="1781">
                  <c:v>-83.710899353000002</c:v>
                </c:pt>
                <c:pt idx="1782">
                  <c:v>-83.710899353000002</c:v>
                </c:pt>
                <c:pt idx="1783">
                  <c:v>-85.640930175999998</c:v>
                </c:pt>
                <c:pt idx="1784">
                  <c:v>-86.600418090999995</c:v>
                </c:pt>
                <c:pt idx="1785">
                  <c:v>-86.600418090999995</c:v>
                </c:pt>
                <c:pt idx="1786">
                  <c:v>-86.946517943999993</c:v>
                </c:pt>
                <c:pt idx="1787">
                  <c:v>-85.173973083000007</c:v>
                </c:pt>
                <c:pt idx="1788">
                  <c:v>-86.506782532000003</c:v>
                </c:pt>
                <c:pt idx="1789">
                  <c:v>-86.506782532000003</c:v>
                </c:pt>
                <c:pt idx="1790">
                  <c:v>-89.104995728000006</c:v>
                </c:pt>
                <c:pt idx="1791">
                  <c:v>-86.093055724999999</c:v>
                </c:pt>
                <c:pt idx="1792">
                  <c:v>-86.093055724999999</c:v>
                </c:pt>
                <c:pt idx="1793">
                  <c:v>-83.730140685999999</c:v>
                </c:pt>
                <c:pt idx="1794">
                  <c:v>-85.347099303999997</c:v>
                </c:pt>
                <c:pt idx="1795">
                  <c:v>-85.023574828999998</c:v>
                </c:pt>
                <c:pt idx="1796">
                  <c:v>-85.023574828999998</c:v>
                </c:pt>
                <c:pt idx="1797">
                  <c:v>-83.067787170000003</c:v>
                </c:pt>
                <c:pt idx="1798">
                  <c:v>-87.186416625999996</c:v>
                </c:pt>
                <c:pt idx="1799">
                  <c:v>-87.186416625999996</c:v>
                </c:pt>
                <c:pt idx="1800">
                  <c:v>-87.242713928000001</c:v>
                </c:pt>
                <c:pt idx="1801">
                  <c:v>-86.753067017000006</c:v>
                </c:pt>
                <c:pt idx="1802">
                  <c:v>-87.261314392000003</c:v>
                </c:pt>
                <c:pt idx="1803">
                  <c:v>-87.261314392000003</c:v>
                </c:pt>
                <c:pt idx="1804">
                  <c:v>-82.645355225000003</c:v>
                </c:pt>
                <c:pt idx="1805">
                  <c:v>-83.256034850999995</c:v>
                </c:pt>
                <c:pt idx="1806">
                  <c:v>-86.027542113999999</c:v>
                </c:pt>
                <c:pt idx="1807">
                  <c:v>-86.027542113999999</c:v>
                </c:pt>
                <c:pt idx="1808">
                  <c:v>-86.606140136999997</c:v>
                </c:pt>
                <c:pt idx="1809">
                  <c:v>-85.766326903999996</c:v>
                </c:pt>
                <c:pt idx="1810">
                  <c:v>-85.766326903999996</c:v>
                </c:pt>
                <c:pt idx="1811">
                  <c:v>-84.499359131000006</c:v>
                </c:pt>
                <c:pt idx="1812">
                  <c:v>-84.193153381000002</c:v>
                </c:pt>
                <c:pt idx="1813">
                  <c:v>-84.608825683999996</c:v>
                </c:pt>
                <c:pt idx="1814">
                  <c:v>-84.608825683999996</c:v>
                </c:pt>
                <c:pt idx="1815">
                  <c:v>-86.919715881000002</c:v>
                </c:pt>
                <c:pt idx="1816">
                  <c:v>-83.595733643000003</c:v>
                </c:pt>
                <c:pt idx="1817">
                  <c:v>-83.595733643000003</c:v>
                </c:pt>
                <c:pt idx="1818">
                  <c:v>-83.735656738000003</c:v>
                </c:pt>
                <c:pt idx="1819">
                  <c:v>-84.645835876000007</c:v>
                </c:pt>
                <c:pt idx="1820">
                  <c:v>-85.491477966000005</c:v>
                </c:pt>
                <c:pt idx="1821">
                  <c:v>-85.491477966000005</c:v>
                </c:pt>
                <c:pt idx="1822">
                  <c:v>-84.603408813000001</c:v>
                </c:pt>
                <c:pt idx="1823">
                  <c:v>-81.830307007000002</c:v>
                </c:pt>
                <c:pt idx="1824">
                  <c:v>-81.830307007000002</c:v>
                </c:pt>
                <c:pt idx="1825">
                  <c:v>-81.857406616000006</c:v>
                </c:pt>
                <c:pt idx="1826">
                  <c:v>-83.142890929999993</c:v>
                </c:pt>
                <c:pt idx="1827">
                  <c:v>-84.149887085000003</c:v>
                </c:pt>
                <c:pt idx="1828">
                  <c:v>-84.149887085000003</c:v>
                </c:pt>
                <c:pt idx="1829">
                  <c:v>-85.199127196999996</c:v>
                </c:pt>
                <c:pt idx="1830">
                  <c:v>-87.019401549999998</c:v>
                </c:pt>
                <c:pt idx="1831">
                  <c:v>-85.577713012999993</c:v>
                </c:pt>
                <c:pt idx="1832">
                  <c:v>-85.577713012999993</c:v>
                </c:pt>
                <c:pt idx="1833">
                  <c:v>-85.439796447999996</c:v>
                </c:pt>
                <c:pt idx="1834">
                  <c:v>-84.817268372000001</c:v>
                </c:pt>
                <c:pt idx="1835">
                  <c:v>-84.817268372000001</c:v>
                </c:pt>
                <c:pt idx="1836">
                  <c:v>-83.950775145999998</c:v>
                </c:pt>
                <c:pt idx="1837">
                  <c:v>-84.550819396999998</c:v>
                </c:pt>
                <c:pt idx="1838">
                  <c:v>-85.338607788000004</c:v>
                </c:pt>
                <c:pt idx="1839">
                  <c:v>-85.338607788000004</c:v>
                </c:pt>
                <c:pt idx="1840">
                  <c:v>-82.716903686999999</c:v>
                </c:pt>
                <c:pt idx="1841">
                  <c:v>-84.260101317999997</c:v>
                </c:pt>
                <c:pt idx="1842">
                  <c:v>-84.260101317999997</c:v>
                </c:pt>
                <c:pt idx="1843">
                  <c:v>-87.164329529</c:v>
                </c:pt>
                <c:pt idx="1844">
                  <c:v>-84.525466918999996</c:v>
                </c:pt>
                <c:pt idx="1845">
                  <c:v>-87.465873717999997</c:v>
                </c:pt>
                <c:pt idx="1846">
                  <c:v>-87.465873717999997</c:v>
                </c:pt>
                <c:pt idx="1847">
                  <c:v>-84.648689270000006</c:v>
                </c:pt>
                <c:pt idx="1848">
                  <c:v>-85.297546386999997</c:v>
                </c:pt>
                <c:pt idx="1849">
                  <c:v>-85.297546386999997</c:v>
                </c:pt>
                <c:pt idx="1850">
                  <c:v>-82.566673279</c:v>
                </c:pt>
                <c:pt idx="1851">
                  <c:v>-88.102470397999994</c:v>
                </c:pt>
                <c:pt idx="1852">
                  <c:v>-87.859306334999999</c:v>
                </c:pt>
                <c:pt idx="1853">
                  <c:v>-87.859306334999999</c:v>
                </c:pt>
                <c:pt idx="1854">
                  <c:v>-85.543075561999999</c:v>
                </c:pt>
                <c:pt idx="1855">
                  <c:v>-84.328536987000007</c:v>
                </c:pt>
                <c:pt idx="1856">
                  <c:v>-85.475273131999998</c:v>
                </c:pt>
                <c:pt idx="1857">
                  <c:v>-85.475273131999998</c:v>
                </c:pt>
                <c:pt idx="1858">
                  <c:v>-85.827926636000001</c:v>
                </c:pt>
                <c:pt idx="1859">
                  <c:v>-85.852912903000004</c:v>
                </c:pt>
                <c:pt idx="1860">
                  <c:v>-85.852912903000004</c:v>
                </c:pt>
                <c:pt idx="1861">
                  <c:v>-85.718246460000003</c:v>
                </c:pt>
                <c:pt idx="1862">
                  <c:v>-82.132324218999997</c:v>
                </c:pt>
                <c:pt idx="1863">
                  <c:v>-86.215591431000007</c:v>
                </c:pt>
                <c:pt idx="1864">
                  <c:v>-86.215591431000007</c:v>
                </c:pt>
                <c:pt idx="1865">
                  <c:v>-82.252769470000004</c:v>
                </c:pt>
                <c:pt idx="1866">
                  <c:v>-87.397895813000005</c:v>
                </c:pt>
                <c:pt idx="1867">
                  <c:v>-87.397895813000005</c:v>
                </c:pt>
                <c:pt idx="1868">
                  <c:v>-84.161514281999999</c:v>
                </c:pt>
                <c:pt idx="1869">
                  <c:v>-88.949394225999995</c:v>
                </c:pt>
                <c:pt idx="1870">
                  <c:v>-86.125747681000007</c:v>
                </c:pt>
                <c:pt idx="1871">
                  <c:v>-86.125747681000007</c:v>
                </c:pt>
                <c:pt idx="1872">
                  <c:v>-88.503173828000001</c:v>
                </c:pt>
                <c:pt idx="1873">
                  <c:v>-85.249717712000006</c:v>
                </c:pt>
                <c:pt idx="1874">
                  <c:v>-85.249717712000006</c:v>
                </c:pt>
                <c:pt idx="1875">
                  <c:v>-86.315345764</c:v>
                </c:pt>
                <c:pt idx="1876">
                  <c:v>-87.064651488999999</c:v>
                </c:pt>
                <c:pt idx="1877">
                  <c:v>-81.683135985999996</c:v>
                </c:pt>
                <c:pt idx="1878">
                  <c:v>-81.683135985999996</c:v>
                </c:pt>
                <c:pt idx="1879">
                  <c:v>-84.816299438000001</c:v>
                </c:pt>
                <c:pt idx="1880">
                  <c:v>-84.880821228000002</c:v>
                </c:pt>
                <c:pt idx="1881">
                  <c:v>-81.860267639</c:v>
                </c:pt>
                <c:pt idx="1882">
                  <c:v>-81.860267639</c:v>
                </c:pt>
                <c:pt idx="1883">
                  <c:v>-86.593032836999996</c:v>
                </c:pt>
                <c:pt idx="1884">
                  <c:v>-82.049842834000003</c:v>
                </c:pt>
                <c:pt idx="1885">
                  <c:v>-82.049842834000003</c:v>
                </c:pt>
                <c:pt idx="1886">
                  <c:v>-83.293724060000002</c:v>
                </c:pt>
                <c:pt idx="1887">
                  <c:v>-86.653312682999996</c:v>
                </c:pt>
                <c:pt idx="1888">
                  <c:v>-83.028236389</c:v>
                </c:pt>
                <c:pt idx="1889">
                  <c:v>-83.028236389</c:v>
                </c:pt>
                <c:pt idx="1890">
                  <c:v>-84.827934264999996</c:v>
                </c:pt>
                <c:pt idx="1891">
                  <c:v>-86.569923400999997</c:v>
                </c:pt>
                <c:pt idx="1892">
                  <c:v>-86.569923400999997</c:v>
                </c:pt>
                <c:pt idx="1893">
                  <c:v>-84.329467773000005</c:v>
                </c:pt>
                <c:pt idx="1894">
                  <c:v>-87.042098999000004</c:v>
                </c:pt>
                <c:pt idx="1895">
                  <c:v>-86.768585204999994</c:v>
                </c:pt>
                <c:pt idx="1896">
                  <c:v>-86.768585204999994</c:v>
                </c:pt>
                <c:pt idx="1897">
                  <c:v>-89.189773560000006</c:v>
                </c:pt>
                <c:pt idx="1898">
                  <c:v>-86.495872497999997</c:v>
                </c:pt>
                <c:pt idx="1899">
                  <c:v>-86.495872497999997</c:v>
                </c:pt>
                <c:pt idx="1900">
                  <c:v>-82.012672424000002</c:v>
                </c:pt>
                <c:pt idx="1901">
                  <c:v>-84.532470703000001</c:v>
                </c:pt>
                <c:pt idx="1902">
                  <c:v>-88.441383361999996</c:v>
                </c:pt>
                <c:pt idx="1903">
                  <c:v>-88.441383361999996</c:v>
                </c:pt>
                <c:pt idx="1904">
                  <c:v>-85.083595275999997</c:v>
                </c:pt>
                <c:pt idx="1905">
                  <c:v>-85.518592834000003</c:v>
                </c:pt>
                <c:pt idx="1906">
                  <c:v>-86.101371764999996</c:v>
                </c:pt>
                <c:pt idx="1907">
                  <c:v>-86.101371764999996</c:v>
                </c:pt>
                <c:pt idx="1908">
                  <c:v>-87.677619934000006</c:v>
                </c:pt>
                <c:pt idx="1909">
                  <c:v>-86.775413513000004</c:v>
                </c:pt>
                <c:pt idx="1910">
                  <c:v>-86.775413513000004</c:v>
                </c:pt>
                <c:pt idx="1911">
                  <c:v>-87.349922179999993</c:v>
                </c:pt>
                <c:pt idx="1912">
                  <c:v>-86.008888244999994</c:v>
                </c:pt>
                <c:pt idx="1913">
                  <c:v>-87.937576293999996</c:v>
                </c:pt>
                <c:pt idx="1914">
                  <c:v>-87.937576293999996</c:v>
                </c:pt>
                <c:pt idx="1915">
                  <c:v>-83.582107543999996</c:v>
                </c:pt>
                <c:pt idx="1916">
                  <c:v>-82.977172851999995</c:v>
                </c:pt>
                <c:pt idx="1917">
                  <c:v>-82.977172851999995</c:v>
                </c:pt>
                <c:pt idx="1918">
                  <c:v>-85.587318420000003</c:v>
                </c:pt>
                <c:pt idx="1919">
                  <c:v>-87.051994324000006</c:v>
                </c:pt>
                <c:pt idx="1920">
                  <c:v>-85.794616699000002</c:v>
                </c:pt>
                <c:pt idx="1921">
                  <c:v>-85.794616699000002</c:v>
                </c:pt>
                <c:pt idx="1922">
                  <c:v>-84.886596679999997</c:v>
                </c:pt>
                <c:pt idx="1923">
                  <c:v>-86.664100646999998</c:v>
                </c:pt>
                <c:pt idx="1924">
                  <c:v>-83.603630065999994</c:v>
                </c:pt>
                <c:pt idx="1925">
                  <c:v>-83.603630065999994</c:v>
                </c:pt>
                <c:pt idx="1926">
                  <c:v>-85.323432921999995</c:v>
                </c:pt>
                <c:pt idx="1927">
                  <c:v>-82.510688782000003</c:v>
                </c:pt>
                <c:pt idx="1928">
                  <c:v>-82.510688782000003</c:v>
                </c:pt>
                <c:pt idx="1929">
                  <c:v>-84.212829589999998</c:v>
                </c:pt>
                <c:pt idx="1930">
                  <c:v>-86.710388183999996</c:v>
                </c:pt>
                <c:pt idx="1931">
                  <c:v>-87.189636230000005</c:v>
                </c:pt>
                <c:pt idx="1932">
                  <c:v>-87.189636230000005</c:v>
                </c:pt>
                <c:pt idx="1933">
                  <c:v>-91.238136291999993</c:v>
                </c:pt>
                <c:pt idx="1934">
                  <c:v>-84.765762328999998</c:v>
                </c:pt>
                <c:pt idx="1935">
                  <c:v>-84.765762328999998</c:v>
                </c:pt>
                <c:pt idx="1936">
                  <c:v>-81.300910950000002</c:v>
                </c:pt>
                <c:pt idx="1937">
                  <c:v>-84.602226256999998</c:v>
                </c:pt>
                <c:pt idx="1938">
                  <c:v>-84.154129028</c:v>
                </c:pt>
                <c:pt idx="1939">
                  <c:v>-84.154129028</c:v>
                </c:pt>
                <c:pt idx="1940">
                  <c:v>-86.571540833</c:v>
                </c:pt>
                <c:pt idx="1941">
                  <c:v>-86.850242614999999</c:v>
                </c:pt>
                <c:pt idx="1942">
                  <c:v>-86.850242614999999</c:v>
                </c:pt>
                <c:pt idx="1943">
                  <c:v>-86.446365356000001</c:v>
                </c:pt>
                <c:pt idx="1944">
                  <c:v>-86.945182799999998</c:v>
                </c:pt>
                <c:pt idx="1945">
                  <c:v>-87.406524657999995</c:v>
                </c:pt>
                <c:pt idx="1946">
                  <c:v>-87.406524657999995</c:v>
                </c:pt>
                <c:pt idx="1947">
                  <c:v>-85.609870911000002</c:v>
                </c:pt>
                <c:pt idx="1948">
                  <c:v>-84.252426146999994</c:v>
                </c:pt>
                <c:pt idx="1949">
                  <c:v>-84.252426146999994</c:v>
                </c:pt>
                <c:pt idx="1950">
                  <c:v>-85.751228333</c:v>
                </c:pt>
                <c:pt idx="1951">
                  <c:v>-86.155105590999995</c:v>
                </c:pt>
                <c:pt idx="1952">
                  <c:v>-89.795532226999995</c:v>
                </c:pt>
                <c:pt idx="1953">
                  <c:v>-89.795532226999995</c:v>
                </c:pt>
                <c:pt idx="1954">
                  <c:v>-88.870452881000006</c:v>
                </c:pt>
                <c:pt idx="1955">
                  <c:v>-86.967445373999993</c:v>
                </c:pt>
                <c:pt idx="1956">
                  <c:v>-87.757499695000007</c:v>
                </c:pt>
                <c:pt idx="1957">
                  <c:v>-87.757499695000007</c:v>
                </c:pt>
                <c:pt idx="1958">
                  <c:v>-82.807624817000004</c:v>
                </c:pt>
                <c:pt idx="1959">
                  <c:v>-85.218406677000004</c:v>
                </c:pt>
                <c:pt idx="1960">
                  <c:v>-85.218406677000004</c:v>
                </c:pt>
                <c:pt idx="1961">
                  <c:v>-86.977706909000005</c:v>
                </c:pt>
                <c:pt idx="1962">
                  <c:v>-86.217704772999994</c:v>
                </c:pt>
                <c:pt idx="1963">
                  <c:v>-86.193344116000006</c:v>
                </c:pt>
                <c:pt idx="1964">
                  <c:v>-86.193344116000006</c:v>
                </c:pt>
                <c:pt idx="1965">
                  <c:v>-84.353675842000001</c:v>
                </c:pt>
                <c:pt idx="1966">
                  <c:v>-85.968170165999993</c:v>
                </c:pt>
                <c:pt idx="1967">
                  <c:v>-87.843414307000003</c:v>
                </c:pt>
                <c:pt idx="1968">
                  <c:v>-87.843414307000003</c:v>
                </c:pt>
                <c:pt idx="1969">
                  <c:v>-86.006721497000001</c:v>
                </c:pt>
                <c:pt idx="1970">
                  <c:v>-86.784873962000006</c:v>
                </c:pt>
                <c:pt idx="1971">
                  <c:v>-86.784873962000006</c:v>
                </c:pt>
                <c:pt idx="1972">
                  <c:v>-85.521888732999997</c:v>
                </c:pt>
                <c:pt idx="1973">
                  <c:v>-85.333511353000006</c:v>
                </c:pt>
                <c:pt idx="1974">
                  <c:v>-83.484710692999997</c:v>
                </c:pt>
                <c:pt idx="1975">
                  <c:v>-83.484710692999997</c:v>
                </c:pt>
                <c:pt idx="1976">
                  <c:v>-85.866683960000003</c:v>
                </c:pt>
                <c:pt idx="1977">
                  <c:v>-86.497070312999995</c:v>
                </c:pt>
                <c:pt idx="1978">
                  <c:v>-86.497070312999995</c:v>
                </c:pt>
                <c:pt idx="1979">
                  <c:v>-86.659370421999995</c:v>
                </c:pt>
                <c:pt idx="1980">
                  <c:v>-84.245948791999993</c:v>
                </c:pt>
                <c:pt idx="1981">
                  <c:v>-84.875106811999999</c:v>
                </c:pt>
                <c:pt idx="1982">
                  <c:v>-84.875106811999999</c:v>
                </c:pt>
                <c:pt idx="1983">
                  <c:v>-85.997741699000002</c:v>
                </c:pt>
                <c:pt idx="1984">
                  <c:v>-85.679931640999996</c:v>
                </c:pt>
                <c:pt idx="1985">
                  <c:v>-85.679931640999996</c:v>
                </c:pt>
                <c:pt idx="1986">
                  <c:v>-84.946350097999996</c:v>
                </c:pt>
                <c:pt idx="1987">
                  <c:v>-83.773155212000006</c:v>
                </c:pt>
                <c:pt idx="1988">
                  <c:v>-85.371261597</c:v>
                </c:pt>
                <c:pt idx="1989">
                  <c:v>-85.371261597</c:v>
                </c:pt>
                <c:pt idx="1990">
                  <c:v>-85.920318604000002</c:v>
                </c:pt>
                <c:pt idx="1991">
                  <c:v>-85.786285399999997</c:v>
                </c:pt>
                <c:pt idx="1992">
                  <c:v>-85.639396667</c:v>
                </c:pt>
                <c:pt idx="1993">
                  <c:v>-85.639396667</c:v>
                </c:pt>
                <c:pt idx="1994">
                  <c:v>-86.247741699000002</c:v>
                </c:pt>
                <c:pt idx="1995">
                  <c:v>-84.763336182000003</c:v>
                </c:pt>
                <c:pt idx="1996">
                  <c:v>-84.763336182000003</c:v>
                </c:pt>
                <c:pt idx="1997">
                  <c:v>-89.008460998999993</c:v>
                </c:pt>
                <c:pt idx="1998">
                  <c:v>-84.207481384000005</c:v>
                </c:pt>
                <c:pt idx="1999">
                  <c:v>-85.625869750999996</c:v>
                </c:pt>
                <c:pt idx="2000">
                  <c:v>-85.625869750999996</c:v>
                </c:pt>
                <c:pt idx="2001">
                  <c:v>-85.231231688999998</c:v>
                </c:pt>
                <c:pt idx="2002">
                  <c:v>-83.350875853999995</c:v>
                </c:pt>
                <c:pt idx="2003">
                  <c:v>-83.350875853999995</c:v>
                </c:pt>
                <c:pt idx="2004">
                  <c:v>-85.012939453000001</c:v>
                </c:pt>
                <c:pt idx="2005">
                  <c:v>-84.638648986999996</c:v>
                </c:pt>
                <c:pt idx="2006">
                  <c:v>-84.403114318999997</c:v>
                </c:pt>
                <c:pt idx="2007">
                  <c:v>-84.403114318999997</c:v>
                </c:pt>
                <c:pt idx="2008">
                  <c:v>-83.696662903000004</c:v>
                </c:pt>
                <c:pt idx="2009">
                  <c:v>-84.777015685999999</c:v>
                </c:pt>
                <c:pt idx="2010">
                  <c:v>-82.645111084000007</c:v>
                </c:pt>
                <c:pt idx="2011">
                  <c:v>-82.645111084000007</c:v>
                </c:pt>
                <c:pt idx="2012">
                  <c:v>-86.595314025999997</c:v>
                </c:pt>
                <c:pt idx="2013">
                  <c:v>-86.887107849000003</c:v>
                </c:pt>
                <c:pt idx="2014">
                  <c:v>-86.887107849000003</c:v>
                </c:pt>
                <c:pt idx="2015">
                  <c:v>-82.961982727000006</c:v>
                </c:pt>
                <c:pt idx="2016">
                  <c:v>-84.812171935999999</c:v>
                </c:pt>
                <c:pt idx="2017">
                  <c:v>-81.404258728000002</c:v>
                </c:pt>
                <c:pt idx="2018">
                  <c:v>-81.404258728000002</c:v>
                </c:pt>
                <c:pt idx="2019">
                  <c:v>-87.625579834000007</c:v>
                </c:pt>
                <c:pt idx="2020">
                  <c:v>-86.159217834000003</c:v>
                </c:pt>
                <c:pt idx="2021">
                  <c:v>-84.848426818999997</c:v>
                </c:pt>
                <c:pt idx="2022">
                  <c:v>-84.848426818999997</c:v>
                </c:pt>
                <c:pt idx="2023">
                  <c:v>-85.557952881000006</c:v>
                </c:pt>
                <c:pt idx="2024">
                  <c:v>-83.769554138000004</c:v>
                </c:pt>
                <c:pt idx="2025">
                  <c:v>-83.769554138000004</c:v>
                </c:pt>
                <c:pt idx="2026">
                  <c:v>-86.634941100999995</c:v>
                </c:pt>
                <c:pt idx="2027">
                  <c:v>-83.817749023000005</c:v>
                </c:pt>
                <c:pt idx="2028">
                  <c:v>-83.258171082000004</c:v>
                </c:pt>
                <c:pt idx="2029">
                  <c:v>-83.258171082000004</c:v>
                </c:pt>
                <c:pt idx="2030">
                  <c:v>-84.384002686000002</c:v>
                </c:pt>
                <c:pt idx="2031">
                  <c:v>-86.757247925000001</c:v>
                </c:pt>
                <c:pt idx="2032">
                  <c:v>-86.757247925000001</c:v>
                </c:pt>
                <c:pt idx="2033">
                  <c:v>-87.113395690999994</c:v>
                </c:pt>
                <c:pt idx="2034">
                  <c:v>-88.113441467000001</c:v>
                </c:pt>
                <c:pt idx="2035">
                  <c:v>-84.527908324999999</c:v>
                </c:pt>
                <c:pt idx="2036">
                  <c:v>-84.527908324999999</c:v>
                </c:pt>
                <c:pt idx="2037">
                  <c:v>-85.851806640999996</c:v>
                </c:pt>
                <c:pt idx="2038">
                  <c:v>-82.737274170000006</c:v>
                </c:pt>
                <c:pt idx="2039">
                  <c:v>-82.737274170000006</c:v>
                </c:pt>
                <c:pt idx="2040">
                  <c:v>-86.468917847</c:v>
                </c:pt>
                <c:pt idx="2041">
                  <c:v>-87.033287048000005</c:v>
                </c:pt>
                <c:pt idx="2042">
                  <c:v>-80.531234741000006</c:v>
                </c:pt>
                <c:pt idx="2043">
                  <c:v>-80.531234741000006</c:v>
                </c:pt>
                <c:pt idx="2044">
                  <c:v>-86.511970520000006</c:v>
                </c:pt>
                <c:pt idx="2045">
                  <c:v>-85.789314270000006</c:v>
                </c:pt>
                <c:pt idx="2046">
                  <c:v>-84.093704224000007</c:v>
                </c:pt>
                <c:pt idx="2047">
                  <c:v>-84.093704224000007</c:v>
                </c:pt>
                <c:pt idx="2048">
                  <c:v>-86.790252686000002</c:v>
                </c:pt>
                <c:pt idx="2049">
                  <c:v>-86.279960631999998</c:v>
                </c:pt>
                <c:pt idx="2050">
                  <c:v>-86.279960631999998</c:v>
                </c:pt>
                <c:pt idx="2051">
                  <c:v>-86.132446289000001</c:v>
                </c:pt>
                <c:pt idx="2052">
                  <c:v>-87.654327393000003</c:v>
                </c:pt>
                <c:pt idx="2053">
                  <c:v>-82.229782103999995</c:v>
                </c:pt>
                <c:pt idx="2054">
                  <c:v>-82.229782103999995</c:v>
                </c:pt>
                <c:pt idx="2055">
                  <c:v>-85.738540649000001</c:v>
                </c:pt>
                <c:pt idx="2056">
                  <c:v>-85.272697449000006</c:v>
                </c:pt>
                <c:pt idx="2057">
                  <c:v>-85.272697449000006</c:v>
                </c:pt>
                <c:pt idx="2058">
                  <c:v>-84.947456360000004</c:v>
                </c:pt>
                <c:pt idx="2059">
                  <c:v>-87.992362975999995</c:v>
                </c:pt>
                <c:pt idx="2060">
                  <c:v>-86.245666503999999</c:v>
                </c:pt>
                <c:pt idx="2061">
                  <c:v>-86.245666503999999</c:v>
                </c:pt>
                <c:pt idx="2062">
                  <c:v>-84.957191467000001</c:v>
                </c:pt>
                <c:pt idx="2063">
                  <c:v>-87.566482543999996</c:v>
                </c:pt>
                <c:pt idx="2064">
                  <c:v>-87.566482543999996</c:v>
                </c:pt>
                <c:pt idx="2065">
                  <c:v>-83.379776000999996</c:v>
                </c:pt>
                <c:pt idx="2066">
                  <c:v>-87.206153869999994</c:v>
                </c:pt>
                <c:pt idx="2067">
                  <c:v>-88.488838196000003</c:v>
                </c:pt>
                <c:pt idx="2068">
                  <c:v>-88.488838196000003</c:v>
                </c:pt>
                <c:pt idx="2069">
                  <c:v>-85.735099792</c:v>
                </c:pt>
                <c:pt idx="2070">
                  <c:v>-87.476989746000001</c:v>
                </c:pt>
                <c:pt idx="2071">
                  <c:v>-87.476989746000001</c:v>
                </c:pt>
                <c:pt idx="2072">
                  <c:v>-86.736244201999995</c:v>
                </c:pt>
                <c:pt idx="2073">
                  <c:v>-85.746406554999993</c:v>
                </c:pt>
                <c:pt idx="2074">
                  <c:v>-84.794525145999998</c:v>
                </c:pt>
                <c:pt idx="2075">
                  <c:v>-84.794525145999998</c:v>
                </c:pt>
                <c:pt idx="2076">
                  <c:v>-88.224060058999996</c:v>
                </c:pt>
                <c:pt idx="2077">
                  <c:v>-86.727043151999993</c:v>
                </c:pt>
                <c:pt idx="2078">
                  <c:v>-87.388694763000004</c:v>
                </c:pt>
                <c:pt idx="2079">
                  <c:v>-87.388694763000004</c:v>
                </c:pt>
                <c:pt idx="2080">
                  <c:v>-84.913536071999999</c:v>
                </c:pt>
                <c:pt idx="2081">
                  <c:v>-84.549613953000005</c:v>
                </c:pt>
                <c:pt idx="2082">
                  <c:v>-86.332214355000005</c:v>
                </c:pt>
                <c:pt idx="2083">
                  <c:v>-86.332214355000005</c:v>
                </c:pt>
                <c:pt idx="2084">
                  <c:v>-84.460166931000003</c:v>
                </c:pt>
                <c:pt idx="2085">
                  <c:v>-85.259269713999998</c:v>
                </c:pt>
                <c:pt idx="2086">
                  <c:v>-85.259269713999998</c:v>
                </c:pt>
                <c:pt idx="2087">
                  <c:v>-84.049850464000002</c:v>
                </c:pt>
                <c:pt idx="2088">
                  <c:v>-86.002387999999996</c:v>
                </c:pt>
                <c:pt idx="2089">
                  <c:v>-87.714027404999996</c:v>
                </c:pt>
                <c:pt idx="2090">
                  <c:v>-87.714027404999996</c:v>
                </c:pt>
                <c:pt idx="2091">
                  <c:v>-88.618087768999999</c:v>
                </c:pt>
                <c:pt idx="2092">
                  <c:v>-88.632453917999996</c:v>
                </c:pt>
                <c:pt idx="2093">
                  <c:v>-88.632453917999996</c:v>
                </c:pt>
                <c:pt idx="2094">
                  <c:v>-88.230087280000006</c:v>
                </c:pt>
                <c:pt idx="2095">
                  <c:v>-86.258460998999993</c:v>
                </c:pt>
                <c:pt idx="2096">
                  <c:v>-84.611686707000004</c:v>
                </c:pt>
                <c:pt idx="2097">
                  <c:v>-84.611686707000004</c:v>
                </c:pt>
                <c:pt idx="2098">
                  <c:v>-87.504623413000004</c:v>
                </c:pt>
                <c:pt idx="2099">
                  <c:v>-85.714080811000002</c:v>
                </c:pt>
                <c:pt idx="2100">
                  <c:v>-84.543273925999998</c:v>
                </c:pt>
                <c:pt idx="2101">
                  <c:v>-84.543273925999998</c:v>
                </c:pt>
                <c:pt idx="2102">
                  <c:v>-86.497550963999998</c:v>
                </c:pt>
                <c:pt idx="2103">
                  <c:v>-83.534545898000005</c:v>
                </c:pt>
                <c:pt idx="2104">
                  <c:v>-83.534545898000005</c:v>
                </c:pt>
                <c:pt idx="2105">
                  <c:v>-81.855636597</c:v>
                </c:pt>
                <c:pt idx="2106">
                  <c:v>-87.997093200999998</c:v>
                </c:pt>
                <c:pt idx="2107">
                  <c:v>-87.956108092999997</c:v>
                </c:pt>
                <c:pt idx="2108">
                  <c:v>-87.956108092999997</c:v>
                </c:pt>
                <c:pt idx="2109">
                  <c:v>-83.606010436999995</c:v>
                </c:pt>
                <c:pt idx="2110">
                  <c:v>-85.163322449000006</c:v>
                </c:pt>
                <c:pt idx="2111">
                  <c:v>-85.163322449000006</c:v>
                </c:pt>
                <c:pt idx="2112">
                  <c:v>-87.994491577000005</c:v>
                </c:pt>
                <c:pt idx="2113">
                  <c:v>-85.881172179999993</c:v>
                </c:pt>
                <c:pt idx="2114">
                  <c:v>-84.096778869999994</c:v>
                </c:pt>
                <c:pt idx="2115">
                  <c:v>-84.096778869999994</c:v>
                </c:pt>
                <c:pt idx="2116">
                  <c:v>-83.035987853999998</c:v>
                </c:pt>
                <c:pt idx="2117">
                  <c:v>-88.475967406999999</c:v>
                </c:pt>
                <c:pt idx="2118">
                  <c:v>-88.475967406999999</c:v>
                </c:pt>
                <c:pt idx="2119">
                  <c:v>-86.819602966000005</c:v>
                </c:pt>
                <c:pt idx="2120">
                  <c:v>-85.537048339999998</c:v>
                </c:pt>
                <c:pt idx="2121">
                  <c:v>-86.779586792000003</c:v>
                </c:pt>
                <c:pt idx="2122">
                  <c:v>-86.779586792000003</c:v>
                </c:pt>
                <c:pt idx="2123">
                  <c:v>-89.168449401999993</c:v>
                </c:pt>
                <c:pt idx="2124">
                  <c:v>-85.107215881000002</c:v>
                </c:pt>
                <c:pt idx="2125">
                  <c:v>-86.683479309000006</c:v>
                </c:pt>
                <c:pt idx="2126">
                  <c:v>-86.683479309000006</c:v>
                </c:pt>
                <c:pt idx="2127">
                  <c:v>-87.975135803000001</c:v>
                </c:pt>
                <c:pt idx="2128">
                  <c:v>-81.828338622999993</c:v>
                </c:pt>
                <c:pt idx="2129">
                  <c:v>-81.828338622999993</c:v>
                </c:pt>
                <c:pt idx="2130">
                  <c:v>-85.666946410999998</c:v>
                </c:pt>
                <c:pt idx="2131">
                  <c:v>-84.156562804999993</c:v>
                </c:pt>
                <c:pt idx="2132">
                  <c:v>-87.656326293999996</c:v>
                </c:pt>
                <c:pt idx="2133">
                  <c:v>-87.656326293999996</c:v>
                </c:pt>
                <c:pt idx="2134">
                  <c:v>-84.710617064999994</c:v>
                </c:pt>
                <c:pt idx="2135">
                  <c:v>-84.758850097999996</c:v>
                </c:pt>
                <c:pt idx="2136">
                  <c:v>-84.806144713999998</c:v>
                </c:pt>
                <c:pt idx="2137">
                  <c:v>-84.806144713999998</c:v>
                </c:pt>
                <c:pt idx="2138">
                  <c:v>-86.484718322999996</c:v>
                </c:pt>
                <c:pt idx="2139">
                  <c:v>-85.310562133999994</c:v>
                </c:pt>
                <c:pt idx="2140">
                  <c:v>-81.459472656000003</c:v>
                </c:pt>
                <c:pt idx="2141">
                  <c:v>-81.459472656000003</c:v>
                </c:pt>
                <c:pt idx="2142">
                  <c:v>-86.087471007999994</c:v>
                </c:pt>
                <c:pt idx="2143">
                  <c:v>-85.997634887999993</c:v>
                </c:pt>
                <c:pt idx="2144">
                  <c:v>-85.997634887999993</c:v>
                </c:pt>
                <c:pt idx="2145">
                  <c:v>-84.561752318999993</c:v>
                </c:pt>
                <c:pt idx="2146">
                  <c:v>-84.532913207999997</c:v>
                </c:pt>
                <c:pt idx="2147">
                  <c:v>-84.197540282999995</c:v>
                </c:pt>
                <c:pt idx="2148">
                  <c:v>-84.197540282999995</c:v>
                </c:pt>
                <c:pt idx="2149">
                  <c:v>-82.160583496000001</c:v>
                </c:pt>
                <c:pt idx="2150">
                  <c:v>-83.164268493999998</c:v>
                </c:pt>
                <c:pt idx="2151">
                  <c:v>-83.164268493999998</c:v>
                </c:pt>
                <c:pt idx="2152">
                  <c:v>-87.165466308999996</c:v>
                </c:pt>
                <c:pt idx="2153">
                  <c:v>-86.288238524999997</c:v>
                </c:pt>
                <c:pt idx="2154">
                  <c:v>-85.868522643999995</c:v>
                </c:pt>
                <c:pt idx="2155">
                  <c:v>-85.868522643999995</c:v>
                </c:pt>
                <c:pt idx="2156">
                  <c:v>-84.418304442999997</c:v>
                </c:pt>
                <c:pt idx="2157">
                  <c:v>-85.495529175000001</c:v>
                </c:pt>
                <c:pt idx="2158">
                  <c:v>-85.495529175000001</c:v>
                </c:pt>
                <c:pt idx="2159">
                  <c:v>-85.589538574000002</c:v>
                </c:pt>
                <c:pt idx="2160">
                  <c:v>-84.469985961999996</c:v>
                </c:pt>
                <c:pt idx="2161">
                  <c:v>-85.624153136999993</c:v>
                </c:pt>
                <c:pt idx="2162">
                  <c:v>-85.624153136999993</c:v>
                </c:pt>
                <c:pt idx="2163">
                  <c:v>-84.517150878999999</c:v>
                </c:pt>
                <c:pt idx="2164">
                  <c:v>-88.554611206000004</c:v>
                </c:pt>
                <c:pt idx="2165">
                  <c:v>-85.214668274000005</c:v>
                </c:pt>
                <c:pt idx="2166">
                  <c:v>-85.214668274000005</c:v>
                </c:pt>
                <c:pt idx="2167">
                  <c:v>-86.021156310999999</c:v>
                </c:pt>
                <c:pt idx="2168">
                  <c:v>-85.908218383999994</c:v>
                </c:pt>
                <c:pt idx="2169">
                  <c:v>-85.908218383999994</c:v>
                </c:pt>
                <c:pt idx="2170">
                  <c:v>-85.559333800999994</c:v>
                </c:pt>
                <c:pt idx="2171">
                  <c:v>-84.478515625</c:v>
                </c:pt>
                <c:pt idx="2172">
                  <c:v>-88.922752380000006</c:v>
                </c:pt>
                <c:pt idx="2173">
                  <c:v>-88.922752380000006</c:v>
                </c:pt>
                <c:pt idx="2174">
                  <c:v>-86.355400084999999</c:v>
                </c:pt>
                <c:pt idx="2175">
                  <c:v>-87.284278869999994</c:v>
                </c:pt>
                <c:pt idx="2176">
                  <c:v>-87.284278869999994</c:v>
                </c:pt>
                <c:pt idx="2177">
                  <c:v>-86.952453613000003</c:v>
                </c:pt>
                <c:pt idx="2178">
                  <c:v>-86.332893372000001</c:v>
                </c:pt>
                <c:pt idx="2179">
                  <c:v>-89.078170775999993</c:v>
                </c:pt>
                <c:pt idx="2180">
                  <c:v>-89.078170775999993</c:v>
                </c:pt>
                <c:pt idx="2181">
                  <c:v>-86.223350525000001</c:v>
                </c:pt>
                <c:pt idx="2182">
                  <c:v>-85.560768127000003</c:v>
                </c:pt>
                <c:pt idx="2183">
                  <c:v>-85.560768127000003</c:v>
                </c:pt>
                <c:pt idx="2184">
                  <c:v>-85.190643311000002</c:v>
                </c:pt>
                <c:pt idx="2185">
                  <c:v>-83.591049193999993</c:v>
                </c:pt>
                <c:pt idx="2186">
                  <c:v>-85.635833739999995</c:v>
                </c:pt>
                <c:pt idx="2187">
                  <c:v>-85.635833739999995</c:v>
                </c:pt>
                <c:pt idx="2188">
                  <c:v>-85.548423767000003</c:v>
                </c:pt>
                <c:pt idx="2189">
                  <c:v>-83.097518921000002</c:v>
                </c:pt>
                <c:pt idx="2190">
                  <c:v>-83.097518921000002</c:v>
                </c:pt>
                <c:pt idx="2191">
                  <c:v>-85.160789489999999</c:v>
                </c:pt>
                <c:pt idx="2192">
                  <c:v>-84.672698975000003</c:v>
                </c:pt>
                <c:pt idx="2193">
                  <c:v>-82.432708739999995</c:v>
                </c:pt>
                <c:pt idx="2194">
                  <c:v>-82.432708739999995</c:v>
                </c:pt>
                <c:pt idx="2195">
                  <c:v>-86.225990295000003</c:v>
                </c:pt>
                <c:pt idx="2196">
                  <c:v>-84.736915588000002</c:v>
                </c:pt>
                <c:pt idx="2197">
                  <c:v>-89.560722350999995</c:v>
                </c:pt>
                <c:pt idx="2198">
                  <c:v>-89.560722350999995</c:v>
                </c:pt>
                <c:pt idx="2199">
                  <c:v>-86.900962829999997</c:v>
                </c:pt>
                <c:pt idx="2200">
                  <c:v>-83.415420531999999</c:v>
                </c:pt>
                <c:pt idx="2201">
                  <c:v>-83.415420531999999</c:v>
                </c:pt>
                <c:pt idx="2202">
                  <c:v>-84.456893921000002</c:v>
                </c:pt>
                <c:pt idx="2203">
                  <c:v>-82.552566528</c:v>
                </c:pt>
                <c:pt idx="2204">
                  <c:v>-85.916999817000004</c:v>
                </c:pt>
                <c:pt idx="2205">
                  <c:v>-85.916999817000004</c:v>
                </c:pt>
                <c:pt idx="2206">
                  <c:v>-84.942550659000005</c:v>
                </c:pt>
                <c:pt idx="2207">
                  <c:v>-85.718460082999997</c:v>
                </c:pt>
                <c:pt idx="2208">
                  <c:v>-85.232414246000005</c:v>
                </c:pt>
                <c:pt idx="2209">
                  <c:v>-85.232414246000005</c:v>
                </c:pt>
                <c:pt idx="2210">
                  <c:v>-86.528007506999998</c:v>
                </c:pt>
                <c:pt idx="2211">
                  <c:v>-82.684654236</c:v>
                </c:pt>
                <c:pt idx="2212">
                  <c:v>-82.684654236</c:v>
                </c:pt>
                <c:pt idx="2213">
                  <c:v>-84.515998839999995</c:v>
                </c:pt>
                <c:pt idx="2214">
                  <c:v>-86.854995728000006</c:v>
                </c:pt>
                <c:pt idx="2215">
                  <c:v>-87.112045288000004</c:v>
                </c:pt>
                <c:pt idx="2216">
                  <c:v>-87.112045288000004</c:v>
                </c:pt>
                <c:pt idx="2217">
                  <c:v>-85.892013550000001</c:v>
                </c:pt>
                <c:pt idx="2218">
                  <c:v>-86.213279724000003</c:v>
                </c:pt>
                <c:pt idx="2219">
                  <c:v>-86.213279724000003</c:v>
                </c:pt>
                <c:pt idx="2220">
                  <c:v>-85.002357482999997</c:v>
                </c:pt>
                <c:pt idx="2221">
                  <c:v>-86.162200928000004</c:v>
                </c:pt>
                <c:pt idx="2222">
                  <c:v>-83.853454589999998</c:v>
                </c:pt>
                <c:pt idx="2223">
                  <c:v>-83.853454589999998</c:v>
                </c:pt>
                <c:pt idx="2224">
                  <c:v>-82.609046935999999</c:v>
                </c:pt>
                <c:pt idx="2225">
                  <c:v>-83.93421936</c:v>
                </c:pt>
                <c:pt idx="2226">
                  <c:v>-83.93421936</c:v>
                </c:pt>
                <c:pt idx="2227">
                  <c:v>-86.294242858999993</c:v>
                </c:pt>
                <c:pt idx="2228">
                  <c:v>-85.398948669000006</c:v>
                </c:pt>
                <c:pt idx="2229">
                  <c:v>-86.200042725000003</c:v>
                </c:pt>
                <c:pt idx="2230">
                  <c:v>-86.200042725000003</c:v>
                </c:pt>
                <c:pt idx="2231">
                  <c:v>-82.656654357999997</c:v>
                </c:pt>
                <c:pt idx="2232">
                  <c:v>-84.866302489999995</c:v>
                </c:pt>
                <c:pt idx="2233">
                  <c:v>-84.866302489999995</c:v>
                </c:pt>
                <c:pt idx="2234">
                  <c:v>-87.105728149000001</c:v>
                </c:pt>
                <c:pt idx="2235">
                  <c:v>-83.048934936999999</c:v>
                </c:pt>
                <c:pt idx="2236">
                  <c:v>-87.926467896000005</c:v>
                </c:pt>
                <c:pt idx="2237">
                  <c:v>-87.926467896000005</c:v>
                </c:pt>
                <c:pt idx="2238">
                  <c:v>-84.098869324000006</c:v>
                </c:pt>
                <c:pt idx="2239">
                  <c:v>-84.017868042000003</c:v>
                </c:pt>
                <c:pt idx="2240">
                  <c:v>-84.756027222</c:v>
                </c:pt>
                <c:pt idx="2241">
                  <c:v>-84.756027222</c:v>
                </c:pt>
                <c:pt idx="2242">
                  <c:v>-84.888679503999995</c:v>
                </c:pt>
                <c:pt idx="2243">
                  <c:v>-85.032257079999994</c:v>
                </c:pt>
                <c:pt idx="2244">
                  <c:v>-85.032257079999994</c:v>
                </c:pt>
                <c:pt idx="2245">
                  <c:v>-85.491645813000005</c:v>
                </c:pt>
                <c:pt idx="2246">
                  <c:v>-85.797645568999997</c:v>
                </c:pt>
                <c:pt idx="2247">
                  <c:v>-87.350067139000004</c:v>
                </c:pt>
                <c:pt idx="2248">
                  <c:v>-87.350067139000004</c:v>
                </c:pt>
                <c:pt idx="2249">
                  <c:v>-85.396232604999994</c:v>
                </c:pt>
                <c:pt idx="2250">
                  <c:v>-87.856697083</c:v>
                </c:pt>
                <c:pt idx="2251">
                  <c:v>-87.042877196999996</c:v>
                </c:pt>
                <c:pt idx="2252">
                  <c:v>-87.042877196999996</c:v>
                </c:pt>
                <c:pt idx="2253">
                  <c:v>-85.193519592000001</c:v>
                </c:pt>
                <c:pt idx="2254">
                  <c:v>-84.754981994999994</c:v>
                </c:pt>
                <c:pt idx="2255">
                  <c:v>-84.754981994999994</c:v>
                </c:pt>
                <c:pt idx="2256">
                  <c:v>-85.998779296999999</c:v>
                </c:pt>
                <c:pt idx="2257">
                  <c:v>-85.467491150000001</c:v>
                </c:pt>
                <c:pt idx="2258">
                  <c:v>-86.027244568</c:v>
                </c:pt>
                <c:pt idx="2259">
                  <c:v>-86.027244568</c:v>
                </c:pt>
                <c:pt idx="2260">
                  <c:v>-84.126754761000001</c:v>
                </c:pt>
                <c:pt idx="2261">
                  <c:v>-88.710380553999997</c:v>
                </c:pt>
                <c:pt idx="2262">
                  <c:v>-88.710380553999997</c:v>
                </c:pt>
                <c:pt idx="2263">
                  <c:v>-81.359672545999999</c:v>
                </c:pt>
                <c:pt idx="2264">
                  <c:v>-85.858222960999996</c:v>
                </c:pt>
                <c:pt idx="2265">
                  <c:v>-84.230010985999996</c:v>
                </c:pt>
                <c:pt idx="2266">
                  <c:v>-84.230010985999996</c:v>
                </c:pt>
                <c:pt idx="2267">
                  <c:v>-84.922309874999996</c:v>
                </c:pt>
                <c:pt idx="2268">
                  <c:v>-84.752525329999997</c:v>
                </c:pt>
                <c:pt idx="2269">
                  <c:v>-84.752525329999997</c:v>
                </c:pt>
                <c:pt idx="2270">
                  <c:v>-85.281402588000006</c:v>
                </c:pt>
                <c:pt idx="2271">
                  <c:v>-83.222976685000006</c:v>
                </c:pt>
                <c:pt idx="2272">
                  <c:v>-81.764450073000006</c:v>
                </c:pt>
                <c:pt idx="2273">
                  <c:v>-81.764450073000006</c:v>
                </c:pt>
                <c:pt idx="2274">
                  <c:v>-87.463096618999998</c:v>
                </c:pt>
                <c:pt idx="2275">
                  <c:v>-86.991294861</c:v>
                </c:pt>
                <c:pt idx="2276">
                  <c:v>-86.440704346000004</c:v>
                </c:pt>
                <c:pt idx="2277">
                  <c:v>-86.440704346000004</c:v>
                </c:pt>
                <c:pt idx="2278">
                  <c:v>-83.819168090999995</c:v>
                </c:pt>
                <c:pt idx="2279">
                  <c:v>-86.000045775999993</c:v>
                </c:pt>
                <c:pt idx="2280">
                  <c:v>-86.000045775999993</c:v>
                </c:pt>
                <c:pt idx="2281">
                  <c:v>-84.172103882000002</c:v>
                </c:pt>
                <c:pt idx="2282">
                  <c:v>-82.540519713999998</c:v>
                </c:pt>
                <c:pt idx="2283">
                  <c:v>-85.825729370000005</c:v>
                </c:pt>
                <c:pt idx="2284">
                  <c:v>-85.825729370000005</c:v>
                </c:pt>
                <c:pt idx="2285">
                  <c:v>-81.579231261999993</c:v>
                </c:pt>
                <c:pt idx="2286">
                  <c:v>-86.241249084000003</c:v>
                </c:pt>
                <c:pt idx="2287">
                  <c:v>-86.241249084000003</c:v>
                </c:pt>
                <c:pt idx="2288">
                  <c:v>-88.576301575000002</c:v>
                </c:pt>
                <c:pt idx="2289">
                  <c:v>-83.088951111</c:v>
                </c:pt>
                <c:pt idx="2290">
                  <c:v>-81.750022888000004</c:v>
                </c:pt>
                <c:pt idx="2291">
                  <c:v>-81.750022888000004</c:v>
                </c:pt>
                <c:pt idx="2292">
                  <c:v>-84.718170165999993</c:v>
                </c:pt>
                <c:pt idx="2293">
                  <c:v>-89.138931274000001</c:v>
                </c:pt>
                <c:pt idx="2294">
                  <c:v>-89.138931274000001</c:v>
                </c:pt>
                <c:pt idx="2295">
                  <c:v>-86.745681762999993</c:v>
                </c:pt>
                <c:pt idx="2296">
                  <c:v>-85.181297302000004</c:v>
                </c:pt>
                <c:pt idx="2297">
                  <c:v>-86.747566223000007</c:v>
                </c:pt>
                <c:pt idx="2298">
                  <c:v>-86.747566223000007</c:v>
                </c:pt>
                <c:pt idx="2299">
                  <c:v>-85.903846740999995</c:v>
                </c:pt>
                <c:pt idx="2300">
                  <c:v>-86.540946959999999</c:v>
                </c:pt>
                <c:pt idx="2301">
                  <c:v>-86.540946959999999</c:v>
                </c:pt>
                <c:pt idx="2302">
                  <c:v>-85.4609375</c:v>
                </c:pt>
                <c:pt idx="2303">
                  <c:v>-85.397994995000005</c:v>
                </c:pt>
                <c:pt idx="2304">
                  <c:v>-86.629692078000005</c:v>
                </c:pt>
                <c:pt idx="2305">
                  <c:v>-86.629692078000005</c:v>
                </c:pt>
                <c:pt idx="2306">
                  <c:v>-85.478958129999995</c:v>
                </c:pt>
                <c:pt idx="2307">
                  <c:v>-83.836463928000001</c:v>
                </c:pt>
                <c:pt idx="2308">
                  <c:v>-83.836463928000001</c:v>
                </c:pt>
                <c:pt idx="2309">
                  <c:v>-86.214706421000002</c:v>
                </c:pt>
                <c:pt idx="2310">
                  <c:v>-85.200347899999997</c:v>
                </c:pt>
                <c:pt idx="2311">
                  <c:v>-83.552749633999994</c:v>
                </c:pt>
                <c:pt idx="2312">
                  <c:v>-83.552749633999994</c:v>
                </c:pt>
                <c:pt idx="2313">
                  <c:v>-84.616683960000003</c:v>
                </c:pt>
                <c:pt idx="2314">
                  <c:v>-84.463226317999997</c:v>
                </c:pt>
                <c:pt idx="2315">
                  <c:v>-84.779296875</c:v>
                </c:pt>
                <c:pt idx="2316">
                  <c:v>-84.779296875</c:v>
                </c:pt>
                <c:pt idx="2317">
                  <c:v>-86.791030883999994</c:v>
                </c:pt>
                <c:pt idx="2318">
                  <c:v>-85.969696045000006</c:v>
                </c:pt>
                <c:pt idx="2319">
                  <c:v>-85.969696045000006</c:v>
                </c:pt>
                <c:pt idx="2320">
                  <c:v>-86.995185852000006</c:v>
                </c:pt>
                <c:pt idx="2321">
                  <c:v>-84.069915770999998</c:v>
                </c:pt>
                <c:pt idx="2322">
                  <c:v>-84.074020386000001</c:v>
                </c:pt>
                <c:pt idx="2323">
                  <c:v>-84.074020386000001</c:v>
                </c:pt>
                <c:pt idx="2324">
                  <c:v>-83.547996521000002</c:v>
                </c:pt>
                <c:pt idx="2325">
                  <c:v>-86.182464600000003</c:v>
                </c:pt>
                <c:pt idx="2326">
                  <c:v>-86.182464600000003</c:v>
                </c:pt>
                <c:pt idx="2327">
                  <c:v>-84.939010620000005</c:v>
                </c:pt>
                <c:pt idx="2328">
                  <c:v>-83.940002441000004</c:v>
                </c:pt>
                <c:pt idx="2329">
                  <c:v>-86.680053710999999</c:v>
                </c:pt>
                <c:pt idx="2330">
                  <c:v>-86.680053710999999</c:v>
                </c:pt>
                <c:pt idx="2331">
                  <c:v>-84.901412964000002</c:v>
                </c:pt>
                <c:pt idx="2332">
                  <c:v>-86.121231078999998</c:v>
                </c:pt>
                <c:pt idx="2333">
                  <c:v>-86.918205260999997</c:v>
                </c:pt>
                <c:pt idx="2334">
                  <c:v>-86.918205260999997</c:v>
                </c:pt>
                <c:pt idx="2335">
                  <c:v>-85.070808411000002</c:v>
                </c:pt>
                <c:pt idx="2336">
                  <c:v>-83.886146545000003</c:v>
                </c:pt>
                <c:pt idx="2337">
                  <c:v>-83.886146545000003</c:v>
                </c:pt>
                <c:pt idx="2338">
                  <c:v>-85.228584290000001</c:v>
                </c:pt>
                <c:pt idx="2339">
                  <c:v>-83.459457396999994</c:v>
                </c:pt>
                <c:pt idx="2340">
                  <c:v>-85.368690490999995</c:v>
                </c:pt>
                <c:pt idx="2341">
                  <c:v>-85.368690490999995</c:v>
                </c:pt>
                <c:pt idx="2342">
                  <c:v>-84.911521911999998</c:v>
                </c:pt>
                <c:pt idx="2343">
                  <c:v>-86.456504821999999</c:v>
                </c:pt>
                <c:pt idx="2344">
                  <c:v>-86.456504821999999</c:v>
                </c:pt>
                <c:pt idx="2345">
                  <c:v>-83.127265929999993</c:v>
                </c:pt>
                <c:pt idx="2346">
                  <c:v>-85.655509949000006</c:v>
                </c:pt>
                <c:pt idx="2347">
                  <c:v>-83.603195189999994</c:v>
                </c:pt>
                <c:pt idx="2348">
                  <c:v>-83.603195189999994</c:v>
                </c:pt>
                <c:pt idx="2349">
                  <c:v>-83.997352599999999</c:v>
                </c:pt>
                <c:pt idx="2350">
                  <c:v>-85.157913207999997</c:v>
                </c:pt>
                <c:pt idx="2351">
                  <c:v>-85.157913207999997</c:v>
                </c:pt>
                <c:pt idx="2352">
                  <c:v>-82.928504943999997</c:v>
                </c:pt>
                <c:pt idx="2353">
                  <c:v>-83.785194396999998</c:v>
                </c:pt>
                <c:pt idx="2354">
                  <c:v>-82.671920775999993</c:v>
                </c:pt>
                <c:pt idx="2355">
                  <c:v>-82.671920775999993</c:v>
                </c:pt>
                <c:pt idx="2356">
                  <c:v>-85.784332274999997</c:v>
                </c:pt>
                <c:pt idx="2357">
                  <c:v>-84.895782471000004</c:v>
                </c:pt>
                <c:pt idx="2358">
                  <c:v>-84.895782471000004</c:v>
                </c:pt>
                <c:pt idx="2359">
                  <c:v>-85.803337096999996</c:v>
                </c:pt>
                <c:pt idx="2360">
                  <c:v>-86.474624633999994</c:v>
                </c:pt>
                <c:pt idx="2361">
                  <c:v>-85.067459106000001</c:v>
                </c:pt>
                <c:pt idx="2362">
                  <c:v>-85.067459106000001</c:v>
                </c:pt>
                <c:pt idx="2363">
                  <c:v>-84.120460510000001</c:v>
                </c:pt>
                <c:pt idx="2364">
                  <c:v>-85.391487122000001</c:v>
                </c:pt>
                <c:pt idx="2365">
                  <c:v>-85.391487122000001</c:v>
                </c:pt>
                <c:pt idx="2366">
                  <c:v>-87.360435486</c:v>
                </c:pt>
                <c:pt idx="2367">
                  <c:v>-84.041778563999998</c:v>
                </c:pt>
                <c:pt idx="2368">
                  <c:v>-85.164428710999999</c:v>
                </c:pt>
                <c:pt idx="2369">
                  <c:v>-85.164428710999999</c:v>
                </c:pt>
                <c:pt idx="2370">
                  <c:v>-83.864952087000006</c:v>
                </c:pt>
                <c:pt idx="2371">
                  <c:v>-84.790527343999997</c:v>
                </c:pt>
                <c:pt idx="2372">
                  <c:v>-88.281059264999996</c:v>
                </c:pt>
                <c:pt idx="2373">
                  <c:v>-88.281059264999996</c:v>
                </c:pt>
                <c:pt idx="2374">
                  <c:v>-87.307960510000001</c:v>
                </c:pt>
                <c:pt idx="2375">
                  <c:v>-86.223373413000004</c:v>
                </c:pt>
                <c:pt idx="2376">
                  <c:v>-86.223373413000004</c:v>
                </c:pt>
                <c:pt idx="2377">
                  <c:v>-86.284919739000003</c:v>
                </c:pt>
                <c:pt idx="2378">
                  <c:v>-84.616058350000003</c:v>
                </c:pt>
                <c:pt idx="2379">
                  <c:v>-81.706298828000001</c:v>
                </c:pt>
                <c:pt idx="2380">
                  <c:v>-81.706298828000001</c:v>
                </c:pt>
                <c:pt idx="2381">
                  <c:v>-83.585128784000005</c:v>
                </c:pt>
                <c:pt idx="2382">
                  <c:v>-84.678825377999999</c:v>
                </c:pt>
                <c:pt idx="2383">
                  <c:v>-90.112586974999999</c:v>
                </c:pt>
                <c:pt idx="2384">
                  <c:v>-90.112586974999999</c:v>
                </c:pt>
                <c:pt idx="2385">
                  <c:v>-85.938270568999997</c:v>
                </c:pt>
                <c:pt idx="2386">
                  <c:v>-85.972801208000007</c:v>
                </c:pt>
                <c:pt idx="2387">
                  <c:v>-85.972801208000007</c:v>
                </c:pt>
                <c:pt idx="2388">
                  <c:v>-87.539703368999994</c:v>
                </c:pt>
                <c:pt idx="2389">
                  <c:v>-87.259651184000006</c:v>
                </c:pt>
                <c:pt idx="2390">
                  <c:v>-85.295120238999999</c:v>
                </c:pt>
                <c:pt idx="2391">
                  <c:v>-85.295120238999999</c:v>
                </c:pt>
                <c:pt idx="2392">
                  <c:v>-86.304641724000007</c:v>
                </c:pt>
                <c:pt idx="2393">
                  <c:v>-85.883224487000007</c:v>
                </c:pt>
                <c:pt idx="2394">
                  <c:v>-84.389610290999997</c:v>
                </c:pt>
                <c:pt idx="2395">
                  <c:v>-84.389610290999997</c:v>
                </c:pt>
                <c:pt idx="2396">
                  <c:v>-84.548149108999993</c:v>
                </c:pt>
                <c:pt idx="2397">
                  <c:v>-84.915588378999999</c:v>
                </c:pt>
                <c:pt idx="2398">
                  <c:v>-84.915588378999999</c:v>
                </c:pt>
                <c:pt idx="2399">
                  <c:v>-84.949287415000001</c:v>
                </c:pt>
                <c:pt idx="2400">
                  <c:v>-87.374320983999993</c:v>
                </c:pt>
                <c:pt idx="2401">
                  <c:v>-85.753799438000001</c:v>
                </c:pt>
                <c:pt idx="2402">
                  <c:v>-85.753799438000001</c:v>
                </c:pt>
                <c:pt idx="2403">
                  <c:v>-85.963134765999996</c:v>
                </c:pt>
                <c:pt idx="2404">
                  <c:v>-88.427986145000006</c:v>
                </c:pt>
                <c:pt idx="2405">
                  <c:v>-88.427986145000006</c:v>
                </c:pt>
                <c:pt idx="2406">
                  <c:v>-86.897888183999996</c:v>
                </c:pt>
                <c:pt idx="2407">
                  <c:v>-86.409515381000006</c:v>
                </c:pt>
                <c:pt idx="2408">
                  <c:v>-87.939460753999995</c:v>
                </c:pt>
                <c:pt idx="2409">
                  <c:v>-87.939460753999995</c:v>
                </c:pt>
                <c:pt idx="2410">
                  <c:v>-84.278228760000005</c:v>
                </c:pt>
                <c:pt idx="2411">
                  <c:v>-86.163688660000005</c:v>
                </c:pt>
                <c:pt idx="2412">
                  <c:v>-87.916671753000003</c:v>
                </c:pt>
                <c:pt idx="2413">
                  <c:v>-87.916671753000003</c:v>
                </c:pt>
                <c:pt idx="2414">
                  <c:v>-81.803512573000006</c:v>
                </c:pt>
                <c:pt idx="2415">
                  <c:v>-86.666778563999998</c:v>
                </c:pt>
                <c:pt idx="2416">
                  <c:v>-86.666778563999998</c:v>
                </c:pt>
                <c:pt idx="2417">
                  <c:v>-86.786956786999994</c:v>
                </c:pt>
                <c:pt idx="2418">
                  <c:v>-86.286293029999996</c:v>
                </c:pt>
                <c:pt idx="2419">
                  <c:v>-87.871932982999994</c:v>
                </c:pt>
                <c:pt idx="2420">
                  <c:v>-87.871932982999994</c:v>
                </c:pt>
                <c:pt idx="2421">
                  <c:v>-84.771125792999996</c:v>
                </c:pt>
                <c:pt idx="2422">
                  <c:v>-86.348220824999999</c:v>
                </c:pt>
                <c:pt idx="2423">
                  <c:v>-84.740486145000006</c:v>
                </c:pt>
                <c:pt idx="2424">
                  <c:v>-84.740486145000006</c:v>
                </c:pt>
                <c:pt idx="2425">
                  <c:v>-84.409172057999996</c:v>
                </c:pt>
                <c:pt idx="2426">
                  <c:v>-84.684661864999995</c:v>
                </c:pt>
                <c:pt idx="2427">
                  <c:v>-84.684661864999995</c:v>
                </c:pt>
                <c:pt idx="2428">
                  <c:v>-82.833396911999998</c:v>
                </c:pt>
                <c:pt idx="2429">
                  <c:v>-85.336601256999998</c:v>
                </c:pt>
                <c:pt idx="2430">
                  <c:v>-84.640213012999993</c:v>
                </c:pt>
                <c:pt idx="2431">
                  <c:v>-84.640213012999993</c:v>
                </c:pt>
                <c:pt idx="2432">
                  <c:v>-87.047615050999994</c:v>
                </c:pt>
                <c:pt idx="2433">
                  <c:v>-83.289672851999995</c:v>
                </c:pt>
                <c:pt idx="2434">
                  <c:v>-83.289672851999995</c:v>
                </c:pt>
                <c:pt idx="2435">
                  <c:v>-85.743782042999996</c:v>
                </c:pt>
                <c:pt idx="2436">
                  <c:v>-89.603691100999995</c:v>
                </c:pt>
                <c:pt idx="2437">
                  <c:v>-87.699546814000001</c:v>
                </c:pt>
                <c:pt idx="2438">
                  <c:v>-87.699546814000001</c:v>
                </c:pt>
                <c:pt idx="2439">
                  <c:v>-85.963951111</c:v>
                </c:pt>
                <c:pt idx="2440">
                  <c:v>-84.290275574000006</c:v>
                </c:pt>
                <c:pt idx="2441">
                  <c:v>-84.290275574000006</c:v>
                </c:pt>
                <c:pt idx="2442">
                  <c:v>-86.145805358999993</c:v>
                </c:pt>
                <c:pt idx="2443">
                  <c:v>-83.334411621000001</c:v>
                </c:pt>
                <c:pt idx="2444">
                  <c:v>-84.175918578999998</c:v>
                </c:pt>
                <c:pt idx="2445">
                  <c:v>-84.175918578999998</c:v>
                </c:pt>
                <c:pt idx="2446">
                  <c:v>-87.957969665999997</c:v>
                </c:pt>
                <c:pt idx="2447">
                  <c:v>-81.956626892000003</c:v>
                </c:pt>
                <c:pt idx="2448">
                  <c:v>-83.311637877999999</c:v>
                </c:pt>
                <c:pt idx="2449">
                  <c:v>-83.311637877999999</c:v>
                </c:pt>
                <c:pt idx="2450">
                  <c:v>-85.205139160000002</c:v>
                </c:pt>
                <c:pt idx="2451">
                  <c:v>-84.824981688999998</c:v>
                </c:pt>
                <c:pt idx="2452">
                  <c:v>-84.824981688999998</c:v>
                </c:pt>
                <c:pt idx="2453">
                  <c:v>-86.835159301999994</c:v>
                </c:pt>
                <c:pt idx="2454">
                  <c:v>-83.862129210999996</c:v>
                </c:pt>
                <c:pt idx="2455">
                  <c:v>-84.445671082000004</c:v>
                </c:pt>
                <c:pt idx="2456">
                  <c:v>-84.445671082000004</c:v>
                </c:pt>
                <c:pt idx="2457">
                  <c:v>-86.041717528999996</c:v>
                </c:pt>
                <c:pt idx="2458">
                  <c:v>-83.651344299000002</c:v>
                </c:pt>
                <c:pt idx="2459">
                  <c:v>-85.039802550999994</c:v>
                </c:pt>
                <c:pt idx="2460">
                  <c:v>-85.039802550999994</c:v>
                </c:pt>
                <c:pt idx="2461">
                  <c:v>-86.385826111</c:v>
                </c:pt>
                <c:pt idx="2462">
                  <c:v>-84.912475585999999</c:v>
                </c:pt>
                <c:pt idx="2463">
                  <c:v>-84.912475585999999</c:v>
                </c:pt>
                <c:pt idx="2464">
                  <c:v>-82.550712584999999</c:v>
                </c:pt>
                <c:pt idx="2465">
                  <c:v>-87.119384765999996</c:v>
                </c:pt>
                <c:pt idx="2466">
                  <c:v>-86.622817992999998</c:v>
                </c:pt>
                <c:pt idx="2467">
                  <c:v>-86.622817992999998</c:v>
                </c:pt>
                <c:pt idx="2468">
                  <c:v>-85.481239318999997</c:v>
                </c:pt>
                <c:pt idx="2469">
                  <c:v>-81.341835021999998</c:v>
                </c:pt>
                <c:pt idx="2470">
                  <c:v>-81.341835021999998</c:v>
                </c:pt>
                <c:pt idx="2471">
                  <c:v>-89.241012573000006</c:v>
                </c:pt>
                <c:pt idx="2472">
                  <c:v>-82.581756592000005</c:v>
                </c:pt>
                <c:pt idx="2473">
                  <c:v>-85.601432799999998</c:v>
                </c:pt>
                <c:pt idx="2474">
                  <c:v>-85.601432799999998</c:v>
                </c:pt>
                <c:pt idx="2475">
                  <c:v>-85.110557556000003</c:v>
                </c:pt>
                <c:pt idx="2476">
                  <c:v>-85.788688660000005</c:v>
                </c:pt>
                <c:pt idx="2477">
                  <c:v>-85.788688660000005</c:v>
                </c:pt>
                <c:pt idx="2478">
                  <c:v>-85.810165405000006</c:v>
                </c:pt>
                <c:pt idx="2479">
                  <c:v>-86.089057921999995</c:v>
                </c:pt>
                <c:pt idx="2480">
                  <c:v>-83.044700622999997</c:v>
                </c:pt>
                <c:pt idx="2481">
                  <c:v>-83.044700622999997</c:v>
                </c:pt>
                <c:pt idx="2482">
                  <c:v>-87.452232361</c:v>
                </c:pt>
                <c:pt idx="2483">
                  <c:v>-85.105354309000006</c:v>
                </c:pt>
                <c:pt idx="2484">
                  <c:v>-85.105354309000006</c:v>
                </c:pt>
                <c:pt idx="2485">
                  <c:v>-86.240394592000001</c:v>
                </c:pt>
                <c:pt idx="2486">
                  <c:v>-85.626869201999995</c:v>
                </c:pt>
                <c:pt idx="2487">
                  <c:v>-87.003387450999995</c:v>
                </c:pt>
                <c:pt idx="2488">
                  <c:v>-87.003387450999995</c:v>
                </c:pt>
                <c:pt idx="2489">
                  <c:v>-84.343612671000002</c:v>
                </c:pt>
                <c:pt idx="2490">
                  <c:v>-84.810249329000001</c:v>
                </c:pt>
                <c:pt idx="2491">
                  <c:v>-86.275695800999998</c:v>
                </c:pt>
                <c:pt idx="2492">
                  <c:v>-86.275695800999998</c:v>
                </c:pt>
                <c:pt idx="2493">
                  <c:v>-83.325286864999995</c:v>
                </c:pt>
                <c:pt idx="2494">
                  <c:v>-87.198524474999999</c:v>
                </c:pt>
                <c:pt idx="2495">
                  <c:v>-87.198524474999999</c:v>
                </c:pt>
                <c:pt idx="2496">
                  <c:v>-84.363914489999999</c:v>
                </c:pt>
                <c:pt idx="2497">
                  <c:v>-86.513938904</c:v>
                </c:pt>
                <c:pt idx="2498">
                  <c:v>-86.492599487000007</c:v>
                </c:pt>
                <c:pt idx="2499">
                  <c:v>-86.492599487000007</c:v>
                </c:pt>
                <c:pt idx="2500">
                  <c:v>-87.160202025999993</c:v>
                </c:pt>
                <c:pt idx="2501">
                  <c:v>-86.068473815999994</c:v>
                </c:pt>
                <c:pt idx="2502">
                  <c:v>-86.068473815999994</c:v>
                </c:pt>
                <c:pt idx="2503">
                  <c:v>-86.875610351999995</c:v>
                </c:pt>
                <c:pt idx="2504">
                  <c:v>-85.401374817000004</c:v>
                </c:pt>
                <c:pt idx="2505">
                  <c:v>-86.923690796000002</c:v>
                </c:pt>
                <c:pt idx="2506">
                  <c:v>-86.923690796000002</c:v>
                </c:pt>
                <c:pt idx="2507">
                  <c:v>-87.021400451999995</c:v>
                </c:pt>
                <c:pt idx="2508">
                  <c:v>-84.961692810000002</c:v>
                </c:pt>
                <c:pt idx="2509">
                  <c:v>-84.961692810000002</c:v>
                </c:pt>
                <c:pt idx="2510">
                  <c:v>-85.396972656000003</c:v>
                </c:pt>
                <c:pt idx="2511">
                  <c:v>-83.517082213999998</c:v>
                </c:pt>
                <c:pt idx="2512">
                  <c:v>-88.268302917</c:v>
                </c:pt>
                <c:pt idx="2513">
                  <c:v>-88.268302917</c:v>
                </c:pt>
                <c:pt idx="2514">
                  <c:v>-83.613868713000002</c:v>
                </c:pt>
                <c:pt idx="2515">
                  <c:v>-86.546234131000006</c:v>
                </c:pt>
                <c:pt idx="2516">
                  <c:v>-85.654907226999995</c:v>
                </c:pt>
                <c:pt idx="2517">
                  <c:v>-85.654907226999995</c:v>
                </c:pt>
                <c:pt idx="2518">
                  <c:v>-88.132774353000002</c:v>
                </c:pt>
                <c:pt idx="2519">
                  <c:v>-85.989906310999999</c:v>
                </c:pt>
                <c:pt idx="2520">
                  <c:v>-85.989906310999999</c:v>
                </c:pt>
                <c:pt idx="2521">
                  <c:v>-86.277885436999995</c:v>
                </c:pt>
                <c:pt idx="2522">
                  <c:v>-82.810699463000006</c:v>
                </c:pt>
                <c:pt idx="2523">
                  <c:v>-84.268142699999999</c:v>
                </c:pt>
                <c:pt idx="2524">
                  <c:v>-84.268142699999999</c:v>
                </c:pt>
                <c:pt idx="2525">
                  <c:v>-84.362960814999994</c:v>
                </c:pt>
                <c:pt idx="2526">
                  <c:v>-84.142341614000003</c:v>
                </c:pt>
                <c:pt idx="2527">
                  <c:v>-84.142341614000003</c:v>
                </c:pt>
                <c:pt idx="2528">
                  <c:v>-87.210350036999998</c:v>
                </c:pt>
                <c:pt idx="2529">
                  <c:v>-89.966369628999999</c:v>
                </c:pt>
                <c:pt idx="2530">
                  <c:v>-85.724586486999996</c:v>
                </c:pt>
                <c:pt idx="2531">
                  <c:v>-85.724586486999996</c:v>
                </c:pt>
                <c:pt idx="2532">
                  <c:v>-85.111251831000004</c:v>
                </c:pt>
                <c:pt idx="2533">
                  <c:v>-86.192710876000007</c:v>
                </c:pt>
                <c:pt idx="2534">
                  <c:v>-87.105499268000003</c:v>
                </c:pt>
                <c:pt idx="2535">
                  <c:v>-87.105499268000003</c:v>
                </c:pt>
                <c:pt idx="2536">
                  <c:v>-83.937637328999998</c:v>
                </c:pt>
                <c:pt idx="2537">
                  <c:v>-84.458305358999993</c:v>
                </c:pt>
                <c:pt idx="2538">
                  <c:v>-84.458305358999993</c:v>
                </c:pt>
                <c:pt idx="2539">
                  <c:v>-86.536041260000005</c:v>
                </c:pt>
                <c:pt idx="2540">
                  <c:v>-82.529312133999994</c:v>
                </c:pt>
                <c:pt idx="2541">
                  <c:v>-86.083816528</c:v>
                </c:pt>
                <c:pt idx="2542">
                  <c:v>-86.083816528</c:v>
                </c:pt>
                <c:pt idx="2543">
                  <c:v>-82.422317504999995</c:v>
                </c:pt>
                <c:pt idx="2544">
                  <c:v>-84.727729796999995</c:v>
                </c:pt>
                <c:pt idx="2545">
                  <c:v>-84.727729796999995</c:v>
                </c:pt>
                <c:pt idx="2546">
                  <c:v>-84.00390625</c:v>
                </c:pt>
                <c:pt idx="2547">
                  <c:v>-84.871047974000007</c:v>
                </c:pt>
                <c:pt idx="2548">
                  <c:v>-84.871047974000007</c:v>
                </c:pt>
                <c:pt idx="2549">
                  <c:v>-83.221855164000004</c:v>
                </c:pt>
                <c:pt idx="2550">
                  <c:v>-85.648200989000003</c:v>
                </c:pt>
                <c:pt idx="2551">
                  <c:v>-84.035408020000006</c:v>
                </c:pt>
                <c:pt idx="2552">
                  <c:v>-84.035408020000006</c:v>
                </c:pt>
                <c:pt idx="2553">
                  <c:v>-83.903083800999994</c:v>
                </c:pt>
                <c:pt idx="2554">
                  <c:v>-84.898025512999993</c:v>
                </c:pt>
                <c:pt idx="2555">
                  <c:v>-84.083183289000004</c:v>
                </c:pt>
                <c:pt idx="2556">
                  <c:v>-84.083183289000004</c:v>
                </c:pt>
                <c:pt idx="2557">
                  <c:v>-85.776344299000002</c:v>
                </c:pt>
                <c:pt idx="2558">
                  <c:v>-88.293701171999999</c:v>
                </c:pt>
                <c:pt idx="2559">
                  <c:v>-88.293701171999999</c:v>
                </c:pt>
                <c:pt idx="2560">
                  <c:v>-83.051300049000005</c:v>
                </c:pt>
                <c:pt idx="2561">
                  <c:v>-85.464538574000002</c:v>
                </c:pt>
                <c:pt idx="2562">
                  <c:v>-87.044464110999996</c:v>
                </c:pt>
                <c:pt idx="2563">
                  <c:v>-87.044464110999996</c:v>
                </c:pt>
                <c:pt idx="2564">
                  <c:v>-87.627799988000007</c:v>
                </c:pt>
                <c:pt idx="2565">
                  <c:v>-83.645683289000004</c:v>
                </c:pt>
                <c:pt idx="2566">
                  <c:v>-83.645683289000004</c:v>
                </c:pt>
                <c:pt idx="2567">
                  <c:v>-85.819351196</c:v>
                </c:pt>
                <c:pt idx="2568">
                  <c:v>-83.051109314000001</c:v>
                </c:pt>
                <c:pt idx="2569">
                  <c:v>-84.706314086999996</c:v>
                </c:pt>
                <c:pt idx="2570">
                  <c:v>-84.706314086999996</c:v>
                </c:pt>
                <c:pt idx="2571">
                  <c:v>-89.669982910000002</c:v>
                </c:pt>
                <c:pt idx="2572">
                  <c:v>-86.321464539000004</c:v>
                </c:pt>
                <c:pt idx="2573">
                  <c:v>-86.551033020000006</c:v>
                </c:pt>
                <c:pt idx="2574">
                  <c:v>-86.551033020000006</c:v>
                </c:pt>
                <c:pt idx="2575">
                  <c:v>-86.525970459000007</c:v>
                </c:pt>
                <c:pt idx="2576">
                  <c:v>-84.518035889000004</c:v>
                </c:pt>
                <c:pt idx="2577">
                  <c:v>-84.518035889000004</c:v>
                </c:pt>
                <c:pt idx="2578">
                  <c:v>-85.711280822999996</c:v>
                </c:pt>
                <c:pt idx="2579">
                  <c:v>-84.749542235999996</c:v>
                </c:pt>
                <c:pt idx="2580">
                  <c:v>-83.870674132999994</c:v>
                </c:pt>
                <c:pt idx="2581">
                  <c:v>-83.870674132999994</c:v>
                </c:pt>
                <c:pt idx="2582">
                  <c:v>-85.176033020000006</c:v>
                </c:pt>
                <c:pt idx="2583">
                  <c:v>-84.343849182</c:v>
                </c:pt>
                <c:pt idx="2584">
                  <c:v>-84.343849182</c:v>
                </c:pt>
                <c:pt idx="2585">
                  <c:v>-84.833595275999997</c:v>
                </c:pt>
                <c:pt idx="2586">
                  <c:v>-83.745140075999998</c:v>
                </c:pt>
                <c:pt idx="2587">
                  <c:v>-86.829254149999997</c:v>
                </c:pt>
                <c:pt idx="2588">
                  <c:v>-86.829254149999997</c:v>
                </c:pt>
                <c:pt idx="2589">
                  <c:v>-86.783767699999999</c:v>
                </c:pt>
                <c:pt idx="2590">
                  <c:v>-84.623580933</c:v>
                </c:pt>
                <c:pt idx="2591">
                  <c:v>-84.623580933</c:v>
                </c:pt>
                <c:pt idx="2592">
                  <c:v>-86.155151367000002</c:v>
                </c:pt>
                <c:pt idx="2593">
                  <c:v>-83.508659363000007</c:v>
                </c:pt>
                <c:pt idx="2594">
                  <c:v>-85.326095581000004</c:v>
                </c:pt>
                <c:pt idx="2595">
                  <c:v>-85.326095581000004</c:v>
                </c:pt>
                <c:pt idx="2596">
                  <c:v>-83.676528931000007</c:v>
                </c:pt>
                <c:pt idx="2597">
                  <c:v>-80.834411621000001</c:v>
                </c:pt>
                <c:pt idx="2598">
                  <c:v>-84.603096007999994</c:v>
                </c:pt>
                <c:pt idx="2599">
                  <c:v>-84.603096007999994</c:v>
                </c:pt>
                <c:pt idx="2600">
                  <c:v>-87.129516601999995</c:v>
                </c:pt>
                <c:pt idx="2601">
                  <c:v>-85.356628418</c:v>
                </c:pt>
                <c:pt idx="2602">
                  <c:v>-85.356628418</c:v>
                </c:pt>
                <c:pt idx="2603">
                  <c:v>-83.730369568</c:v>
                </c:pt>
                <c:pt idx="2604">
                  <c:v>-84.469451903999996</c:v>
                </c:pt>
                <c:pt idx="2605">
                  <c:v>-84.469451903999996</c:v>
                </c:pt>
                <c:pt idx="2606">
                  <c:v>-83.838882446</c:v>
                </c:pt>
                <c:pt idx="2607">
                  <c:v>-80.908973693999997</c:v>
                </c:pt>
                <c:pt idx="2608">
                  <c:v>-82.755058289000004</c:v>
                </c:pt>
                <c:pt idx="2609">
                  <c:v>-82.755058289000004</c:v>
                </c:pt>
                <c:pt idx="2610">
                  <c:v>-88.514656067000004</c:v>
                </c:pt>
                <c:pt idx="2611">
                  <c:v>-84.923110961999996</c:v>
                </c:pt>
                <c:pt idx="2612">
                  <c:v>-84.637649535999998</c:v>
                </c:pt>
                <c:pt idx="2613">
                  <c:v>-84.637649535999998</c:v>
                </c:pt>
                <c:pt idx="2614">
                  <c:v>-85.470008849999999</c:v>
                </c:pt>
                <c:pt idx="2615">
                  <c:v>-85.870948791999993</c:v>
                </c:pt>
                <c:pt idx="2616">
                  <c:v>-85.870948791999993</c:v>
                </c:pt>
                <c:pt idx="2617">
                  <c:v>-85.752510071000003</c:v>
                </c:pt>
                <c:pt idx="2618">
                  <c:v>-87.030883789000001</c:v>
                </c:pt>
                <c:pt idx="2619">
                  <c:v>-84.503120421999995</c:v>
                </c:pt>
                <c:pt idx="2620">
                  <c:v>-84.503120421999995</c:v>
                </c:pt>
                <c:pt idx="2621">
                  <c:v>-83.995491028000004</c:v>
                </c:pt>
                <c:pt idx="2622">
                  <c:v>-85.058135985999996</c:v>
                </c:pt>
                <c:pt idx="2623">
                  <c:v>-83.035644531000003</c:v>
                </c:pt>
                <c:pt idx="2624">
                  <c:v>-83.035644531000003</c:v>
                </c:pt>
                <c:pt idx="2625">
                  <c:v>-84.817863463999998</c:v>
                </c:pt>
                <c:pt idx="2626">
                  <c:v>-86.466384887999993</c:v>
                </c:pt>
                <c:pt idx="2627">
                  <c:v>-86.466384887999993</c:v>
                </c:pt>
                <c:pt idx="2628">
                  <c:v>-87.122062682999996</c:v>
                </c:pt>
                <c:pt idx="2629">
                  <c:v>-84.555725097999996</c:v>
                </c:pt>
                <c:pt idx="2630">
                  <c:v>-83.076538085999999</c:v>
                </c:pt>
                <c:pt idx="2631">
                  <c:v>-83.076538085999999</c:v>
                </c:pt>
                <c:pt idx="2632">
                  <c:v>-85.404434203999998</c:v>
                </c:pt>
                <c:pt idx="2633">
                  <c:v>-84.678146362000007</c:v>
                </c:pt>
                <c:pt idx="2634">
                  <c:v>-84.678146362000007</c:v>
                </c:pt>
                <c:pt idx="2635">
                  <c:v>-85.659690857000001</c:v>
                </c:pt>
                <c:pt idx="2636">
                  <c:v>-83.815406799000002</c:v>
                </c:pt>
                <c:pt idx="2637">
                  <c:v>-87.251541137999993</c:v>
                </c:pt>
                <c:pt idx="2638">
                  <c:v>-87.251541137999993</c:v>
                </c:pt>
                <c:pt idx="2639">
                  <c:v>-85.473930358999993</c:v>
                </c:pt>
                <c:pt idx="2640">
                  <c:v>-84.965904236</c:v>
                </c:pt>
                <c:pt idx="2641">
                  <c:v>-85.055908203000001</c:v>
                </c:pt>
                <c:pt idx="2642">
                  <c:v>-85.055908203000001</c:v>
                </c:pt>
                <c:pt idx="2643">
                  <c:v>-82.911819457999997</c:v>
                </c:pt>
                <c:pt idx="2644">
                  <c:v>-83.187301636000001</c:v>
                </c:pt>
                <c:pt idx="2645">
                  <c:v>-83.187301636000001</c:v>
                </c:pt>
                <c:pt idx="2646">
                  <c:v>-86.492462157999995</c:v>
                </c:pt>
                <c:pt idx="2647">
                  <c:v>-82.933601378999995</c:v>
                </c:pt>
                <c:pt idx="2648">
                  <c:v>-85.977226256999998</c:v>
                </c:pt>
                <c:pt idx="2649">
                  <c:v>-85.977226256999998</c:v>
                </c:pt>
                <c:pt idx="2650">
                  <c:v>-83.076782226999995</c:v>
                </c:pt>
                <c:pt idx="2651">
                  <c:v>-84.408332825000002</c:v>
                </c:pt>
                <c:pt idx="2652">
                  <c:v>-84.408332825000002</c:v>
                </c:pt>
                <c:pt idx="2653">
                  <c:v>-87.654891968000001</c:v>
                </c:pt>
                <c:pt idx="2654">
                  <c:v>-85.176727295000006</c:v>
                </c:pt>
                <c:pt idx="2655">
                  <c:v>-86.563339232999994</c:v>
                </c:pt>
                <c:pt idx="2656">
                  <c:v>-86.563339232999994</c:v>
                </c:pt>
                <c:pt idx="2657">
                  <c:v>-83.421012877999999</c:v>
                </c:pt>
                <c:pt idx="2658">
                  <c:v>-84.743827820000007</c:v>
                </c:pt>
                <c:pt idx="2659">
                  <c:v>-84.743827820000007</c:v>
                </c:pt>
                <c:pt idx="2660">
                  <c:v>-86.675598144999995</c:v>
                </c:pt>
                <c:pt idx="2661">
                  <c:v>-86.760482788000004</c:v>
                </c:pt>
                <c:pt idx="2662">
                  <c:v>-83.548667907999999</c:v>
                </c:pt>
                <c:pt idx="2663">
                  <c:v>-83.548667907999999</c:v>
                </c:pt>
                <c:pt idx="2664">
                  <c:v>-82.014007567999997</c:v>
                </c:pt>
                <c:pt idx="2665">
                  <c:v>-84.293624878000003</c:v>
                </c:pt>
                <c:pt idx="2666">
                  <c:v>-84.293624878000003</c:v>
                </c:pt>
                <c:pt idx="2667">
                  <c:v>-86.612174988000007</c:v>
                </c:pt>
                <c:pt idx="2668">
                  <c:v>-87.979492187999995</c:v>
                </c:pt>
                <c:pt idx="2669">
                  <c:v>-83.019287109000004</c:v>
                </c:pt>
                <c:pt idx="2670">
                  <c:v>-83.019287109000004</c:v>
                </c:pt>
                <c:pt idx="2671">
                  <c:v>-84.396881104000002</c:v>
                </c:pt>
                <c:pt idx="2672">
                  <c:v>-83.452568053999997</c:v>
                </c:pt>
                <c:pt idx="2673">
                  <c:v>-83.452568053999997</c:v>
                </c:pt>
                <c:pt idx="2674">
                  <c:v>-84.041084290000001</c:v>
                </c:pt>
                <c:pt idx="2675">
                  <c:v>-84.440956115999995</c:v>
                </c:pt>
                <c:pt idx="2676">
                  <c:v>-85.657562256000006</c:v>
                </c:pt>
                <c:pt idx="2677">
                  <c:v>-85.657562256000006</c:v>
                </c:pt>
                <c:pt idx="2678">
                  <c:v>-86.013420104999994</c:v>
                </c:pt>
                <c:pt idx="2679">
                  <c:v>-85.295394896999994</c:v>
                </c:pt>
                <c:pt idx="2680">
                  <c:v>-82.780609131000006</c:v>
                </c:pt>
                <c:pt idx="2681">
                  <c:v>-82.780609131000006</c:v>
                </c:pt>
                <c:pt idx="2682">
                  <c:v>-83.926864624000004</c:v>
                </c:pt>
                <c:pt idx="2683">
                  <c:v>-87.789741516000007</c:v>
                </c:pt>
                <c:pt idx="2684">
                  <c:v>-87.789741516000007</c:v>
                </c:pt>
                <c:pt idx="2685">
                  <c:v>-85.802200317</c:v>
                </c:pt>
                <c:pt idx="2686">
                  <c:v>-83.241500853999995</c:v>
                </c:pt>
                <c:pt idx="2687">
                  <c:v>-87.575660705999994</c:v>
                </c:pt>
                <c:pt idx="2688">
                  <c:v>-87.575660705999994</c:v>
                </c:pt>
                <c:pt idx="2689">
                  <c:v>-85.545188904</c:v>
                </c:pt>
                <c:pt idx="2690">
                  <c:v>-84.696159363000007</c:v>
                </c:pt>
                <c:pt idx="2691">
                  <c:v>-84.696159363000007</c:v>
                </c:pt>
                <c:pt idx="2692">
                  <c:v>-85.203193665000001</c:v>
                </c:pt>
                <c:pt idx="2693">
                  <c:v>-87.945976256999998</c:v>
                </c:pt>
                <c:pt idx="2694">
                  <c:v>-85.120277404999996</c:v>
                </c:pt>
                <c:pt idx="2695">
                  <c:v>-85.120277404999996</c:v>
                </c:pt>
                <c:pt idx="2696">
                  <c:v>-86.947387695000003</c:v>
                </c:pt>
                <c:pt idx="2697">
                  <c:v>-88.343215942</c:v>
                </c:pt>
                <c:pt idx="2698">
                  <c:v>-88.343215942</c:v>
                </c:pt>
                <c:pt idx="2699">
                  <c:v>-85.053016662999994</c:v>
                </c:pt>
                <c:pt idx="2700">
                  <c:v>-88.145332335999996</c:v>
                </c:pt>
                <c:pt idx="2701">
                  <c:v>-86.785026549999998</c:v>
                </c:pt>
                <c:pt idx="2702">
                  <c:v>-86.785026549999998</c:v>
                </c:pt>
                <c:pt idx="2703">
                  <c:v>-90.140495299999998</c:v>
                </c:pt>
                <c:pt idx="2704">
                  <c:v>-84.184661864999995</c:v>
                </c:pt>
                <c:pt idx="2705">
                  <c:v>-80.061386107999994</c:v>
                </c:pt>
                <c:pt idx="2706">
                  <c:v>-80.061386107999994</c:v>
                </c:pt>
                <c:pt idx="2707">
                  <c:v>-83.967056274000001</c:v>
                </c:pt>
                <c:pt idx="2708">
                  <c:v>-88.748291015999996</c:v>
                </c:pt>
                <c:pt idx="2709">
                  <c:v>-88.748291015999996</c:v>
                </c:pt>
                <c:pt idx="2710">
                  <c:v>-82.482315063000001</c:v>
                </c:pt>
                <c:pt idx="2711">
                  <c:v>-85.402320861999996</c:v>
                </c:pt>
                <c:pt idx="2712">
                  <c:v>-86.239028931000007</c:v>
                </c:pt>
                <c:pt idx="2713">
                  <c:v>-86.239028931000007</c:v>
                </c:pt>
                <c:pt idx="2714">
                  <c:v>-88.152671814000001</c:v>
                </c:pt>
                <c:pt idx="2715">
                  <c:v>-83.736724854000002</c:v>
                </c:pt>
                <c:pt idx="2716">
                  <c:v>-83.736724854000002</c:v>
                </c:pt>
                <c:pt idx="2717">
                  <c:v>-85.808876037999994</c:v>
                </c:pt>
                <c:pt idx="2718">
                  <c:v>-85.530006408999995</c:v>
                </c:pt>
                <c:pt idx="2719">
                  <c:v>-85.363174438000001</c:v>
                </c:pt>
                <c:pt idx="2720">
                  <c:v>-85.363174438000001</c:v>
                </c:pt>
                <c:pt idx="2721">
                  <c:v>-85.764617920000006</c:v>
                </c:pt>
                <c:pt idx="2722">
                  <c:v>-85.963760375999996</c:v>
                </c:pt>
                <c:pt idx="2723">
                  <c:v>-85.963760375999996</c:v>
                </c:pt>
                <c:pt idx="2724">
                  <c:v>-84.682373046999999</c:v>
                </c:pt>
                <c:pt idx="2725">
                  <c:v>-85.905853270999998</c:v>
                </c:pt>
                <c:pt idx="2726">
                  <c:v>-86.499130249000004</c:v>
                </c:pt>
                <c:pt idx="2727">
                  <c:v>-86.499130249000004</c:v>
                </c:pt>
                <c:pt idx="2728">
                  <c:v>-84.013999939000001</c:v>
                </c:pt>
                <c:pt idx="2729">
                  <c:v>-84.421218871999997</c:v>
                </c:pt>
                <c:pt idx="2730">
                  <c:v>-84.421218871999997</c:v>
                </c:pt>
                <c:pt idx="2731">
                  <c:v>-85.274711608999993</c:v>
                </c:pt>
                <c:pt idx="2732">
                  <c:v>-83.942512511999993</c:v>
                </c:pt>
                <c:pt idx="2733">
                  <c:v>-83.888359070000007</c:v>
                </c:pt>
                <c:pt idx="2734">
                  <c:v>-83.888359070000007</c:v>
                </c:pt>
                <c:pt idx="2735">
                  <c:v>-85.066543578999998</c:v>
                </c:pt>
                <c:pt idx="2736">
                  <c:v>-85.594924926999994</c:v>
                </c:pt>
                <c:pt idx="2737">
                  <c:v>-84.513565063000001</c:v>
                </c:pt>
                <c:pt idx="2738">
                  <c:v>-84.513565063000001</c:v>
                </c:pt>
                <c:pt idx="2739">
                  <c:v>-85.849235535000005</c:v>
                </c:pt>
                <c:pt idx="2740">
                  <c:v>-84.213661193999997</c:v>
                </c:pt>
                <c:pt idx="2741">
                  <c:v>-84.213661193999997</c:v>
                </c:pt>
                <c:pt idx="2742">
                  <c:v>-81.921562195000007</c:v>
                </c:pt>
                <c:pt idx="2743">
                  <c:v>-81.914634704999997</c:v>
                </c:pt>
                <c:pt idx="2744">
                  <c:v>-86.712745666999993</c:v>
                </c:pt>
                <c:pt idx="2745">
                  <c:v>-86.712745666999993</c:v>
                </c:pt>
                <c:pt idx="2746">
                  <c:v>-82.152946471999996</c:v>
                </c:pt>
                <c:pt idx="2747">
                  <c:v>-85.792282103999995</c:v>
                </c:pt>
                <c:pt idx="2748">
                  <c:v>-85.636138915999993</c:v>
                </c:pt>
                <c:pt idx="2749">
                  <c:v>-85.636138915999993</c:v>
                </c:pt>
                <c:pt idx="2750">
                  <c:v>-83.755485535000005</c:v>
                </c:pt>
                <c:pt idx="2751">
                  <c:v>-84.739311217999997</c:v>
                </c:pt>
                <c:pt idx="2752">
                  <c:v>-84.739311217999997</c:v>
                </c:pt>
                <c:pt idx="2753">
                  <c:v>-85.863731384000005</c:v>
                </c:pt>
                <c:pt idx="2754">
                  <c:v>-83.529464722</c:v>
                </c:pt>
                <c:pt idx="2755">
                  <c:v>-85.863319396999998</c:v>
                </c:pt>
                <c:pt idx="2756">
                  <c:v>-85.863319396999998</c:v>
                </c:pt>
                <c:pt idx="2757">
                  <c:v>-83.043304442999997</c:v>
                </c:pt>
                <c:pt idx="2758">
                  <c:v>-83.953887938999998</c:v>
                </c:pt>
                <c:pt idx="2759">
                  <c:v>-83.953887938999998</c:v>
                </c:pt>
                <c:pt idx="2760">
                  <c:v>-82.190856933999996</c:v>
                </c:pt>
                <c:pt idx="2761">
                  <c:v>-86.708839416999993</c:v>
                </c:pt>
                <c:pt idx="2762">
                  <c:v>-85.704475403000004</c:v>
                </c:pt>
                <c:pt idx="2763">
                  <c:v>-85.704475403000004</c:v>
                </c:pt>
                <c:pt idx="2764">
                  <c:v>-87.294319153000004</c:v>
                </c:pt>
                <c:pt idx="2765">
                  <c:v>-84.197631835999999</c:v>
                </c:pt>
                <c:pt idx="2766">
                  <c:v>-84.197631835999999</c:v>
                </c:pt>
                <c:pt idx="2767">
                  <c:v>-85.5625</c:v>
                </c:pt>
                <c:pt idx="2768">
                  <c:v>-84.484962463000002</c:v>
                </c:pt>
                <c:pt idx="2769">
                  <c:v>-87.270446777000004</c:v>
                </c:pt>
                <c:pt idx="2770">
                  <c:v>-87.270446777000004</c:v>
                </c:pt>
                <c:pt idx="2771">
                  <c:v>-82.098136901999993</c:v>
                </c:pt>
                <c:pt idx="2772">
                  <c:v>-84.932838439999998</c:v>
                </c:pt>
                <c:pt idx="2773">
                  <c:v>-84.932838439999998</c:v>
                </c:pt>
                <c:pt idx="2774">
                  <c:v>-81.873641968000001</c:v>
                </c:pt>
                <c:pt idx="2775">
                  <c:v>-83.763160705999994</c:v>
                </c:pt>
                <c:pt idx="2776">
                  <c:v>-85.400390625</c:v>
                </c:pt>
                <c:pt idx="2777">
                  <c:v>-85.400390625</c:v>
                </c:pt>
                <c:pt idx="2778">
                  <c:v>-82.550926208000007</c:v>
                </c:pt>
                <c:pt idx="2779">
                  <c:v>-84.940628051999994</c:v>
                </c:pt>
                <c:pt idx="2780">
                  <c:v>-84.940628051999994</c:v>
                </c:pt>
                <c:pt idx="2781">
                  <c:v>-82.113594054999993</c:v>
                </c:pt>
                <c:pt idx="2782">
                  <c:v>-86.550712584999999</c:v>
                </c:pt>
                <c:pt idx="2783">
                  <c:v>-86.265579224000007</c:v>
                </c:pt>
                <c:pt idx="2784">
                  <c:v>-86.265579224000007</c:v>
                </c:pt>
                <c:pt idx="2785">
                  <c:v>-85.928939818999993</c:v>
                </c:pt>
                <c:pt idx="2786">
                  <c:v>-87.802215575999995</c:v>
                </c:pt>
                <c:pt idx="2787">
                  <c:v>-84.533401488999999</c:v>
                </c:pt>
                <c:pt idx="2788">
                  <c:v>-84.533401488999999</c:v>
                </c:pt>
                <c:pt idx="2789">
                  <c:v>-83.484825134000005</c:v>
                </c:pt>
                <c:pt idx="2790">
                  <c:v>-87.278831482000001</c:v>
                </c:pt>
                <c:pt idx="2791">
                  <c:v>-87.278831482000001</c:v>
                </c:pt>
                <c:pt idx="2792">
                  <c:v>-85.746475219999994</c:v>
                </c:pt>
                <c:pt idx="2793">
                  <c:v>-81.629249572999996</c:v>
                </c:pt>
                <c:pt idx="2794">
                  <c:v>-87.385993958</c:v>
                </c:pt>
                <c:pt idx="2795">
                  <c:v>-87.385993958</c:v>
                </c:pt>
                <c:pt idx="2796">
                  <c:v>-84.82875061</c:v>
                </c:pt>
                <c:pt idx="2797">
                  <c:v>-84.791030883999994</c:v>
                </c:pt>
                <c:pt idx="2798">
                  <c:v>-84.791030883999994</c:v>
                </c:pt>
                <c:pt idx="2799">
                  <c:v>-85.493522643999995</c:v>
                </c:pt>
                <c:pt idx="2800">
                  <c:v>-85.207176208000007</c:v>
                </c:pt>
                <c:pt idx="2801">
                  <c:v>-85.303764342999997</c:v>
                </c:pt>
                <c:pt idx="2802">
                  <c:v>-85.303764342999997</c:v>
                </c:pt>
                <c:pt idx="2803">
                  <c:v>-88.501686096</c:v>
                </c:pt>
                <c:pt idx="2804">
                  <c:v>-84.793136597</c:v>
                </c:pt>
                <c:pt idx="2805">
                  <c:v>-87.460136414000004</c:v>
                </c:pt>
                <c:pt idx="2806">
                  <c:v>-87.460136414000004</c:v>
                </c:pt>
                <c:pt idx="2807">
                  <c:v>-82.254196167000003</c:v>
                </c:pt>
                <c:pt idx="2808">
                  <c:v>-85.068122864000003</c:v>
                </c:pt>
                <c:pt idx="2809">
                  <c:v>-85.068122864000003</c:v>
                </c:pt>
                <c:pt idx="2810">
                  <c:v>-83.848136901999993</c:v>
                </c:pt>
                <c:pt idx="2811">
                  <c:v>-82.959289550999998</c:v>
                </c:pt>
                <c:pt idx="2812">
                  <c:v>-84.092102050999998</c:v>
                </c:pt>
                <c:pt idx="2813">
                  <c:v>-84.092102050999998</c:v>
                </c:pt>
                <c:pt idx="2814">
                  <c:v>-85.590515136999997</c:v>
                </c:pt>
                <c:pt idx="2815">
                  <c:v>-80.563819885000001</c:v>
                </c:pt>
                <c:pt idx="2816">
                  <c:v>-80.563819885000001</c:v>
                </c:pt>
                <c:pt idx="2817">
                  <c:v>-86.072151184000006</c:v>
                </c:pt>
                <c:pt idx="2818">
                  <c:v>-83.830055236999996</c:v>
                </c:pt>
                <c:pt idx="2819">
                  <c:v>-81.292587280000006</c:v>
                </c:pt>
                <c:pt idx="2820">
                  <c:v>-81.292587280000006</c:v>
                </c:pt>
                <c:pt idx="2821">
                  <c:v>-86.222221375000004</c:v>
                </c:pt>
                <c:pt idx="2822">
                  <c:v>-86.174003600999995</c:v>
                </c:pt>
                <c:pt idx="2823">
                  <c:v>-82.075691223000007</c:v>
                </c:pt>
                <c:pt idx="2824">
                  <c:v>-82.075691223000007</c:v>
                </c:pt>
                <c:pt idx="2825">
                  <c:v>-82.643920898000005</c:v>
                </c:pt>
                <c:pt idx="2826">
                  <c:v>-84.899024963000002</c:v>
                </c:pt>
                <c:pt idx="2827">
                  <c:v>-84.899024963000002</c:v>
                </c:pt>
                <c:pt idx="2828">
                  <c:v>-86.287345885999997</c:v>
                </c:pt>
                <c:pt idx="2829">
                  <c:v>-87.744155883999994</c:v>
                </c:pt>
                <c:pt idx="2830">
                  <c:v>-88.164680481000005</c:v>
                </c:pt>
                <c:pt idx="2831">
                  <c:v>-88.164680481000005</c:v>
                </c:pt>
                <c:pt idx="2832">
                  <c:v>-84.169075011999993</c:v>
                </c:pt>
                <c:pt idx="2833">
                  <c:v>-85.119781493999994</c:v>
                </c:pt>
                <c:pt idx="2834">
                  <c:v>-85.119781493999994</c:v>
                </c:pt>
                <c:pt idx="2835">
                  <c:v>-83.503295898000005</c:v>
                </c:pt>
                <c:pt idx="2836">
                  <c:v>-85.384017943999993</c:v>
                </c:pt>
                <c:pt idx="2837">
                  <c:v>-85.334724425999994</c:v>
                </c:pt>
                <c:pt idx="2838">
                  <c:v>-85.334724425999994</c:v>
                </c:pt>
                <c:pt idx="2839">
                  <c:v>-88.843696593999994</c:v>
                </c:pt>
                <c:pt idx="2840">
                  <c:v>-83.474716186999999</c:v>
                </c:pt>
                <c:pt idx="2841">
                  <c:v>-83.474716186999999</c:v>
                </c:pt>
                <c:pt idx="2842">
                  <c:v>-83.345573424999998</c:v>
                </c:pt>
                <c:pt idx="2843">
                  <c:v>-83.734039307000003</c:v>
                </c:pt>
                <c:pt idx="2844">
                  <c:v>-86.290649414000001</c:v>
                </c:pt>
                <c:pt idx="2845">
                  <c:v>-86.290649414000001</c:v>
                </c:pt>
                <c:pt idx="2846">
                  <c:v>-83.119560242000006</c:v>
                </c:pt>
                <c:pt idx="2847">
                  <c:v>-87.845817565999994</c:v>
                </c:pt>
                <c:pt idx="2848">
                  <c:v>-88.221267699999999</c:v>
                </c:pt>
                <c:pt idx="2849">
                  <c:v>-88.221267699999999</c:v>
                </c:pt>
                <c:pt idx="2850">
                  <c:v>-86.383728027000004</c:v>
                </c:pt>
                <c:pt idx="2851">
                  <c:v>-83.555175781000003</c:v>
                </c:pt>
                <c:pt idx="2852">
                  <c:v>-84.061561584000003</c:v>
                </c:pt>
                <c:pt idx="2853">
                  <c:v>-84.061561584000003</c:v>
                </c:pt>
                <c:pt idx="2854">
                  <c:v>-86.837509155000006</c:v>
                </c:pt>
                <c:pt idx="2855">
                  <c:v>-83.302536011000001</c:v>
                </c:pt>
                <c:pt idx="2856">
                  <c:v>-83.302536011000001</c:v>
                </c:pt>
                <c:pt idx="2857">
                  <c:v>-84.875778198000006</c:v>
                </c:pt>
                <c:pt idx="2858">
                  <c:v>-82.841552734000004</c:v>
                </c:pt>
                <c:pt idx="2859">
                  <c:v>-85.303321838000002</c:v>
                </c:pt>
                <c:pt idx="2860">
                  <c:v>-85.303321838000002</c:v>
                </c:pt>
                <c:pt idx="2861">
                  <c:v>-87.118942261000001</c:v>
                </c:pt>
                <c:pt idx="2862">
                  <c:v>-88.534240722999996</c:v>
                </c:pt>
                <c:pt idx="2863">
                  <c:v>-88.534240722999996</c:v>
                </c:pt>
                <c:pt idx="2864">
                  <c:v>-87.031272888000004</c:v>
                </c:pt>
                <c:pt idx="2865">
                  <c:v>-85.194297790999997</c:v>
                </c:pt>
                <c:pt idx="2866">
                  <c:v>-84.966773986999996</c:v>
                </c:pt>
                <c:pt idx="2867">
                  <c:v>-84.966773986999996</c:v>
                </c:pt>
                <c:pt idx="2868">
                  <c:v>-85.603752135999997</c:v>
                </c:pt>
                <c:pt idx="2869">
                  <c:v>-87.793266295999999</c:v>
                </c:pt>
                <c:pt idx="2870">
                  <c:v>-87.793266295999999</c:v>
                </c:pt>
                <c:pt idx="2871">
                  <c:v>-86.050064086999996</c:v>
                </c:pt>
                <c:pt idx="2872">
                  <c:v>-85.112258910999998</c:v>
                </c:pt>
                <c:pt idx="2873">
                  <c:v>-86.816772460999999</c:v>
                </c:pt>
                <c:pt idx="2874">
                  <c:v>-86.816772460999999</c:v>
                </c:pt>
                <c:pt idx="2875">
                  <c:v>-84.125503539999997</c:v>
                </c:pt>
                <c:pt idx="2876">
                  <c:v>-85.582183838000006</c:v>
                </c:pt>
                <c:pt idx="2877">
                  <c:v>-85.582183838000006</c:v>
                </c:pt>
                <c:pt idx="2878">
                  <c:v>-85.810699463000006</c:v>
                </c:pt>
                <c:pt idx="2879">
                  <c:v>-83.901374817000004</c:v>
                </c:pt>
                <c:pt idx="2880">
                  <c:v>-84.180198669000006</c:v>
                </c:pt>
                <c:pt idx="2881">
                  <c:v>-84.180198669000006</c:v>
                </c:pt>
                <c:pt idx="2882">
                  <c:v>-85.202850342000005</c:v>
                </c:pt>
                <c:pt idx="2883">
                  <c:v>-84.361320496000005</c:v>
                </c:pt>
                <c:pt idx="2884">
                  <c:v>-88.017372131000002</c:v>
                </c:pt>
                <c:pt idx="2885">
                  <c:v>-88.017372131000002</c:v>
                </c:pt>
                <c:pt idx="2886">
                  <c:v>-85.336219787999994</c:v>
                </c:pt>
                <c:pt idx="2887">
                  <c:v>-85.104797363000003</c:v>
                </c:pt>
                <c:pt idx="2888">
                  <c:v>-85.104797363000003</c:v>
                </c:pt>
                <c:pt idx="2889">
                  <c:v>-84.559577942000004</c:v>
                </c:pt>
                <c:pt idx="2890">
                  <c:v>-88.181411742999998</c:v>
                </c:pt>
                <c:pt idx="2891">
                  <c:v>-84.341712951999995</c:v>
                </c:pt>
                <c:pt idx="2892">
                  <c:v>-84.341712951999995</c:v>
                </c:pt>
                <c:pt idx="2893">
                  <c:v>-91.803443908999995</c:v>
                </c:pt>
                <c:pt idx="2894">
                  <c:v>-85.557273864999999</c:v>
                </c:pt>
                <c:pt idx="2895">
                  <c:v>-85.557273864999999</c:v>
                </c:pt>
                <c:pt idx="2896">
                  <c:v>-88.313255310000002</c:v>
                </c:pt>
                <c:pt idx="2897">
                  <c:v>-85.762786864999995</c:v>
                </c:pt>
                <c:pt idx="2898">
                  <c:v>-85.166526794000006</c:v>
                </c:pt>
                <c:pt idx="2899">
                  <c:v>-85.166526794000006</c:v>
                </c:pt>
                <c:pt idx="2900">
                  <c:v>-85.849166870000005</c:v>
                </c:pt>
                <c:pt idx="2901">
                  <c:v>-86.599555968999994</c:v>
                </c:pt>
                <c:pt idx="2902">
                  <c:v>-84.382682799999998</c:v>
                </c:pt>
                <c:pt idx="2903">
                  <c:v>-84.382682799999998</c:v>
                </c:pt>
                <c:pt idx="2904">
                  <c:v>-88.080215453999998</c:v>
                </c:pt>
                <c:pt idx="2905">
                  <c:v>-83.349418639999996</c:v>
                </c:pt>
                <c:pt idx="2906">
                  <c:v>-83.349418639999996</c:v>
                </c:pt>
                <c:pt idx="2907">
                  <c:v>-85.179550171000002</c:v>
                </c:pt>
                <c:pt idx="2908">
                  <c:v>-82.932327271000005</c:v>
                </c:pt>
                <c:pt idx="2909">
                  <c:v>-85.589294433999996</c:v>
                </c:pt>
                <c:pt idx="2910">
                  <c:v>-85.589294433999996</c:v>
                </c:pt>
                <c:pt idx="2911">
                  <c:v>-85.881721497000001</c:v>
                </c:pt>
                <c:pt idx="2912">
                  <c:v>-87.290611267000003</c:v>
                </c:pt>
                <c:pt idx="2913">
                  <c:v>-87.290611267000003</c:v>
                </c:pt>
                <c:pt idx="2914">
                  <c:v>-86.706230164000004</c:v>
                </c:pt>
                <c:pt idx="2915">
                  <c:v>-84.064201354999994</c:v>
                </c:pt>
                <c:pt idx="2916">
                  <c:v>-80.650054932000003</c:v>
                </c:pt>
                <c:pt idx="2917">
                  <c:v>-80.650054932000003</c:v>
                </c:pt>
                <c:pt idx="2918">
                  <c:v>-85.999778747999997</c:v>
                </c:pt>
                <c:pt idx="2919">
                  <c:v>-84.116111755000006</c:v>
                </c:pt>
                <c:pt idx="2920">
                  <c:v>-84.116111755000006</c:v>
                </c:pt>
                <c:pt idx="2921">
                  <c:v>-86.905799865999995</c:v>
                </c:pt>
                <c:pt idx="2922">
                  <c:v>-86.288909911999994</c:v>
                </c:pt>
                <c:pt idx="2923">
                  <c:v>-84.213973999000004</c:v>
                </c:pt>
                <c:pt idx="2924">
                  <c:v>-84.213973999000004</c:v>
                </c:pt>
                <c:pt idx="2925">
                  <c:v>-82.675132751000007</c:v>
                </c:pt>
                <c:pt idx="2926">
                  <c:v>-87.309417725000003</c:v>
                </c:pt>
                <c:pt idx="2927">
                  <c:v>-87.309417725000003</c:v>
                </c:pt>
                <c:pt idx="2928">
                  <c:v>-85.639060974000003</c:v>
                </c:pt>
                <c:pt idx="2929">
                  <c:v>-85.331642150999997</c:v>
                </c:pt>
                <c:pt idx="2930">
                  <c:v>-85.709091186999999</c:v>
                </c:pt>
                <c:pt idx="2931">
                  <c:v>-85.709091186999999</c:v>
                </c:pt>
                <c:pt idx="2932">
                  <c:v>-85.552963257000002</c:v>
                </c:pt>
                <c:pt idx="2933">
                  <c:v>-87.520225525000001</c:v>
                </c:pt>
                <c:pt idx="2934">
                  <c:v>-87.520225525000001</c:v>
                </c:pt>
                <c:pt idx="2935">
                  <c:v>-86.712989807</c:v>
                </c:pt>
                <c:pt idx="2936">
                  <c:v>-86.724029540999993</c:v>
                </c:pt>
                <c:pt idx="2937">
                  <c:v>-86.912002563000001</c:v>
                </c:pt>
                <c:pt idx="2938">
                  <c:v>-86.912002563000001</c:v>
                </c:pt>
                <c:pt idx="2939">
                  <c:v>-85.060783385999997</c:v>
                </c:pt>
                <c:pt idx="2940">
                  <c:v>-85.215438843000001</c:v>
                </c:pt>
                <c:pt idx="2941">
                  <c:v>-87.430297851999995</c:v>
                </c:pt>
                <c:pt idx="2942">
                  <c:v>-87.430297851999995</c:v>
                </c:pt>
                <c:pt idx="2943">
                  <c:v>-86.334449767999999</c:v>
                </c:pt>
                <c:pt idx="2944">
                  <c:v>-85.414787292</c:v>
                </c:pt>
                <c:pt idx="2945">
                  <c:v>-85.414787292</c:v>
                </c:pt>
                <c:pt idx="2946">
                  <c:v>-85.226036071999999</c:v>
                </c:pt>
                <c:pt idx="2947">
                  <c:v>-83.802551269999995</c:v>
                </c:pt>
                <c:pt idx="2948">
                  <c:v>-83.915283203000001</c:v>
                </c:pt>
                <c:pt idx="2949">
                  <c:v>-83.915283203000001</c:v>
                </c:pt>
                <c:pt idx="2950">
                  <c:v>-83.520164489999999</c:v>
                </c:pt>
                <c:pt idx="2951">
                  <c:v>-83.902717589999995</c:v>
                </c:pt>
                <c:pt idx="2952">
                  <c:v>-86.867713928000001</c:v>
                </c:pt>
                <c:pt idx="2953">
                  <c:v>-86.867713928000001</c:v>
                </c:pt>
                <c:pt idx="2954">
                  <c:v>-86.488433838000006</c:v>
                </c:pt>
                <c:pt idx="2955">
                  <c:v>-84.895965575999995</c:v>
                </c:pt>
                <c:pt idx="2956">
                  <c:v>-84.895965575999995</c:v>
                </c:pt>
                <c:pt idx="2957">
                  <c:v>-81.711273192999997</c:v>
                </c:pt>
                <c:pt idx="2958">
                  <c:v>-83.766281128000003</c:v>
                </c:pt>
                <c:pt idx="2959">
                  <c:v>-87.819747925000001</c:v>
                </c:pt>
                <c:pt idx="2960">
                  <c:v>-87.819747925000001</c:v>
                </c:pt>
                <c:pt idx="2961">
                  <c:v>-86.531440735000004</c:v>
                </c:pt>
                <c:pt idx="2962">
                  <c:v>-82.801574707</c:v>
                </c:pt>
                <c:pt idx="2963">
                  <c:v>-82.801574707</c:v>
                </c:pt>
                <c:pt idx="2964">
                  <c:v>-85.522399902000004</c:v>
                </c:pt>
                <c:pt idx="2965">
                  <c:v>-87.210037231000001</c:v>
                </c:pt>
                <c:pt idx="2966">
                  <c:v>-85.016944885000001</c:v>
                </c:pt>
                <c:pt idx="2967">
                  <c:v>-85.016944885000001</c:v>
                </c:pt>
                <c:pt idx="2968">
                  <c:v>-85.796089171999995</c:v>
                </c:pt>
                <c:pt idx="2969">
                  <c:v>-86.547866821</c:v>
                </c:pt>
                <c:pt idx="2970">
                  <c:v>-86.435035705999994</c:v>
                </c:pt>
                <c:pt idx="2971">
                  <c:v>-86.435035705999994</c:v>
                </c:pt>
                <c:pt idx="2972">
                  <c:v>-80.985519409000005</c:v>
                </c:pt>
                <c:pt idx="2973">
                  <c:v>-85.245834350999999</c:v>
                </c:pt>
                <c:pt idx="2974">
                  <c:v>-85.245834350999999</c:v>
                </c:pt>
                <c:pt idx="2975">
                  <c:v>-85.407165527000004</c:v>
                </c:pt>
                <c:pt idx="2976">
                  <c:v>-85.847923279</c:v>
                </c:pt>
                <c:pt idx="2977">
                  <c:v>-84.078224182</c:v>
                </c:pt>
                <c:pt idx="2978">
                  <c:v>-84.078224182</c:v>
                </c:pt>
                <c:pt idx="2979">
                  <c:v>-83.566131592000005</c:v>
                </c:pt>
                <c:pt idx="2980">
                  <c:v>-83.369354247999993</c:v>
                </c:pt>
                <c:pt idx="2981">
                  <c:v>-83.369354247999993</c:v>
                </c:pt>
                <c:pt idx="2982">
                  <c:v>-87.709175110000004</c:v>
                </c:pt>
                <c:pt idx="2983">
                  <c:v>-80.991119385000005</c:v>
                </c:pt>
                <c:pt idx="2984">
                  <c:v>-84.870063782000003</c:v>
                </c:pt>
                <c:pt idx="2985">
                  <c:v>-84.870063782000003</c:v>
                </c:pt>
                <c:pt idx="2986">
                  <c:v>-87.833137511999993</c:v>
                </c:pt>
                <c:pt idx="2987">
                  <c:v>-82.163856506000002</c:v>
                </c:pt>
                <c:pt idx="2988">
                  <c:v>-82.163856506000002</c:v>
                </c:pt>
                <c:pt idx="2989">
                  <c:v>-83.924453735</c:v>
                </c:pt>
                <c:pt idx="2990">
                  <c:v>-84.743003845000004</c:v>
                </c:pt>
                <c:pt idx="2991">
                  <c:v>-87.850418090999995</c:v>
                </c:pt>
                <c:pt idx="2992">
                  <c:v>-87.850418090999995</c:v>
                </c:pt>
                <c:pt idx="2993">
                  <c:v>-83.405067443999997</c:v>
                </c:pt>
                <c:pt idx="2994">
                  <c:v>-84.980369568</c:v>
                </c:pt>
                <c:pt idx="2995">
                  <c:v>-84.980369568</c:v>
                </c:pt>
                <c:pt idx="2996">
                  <c:v>-84.695388793999996</c:v>
                </c:pt>
                <c:pt idx="2997">
                  <c:v>-82.737625121999997</c:v>
                </c:pt>
                <c:pt idx="2998">
                  <c:v>-85.903892517000003</c:v>
                </c:pt>
                <c:pt idx="2999">
                  <c:v>-85.903892517000003</c:v>
                </c:pt>
                <c:pt idx="3000">
                  <c:v>-84.850891113000003</c:v>
                </c:pt>
                <c:pt idx="3001">
                  <c:v>-87.523170471</c:v>
                </c:pt>
                <c:pt idx="3002">
                  <c:v>-87.523170471</c:v>
                </c:pt>
                <c:pt idx="3003">
                  <c:v>-84.110885620000005</c:v>
                </c:pt>
                <c:pt idx="3004">
                  <c:v>-83.886116028000004</c:v>
                </c:pt>
                <c:pt idx="3005">
                  <c:v>-84.553207396999994</c:v>
                </c:pt>
                <c:pt idx="3006">
                  <c:v>-84.553207396999994</c:v>
                </c:pt>
                <c:pt idx="3007">
                  <c:v>-85.642501831000004</c:v>
                </c:pt>
                <c:pt idx="3008">
                  <c:v>-86.514961243000002</c:v>
                </c:pt>
                <c:pt idx="3009">
                  <c:v>-83.479461670000006</c:v>
                </c:pt>
                <c:pt idx="3010">
                  <c:v>-83.479461670000006</c:v>
                </c:pt>
                <c:pt idx="3011">
                  <c:v>-83.333221436000002</c:v>
                </c:pt>
                <c:pt idx="3012">
                  <c:v>-84.101776122999993</c:v>
                </c:pt>
                <c:pt idx="3013">
                  <c:v>-84.101776122999993</c:v>
                </c:pt>
                <c:pt idx="3014">
                  <c:v>-88.879676818999997</c:v>
                </c:pt>
                <c:pt idx="3015">
                  <c:v>-86.498359679999993</c:v>
                </c:pt>
                <c:pt idx="3016">
                  <c:v>-86.914886475000003</c:v>
                </c:pt>
                <c:pt idx="3017">
                  <c:v>-86.914886475000003</c:v>
                </c:pt>
                <c:pt idx="3018">
                  <c:v>-87.406982421999999</c:v>
                </c:pt>
                <c:pt idx="3019">
                  <c:v>-84.668312072999996</c:v>
                </c:pt>
                <c:pt idx="3020">
                  <c:v>-84.668312072999996</c:v>
                </c:pt>
                <c:pt idx="3021">
                  <c:v>-81.710929871000005</c:v>
                </c:pt>
                <c:pt idx="3022">
                  <c:v>-87.325569153000004</c:v>
                </c:pt>
                <c:pt idx="3023">
                  <c:v>-84.703941345000004</c:v>
                </c:pt>
                <c:pt idx="3024">
                  <c:v>-84.703941345000004</c:v>
                </c:pt>
                <c:pt idx="3025">
                  <c:v>-81.432098389000004</c:v>
                </c:pt>
                <c:pt idx="3026">
                  <c:v>-85.126121521000002</c:v>
                </c:pt>
                <c:pt idx="3027">
                  <c:v>-85.951560974000003</c:v>
                </c:pt>
                <c:pt idx="3028">
                  <c:v>-85.951560974000003</c:v>
                </c:pt>
                <c:pt idx="3029">
                  <c:v>-84.886306762999993</c:v>
                </c:pt>
                <c:pt idx="3030">
                  <c:v>-83.868888854999994</c:v>
                </c:pt>
                <c:pt idx="3031">
                  <c:v>-83.868888854999994</c:v>
                </c:pt>
                <c:pt idx="3032">
                  <c:v>-83.513992310000006</c:v>
                </c:pt>
                <c:pt idx="3033">
                  <c:v>-84.249397278000004</c:v>
                </c:pt>
                <c:pt idx="3034">
                  <c:v>-84.292831421000002</c:v>
                </c:pt>
                <c:pt idx="3035">
                  <c:v>-84.292831421000002</c:v>
                </c:pt>
                <c:pt idx="3036">
                  <c:v>-86.298873900999993</c:v>
                </c:pt>
                <c:pt idx="3037">
                  <c:v>-81.920913696</c:v>
                </c:pt>
                <c:pt idx="3038">
                  <c:v>-81.920913696</c:v>
                </c:pt>
                <c:pt idx="3039">
                  <c:v>-85.128677367999998</c:v>
                </c:pt>
                <c:pt idx="3040">
                  <c:v>-84.094306946000003</c:v>
                </c:pt>
                <c:pt idx="3041">
                  <c:v>-83.679527282999999</c:v>
                </c:pt>
                <c:pt idx="3042">
                  <c:v>-83.679527282999999</c:v>
                </c:pt>
                <c:pt idx="3043">
                  <c:v>-87.184143066000004</c:v>
                </c:pt>
                <c:pt idx="3044">
                  <c:v>-85.597145080999994</c:v>
                </c:pt>
                <c:pt idx="3045">
                  <c:v>-83.710830688000001</c:v>
                </c:pt>
                <c:pt idx="3046">
                  <c:v>-83.710830688000001</c:v>
                </c:pt>
                <c:pt idx="3047">
                  <c:v>-89.382080078000001</c:v>
                </c:pt>
                <c:pt idx="3048">
                  <c:v>-86.600906371999997</c:v>
                </c:pt>
                <c:pt idx="3049">
                  <c:v>-86.600906371999997</c:v>
                </c:pt>
                <c:pt idx="3050">
                  <c:v>-85.365760803000001</c:v>
                </c:pt>
                <c:pt idx="3051">
                  <c:v>-86.541908264</c:v>
                </c:pt>
                <c:pt idx="3052">
                  <c:v>-86.541908264</c:v>
                </c:pt>
                <c:pt idx="3053">
                  <c:v>-85.256736755000006</c:v>
                </c:pt>
                <c:pt idx="3054">
                  <c:v>-87.493247986</c:v>
                </c:pt>
                <c:pt idx="3055">
                  <c:v>-85.620025635000005</c:v>
                </c:pt>
                <c:pt idx="3056">
                  <c:v>-85.620025635000005</c:v>
                </c:pt>
                <c:pt idx="3057">
                  <c:v>-85.365867614999999</c:v>
                </c:pt>
                <c:pt idx="3058">
                  <c:v>-84.545913696</c:v>
                </c:pt>
                <c:pt idx="3059">
                  <c:v>-84.545913696</c:v>
                </c:pt>
                <c:pt idx="3060">
                  <c:v>-85.501220703000001</c:v>
                </c:pt>
                <c:pt idx="3061">
                  <c:v>-84.018768311000002</c:v>
                </c:pt>
                <c:pt idx="3062">
                  <c:v>-86.739196777000004</c:v>
                </c:pt>
                <c:pt idx="3063">
                  <c:v>-86.739196777000004</c:v>
                </c:pt>
                <c:pt idx="3064">
                  <c:v>-85.883178710999999</c:v>
                </c:pt>
                <c:pt idx="3065">
                  <c:v>-83.801483153999996</c:v>
                </c:pt>
                <c:pt idx="3066">
                  <c:v>-86.963417053000001</c:v>
                </c:pt>
                <c:pt idx="3067">
                  <c:v>-86.963417053000001</c:v>
                </c:pt>
                <c:pt idx="3068">
                  <c:v>-83.492507935000006</c:v>
                </c:pt>
                <c:pt idx="3069">
                  <c:v>-81.171783446999996</c:v>
                </c:pt>
                <c:pt idx="3070">
                  <c:v>-81.171783446999996</c:v>
                </c:pt>
                <c:pt idx="3071">
                  <c:v>-86.334548949999999</c:v>
                </c:pt>
                <c:pt idx="3072">
                  <c:v>-85.548477172999995</c:v>
                </c:pt>
                <c:pt idx="3073">
                  <c:v>-84.450706482000001</c:v>
                </c:pt>
                <c:pt idx="3074">
                  <c:v>-84.450706482000001</c:v>
                </c:pt>
                <c:pt idx="3075">
                  <c:v>-87.902297974000007</c:v>
                </c:pt>
                <c:pt idx="3076">
                  <c:v>-85.964431762999993</c:v>
                </c:pt>
                <c:pt idx="3077">
                  <c:v>-84.337821959999999</c:v>
                </c:pt>
                <c:pt idx="3078">
                  <c:v>-84.337821959999999</c:v>
                </c:pt>
                <c:pt idx="3079">
                  <c:v>-87.459579468000001</c:v>
                </c:pt>
                <c:pt idx="3080">
                  <c:v>-83.972473144999995</c:v>
                </c:pt>
                <c:pt idx="3081">
                  <c:v>-83.972473144999995</c:v>
                </c:pt>
                <c:pt idx="3082">
                  <c:v>-82.254264832000004</c:v>
                </c:pt>
                <c:pt idx="3083">
                  <c:v>-87.787124633999994</c:v>
                </c:pt>
                <c:pt idx="3084">
                  <c:v>-83.162254333000007</c:v>
                </c:pt>
                <c:pt idx="3085">
                  <c:v>-83.162254333000007</c:v>
                </c:pt>
                <c:pt idx="3086">
                  <c:v>-84.802093506000006</c:v>
                </c:pt>
                <c:pt idx="3087">
                  <c:v>-83.829383849999999</c:v>
                </c:pt>
                <c:pt idx="3088">
                  <c:v>-83.829383849999999</c:v>
                </c:pt>
                <c:pt idx="3089">
                  <c:v>-83.619346618999998</c:v>
                </c:pt>
                <c:pt idx="3090">
                  <c:v>-84.756294249999996</c:v>
                </c:pt>
                <c:pt idx="3091">
                  <c:v>-86.394882202000005</c:v>
                </c:pt>
                <c:pt idx="3092">
                  <c:v>-86.394882202000005</c:v>
                </c:pt>
                <c:pt idx="3093">
                  <c:v>-88.126335143999995</c:v>
                </c:pt>
                <c:pt idx="3094">
                  <c:v>-85.024925232000001</c:v>
                </c:pt>
                <c:pt idx="3095">
                  <c:v>-85.024925232000001</c:v>
                </c:pt>
                <c:pt idx="3096">
                  <c:v>-86.791381835999999</c:v>
                </c:pt>
                <c:pt idx="3097">
                  <c:v>-83.852806091000005</c:v>
                </c:pt>
                <c:pt idx="3098">
                  <c:v>-84.875885010000005</c:v>
                </c:pt>
                <c:pt idx="3099">
                  <c:v>-84.875885010000005</c:v>
                </c:pt>
                <c:pt idx="3100">
                  <c:v>-85.789749146000005</c:v>
                </c:pt>
                <c:pt idx="3101">
                  <c:v>-84.960945128999995</c:v>
                </c:pt>
                <c:pt idx="3102">
                  <c:v>-84.960945128999995</c:v>
                </c:pt>
                <c:pt idx="3103">
                  <c:v>-84.900787354000002</c:v>
                </c:pt>
                <c:pt idx="3104">
                  <c:v>-86.783828735</c:v>
                </c:pt>
                <c:pt idx="3105">
                  <c:v>-85.972244262999993</c:v>
                </c:pt>
                <c:pt idx="3106">
                  <c:v>-85.972244262999993</c:v>
                </c:pt>
                <c:pt idx="3107">
                  <c:v>-83.354782103999995</c:v>
                </c:pt>
                <c:pt idx="3108">
                  <c:v>-84.115203856999997</c:v>
                </c:pt>
                <c:pt idx="3109">
                  <c:v>-84.115203856999997</c:v>
                </c:pt>
                <c:pt idx="3110">
                  <c:v>-84.511268615999995</c:v>
                </c:pt>
                <c:pt idx="3111">
                  <c:v>-86.320442200000002</c:v>
                </c:pt>
                <c:pt idx="3112">
                  <c:v>-84.770980835000003</c:v>
                </c:pt>
                <c:pt idx="3113">
                  <c:v>-84.770980835000003</c:v>
                </c:pt>
                <c:pt idx="3114">
                  <c:v>-84.331054687999995</c:v>
                </c:pt>
                <c:pt idx="3115">
                  <c:v>-84.161468506000006</c:v>
                </c:pt>
                <c:pt idx="3116">
                  <c:v>-83.330734253000003</c:v>
                </c:pt>
                <c:pt idx="3117">
                  <c:v>-83.330734253000003</c:v>
                </c:pt>
                <c:pt idx="3118">
                  <c:v>-85.936622619999994</c:v>
                </c:pt>
                <c:pt idx="3119">
                  <c:v>-85.183128357000001</c:v>
                </c:pt>
                <c:pt idx="3120">
                  <c:v>-85.183128357000001</c:v>
                </c:pt>
                <c:pt idx="3121">
                  <c:v>-84.472389221</c:v>
                </c:pt>
                <c:pt idx="3122">
                  <c:v>-85.283515929999993</c:v>
                </c:pt>
                <c:pt idx="3123">
                  <c:v>-86.150024414000001</c:v>
                </c:pt>
                <c:pt idx="3124">
                  <c:v>-86.150024414000001</c:v>
                </c:pt>
                <c:pt idx="3125">
                  <c:v>-87.363792419000006</c:v>
                </c:pt>
                <c:pt idx="3126">
                  <c:v>-84.273544311999999</c:v>
                </c:pt>
                <c:pt idx="3127">
                  <c:v>-84.273544311999999</c:v>
                </c:pt>
                <c:pt idx="3128">
                  <c:v>-85.052604674999998</c:v>
                </c:pt>
                <c:pt idx="3129">
                  <c:v>-82.825263977000006</c:v>
                </c:pt>
                <c:pt idx="3130">
                  <c:v>-83.322448730000005</c:v>
                </c:pt>
                <c:pt idx="3131">
                  <c:v>-83.322448730000005</c:v>
                </c:pt>
                <c:pt idx="3132">
                  <c:v>-88.024642943999993</c:v>
                </c:pt>
                <c:pt idx="3133">
                  <c:v>-84.531707764000004</c:v>
                </c:pt>
                <c:pt idx="3134">
                  <c:v>-84.531707764000004</c:v>
                </c:pt>
                <c:pt idx="3135">
                  <c:v>-85.008125304999993</c:v>
                </c:pt>
                <c:pt idx="3136">
                  <c:v>-85.956481933999996</c:v>
                </c:pt>
                <c:pt idx="3137">
                  <c:v>-87.068634032999995</c:v>
                </c:pt>
                <c:pt idx="3138">
                  <c:v>-87.068634032999995</c:v>
                </c:pt>
                <c:pt idx="3139">
                  <c:v>-85.372215271000002</c:v>
                </c:pt>
                <c:pt idx="3140">
                  <c:v>-85.866409301999994</c:v>
                </c:pt>
                <c:pt idx="3141">
                  <c:v>-86.147285460999996</c:v>
                </c:pt>
                <c:pt idx="3142">
                  <c:v>-86.147285460999996</c:v>
                </c:pt>
                <c:pt idx="3143">
                  <c:v>-84.76625061</c:v>
                </c:pt>
                <c:pt idx="3144">
                  <c:v>-84.500183105000005</c:v>
                </c:pt>
                <c:pt idx="3145">
                  <c:v>-84.500183105000005</c:v>
                </c:pt>
                <c:pt idx="3146">
                  <c:v>-86.573654175000001</c:v>
                </c:pt>
                <c:pt idx="3147">
                  <c:v>-84.100090026999993</c:v>
                </c:pt>
                <c:pt idx="3148">
                  <c:v>-83.060913085999999</c:v>
                </c:pt>
                <c:pt idx="3149">
                  <c:v>-83.060913085999999</c:v>
                </c:pt>
                <c:pt idx="3150">
                  <c:v>-85.530601501000007</c:v>
                </c:pt>
                <c:pt idx="3151">
                  <c:v>-88.623748778999996</c:v>
                </c:pt>
                <c:pt idx="3152">
                  <c:v>-88.623748778999996</c:v>
                </c:pt>
                <c:pt idx="3153">
                  <c:v>-85.580596924000005</c:v>
                </c:pt>
                <c:pt idx="3154">
                  <c:v>-84.691162109000004</c:v>
                </c:pt>
                <c:pt idx="3155">
                  <c:v>-84.838348389000004</c:v>
                </c:pt>
                <c:pt idx="3156">
                  <c:v>-84.838348389000004</c:v>
                </c:pt>
                <c:pt idx="3157">
                  <c:v>-83.127571106000005</c:v>
                </c:pt>
                <c:pt idx="3158">
                  <c:v>-86.231933593999997</c:v>
                </c:pt>
                <c:pt idx="3159">
                  <c:v>-86.231933593999997</c:v>
                </c:pt>
                <c:pt idx="3160">
                  <c:v>-87.138587951999995</c:v>
                </c:pt>
                <c:pt idx="3161">
                  <c:v>-81.951828003000003</c:v>
                </c:pt>
                <c:pt idx="3162">
                  <c:v>-85.487388611</c:v>
                </c:pt>
                <c:pt idx="3163">
                  <c:v>-85.487388611</c:v>
                </c:pt>
                <c:pt idx="3164">
                  <c:v>-86.441970824999999</c:v>
                </c:pt>
                <c:pt idx="3165">
                  <c:v>-84.732078552000004</c:v>
                </c:pt>
                <c:pt idx="3166">
                  <c:v>-84.732078552000004</c:v>
                </c:pt>
                <c:pt idx="3167">
                  <c:v>-86.174942017000006</c:v>
                </c:pt>
                <c:pt idx="3168">
                  <c:v>-83.702659607000001</c:v>
                </c:pt>
                <c:pt idx="3169">
                  <c:v>-85.330291747999993</c:v>
                </c:pt>
                <c:pt idx="3170">
                  <c:v>-85.330291747999993</c:v>
                </c:pt>
                <c:pt idx="3171">
                  <c:v>-88.002510071000003</c:v>
                </c:pt>
                <c:pt idx="3172">
                  <c:v>-84.812400818</c:v>
                </c:pt>
                <c:pt idx="3173">
                  <c:v>-86.324874878000003</c:v>
                </c:pt>
                <c:pt idx="3174">
                  <c:v>-86.324874878000003</c:v>
                </c:pt>
                <c:pt idx="3175">
                  <c:v>-84.952781677000004</c:v>
                </c:pt>
                <c:pt idx="3176">
                  <c:v>-85.126296996999997</c:v>
                </c:pt>
                <c:pt idx="3177">
                  <c:v>-85.126296996999997</c:v>
                </c:pt>
                <c:pt idx="3178">
                  <c:v>-86.181777953999998</c:v>
                </c:pt>
                <c:pt idx="3179">
                  <c:v>-84.109497070000003</c:v>
                </c:pt>
                <c:pt idx="3180">
                  <c:v>-84.516128539999997</c:v>
                </c:pt>
                <c:pt idx="3181">
                  <c:v>-84.516128539999997</c:v>
                </c:pt>
                <c:pt idx="3182">
                  <c:v>-83.214202881000006</c:v>
                </c:pt>
                <c:pt idx="3183">
                  <c:v>-82.330337524000001</c:v>
                </c:pt>
                <c:pt idx="3184">
                  <c:v>-82.330337524000001</c:v>
                </c:pt>
                <c:pt idx="3185">
                  <c:v>-85.996223450000002</c:v>
                </c:pt>
                <c:pt idx="3186">
                  <c:v>-86.319145203000005</c:v>
                </c:pt>
                <c:pt idx="3187">
                  <c:v>-85.181221007999994</c:v>
                </c:pt>
                <c:pt idx="3188">
                  <c:v>-85.181221007999994</c:v>
                </c:pt>
                <c:pt idx="3189">
                  <c:v>-85.911865234000004</c:v>
                </c:pt>
                <c:pt idx="3190">
                  <c:v>-84.396522521999998</c:v>
                </c:pt>
                <c:pt idx="3191">
                  <c:v>-84.006050110000004</c:v>
                </c:pt>
                <c:pt idx="3192">
                  <c:v>-84.006050110000004</c:v>
                </c:pt>
                <c:pt idx="3193">
                  <c:v>-84.152931213000002</c:v>
                </c:pt>
                <c:pt idx="3194">
                  <c:v>-87.807945251000007</c:v>
                </c:pt>
                <c:pt idx="3195">
                  <c:v>-87.807945251000007</c:v>
                </c:pt>
                <c:pt idx="3196">
                  <c:v>-85.512947083</c:v>
                </c:pt>
                <c:pt idx="3197">
                  <c:v>-84.270492554</c:v>
                </c:pt>
                <c:pt idx="3198">
                  <c:v>-82.850746154999996</c:v>
                </c:pt>
                <c:pt idx="3199">
                  <c:v>-82.850746154999996</c:v>
                </c:pt>
                <c:pt idx="3200">
                  <c:v>-85.766830443999993</c:v>
                </c:pt>
                <c:pt idx="3201">
                  <c:v>-86.106948853000006</c:v>
                </c:pt>
                <c:pt idx="3202">
                  <c:v>-86.106948853000006</c:v>
                </c:pt>
                <c:pt idx="3203">
                  <c:v>-82.290405273000005</c:v>
                </c:pt>
                <c:pt idx="3204">
                  <c:v>-85.778915405000006</c:v>
                </c:pt>
                <c:pt idx="3205">
                  <c:v>-84.889938353999995</c:v>
                </c:pt>
                <c:pt idx="3206">
                  <c:v>-84.889938353999995</c:v>
                </c:pt>
                <c:pt idx="3207">
                  <c:v>-86.555900574000006</c:v>
                </c:pt>
                <c:pt idx="3208">
                  <c:v>-83.650779724000003</c:v>
                </c:pt>
                <c:pt idx="3209">
                  <c:v>-83.650779724000003</c:v>
                </c:pt>
                <c:pt idx="3210">
                  <c:v>-84.415382385000001</c:v>
                </c:pt>
                <c:pt idx="3211">
                  <c:v>-85.900459290000001</c:v>
                </c:pt>
                <c:pt idx="3212">
                  <c:v>-85.693420410000002</c:v>
                </c:pt>
                <c:pt idx="3213">
                  <c:v>-85.693420410000002</c:v>
                </c:pt>
                <c:pt idx="3214">
                  <c:v>-84.780006408999995</c:v>
                </c:pt>
                <c:pt idx="3215">
                  <c:v>-82.607223511000001</c:v>
                </c:pt>
                <c:pt idx="3216">
                  <c:v>-82.607223511000001</c:v>
                </c:pt>
                <c:pt idx="3217">
                  <c:v>-88.612739563000005</c:v>
                </c:pt>
                <c:pt idx="3218">
                  <c:v>-84.069763183999996</c:v>
                </c:pt>
                <c:pt idx="3219">
                  <c:v>-86.030410767000006</c:v>
                </c:pt>
                <c:pt idx="3220">
                  <c:v>-86.030410767000006</c:v>
                </c:pt>
                <c:pt idx="3221">
                  <c:v>-88.061729431000003</c:v>
                </c:pt>
                <c:pt idx="3222">
                  <c:v>-84.493751525999997</c:v>
                </c:pt>
                <c:pt idx="3223">
                  <c:v>-84.137481688999998</c:v>
                </c:pt>
                <c:pt idx="3224">
                  <c:v>-84.137481688999998</c:v>
                </c:pt>
                <c:pt idx="3225">
                  <c:v>-87.231414795000006</c:v>
                </c:pt>
                <c:pt idx="3226">
                  <c:v>-85.724441528</c:v>
                </c:pt>
                <c:pt idx="3227">
                  <c:v>-85.724441528</c:v>
                </c:pt>
                <c:pt idx="3228">
                  <c:v>-85.384864807</c:v>
                </c:pt>
                <c:pt idx="3229">
                  <c:v>-84.391380310000002</c:v>
                </c:pt>
                <c:pt idx="3230">
                  <c:v>-86.495819092000005</c:v>
                </c:pt>
                <c:pt idx="3231">
                  <c:v>-86.495819092000005</c:v>
                </c:pt>
                <c:pt idx="3232">
                  <c:v>-84.388832092000001</c:v>
                </c:pt>
                <c:pt idx="3233">
                  <c:v>-85.488739014000004</c:v>
                </c:pt>
                <c:pt idx="3234">
                  <c:v>-85.488739014000004</c:v>
                </c:pt>
                <c:pt idx="3235">
                  <c:v>-84.657958984000004</c:v>
                </c:pt>
                <c:pt idx="3236">
                  <c:v>-85.886482239000003</c:v>
                </c:pt>
                <c:pt idx="3237">
                  <c:v>-84.371124268000003</c:v>
                </c:pt>
                <c:pt idx="3238">
                  <c:v>-84.371124268000003</c:v>
                </c:pt>
                <c:pt idx="3239">
                  <c:v>-87.474273682000003</c:v>
                </c:pt>
                <c:pt idx="3240">
                  <c:v>-87.121002196999996</c:v>
                </c:pt>
                <c:pt idx="3241">
                  <c:v>-87.284660338999998</c:v>
                </c:pt>
                <c:pt idx="3242">
                  <c:v>-87.284660338999998</c:v>
                </c:pt>
                <c:pt idx="3243">
                  <c:v>-87.897468567000004</c:v>
                </c:pt>
                <c:pt idx="3244">
                  <c:v>-84.638023376000007</c:v>
                </c:pt>
                <c:pt idx="3245">
                  <c:v>-84.638023376000007</c:v>
                </c:pt>
                <c:pt idx="3246">
                  <c:v>-82.907394409000005</c:v>
                </c:pt>
                <c:pt idx="3247">
                  <c:v>-81.506782532000003</c:v>
                </c:pt>
                <c:pt idx="3248">
                  <c:v>-86.604362488000007</c:v>
                </c:pt>
                <c:pt idx="3249">
                  <c:v>-86.604362488000007</c:v>
                </c:pt>
                <c:pt idx="3250">
                  <c:v>-87.378982543999996</c:v>
                </c:pt>
                <c:pt idx="3251">
                  <c:v>-84.480110167999996</c:v>
                </c:pt>
                <c:pt idx="3252">
                  <c:v>-84.480110167999996</c:v>
                </c:pt>
                <c:pt idx="3253">
                  <c:v>-83.353332519999995</c:v>
                </c:pt>
                <c:pt idx="3254">
                  <c:v>-84.907066345000004</c:v>
                </c:pt>
                <c:pt idx="3255">
                  <c:v>-85.036544800000001</c:v>
                </c:pt>
                <c:pt idx="3256">
                  <c:v>-85.036544800000001</c:v>
                </c:pt>
                <c:pt idx="3257">
                  <c:v>-87.185058593999997</c:v>
                </c:pt>
                <c:pt idx="3258">
                  <c:v>-83.335037231000001</c:v>
                </c:pt>
                <c:pt idx="3259">
                  <c:v>-83.335037231000001</c:v>
                </c:pt>
                <c:pt idx="3260">
                  <c:v>-82.330047606999997</c:v>
                </c:pt>
                <c:pt idx="3261">
                  <c:v>-88.250251770000006</c:v>
                </c:pt>
                <c:pt idx="3262">
                  <c:v>-84.362670898000005</c:v>
                </c:pt>
                <c:pt idx="3263">
                  <c:v>-84.362670898000005</c:v>
                </c:pt>
                <c:pt idx="3264">
                  <c:v>-85.239006042</c:v>
                </c:pt>
                <c:pt idx="3265">
                  <c:v>-82.182708739999995</c:v>
                </c:pt>
                <c:pt idx="3266">
                  <c:v>-82.182708739999995</c:v>
                </c:pt>
                <c:pt idx="3267">
                  <c:v>-87.438423157000003</c:v>
                </c:pt>
                <c:pt idx="3268">
                  <c:v>-85.347991942999997</c:v>
                </c:pt>
                <c:pt idx="3269">
                  <c:v>-83.863395690999994</c:v>
                </c:pt>
                <c:pt idx="3270">
                  <c:v>-83.863395690999994</c:v>
                </c:pt>
                <c:pt idx="3271">
                  <c:v>-84.767822265999996</c:v>
                </c:pt>
                <c:pt idx="3272">
                  <c:v>-84.105720520000006</c:v>
                </c:pt>
                <c:pt idx="3273">
                  <c:v>-84.105720520000006</c:v>
                </c:pt>
                <c:pt idx="3274">
                  <c:v>-84.847068786999998</c:v>
                </c:pt>
                <c:pt idx="3275">
                  <c:v>-83.754638671999999</c:v>
                </c:pt>
                <c:pt idx="3276">
                  <c:v>-85.833328246999997</c:v>
                </c:pt>
                <c:pt idx="3277">
                  <c:v>-85.833328246999997</c:v>
                </c:pt>
                <c:pt idx="3278">
                  <c:v>-85.483100891000007</c:v>
                </c:pt>
                <c:pt idx="3279">
                  <c:v>-82.627059936999999</c:v>
                </c:pt>
                <c:pt idx="3280">
                  <c:v>-86.564895629999995</c:v>
                </c:pt>
                <c:pt idx="3281">
                  <c:v>-86.564895629999995</c:v>
                </c:pt>
                <c:pt idx="3282">
                  <c:v>-81.877464294000006</c:v>
                </c:pt>
                <c:pt idx="3283">
                  <c:v>-82.301887511999993</c:v>
                </c:pt>
                <c:pt idx="3284">
                  <c:v>-82.301887511999993</c:v>
                </c:pt>
                <c:pt idx="3285">
                  <c:v>-83.121253967000001</c:v>
                </c:pt>
                <c:pt idx="3286">
                  <c:v>-82.720832825000002</c:v>
                </c:pt>
                <c:pt idx="3287">
                  <c:v>-80.336151122999993</c:v>
                </c:pt>
                <c:pt idx="3288">
                  <c:v>-80.336151122999993</c:v>
                </c:pt>
                <c:pt idx="3289">
                  <c:v>-85.282279967999997</c:v>
                </c:pt>
                <c:pt idx="3290">
                  <c:v>-83.476516724000007</c:v>
                </c:pt>
                <c:pt idx="3291">
                  <c:v>-83.476516724000007</c:v>
                </c:pt>
                <c:pt idx="3292">
                  <c:v>-85.812889099000003</c:v>
                </c:pt>
                <c:pt idx="3293">
                  <c:v>-86.979866028000004</c:v>
                </c:pt>
                <c:pt idx="3294">
                  <c:v>-84.012321471999996</c:v>
                </c:pt>
                <c:pt idx="3295">
                  <c:v>-84.012321471999996</c:v>
                </c:pt>
                <c:pt idx="3296">
                  <c:v>-87.799751282000003</c:v>
                </c:pt>
                <c:pt idx="3297">
                  <c:v>-83.992355347</c:v>
                </c:pt>
                <c:pt idx="3298">
                  <c:v>-84.995552063000005</c:v>
                </c:pt>
                <c:pt idx="3299">
                  <c:v>-84.995552063000005</c:v>
                </c:pt>
                <c:pt idx="3300">
                  <c:v>-84.825630188000005</c:v>
                </c:pt>
                <c:pt idx="3301">
                  <c:v>-84.553131104000002</c:v>
                </c:pt>
                <c:pt idx="3302">
                  <c:v>-84.553131104000002</c:v>
                </c:pt>
                <c:pt idx="3303">
                  <c:v>-81.637229919000006</c:v>
                </c:pt>
                <c:pt idx="3304">
                  <c:v>-86.214408875000004</c:v>
                </c:pt>
                <c:pt idx="3305">
                  <c:v>-87.431671143000003</c:v>
                </c:pt>
                <c:pt idx="3306">
                  <c:v>-87.431671143000003</c:v>
                </c:pt>
                <c:pt idx="3307">
                  <c:v>-86.982116699000002</c:v>
                </c:pt>
                <c:pt idx="3308">
                  <c:v>-85.118026732999994</c:v>
                </c:pt>
                <c:pt idx="3309">
                  <c:v>-85.118026732999994</c:v>
                </c:pt>
                <c:pt idx="3310">
                  <c:v>-84.304351807000003</c:v>
                </c:pt>
                <c:pt idx="3311">
                  <c:v>-84.536987304999997</c:v>
                </c:pt>
                <c:pt idx="3312">
                  <c:v>-84.531715392999999</c:v>
                </c:pt>
                <c:pt idx="3313">
                  <c:v>-84.531715392999999</c:v>
                </c:pt>
                <c:pt idx="3314">
                  <c:v>-80.477653502999999</c:v>
                </c:pt>
                <c:pt idx="3315">
                  <c:v>-85.915435790999993</c:v>
                </c:pt>
                <c:pt idx="3316">
                  <c:v>-85.915435790999993</c:v>
                </c:pt>
                <c:pt idx="3317">
                  <c:v>-84.496894835999996</c:v>
                </c:pt>
                <c:pt idx="3318">
                  <c:v>-86.865089416999993</c:v>
                </c:pt>
                <c:pt idx="3319">
                  <c:v>-84.816841124999996</c:v>
                </c:pt>
                <c:pt idx="3320">
                  <c:v>-84.816841124999996</c:v>
                </c:pt>
                <c:pt idx="3321">
                  <c:v>-85.524757385000001</c:v>
                </c:pt>
                <c:pt idx="3322">
                  <c:v>-87.257484435999999</c:v>
                </c:pt>
                <c:pt idx="3323">
                  <c:v>-87.257484435999999</c:v>
                </c:pt>
                <c:pt idx="3324">
                  <c:v>-87.943763732999997</c:v>
                </c:pt>
                <c:pt idx="3325">
                  <c:v>-86.936859131000006</c:v>
                </c:pt>
                <c:pt idx="3326">
                  <c:v>-83.795494079999997</c:v>
                </c:pt>
                <c:pt idx="3327">
                  <c:v>-83.795494079999997</c:v>
                </c:pt>
                <c:pt idx="3328">
                  <c:v>-84.468444824000002</c:v>
                </c:pt>
                <c:pt idx="3329">
                  <c:v>-85.553916931000003</c:v>
                </c:pt>
                <c:pt idx="3330">
                  <c:v>-87.587715149000005</c:v>
                </c:pt>
                <c:pt idx="3331">
                  <c:v>-87.587715149000005</c:v>
                </c:pt>
                <c:pt idx="3332">
                  <c:v>-83.656982421999999</c:v>
                </c:pt>
                <c:pt idx="3333">
                  <c:v>-85.852157593000001</c:v>
                </c:pt>
                <c:pt idx="3334">
                  <c:v>-85.852157593000001</c:v>
                </c:pt>
                <c:pt idx="3335">
                  <c:v>-88.214355468999997</c:v>
                </c:pt>
                <c:pt idx="3336">
                  <c:v>-82.184539795000006</c:v>
                </c:pt>
                <c:pt idx="3337">
                  <c:v>-86.575950622999997</c:v>
                </c:pt>
                <c:pt idx="3338">
                  <c:v>-86.575950622999997</c:v>
                </c:pt>
                <c:pt idx="3339">
                  <c:v>-86.414909363000007</c:v>
                </c:pt>
                <c:pt idx="3340">
                  <c:v>-83.692352295000006</c:v>
                </c:pt>
                <c:pt idx="3341">
                  <c:v>-83.692352295000006</c:v>
                </c:pt>
                <c:pt idx="3342">
                  <c:v>-83.130165099999999</c:v>
                </c:pt>
                <c:pt idx="3343">
                  <c:v>-83.208419800000001</c:v>
                </c:pt>
                <c:pt idx="3344">
                  <c:v>-86.279762267999999</c:v>
                </c:pt>
                <c:pt idx="3345">
                  <c:v>-86.279762267999999</c:v>
                </c:pt>
                <c:pt idx="3346">
                  <c:v>-84.389396667</c:v>
                </c:pt>
                <c:pt idx="3347">
                  <c:v>-89.173164368000002</c:v>
                </c:pt>
                <c:pt idx="3348">
                  <c:v>-89.173164368000002</c:v>
                </c:pt>
                <c:pt idx="3349">
                  <c:v>-84.315093993999994</c:v>
                </c:pt>
                <c:pt idx="3350">
                  <c:v>-84.722747803000004</c:v>
                </c:pt>
                <c:pt idx="3351">
                  <c:v>-83.812202454000001</c:v>
                </c:pt>
                <c:pt idx="3352">
                  <c:v>-83.812202454000001</c:v>
                </c:pt>
                <c:pt idx="3353">
                  <c:v>-87.008193969999994</c:v>
                </c:pt>
                <c:pt idx="3354">
                  <c:v>-86.990173339999998</c:v>
                </c:pt>
                <c:pt idx="3355">
                  <c:v>-86.046577454000001</c:v>
                </c:pt>
                <c:pt idx="3356">
                  <c:v>-86.046577454000001</c:v>
                </c:pt>
                <c:pt idx="3357">
                  <c:v>-83.457344054999993</c:v>
                </c:pt>
                <c:pt idx="3358">
                  <c:v>-84.619346618999998</c:v>
                </c:pt>
                <c:pt idx="3359">
                  <c:v>-84.619346618999998</c:v>
                </c:pt>
                <c:pt idx="3360">
                  <c:v>-84.522209167</c:v>
                </c:pt>
                <c:pt idx="3361">
                  <c:v>-84.504188537999994</c:v>
                </c:pt>
                <c:pt idx="3362">
                  <c:v>-85.317764281999999</c:v>
                </c:pt>
                <c:pt idx="3363">
                  <c:v>-85.317764281999999</c:v>
                </c:pt>
                <c:pt idx="3364">
                  <c:v>-84.513481139999996</c:v>
                </c:pt>
                <c:pt idx="3365">
                  <c:v>-85.052864075000002</c:v>
                </c:pt>
                <c:pt idx="3366">
                  <c:v>-85.052864075000002</c:v>
                </c:pt>
                <c:pt idx="3367">
                  <c:v>-83.399505614999995</c:v>
                </c:pt>
                <c:pt idx="3368">
                  <c:v>-88.399749756000006</c:v>
                </c:pt>
                <c:pt idx="3369">
                  <c:v>-82.802032471000004</c:v>
                </c:pt>
                <c:pt idx="3370">
                  <c:v>-82.802032471000004</c:v>
                </c:pt>
                <c:pt idx="3371">
                  <c:v>-83.990486145000006</c:v>
                </c:pt>
                <c:pt idx="3372">
                  <c:v>-83.664283752000003</c:v>
                </c:pt>
                <c:pt idx="3373">
                  <c:v>-83.664283752000003</c:v>
                </c:pt>
                <c:pt idx="3374">
                  <c:v>-85.327033997000001</c:v>
                </c:pt>
                <c:pt idx="3375">
                  <c:v>-84.445930481000005</c:v>
                </c:pt>
                <c:pt idx="3376">
                  <c:v>-84.472412109000004</c:v>
                </c:pt>
                <c:pt idx="3377">
                  <c:v>-84.472412109000004</c:v>
                </c:pt>
                <c:pt idx="3378">
                  <c:v>-86.070365906000006</c:v>
                </c:pt>
                <c:pt idx="3379">
                  <c:v>-85.920410156000003</c:v>
                </c:pt>
                <c:pt idx="3380">
                  <c:v>-85.920410156000003</c:v>
                </c:pt>
                <c:pt idx="3381">
                  <c:v>-83.076240540000001</c:v>
                </c:pt>
                <c:pt idx="3382">
                  <c:v>-85.990364075000002</c:v>
                </c:pt>
                <c:pt idx="3383">
                  <c:v>-82.963348389000004</c:v>
                </c:pt>
                <c:pt idx="3384">
                  <c:v>-82.963348389000004</c:v>
                </c:pt>
                <c:pt idx="3385">
                  <c:v>-84.469635010000005</c:v>
                </c:pt>
                <c:pt idx="3386">
                  <c:v>-85.285934448000006</c:v>
                </c:pt>
                <c:pt idx="3387">
                  <c:v>-84.006668090999995</c:v>
                </c:pt>
                <c:pt idx="3388">
                  <c:v>-84.006668090999995</c:v>
                </c:pt>
                <c:pt idx="3389">
                  <c:v>-83.471740722999996</c:v>
                </c:pt>
                <c:pt idx="3390">
                  <c:v>-85.424171447999996</c:v>
                </c:pt>
                <c:pt idx="3391">
                  <c:v>-85.424171447999996</c:v>
                </c:pt>
                <c:pt idx="3392">
                  <c:v>-87.474151610999996</c:v>
                </c:pt>
                <c:pt idx="3393">
                  <c:v>-89.181304932000003</c:v>
                </c:pt>
                <c:pt idx="3394">
                  <c:v>-84.997581482000001</c:v>
                </c:pt>
                <c:pt idx="3395">
                  <c:v>-84.997581482000001</c:v>
                </c:pt>
                <c:pt idx="3396">
                  <c:v>-84.489921570000007</c:v>
                </c:pt>
                <c:pt idx="3397">
                  <c:v>-86.201843261999997</c:v>
                </c:pt>
                <c:pt idx="3398">
                  <c:v>-86.201843261999997</c:v>
                </c:pt>
                <c:pt idx="3399">
                  <c:v>-83.086647033999995</c:v>
                </c:pt>
                <c:pt idx="3400">
                  <c:v>-86.703742981000005</c:v>
                </c:pt>
                <c:pt idx="3401">
                  <c:v>-84.349807738999999</c:v>
                </c:pt>
                <c:pt idx="3402">
                  <c:v>-84.349807738999999</c:v>
                </c:pt>
                <c:pt idx="3403">
                  <c:v>-83.908279418999996</c:v>
                </c:pt>
                <c:pt idx="3404">
                  <c:v>-84.911476135000001</c:v>
                </c:pt>
                <c:pt idx="3405">
                  <c:v>-86.344566345000004</c:v>
                </c:pt>
                <c:pt idx="3406">
                  <c:v>-86.344566345000004</c:v>
                </c:pt>
                <c:pt idx="3407">
                  <c:v>-84.732574463000006</c:v>
                </c:pt>
                <c:pt idx="3408">
                  <c:v>-87.258888244999994</c:v>
                </c:pt>
                <c:pt idx="3409">
                  <c:v>-87.258888244999994</c:v>
                </c:pt>
                <c:pt idx="3410">
                  <c:v>-87.235321045000006</c:v>
                </c:pt>
                <c:pt idx="3411">
                  <c:v>-84.519935607999997</c:v>
                </c:pt>
                <c:pt idx="3412">
                  <c:v>-86.991539001000007</c:v>
                </c:pt>
                <c:pt idx="3413">
                  <c:v>-86.991539001000007</c:v>
                </c:pt>
                <c:pt idx="3414">
                  <c:v>-85.502883910999998</c:v>
                </c:pt>
                <c:pt idx="3415">
                  <c:v>-84.810646057</c:v>
                </c:pt>
                <c:pt idx="3416">
                  <c:v>-84.810646057</c:v>
                </c:pt>
                <c:pt idx="3417">
                  <c:v>-86.722717285000002</c:v>
                </c:pt>
                <c:pt idx="3418">
                  <c:v>-85.280174255000006</c:v>
                </c:pt>
                <c:pt idx="3419">
                  <c:v>-87.782592773000005</c:v>
                </c:pt>
                <c:pt idx="3420">
                  <c:v>-87.782592773000005</c:v>
                </c:pt>
                <c:pt idx="3421">
                  <c:v>-88.336296082000004</c:v>
                </c:pt>
                <c:pt idx="3422">
                  <c:v>-81.383613585999996</c:v>
                </c:pt>
                <c:pt idx="3423">
                  <c:v>-81.383613585999996</c:v>
                </c:pt>
                <c:pt idx="3424">
                  <c:v>-85.312858582000004</c:v>
                </c:pt>
                <c:pt idx="3425">
                  <c:v>-85.886703491000006</c:v>
                </c:pt>
                <c:pt idx="3426">
                  <c:v>-86.961265564000001</c:v>
                </c:pt>
                <c:pt idx="3427">
                  <c:v>-86.961265564000001</c:v>
                </c:pt>
                <c:pt idx="3428">
                  <c:v>-87.874130249000004</c:v>
                </c:pt>
                <c:pt idx="3429">
                  <c:v>-86.734886169000006</c:v>
                </c:pt>
                <c:pt idx="3430">
                  <c:v>-86.734886169000006</c:v>
                </c:pt>
                <c:pt idx="3431">
                  <c:v>-86.371376037999994</c:v>
                </c:pt>
                <c:pt idx="3432">
                  <c:v>-85.355705260999997</c:v>
                </c:pt>
                <c:pt idx="3433">
                  <c:v>-85.883979796999995</c:v>
                </c:pt>
                <c:pt idx="3434">
                  <c:v>-85.883979796999995</c:v>
                </c:pt>
                <c:pt idx="3435">
                  <c:v>-85.339424132999994</c:v>
                </c:pt>
                <c:pt idx="3436">
                  <c:v>-81.737754821999999</c:v>
                </c:pt>
                <c:pt idx="3437">
                  <c:v>-86.348266601999995</c:v>
                </c:pt>
                <c:pt idx="3438">
                  <c:v>-86.348266601999995</c:v>
                </c:pt>
                <c:pt idx="3439">
                  <c:v>-83.044563292999996</c:v>
                </c:pt>
                <c:pt idx="3440">
                  <c:v>-84.981742858999993</c:v>
                </c:pt>
                <c:pt idx="3441">
                  <c:v>-83.053726196</c:v>
                </c:pt>
                <c:pt idx="3442">
                  <c:v>-83.053726196</c:v>
                </c:pt>
                <c:pt idx="3443">
                  <c:v>-83.817649841000005</c:v>
                </c:pt>
                <c:pt idx="3444">
                  <c:v>-84.658264160000002</c:v>
                </c:pt>
                <c:pt idx="3445">
                  <c:v>-84.658264160000002</c:v>
                </c:pt>
                <c:pt idx="3446">
                  <c:v>-80.964988708000007</c:v>
                </c:pt>
                <c:pt idx="3447">
                  <c:v>-85.400993346999996</c:v>
                </c:pt>
                <c:pt idx="3448">
                  <c:v>-85.400993346999996</c:v>
                </c:pt>
                <c:pt idx="3449">
                  <c:v>-84.032348632999998</c:v>
                </c:pt>
                <c:pt idx="3450">
                  <c:v>-86.525283813000001</c:v>
                </c:pt>
                <c:pt idx="3451">
                  <c:v>-87.126243591000005</c:v>
                </c:pt>
                <c:pt idx="3452">
                  <c:v>-87.126243591000005</c:v>
                </c:pt>
                <c:pt idx="3453">
                  <c:v>-81.885620117000002</c:v>
                </c:pt>
                <c:pt idx="3454">
                  <c:v>-84.683914185000006</c:v>
                </c:pt>
                <c:pt idx="3455">
                  <c:v>-84.683914185000006</c:v>
                </c:pt>
                <c:pt idx="3456">
                  <c:v>-85.025207519999995</c:v>
                </c:pt>
                <c:pt idx="3457">
                  <c:v>-87.739509583</c:v>
                </c:pt>
                <c:pt idx="3458">
                  <c:v>-87.661476135000001</c:v>
                </c:pt>
                <c:pt idx="3459">
                  <c:v>-87.661476135000001</c:v>
                </c:pt>
                <c:pt idx="3460">
                  <c:v>-87.283271790000001</c:v>
                </c:pt>
                <c:pt idx="3461">
                  <c:v>-85.296691894999995</c:v>
                </c:pt>
                <c:pt idx="3462">
                  <c:v>-86.119407654</c:v>
                </c:pt>
                <c:pt idx="3463">
                  <c:v>-86.119407654</c:v>
                </c:pt>
                <c:pt idx="3464">
                  <c:v>-84.714302063000005</c:v>
                </c:pt>
                <c:pt idx="3465">
                  <c:v>-86.992729186999995</c:v>
                </c:pt>
                <c:pt idx="3466">
                  <c:v>-86.992729186999995</c:v>
                </c:pt>
                <c:pt idx="3467">
                  <c:v>-81.592353821000003</c:v>
                </c:pt>
                <c:pt idx="3468">
                  <c:v>-88.456962584999999</c:v>
                </c:pt>
                <c:pt idx="3469">
                  <c:v>-82.879730225000003</c:v>
                </c:pt>
                <c:pt idx="3470">
                  <c:v>-82.879730225000003</c:v>
                </c:pt>
                <c:pt idx="3471">
                  <c:v>-87.169670104999994</c:v>
                </c:pt>
                <c:pt idx="3472">
                  <c:v>-86.362464904999996</c:v>
                </c:pt>
                <c:pt idx="3473">
                  <c:v>-86.362464904999996</c:v>
                </c:pt>
                <c:pt idx="3474">
                  <c:v>-86.943229674999998</c:v>
                </c:pt>
                <c:pt idx="3475">
                  <c:v>-85.771514893000003</c:v>
                </c:pt>
                <c:pt idx="3476">
                  <c:v>-86.583480835000003</c:v>
                </c:pt>
                <c:pt idx="3477">
                  <c:v>-86.583480835000003</c:v>
                </c:pt>
                <c:pt idx="3478">
                  <c:v>-87.473457335999996</c:v>
                </c:pt>
                <c:pt idx="3479">
                  <c:v>-84.650794982999997</c:v>
                </c:pt>
                <c:pt idx="3480">
                  <c:v>-86.187728882000002</c:v>
                </c:pt>
                <c:pt idx="3481">
                  <c:v>-86.187728882000002</c:v>
                </c:pt>
                <c:pt idx="3482">
                  <c:v>-85.632072449000006</c:v>
                </c:pt>
                <c:pt idx="3483">
                  <c:v>-81.136970520000006</c:v>
                </c:pt>
                <c:pt idx="3484">
                  <c:v>-81.136970520000006</c:v>
                </c:pt>
                <c:pt idx="3485">
                  <c:v>-86.691970824999999</c:v>
                </c:pt>
                <c:pt idx="3486">
                  <c:v>-85.564064025999997</c:v>
                </c:pt>
                <c:pt idx="3487">
                  <c:v>-84.493232727000006</c:v>
                </c:pt>
                <c:pt idx="3488">
                  <c:v>-84.493232727000006</c:v>
                </c:pt>
                <c:pt idx="3489">
                  <c:v>-85.516448975000003</c:v>
                </c:pt>
                <c:pt idx="3490">
                  <c:v>-87.941993713000002</c:v>
                </c:pt>
                <c:pt idx="3491">
                  <c:v>-87.941993713000002</c:v>
                </c:pt>
                <c:pt idx="3492">
                  <c:v>-87.045570373999993</c:v>
                </c:pt>
                <c:pt idx="3493">
                  <c:v>-87.985633849999999</c:v>
                </c:pt>
                <c:pt idx="3494">
                  <c:v>-86.420967102000006</c:v>
                </c:pt>
                <c:pt idx="3495">
                  <c:v>-86.420967102000006</c:v>
                </c:pt>
                <c:pt idx="3496">
                  <c:v>-86.894599915000001</c:v>
                </c:pt>
                <c:pt idx="3497">
                  <c:v>-87.565078735</c:v>
                </c:pt>
                <c:pt idx="3498">
                  <c:v>-87.565078735</c:v>
                </c:pt>
                <c:pt idx="3499">
                  <c:v>-85.585571289000001</c:v>
                </c:pt>
                <c:pt idx="3500">
                  <c:v>-87.368080139</c:v>
                </c:pt>
                <c:pt idx="3501">
                  <c:v>-88.518180846999996</c:v>
                </c:pt>
                <c:pt idx="3502">
                  <c:v>-88.518180846999996</c:v>
                </c:pt>
                <c:pt idx="3503">
                  <c:v>-86.842323303000001</c:v>
                </c:pt>
                <c:pt idx="3504">
                  <c:v>-87.788887024000005</c:v>
                </c:pt>
                <c:pt idx="3505">
                  <c:v>-87.788887024000005</c:v>
                </c:pt>
                <c:pt idx="3506">
                  <c:v>-84.728202820000007</c:v>
                </c:pt>
                <c:pt idx="3507">
                  <c:v>-83.452949524000005</c:v>
                </c:pt>
                <c:pt idx="3508">
                  <c:v>-85.453056334999999</c:v>
                </c:pt>
                <c:pt idx="3509">
                  <c:v>-85.453056334999999</c:v>
                </c:pt>
                <c:pt idx="3510">
                  <c:v>-82.772537231000001</c:v>
                </c:pt>
                <c:pt idx="3511">
                  <c:v>-84.645492554</c:v>
                </c:pt>
                <c:pt idx="3512">
                  <c:v>-86.215858459000003</c:v>
                </c:pt>
                <c:pt idx="3513">
                  <c:v>-86.215858459000003</c:v>
                </c:pt>
                <c:pt idx="3514">
                  <c:v>-87.911987304999997</c:v>
                </c:pt>
                <c:pt idx="3515">
                  <c:v>-83.137802124000004</c:v>
                </c:pt>
                <c:pt idx="3516">
                  <c:v>-83.137802124000004</c:v>
                </c:pt>
                <c:pt idx="3517">
                  <c:v>-83.942924500000004</c:v>
                </c:pt>
                <c:pt idx="3518">
                  <c:v>-83.188598632999998</c:v>
                </c:pt>
                <c:pt idx="3519">
                  <c:v>-87.700805664000001</c:v>
                </c:pt>
                <c:pt idx="3520">
                  <c:v>-87.700805664000001</c:v>
                </c:pt>
                <c:pt idx="3521">
                  <c:v>-84.113525390999996</c:v>
                </c:pt>
                <c:pt idx="3522">
                  <c:v>-84.195037842000005</c:v>
                </c:pt>
                <c:pt idx="3523">
                  <c:v>-84.195037842000005</c:v>
                </c:pt>
                <c:pt idx="3524">
                  <c:v>-83.184783936000002</c:v>
                </c:pt>
                <c:pt idx="3525">
                  <c:v>-85.930114746000001</c:v>
                </c:pt>
                <c:pt idx="3526">
                  <c:v>-84.352462768999999</c:v>
                </c:pt>
                <c:pt idx="3527">
                  <c:v>-84.352462768999999</c:v>
                </c:pt>
                <c:pt idx="3528">
                  <c:v>-81.786293029999996</c:v>
                </c:pt>
                <c:pt idx="3529">
                  <c:v>-84.270553589000002</c:v>
                </c:pt>
                <c:pt idx="3530">
                  <c:v>-84.510025024000001</c:v>
                </c:pt>
                <c:pt idx="3531">
                  <c:v>-84.510025024000001</c:v>
                </c:pt>
                <c:pt idx="3532">
                  <c:v>-86.168136597</c:v>
                </c:pt>
                <c:pt idx="3533">
                  <c:v>-85.768226623999993</c:v>
                </c:pt>
                <c:pt idx="3534">
                  <c:v>-85.768226623999993</c:v>
                </c:pt>
                <c:pt idx="3535">
                  <c:v>-86.805381775000001</c:v>
                </c:pt>
                <c:pt idx="3536">
                  <c:v>-84.091545104999994</c:v>
                </c:pt>
                <c:pt idx="3537">
                  <c:v>-84.798973083000007</c:v>
                </c:pt>
                <c:pt idx="3538">
                  <c:v>-84.798973083000007</c:v>
                </c:pt>
                <c:pt idx="3539">
                  <c:v>-85.031486510999997</c:v>
                </c:pt>
                <c:pt idx="3540">
                  <c:v>-85.390312195000007</c:v>
                </c:pt>
                <c:pt idx="3541">
                  <c:v>-85.390312195000007</c:v>
                </c:pt>
                <c:pt idx="3542">
                  <c:v>-86.394363403</c:v>
                </c:pt>
                <c:pt idx="3543">
                  <c:v>-83.386062621999997</c:v>
                </c:pt>
                <c:pt idx="3544">
                  <c:v>-84.308525084999999</c:v>
                </c:pt>
                <c:pt idx="3545">
                  <c:v>-84.308525084999999</c:v>
                </c:pt>
                <c:pt idx="3546">
                  <c:v>-87.184410095000004</c:v>
                </c:pt>
                <c:pt idx="3547">
                  <c:v>-84.905868530000006</c:v>
                </c:pt>
                <c:pt idx="3548">
                  <c:v>-84.930358886999997</c:v>
                </c:pt>
                <c:pt idx="3549">
                  <c:v>-84.930358886999997</c:v>
                </c:pt>
                <c:pt idx="3550">
                  <c:v>-84.901130675999994</c:v>
                </c:pt>
                <c:pt idx="3551">
                  <c:v>-81.522003174000005</c:v>
                </c:pt>
                <c:pt idx="3552">
                  <c:v>-81.522003174000005</c:v>
                </c:pt>
                <c:pt idx="3553">
                  <c:v>-85.065513611</c:v>
                </c:pt>
                <c:pt idx="3554">
                  <c:v>-87.250358582000004</c:v>
                </c:pt>
                <c:pt idx="3555">
                  <c:v>-84.294616699000002</c:v>
                </c:pt>
                <c:pt idx="3556">
                  <c:v>-84.294616699000002</c:v>
                </c:pt>
                <c:pt idx="3557">
                  <c:v>-83.345161438000005</c:v>
                </c:pt>
                <c:pt idx="3558">
                  <c:v>-82.891372681000007</c:v>
                </c:pt>
                <c:pt idx="3559">
                  <c:v>-84.549011230000005</c:v>
                </c:pt>
                <c:pt idx="3560">
                  <c:v>-84.549011230000005</c:v>
                </c:pt>
                <c:pt idx="3561">
                  <c:v>-84.435058593999997</c:v>
                </c:pt>
                <c:pt idx="3562">
                  <c:v>-84.543388367000006</c:v>
                </c:pt>
                <c:pt idx="3563">
                  <c:v>-84.543388367000006</c:v>
                </c:pt>
                <c:pt idx="3564">
                  <c:v>-84.168212890999996</c:v>
                </c:pt>
                <c:pt idx="3565">
                  <c:v>-86.144706725999995</c:v>
                </c:pt>
                <c:pt idx="3566">
                  <c:v>-86.060836792000003</c:v>
                </c:pt>
                <c:pt idx="3567">
                  <c:v>-86.060836792000003</c:v>
                </c:pt>
                <c:pt idx="3568">
                  <c:v>-84.403572083</c:v>
                </c:pt>
                <c:pt idx="3569">
                  <c:v>-86.685585021999998</c:v>
                </c:pt>
                <c:pt idx="3570">
                  <c:v>-86.685585021999998</c:v>
                </c:pt>
                <c:pt idx="3571">
                  <c:v>-84.711853027000004</c:v>
                </c:pt>
                <c:pt idx="3572">
                  <c:v>-83.776481627999999</c:v>
                </c:pt>
                <c:pt idx="3573">
                  <c:v>-82.411460876000007</c:v>
                </c:pt>
                <c:pt idx="3574">
                  <c:v>-82.411460876000007</c:v>
                </c:pt>
                <c:pt idx="3575">
                  <c:v>-85.155540466000005</c:v>
                </c:pt>
                <c:pt idx="3576">
                  <c:v>-87.147773743000002</c:v>
                </c:pt>
                <c:pt idx="3577">
                  <c:v>-83.928611755000006</c:v>
                </c:pt>
                <c:pt idx="3578">
                  <c:v>-83.928611755000006</c:v>
                </c:pt>
                <c:pt idx="3579">
                  <c:v>-86.344146729000002</c:v>
                </c:pt>
                <c:pt idx="3580">
                  <c:v>-86.644096375000004</c:v>
                </c:pt>
                <c:pt idx="3581">
                  <c:v>-86.644096375000004</c:v>
                </c:pt>
                <c:pt idx="3582">
                  <c:v>-85.618232727000006</c:v>
                </c:pt>
                <c:pt idx="3583">
                  <c:v>-83.667900084999999</c:v>
                </c:pt>
                <c:pt idx="3584">
                  <c:v>-86.475296021000005</c:v>
                </c:pt>
                <c:pt idx="3585">
                  <c:v>-86.475296021000005</c:v>
                </c:pt>
                <c:pt idx="3586">
                  <c:v>-85.425094603999995</c:v>
                </c:pt>
                <c:pt idx="3587">
                  <c:v>-85.072631835999999</c:v>
                </c:pt>
                <c:pt idx="3588">
                  <c:v>-84.366882324000002</c:v>
                </c:pt>
                <c:pt idx="3589">
                  <c:v>-84.366882324000002</c:v>
                </c:pt>
                <c:pt idx="3590">
                  <c:v>-84.844718932999996</c:v>
                </c:pt>
                <c:pt idx="3591">
                  <c:v>-84.556480407999999</c:v>
                </c:pt>
                <c:pt idx="3592">
                  <c:v>-84.556480407999999</c:v>
                </c:pt>
                <c:pt idx="3593">
                  <c:v>-86.787582396999994</c:v>
                </c:pt>
                <c:pt idx="3594">
                  <c:v>-84.662704468000001</c:v>
                </c:pt>
                <c:pt idx="3595">
                  <c:v>-84.675765991000006</c:v>
                </c:pt>
                <c:pt idx="3596">
                  <c:v>-84.675765991000006</c:v>
                </c:pt>
                <c:pt idx="3597">
                  <c:v>-84.485237122000001</c:v>
                </c:pt>
                <c:pt idx="3598">
                  <c:v>-85.721809386999993</c:v>
                </c:pt>
                <c:pt idx="3599">
                  <c:v>-85.721809386999993</c:v>
                </c:pt>
                <c:pt idx="3600">
                  <c:v>-85.214714049999998</c:v>
                </c:pt>
                <c:pt idx="3601">
                  <c:v>-86.383491516000007</c:v>
                </c:pt>
                <c:pt idx="3602">
                  <c:v>-82.695137024000005</c:v>
                </c:pt>
                <c:pt idx="3603">
                  <c:v>-82.695137024000005</c:v>
                </c:pt>
                <c:pt idx="3604">
                  <c:v>-85.212409973000007</c:v>
                </c:pt>
                <c:pt idx="3605">
                  <c:v>-87.915283203000001</c:v>
                </c:pt>
                <c:pt idx="3606">
                  <c:v>-87.116706848000007</c:v>
                </c:pt>
                <c:pt idx="3607">
                  <c:v>-87.116706848000007</c:v>
                </c:pt>
                <c:pt idx="3608">
                  <c:v>-86.988311768000003</c:v>
                </c:pt>
                <c:pt idx="3609">
                  <c:v>-85.656143188000001</c:v>
                </c:pt>
                <c:pt idx="3610">
                  <c:v>-85.656143188000001</c:v>
                </c:pt>
                <c:pt idx="3611">
                  <c:v>-84.061866760000001</c:v>
                </c:pt>
                <c:pt idx="3612">
                  <c:v>-87.067298889</c:v>
                </c:pt>
                <c:pt idx="3613">
                  <c:v>-87.226303100999999</c:v>
                </c:pt>
                <c:pt idx="3614">
                  <c:v>-87.226303100999999</c:v>
                </c:pt>
                <c:pt idx="3615">
                  <c:v>-88.622398376000007</c:v>
                </c:pt>
                <c:pt idx="3616">
                  <c:v>-85.326271057</c:v>
                </c:pt>
                <c:pt idx="3617">
                  <c:v>-84.806076050000001</c:v>
                </c:pt>
                <c:pt idx="3618">
                  <c:v>-84.806076050000001</c:v>
                </c:pt>
                <c:pt idx="3619">
                  <c:v>-82.960960388000004</c:v>
                </c:pt>
                <c:pt idx="3620">
                  <c:v>-86.614135742000002</c:v>
                </c:pt>
                <c:pt idx="3621">
                  <c:v>-86.614135742000002</c:v>
                </c:pt>
                <c:pt idx="3622">
                  <c:v>-82.514396667</c:v>
                </c:pt>
                <c:pt idx="3623">
                  <c:v>-85.947769164999997</c:v>
                </c:pt>
                <c:pt idx="3624">
                  <c:v>-86.514038085999999</c:v>
                </c:pt>
                <c:pt idx="3625">
                  <c:v>-86.514038085999999</c:v>
                </c:pt>
                <c:pt idx="3626">
                  <c:v>-84.713516235</c:v>
                </c:pt>
                <c:pt idx="3627">
                  <c:v>-83.867301940999994</c:v>
                </c:pt>
                <c:pt idx="3628">
                  <c:v>-83.867301940999994</c:v>
                </c:pt>
                <c:pt idx="3629">
                  <c:v>-89.107131957999997</c:v>
                </c:pt>
                <c:pt idx="3630">
                  <c:v>-88.972961425999998</c:v>
                </c:pt>
                <c:pt idx="3631">
                  <c:v>-86.813858031999999</c:v>
                </c:pt>
                <c:pt idx="3632">
                  <c:v>-86.813858031999999</c:v>
                </c:pt>
                <c:pt idx="3633">
                  <c:v>-84.376625060999999</c:v>
                </c:pt>
                <c:pt idx="3634">
                  <c:v>-88.593269348000007</c:v>
                </c:pt>
                <c:pt idx="3635">
                  <c:v>-88.593269348000007</c:v>
                </c:pt>
                <c:pt idx="3636">
                  <c:v>-85.023948669000006</c:v>
                </c:pt>
                <c:pt idx="3637">
                  <c:v>-84.306709290000001</c:v>
                </c:pt>
                <c:pt idx="3638">
                  <c:v>-83.548744201999995</c:v>
                </c:pt>
                <c:pt idx="3639">
                  <c:v>-83.548744201999995</c:v>
                </c:pt>
                <c:pt idx="3640">
                  <c:v>-84.998977660999998</c:v>
                </c:pt>
                <c:pt idx="3641">
                  <c:v>-84.755500792999996</c:v>
                </c:pt>
                <c:pt idx="3642">
                  <c:v>-84.755500792999996</c:v>
                </c:pt>
                <c:pt idx="3643">
                  <c:v>-82.606628418</c:v>
                </c:pt>
                <c:pt idx="3644">
                  <c:v>-85.699081421000002</c:v>
                </c:pt>
                <c:pt idx="3645">
                  <c:v>-85.692886353000006</c:v>
                </c:pt>
                <c:pt idx="3646">
                  <c:v>-85.692886353000006</c:v>
                </c:pt>
                <c:pt idx="3647">
                  <c:v>-82.167762756000002</c:v>
                </c:pt>
                <c:pt idx="3648">
                  <c:v>-86.431640625</c:v>
                </c:pt>
                <c:pt idx="3649">
                  <c:v>-86.431640625</c:v>
                </c:pt>
                <c:pt idx="3650">
                  <c:v>-86.975059509000005</c:v>
                </c:pt>
                <c:pt idx="3651">
                  <c:v>-86.380744934000006</c:v>
                </c:pt>
                <c:pt idx="3652">
                  <c:v>-84.479965210000003</c:v>
                </c:pt>
                <c:pt idx="3653">
                  <c:v>-84.479965210000003</c:v>
                </c:pt>
                <c:pt idx="3654">
                  <c:v>-84.214508057000003</c:v>
                </c:pt>
                <c:pt idx="3655">
                  <c:v>-83.852943420000003</c:v>
                </c:pt>
                <c:pt idx="3656">
                  <c:v>-87.300132751000007</c:v>
                </c:pt>
                <c:pt idx="3657">
                  <c:v>-87.300132751000007</c:v>
                </c:pt>
                <c:pt idx="3658">
                  <c:v>-86.634246825999995</c:v>
                </c:pt>
                <c:pt idx="3659">
                  <c:v>-84.514091492000006</c:v>
                </c:pt>
                <c:pt idx="3660">
                  <c:v>-84.514091492000006</c:v>
                </c:pt>
                <c:pt idx="3661">
                  <c:v>-88.305519103999998</c:v>
                </c:pt>
                <c:pt idx="3662">
                  <c:v>-85.701553344999994</c:v>
                </c:pt>
                <c:pt idx="3663">
                  <c:v>-85.925094603999995</c:v>
                </c:pt>
                <c:pt idx="3664">
                  <c:v>-85.925094603999995</c:v>
                </c:pt>
                <c:pt idx="3665">
                  <c:v>-87.691001892000003</c:v>
                </c:pt>
                <c:pt idx="3666">
                  <c:v>-82.826721191000004</c:v>
                </c:pt>
                <c:pt idx="3667">
                  <c:v>-82.826721191000004</c:v>
                </c:pt>
                <c:pt idx="3668">
                  <c:v>-84.428993224999999</c:v>
                </c:pt>
                <c:pt idx="3669">
                  <c:v>-86.226707458000007</c:v>
                </c:pt>
                <c:pt idx="3670">
                  <c:v>-84.860290527000004</c:v>
                </c:pt>
                <c:pt idx="3671">
                  <c:v>-84.860290527000004</c:v>
                </c:pt>
                <c:pt idx="3672">
                  <c:v>-86.203536987000007</c:v>
                </c:pt>
                <c:pt idx="3673">
                  <c:v>-82.988388061999999</c:v>
                </c:pt>
                <c:pt idx="3674">
                  <c:v>-85.748039246000005</c:v>
                </c:pt>
                <c:pt idx="3675">
                  <c:v>-85.748039246000005</c:v>
                </c:pt>
                <c:pt idx="3676">
                  <c:v>-82.339492797999995</c:v>
                </c:pt>
                <c:pt idx="3677">
                  <c:v>-82.774009704999997</c:v>
                </c:pt>
                <c:pt idx="3678">
                  <c:v>-82.774009704999997</c:v>
                </c:pt>
                <c:pt idx="3679">
                  <c:v>-86.738830566000004</c:v>
                </c:pt>
                <c:pt idx="3680">
                  <c:v>-83.715606688999998</c:v>
                </c:pt>
                <c:pt idx="3681">
                  <c:v>-87.114501953000001</c:v>
                </c:pt>
                <c:pt idx="3682">
                  <c:v>-87.114501953000001</c:v>
                </c:pt>
                <c:pt idx="3683">
                  <c:v>-83.931533813000001</c:v>
                </c:pt>
                <c:pt idx="3684">
                  <c:v>-83.621780396000005</c:v>
                </c:pt>
                <c:pt idx="3685">
                  <c:v>-81.625831603999998</c:v>
                </c:pt>
                <c:pt idx="3686">
                  <c:v>-81.625831603999998</c:v>
                </c:pt>
                <c:pt idx="3687">
                  <c:v>-84.824089049999998</c:v>
                </c:pt>
                <c:pt idx="3688">
                  <c:v>-84.781639099000003</c:v>
                </c:pt>
                <c:pt idx="3689">
                  <c:v>-84.781639099000003</c:v>
                </c:pt>
                <c:pt idx="3690">
                  <c:v>-84.439834594999994</c:v>
                </c:pt>
                <c:pt idx="3691">
                  <c:v>-86.873512267999999</c:v>
                </c:pt>
                <c:pt idx="3692">
                  <c:v>-86.089111328000001</c:v>
                </c:pt>
                <c:pt idx="3693">
                  <c:v>-86.089111328000001</c:v>
                </c:pt>
                <c:pt idx="3694">
                  <c:v>-87.623191833000007</c:v>
                </c:pt>
                <c:pt idx="3695">
                  <c:v>-85.181556701999995</c:v>
                </c:pt>
                <c:pt idx="3696">
                  <c:v>-85.181556701999995</c:v>
                </c:pt>
                <c:pt idx="3697">
                  <c:v>-83.604820251000007</c:v>
                </c:pt>
                <c:pt idx="3698">
                  <c:v>-84.448448181000003</c:v>
                </c:pt>
                <c:pt idx="3699">
                  <c:v>-86.106338500999996</c:v>
                </c:pt>
                <c:pt idx="3700">
                  <c:v>-86.106338500999996</c:v>
                </c:pt>
                <c:pt idx="3701">
                  <c:v>-85.639190674000005</c:v>
                </c:pt>
                <c:pt idx="3702">
                  <c:v>-84.377090453999998</c:v>
                </c:pt>
                <c:pt idx="3703">
                  <c:v>-82.265609741000006</c:v>
                </c:pt>
                <c:pt idx="3704">
                  <c:v>-82.265609741000006</c:v>
                </c:pt>
                <c:pt idx="3705">
                  <c:v>-82.499679564999994</c:v>
                </c:pt>
                <c:pt idx="3706">
                  <c:v>-85.245491028000004</c:v>
                </c:pt>
                <c:pt idx="3707">
                  <c:v>-85.245491028000004</c:v>
                </c:pt>
                <c:pt idx="3708">
                  <c:v>-82.936851501000007</c:v>
                </c:pt>
                <c:pt idx="3709">
                  <c:v>-87.239677428999997</c:v>
                </c:pt>
                <c:pt idx="3710">
                  <c:v>-87.802482604999994</c:v>
                </c:pt>
                <c:pt idx="3711">
                  <c:v>-87.802482604999994</c:v>
                </c:pt>
                <c:pt idx="3712">
                  <c:v>-85.147529602000006</c:v>
                </c:pt>
                <c:pt idx="3713">
                  <c:v>-83.522666931000003</c:v>
                </c:pt>
                <c:pt idx="3714">
                  <c:v>-83.522666931000003</c:v>
                </c:pt>
                <c:pt idx="3715">
                  <c:v>-83.800415039000001</c:v>
                </c:pt>
                <c:pt idx="3716">
                  <c:v>-80.579360961999996</c:v>
                </c:pt>
                <c:pt idx="3717">
                  <c:v>-80.579360961999996</c:v>
                </c:pt>
                <c:pt idx="3718">
                  <c:v>-84.862632751000007</c:v>
                </c:pt>
                <c:pt idx="3719">
                  <c:v>-83.518257141000007</c:v>
                </c:pt>
                <c:pt idx="3720">
                  <c:v>-85.498779296999999</c:v>
                </c:pt>
                <c:pt idx="3721">
                  <c:v>-85.498779296999999</c:v>
                </c:pt>
                <c:pt idx="3722">
                  <c:v>-84.976928710999999</c:v>
                </c:pt>
                <c:pt idx="3723">
                  <c:v>-83.938827515</c:v>
                </c:pt>
                <c:pt idx="3724">
                  <c:v>-84.106140136999997</c:v>
                </c:pt>
                <c:pt idx="3725">
                  <c:v>-84.106140136999997</c:v>
                </c:pt>
                <c:pt idx="3726">
                  <c:v>-83.644577025999993</c:v>
                </c:pt>
                <c:pt idx="3727">
                  <c:v>-84.942085266000007</c:v>
                </c:pt>
                <c:pt idx="3728">
                  <c:v>-84.942085266000007</c:v>
                </c:pt>
                <c:pt idx="3729">
                  <c:v>-86.157592773000005</c:v>
                </c:pt>
                <c:pt idx="3730">
                  <c:v>-85.859741210999999</c:v>
                </c:pt>
                <c:pt idx="3731">
                  <c:v>-84.645347595000004</c:v>
                </c:pt>
                <c:pt idx="3732">
                  <c:v>-84.645347595000004</c:v>
                </c:pt>
                <c:pt idx="3733">
                  <c:v>-84.445167541999993</c:v>
                </c:pt>
                <c:pt idx="3734">
                  <c:v>-84.402214049999998</c:v>
                </c:pt>
                <c:pt idx="3735">
                  <c:v>-84.402214049999998</c:v>
                </c:pt>
                <c:pt idx="3736">
                  <c:v>-85.542480468999997</c:v>
                </c:pt>
                <c:pt idx="3737">
                  <c:v>-85.458641052000004</c:v>
                </c:pt>
                <c:pt idx="3738">
                  <c:v>-86.368698120000005</c:v>
                </c:pt>
                <c:pt idx="3739">
                  <c:v>-86.368698120000005</c:v>
                </c:pt>
                <c:pt idx="3740">
                  <c:v>-85.695266724000007</c:v>
                </c:pt>
                <c:pt idx="3741">
                  <c:v>-84.257911682</c:v>
                </c:pt>
                <c:pt idx="3742">
                  <c:v>-82.437377929999997</c:v>
                </c:pt>
                <c:pt idx="3743">
                  <c:v>-82.437377929999997</c:v>
                </c:pt>
                <c:pt idx="3744">
                  <c:v>-83.830574036000002</c:v>
                </c:pt>
                <c:pt idx="3745">
                  <c:v>-83.829277039000004</c:v>
                </c:pt>
                <c:pt idx="3746">
                  <c:v>-83.829277039000004</c:v>
                </c:pt>
                <c:pt idx="3747">
                  <c:v>-83.592697143999999</c:v>
                </c:pt>
                <c:pt idx="3748">
                  <c:v>-83.839462280000006</c:v>
                </c:pt>
                <c:pt idx="3749">
                  <c:v>-85.246971130000006</c:v>
                </c:pt>
                <c:pt idx="3750">
                  <c:v>-85.246971130000006</c:v>
                </c:pt>
                <c:pt idx="3751">
                  <c:v>-85.788085937999995</c:v>
                </c:pt>
                <c:pt idx="3752">
                  <c:v>-86.705413817999997</c:v>
                </c:pt>
                <c:pt idx="3753">
                  <c:v>-86.705413817999997</c:v>
                </c:pt>
                <c:pt idx="3754">
                  <c:v>-82.039741516000007</c:v>
                </c:pt>
                <c:pt idx="3755">
                  <c:v>-82.816932678000001</c:v>
                </c:pt>
                <c:pt idx="3756">
                  <c:v>-83.417793274000005</c:v>
                </c:pt>
                <c:pt idx="3757">
                  <c:v>-83.417793274000005</c:v>
                </c:pt>
                <c:pt idx="3758">
                  <c:v>-82.902946471999996</c:v>
                </c:pt>
                <c:pt idx="3759">
                  <c:v>-86.829254149999997</c:v>
                </c:pt>
                <c:pt idx="3760">
                  <c:v>-86.829254149999997</c:v>
                </c:pt>
                <c:pt idx="3761">
                  <c:v>-87.091506957999997</c:v>
                </c:pt>
                <c:pt idx="3762">
                  <c:v>-87.595115661999998</c:v>
                </c:pt>
                <c:pt idx="3763">
                  <c:v>-86.229263306000007</c:v>
                </c:pt>
                <c:pt idx="3764">
                  <c:v>-86.229263306000007</c:v>
                </c:pt>
                <c:pt idx="3765">
                  <c:v>-87.504371642999999</c:v>
                </c:pt>
                <c:pt idx="3766">
                  <c:v>-86.800621032999999</c:v>
                </c:pt>
                <c:pt idx="3767">
                  <c:v>-86.800621032999999</c:v>
                </c:pt>
                <c:pt idx="3768">
                  <c:v>-84.892173767000003</c:v>
                </c:pt>
                <c:pt idx="3769">
                  <c:v>-84.720451354999994</c:v>
                </c:pt>
                <c:pt idx="3770">
                  <c:v>-86.353240967000005</c:v>
                </c:pt>
                <c:pt idx="3771">
                  <c:v>-86.353240967000005</c:v>
                </c:pt>
                <c:pt idx="3772">
                  <c:v>-83.949127196999996</c:v>
                </c:pt>
                <c:pt idx="3773">
                  <c:v>-87.489875792999996</c:v>
                </c:pt>
                <c:pt idx="3774">
                  <c:v>-87.489875792999996</c:v>
                </c:pt>
                <c:pt idx="3775">
                  <c:v>-84.917922974000007</c:v>
                </c:pt>
                <c:pt idx="3776">
                  <c:v>-86.737236022999994</c:v>
                </c:pt>
                <c:pt idx="3777">
                  <c:v>-82.254310607999997</c:v>
                </c:pt>
                <c:pt idx="3778">
                  <c:v>-82.254310607999997</c:v>
                </c:pt>
                <c:pt idx="3779">
                  <c:v>-84.422744750999996</c:v>
                </c:pt>
                <c:pt idx="3780">
                  <c:v>-85.595878600999995</c:v>
                </c:pt>
                <c:pt idx="3781">
                  <c:v>-86.623497009000005</c:v>
                </c:pt>
                <c:pt idx="3782">
                  <c:v>-86.623497009000005</c:v>
                </c:pt>
                <c:pt idx="3783">
                  <c:v>-84.828323363999999</c:v>
                </c:pt>
                <c:pt idx="3784">
                  <c:v>-84.437355041999993</c:v>
                </c:pt>
                <c:pt idx="3785">
                  <c:v>-84.437355041999993</c:v>
                </c:pt>
                <c:pt idx="3786">
                  <c:v>-85.500663756999998</c:v>
                </c:pt>
                <c:pt idx="3787">
                  <c:v>-84.445541382000002</c:v>
                </c:pt>
                <c:pt idx="3788">
                  <c:v>-84.197937011999997</c:v>
                </c:pt>
                <c:pt idx="3789">
                  <c:v>-84.197937011999997</c:v>
                </c:pt>
                <c:pt idx="3790">
                  <c:v>-86.451446532999995</c:v>
                </c:pt>
                <c:pt idx="3791">
                  <c:v>-86.884574889999996</c:v>
                </c:pt>
                <c:pt idx="3792">
                  <c:v>-86.884574889999996</c:v>
                </c:pt>
                <c:pt idx="3793">
                  <c:v>-83.780990600999999</c:v>
                </c:pt>
                <c:pt idx="3794">
                  <c:v>-86.738044739000003</c:v>
                </c:pt>
                <c:pt idx="3795">
                  <c:v>-87.810737610000004</c:v>
                </c:pt>
                <c:pt idx="3796">
                  <c:v>-87.810737610000004</c:v>
                </c:pt>
                <c:pt idx="3797">
                  <c:v>-87.094512938999998</c:v>
                </c:pt>
                <c:pt idx="3798">
                  <c:v>-84.855438231999997</c:v>
                </c:pt>
                <c:pt idx="3799">
                  <c:v>-85.887153624999996</c:v>
                </c:pt>
                <c:pt idx="3800">
                  <c:v>-85.887153624999996</c:v>
                </c:pt>
                <c:pt idx="3801">
                  <c:v>-80.369300842000001</c:v>
                </c:pt>
                <c:pt idx="3802">
                  <c:v>-85.524215698000006</c:v>
                </c:pt>
                <c:pt idx="3803">
                  <c:v>-85.524215698000006</c:v>
                </c:pt>
                <c:pt idx="3804">
                  <c:v>-86.121475219999994</c:v>
                </c:pt>
                <c:pt idx="3805">
                  <c:v>-87.288909911999994</c:v>
                </c:pt>
                <c:pt idx="3806">
                  <c:v>-86.475814818999993</c:v>
                </c:pt>
                <c:pt idx="3807">
                  <c:v>-86.475814818999993</c:v>
                </c:pt>
                <c:pt idx="3808">
                  <c:v>-82.602645874000004</c:v>
                </c:pt>
                <c:pt idx="3809">
                  <c:v>-85.873168945000003</c:v>
                </c:pt>
                <c:pt idx="3810">
                  <c:v>-85.873168945000003</c:v>
                </c:pt>
                <c:pt idx="3811">
                  <c:v>-85.558128357000001</c:v>
                </c:pt>
                <c:pt idx="3812">
                  <c:v>-86.915466308999996</c:v>
                </c:pt>
                <c:pt idx="3813">
                  <c:v>-83.334678650000001</c:v>
                </c:pt>
                <c:pt idx="3814">
                  <c:v>-83.334678650000001</c:v>
                </c:pt>
                <c:pt idx="3815">
                  <c:v>-85.747871399000005</c:v>
                </c:pt>
                <c:pt idx="3816">
                  <c:v>-85.252510071000003</c:v>
                </c:pt>
                <c:pt idx="3817">
                  <c:v>-83.542594910000005</c:v>
                </c:pt>
                <c:pt idx="3818">
                  <c:v>-83.542594910000005</c:v>
                </c:pt>
                <c:pt idx="3819">
                  <c:v>-86.665832519999995</c:v>
                </c:pt>
                <c:pt idx="3820">
                  <c:v>-86.354949950999995</c:v>
                </c:pt>
                <c:pt idx="3821">
                  <c:v>-86.354949950999995</c:v>
                </c:pt>
                <c:pt idx="3822">
                  <c:v>-85.683128357000001</c:v>
                </c:pt>
                <c:pt idx="3823">
                  <c:v>-86.151062011999997</c:v>
                </c:pt>
                <c:pt idx="3824">
                  <c:v>-83.311599731000001</c:v>
                </c:pt>
                <c:pt idx="3825">
                  <c:v>-83.311599731000001</c:v>
                </c:pt>
                <c:pt idx="3826">
                  <c:v>-86.370582580999994</c:v>
                </c:pt>
                <c:pt idx="3827">
                  <c:v>-87.745841979999994</c:v>
                </c:pt>
                <c:pt idx="3828">
                  <c:v>-87.745841979999994</c:v>
                </c:pt>
                <c:pt idx="3829">
                  <c:v>-87.370414733999993</c:v>
                </c:pt>
                <c:pt idx="3830">
                  <c:v>-84.108024596999996</c:v>
                </c:pt>
                <c:pt idx="3831">
                  <c:v>-84.815063476999995</c:v>
                </c:pt>
                <c:pt idx="3832">
                  <c:v>-84.815063476999995</c:v>
                </c:pt>
                <c:pt idx="3833">
                  <c:v>-82.923347473000007</c:v>
                </c:pt>
                <c:pt idx="3834">
                  <c:v>-84.298225403000004</c:v>
                </c:pt>
                <c:pt idx="3835">
                  <c:v>-84.298225403000004</c:v>
                </c:pt>
                <c:pt idx="3836">
                  <c:v>-81.088844299000002</c:v>
                </c:pt>
                <c:pt idx="3837">
                  <c:v>-84.291641235</c:v>
                </c:pt>
                <c:pt idx="3838">
                  <c:v>-84.483726501000007</c:v>
                </c:pt>
                <c:pt idx="3839">
                  <c:v>-84.483726501000007</c:v>
                </c:pt>
                <c:pt idx="3840">
                  <c:v>-86.260620117000002</c:v>
                </c:pt>
                <c:pt idx="3841">
                  <c:v>-84.075492858999993</c:v>
                </c:pt>
                <c:pt idx="3842">
                  <c:v>-84.075492858999993</c:v>
                </c:pt>
                <c:pt idx="3843">
                  <c:v>-85.206855774000005</c:v>
                </c:pt>
                <c:pt idx="3844">
                  <c:v>-83.810104370000005</c:v>
                </c:pt>
                <c:pt idx="3845">
                  <c:v>-84.698089600000003</c:v>
                </c:pt>
                <c:pt idx="3846">
                  <c:v>-84.698089600000003</c:v>
                </c:pt>
                <c:pt idx="3847">
                  <c:v>-84.382720946999996</c:v>
                </c:pt>
                <c:pt idx="3848">
                  <c:v>-83.800796508999994</c:v>
                </c:pt>
                <c:pt idx="3849">
                  <c:v>-85.774864196999999</c:v>
                </c:pt>
                <c:pt idx="3850">
                  <c:v>-85.774864196999999</c:v>
                </c:pt>
                <c:pt idx="3851">
                  <c:v>-84.050857543999996</c:v>
                </c:pt>
                <c:pt idx="3852">
                  <c:v>-85.911750792999996</c:v>
                </c:pt>
                <c:pt idx="3853">
                  <c:v>-85.911750792999996</c:v>
                </c:pt>
                <c:pt idx="3854">
                  <c:v>-83.344429016000007</c:v>
                </c:pt>
                <c:pt idx="3855">
                  <c:v>-85.494117736999996</c:v>
                </c:pt>
                <c:pt idx="3856">
                  <c:v>-82.142669678000004</c:v>
                </c:pt>
                <c:pt idx="3857">
                  <c:v>-82.142669678000004</c:v>
                </c:pt>
                <c:pt idx="3858">
                  <c:v>-82.764289856000005</c:v>
                </c:pt>
                <c:pt idx="3859">
                  <c:v>-85.239814757999994</c:v>
                </c:pt>
                <c:pt idx="3860">
                  <c:v>-85.239814757999994</c:v>
                </c:pt>
                <c:pt idx="3861">
                  <c:v>-83.807563782000003</c:v>
                </c:pt>
                <c:pt idx="3862">
                  <c:v>-84.352302550999994</c:v>
                </c:pt>
                <c:pt idx="3863">
                  <c:v>-87.874626160000005</c:v>
                </c:pt>
                <c:pt idx="3864">
                  <c:v>-87.874626160000005</c:v>
                </c:pt>
                <c:pt idx="3865">
                  <c:v>-83.908386230000005</c:v>
                </c:pt>
                <c:pt idx="3866">
                  <c:v>-83.824935913000004</c:v>
                </c:pt>
                <c:pt idx="3867">
                  <c:v>-85.634132385000001</c:v>
                </c:pt>
                <c:pt idx="3868">
                  <c:v>-85.634132385000001</c:v>
                </c:pt>
                <c:pt idx="3869">
                  <c:v>-82.312118530000006</c:v>
                </c:pt>
                <c:pt idx="3870">
                  <c:v>-85.974502563000001</c:v>
                </c:pt>
                <c:pt idx="3871">
                  <c:v>-85.974502563000001</c:v>
                </c:pt>
                <c:pt idx="3872">
                  <c:v>-86.886978149000001</c:v>
                </c:pt>
                <c:pt idx="3873">
                  <c:v>-87.915206909000005</c:v>
                </c:pt>
                <c:pt idx="3874">
                  <c:v>-86.811775208</c:v>
                </c:pt>
                <c:pt idx="3875">
                  <c:v>-86.811775208</c:v>
                </c:pt>
                <c:pt idx="3876">
                  <c:v>-84.557113646999994</c:v>
                </c:pt>
                <c:pt idx="3877">
                  <c:v>-83.486770629999995</c:v>
                </c:pt>
                <c:pt idx="3878">
                  <c:v>-83.486770629999995</c:v>
                </c:pt>
                <c:pt idx="3879">
                  <c:v>-84.456687927000004</c:v>
                </c:pt>
                <c:pt idx="3880">
                  <c:v>-88.628059386999993</c:v>
                </c:pt>
                <c:pt idx="3881">
                  <c:v>-85.206764221</c:v>
                </c:pt>
                <c:pt idx="3882">
                  <c:v>-85.206764221</c:v>
                </c:pt>
                <c:pt idx="3883">
                  <c:v>-85.405258179</c:v>
                </c:pt>
                <c:pt idx="3884">
                  <c:v>-84.120849609000004</c:v>
                </c:pt>
                <c:pt idx="3885">
                  <c:v>-84.120849609000004</c:v>
                </c:pt>
                <c:pt idx="3886">
                  <c:v>-86.057235718000001</c:v>
                </c:pt>
                <c:pt idx="3887">
                  <c:v>-87.761230468999997</c:v>
                </c:pt>
                <c:pt idx="3888">
                  <c:v>-86.030517578000001</c:v>
                </c:pt>
                <c:pt idx="3889">
                  <c:v>-86.030517578000001</c:v>
                </c:pt>
                <c:pt idx="3890">
                  <c:v>-83.521926879999995</c:v>
                </c:pt>
                <c:pt idx="3891">
                  <c:v>-82.482574463000006</c:v>
                </c:pt>
                <c:pt idx="3892">
                  <c:v>-82.482574463000006</c:v>
                </c:pt>
                <c:pt idx="3893">
                  <c:v>-84.839805603000002</c:v>
                </c:pt>
                <c:pt idx="3894">
                  <c:v>-83.958915709999999</c:v>
                </c:pt>
                <c:pt idx="3895">
                  <c:v>-83.182495117000002</c:v>
                </c:pt>
                <c:pt idx="3896">
                  <c:v>-83.182495117000002</c:v>
                </c:pt>
                <c:pt idx="3897">
                  <c:v>-84.730834960999999</c:v>
                </c:pt>
                <c:pt idx="3898">
                  <c:v>-84.129646300999994</c:v>
                </c:pt>
                <c:pt idx="3899">
                  <c:v>-86.141830443999993</c:v>
                </c:pt>
                <c:pt idx="3900">
                  <c:v>-86.141830443999993</c:v>
                </c:pt>
                <c:pt idx="3901">
                  <c:v>-86.353012085000003</c:v>
                </c:pt>
                <c:pt idx="3902">
                  <c:v>-85.390670775999993</c:v>
                </c:pt>
                <c:pt idx="3903">
                  <c:v>-85.390670775999993</c:v>
                </c:pt>
                <c:pt idx="3904">
                  <c:v>-88.090499878000003</c:v>
                </c:pt>
                <c:pt idx="3905">
                  <c:v>-85.785575867000006</c:v>
                </c:pt>
                <c:pt idx="3906">
                  <c:v>-81.932563782000003</c:v>
                </c:pt>
                <c:pt idx="3907">
                  <c:v>-81.932563782000003</c:v>
                </c:pt>
                <c:pt idx="3908">
                  <c:v>-83.567138671999999</c:v>
                </c:pt>
                <c:pt idx="3909">
                  <c:v>-86.275733947999996</c:v>
                </c:pt>
                <c:pt idx="3910">
                  <c:v>-86.275733947999996</c:v>
                </c:pt>
                <c:pt idx="3911">
                  <c:v>-85.683776855000005</c:v>
                </c:pt>
                <c:pt idx="3912">
                  <c:v>-85.832412719999994</c:v>
                </c:pt>
                <c:pt idx="3913">
                  <c:v>-86.886535644999995</c:v>
                </c:pt>
                <c:pt idx="3914">
                  <c:v>-86.886535644999995</c:v>
                </c:pt>
                <c:pt idx="3915">
                  <c:v>-83.713684082</c:v>
                </c:pt>
                <c:pt idx="3916">
                  <c:v>-83.998321532999995</c:v>
                </c:pt>
                <c:pt idx="3917">
                  <c:v>-85.584327697999996</c:v>
                </c:pt>
                <c:pt idx="3918">
                  <c:v>-85.584327697999996</c:v>
                </c:pt>
                <c:pt idx="3919">
                  <c:v>-82.772117614999999</c:v>
                </c:pt>
                <c:pt idx="3920">
                  <c:v>-85.820716857999997</c:v>
                </c:pt>
                <c:pt idx="3921">
                  <c:v>-85.820716857999997</c:v>
                </c:pt>
                <c:pt idx="3922">
                  <c:v>-86.344139099000003</c:v>
                </c:pt>
                <c:pt idx="3923">
                  <c:v>-84.841423035000005</c:v>
                </c:pt>
                <c:pt idx="3924">
                  <c:v>-86.610206603999998</c:v>
                </c:pt>
                <c:pt idx="3925">
                  <c:v>-86.610206603999998</c:v>
                </c:pt>
                <c:pt idx="3926">
                  <c:v>-84.852882385000001</c:v>
                </c:pt>
                <c:pt idx="3927">
                  <c:v>-82.418540954999997</c:v>
                </c:pt>
                <c:pt idx="3928">
                  <c:v>-82.418540954999997</c:v>
                </c:pt>
                <c:pt idx="3929">
                  <c:v>-86.115852356000005</c:v>
                </c:pt>
                <c:pt idx="3930">
                  <c:v>-85.289573669000006</c:v>
                </c:pt>
                <c:pt idx="3931">
                  <c:v>-85.959938049000002</c:v>
                </c:pt>
                <c:pt idx="3932">
                  <c:v>-85.959938049000002</c:v>
                </c:pt>
                <c:pt idx="3933">
                  <c:v>-84.730117797999995</c:v>
                </c:pt>
                <c:pt idx="3934">
                  <c:v>-83.321357727000006</c:v>
                </c:pt>
                <c:pt idx="3935">
                  <c:v>-85.019104003999999</c:v>
                </c:pt>
                <c:pt idx="3936">
                  <c:v>-85.019104003999999</c:v>
                </c:pt>
                <c:pt idx="3937">
                  <c:v>-87.362129210999996</c:v>
                </c:pt>
                <c:pt idx="3938">
                  <c:v>-85.033149718999994</c:v>
                </c:pt>
                <c:pt idx="3939">
                  <c:v>-85.033149718999994</c:v>
                </c:pt>
                <c:pt idx="3940">
                  <c:v>-87.359748839999995</c:v>
                </c:pt>
                <c:pt idx="3941">
                  <c:v>-85.594306946000003</c:v>
                </c:pt>
                <c:pt idx="3942">
                  <c:v>-85.594306946000003</c:v>
                </c:pt>
                <c:pt idx="3943">
                  <c:v>-83.257995605000005</c:v>
                </c:pt>
                <c:pt idx="3944">
                  <c:v>-85.009605407999999</c:v>
                </c:pt>
                <c:pt idx="3945">
                  <c:v>-86.144020080999994</c:v>
                </c:pt>
                <c:pt idx="3946">
                  <c:v>-86.144020080999994</c:v>
                </c:pt>
                <c:pt idx="3947">
                  <c:v>-84.410552979000002</c:v>
                </c:pt>
                <c:pt idx="3948">
                  <c:v>-86.545944214000002</c:v>
                </c:pt>
                <c:pt idx="3949">
                  <c:v>-86.545944214000002</c:v>
                </c:pt>
                <c:pt idx="3950">
                  <c:v>-86.382064818999993</c:v>
                </c:pt>
                <c:pt idx="3951">
                  <c:v>-86.235733031999999</c:v>
                </c:pt>
                <c:pt idx="3952">
                  <c:v>-85.917648314999994</c:v>
                </c:pt>
                <c:pt idx="3953">
                  <c:v>-85.917648314999994</c:v>
                </c:pt>
                <c:pt idx="3954">
                  <c:v>-84.145347595000004</c:v>
                </c:pt>
                <c:pt idx="3955">
                  <c:v>-83.592445373999993</c:v>
                </c:pt>
                <c:pt idx="3956">
                  <c:v>-87.452613830999994</c:v>
                </c:pt>
                <c:pt idx="3957">
                  <c:v>-87.452613830999994</c:v>
                </c:pt>
                <c:pt idx="3958">
                  <c:v>-82.918884277000004</c:v>
                </c:pt>
                <c:pt idx="3959">
                  <c:v>-83.656684874999996</c:v>
                </c:pt>
                <c:pt idx="3960">
                  <c:v>-83.656684874999996</c:v>
                </c:pt>
                <c:pt idx="3961">
                  <c:v>-84.690505981000001</c:v>
                </c:pt>
                <c:pt idx="3962">
                  <c:v>-87.033607482999997</c:v>
                </c:pt>
                <c:pt idx="3963">
                  <c:v>-84.814109802000004</c:v>
                </c:pt>
                <c:pt idx="3964">
                  <c:v>-84.814109802000004</c:v>
                </c:pt>
                <c:pt idx="3965">
                  <c:v>-85.277976989999999</c:v>
                </c:pt>
                <c:pt idx="3966">
                  <c:v>-82.079444885000001</c:v>
                </c:pt>
                <c:pt idx="3967">
                  <c:v>-82.079444885000001</c:v>
                </c:pt>
                <c:pt idx="3968">
                  <c:v>-85.070053100999999</c:v>
                </c:pt>
                <c:pt idx="3969">
                  <c:v>-85.357360839999998</c:v>
                </c:pt>
                <c:pt idx="3970">
                  <c:v>-86.581741332999997</c:v>
                </c:pt>
                <c:pt idx="3971">
                  <c:v>-86.581741332999997</c:v>
                </c:pt>
                <c:pt idx="3972">
                  <c:v>-83.838798522999994</c:v>
                </c:pt>
                <c:pt idx="3973">
                  <c:v>-82.255172728999995</c:v>
                </c:pt>
                <c:pt idx="3974">
                  <c:v>-85.508598328000005</c:v>
                </c:pt>
                <c:pt idx="3975">
                  <c:v>-85.508598328000005</c:v>
                </c:pt>
                <c:pt idx="3976">
                  <c:v>-84.646797179999993</c:v>
                </c:pt>
                <c:pt idx="3977">
                  <c:v>-89.482688904</c:v>
                </c:pt>
                <c:pt idx="3978">
                  <c:v>-89.482688904</c:v>
                </c:pt>
                <c:pt idx="3979">
                  <c:v>-88.328651428000001</c:v>
                </c:pt>
                <c:pt idx="3980">
                  <c:v>-86.530014038000004</c:v>
                </c:pt>
                <c:pt idx="3981">
                  <c:v>-82.647018433</c:v>
                </c:pt>
                <c:pt idx="3982">
                  <c:v>-82.647018433</c:v>
                </c:pt>
                <c:pt idx="3983">
                  <c:v>-82.342163085999999</c:v>
                </c:pt>
                <c:pt idx="3984">
                  <c:v>-83.626350403000004</c:v>
                </c:pt>
                <c:pt idx="3985">
                  <c:v>-83.626350403000004</c:v>
                </c:pt>
                <c:pt idx="3986">
                  <c:v>-85.078292847</c:v>
                </c:pt>
                <c:pt idx="3987">
                  <c:v>-88.095497131000002</c:v>
                </c:pt>
                <c:pt idx="3988">
                  <c:v>-85.814041137999993</c:v>
                </c:pt>
                <c:pt idx="3989">
                  <c:v>-85.814041137999993</c:v>
                </c:pt>
                <c:pt idx="3990">
                  <c:v>-84.974327087000006</c:v>
                </c:pt>
                <c:pt idx="3991">
                  <c:v>-83.316108704000001</c:v>
                </c:pt>
                <c:pt idx="3992">
                  <c:v>-83.316108704000001</c:v>
                </c:pt>
                <c:pt idx="3993">
                  <c:v>-85.461540221999996</c:v>
                </c:pt>
                <c:pt idx="3994">
                  <c:v>-86.780891417999996</c:v>
                </c:pt>
                <c:pt idx="3995">
                  <c:v>-84.700874329000001</c:v>
                </c:pt>
                <c:pt idx="3996">
                  <c:v>-84.700874329000001</c:v>
                </c:pt>
                <c:pt idx="3997">
                  <c:v>-82.520019531000003</c:v>
                </c:pt>
                <c:pt idx="3998">
                  <c:v>-83.735092163000004</c:v>
                </c:pt>
                <c:pt idx="3999">
                  <c:v>-85.245376586999996</c:v>
                </c:pt>
                <c:pt idx="4000">
                  <c:v>-85.245376586999996</c:v>
                </c:pt>
                <c:pt idx="4001">
                  <c:v>-86.250549316000004</c:v>
                </c:pt>
                <c:pt idx="4002">
                  <c:v>-84.324935913000004</c:v>
                </c:pt>
                <c:pt idx="4003">
                  <c:v>-84.324935913000004</c:v>
                </c:pt>
                <c:pt idx="4004">
                  <c:v>-87.659713745000005</c:v>
                </c:pt>
                <c:pt idx="4005">
                  <c:v>-86.010284424000005</c:v>
                </c:pt>
                <c:pt idx="4006">
                  <c:v>-83.074615479000002</c:v>
                </c:pt>
                <c:pt idx="4007">
                  <c:v>-83.074615479000002</c:v>
                </c:pt>
                <c:pt idx="4008">
                  <c:v>-85.360214232999994</c:v>
                </c:pt>
                <c:pt idx="4009">
                  <c:v>-86.431213378999999</c:v>
                </c:pt>
                <c:pt idx="4010">
                  <c:v>-86.431213378999999</c:v>
                </c:pt>
                <c:pt idx="4011">
                  <c:v>-84.997215271000002</c:v>
                </c:pt>
                <c:pt idx="4012">
                  <c:v>-86.021415709999999</c:v>
                </c:pt>
                <c:pt idx="4013">
                  <c:v>-87.385307311999995</c:v>
                </c:pt>
                <c:pt idx="4014">
                  <c:v>-87.385307311999995</c:v>
                </c:pt>
                <c:pt idx="4015">
                  <c:v>-83.702995299999998</c:v>
                </c:pt>
                <c:pt idx="4016">
                  <c:v>-85.940917968999997</c:v>
                </c:pt>
                <c:pt idx="4017">
                  <c:v>-85.940917968999997</c:v>
                </c:pt>
                <c:pt idx="4018">
                  <c:v>-84.988372803000004</c:v>
                </c:pt>
                <c:pt idx="4019">
                  <c:v>-82.302482604999994</c:v>
                </c:pt>
                <c:pt idx="4020">
                  <c:v>-82.875892639</c:v>
                </c:pt>
                <c:pt idx="4021">
                  <c:v>-82.875892639</c:v>
                </c:pt>
                <c:pt idx="4022">
                  <c:v>-86.295509338000002</c:v>
                </c:pt>
                <c:pt idx="4023">
                  <c:v>-84.982353209999999</c:v>
                </c:pt>
                <c:pt idx="4024">
                  <c:v>-84.982353209999999</c:v>
                </c:pt>
                <c:pt idx="4025">
                  <c:v>-86.315589904999996</c:v>
                </c:pt>
                <c:pt idx="4026">
                  <c:v>-85.716545104999994</c:v>
                </c:pt>
                <c:pt idx="4027">
                  <c:v>-84.644950867000006</c:v>
                </c:pt>
                <c:pt idx="4028">
                  <c:v>-84.644950867000006</c:v>
                </c:pt>
                <c:pt idx="4029">
                  <c:v>-84.412330627000003</c:v>
                </c:pt>
                <c:pt idx="4030">
                  <c:v>-82.795349121000001</c:v>
                </c:pt>
                <c:pt idx="4031">
                  <c:v>-86.858497619999994</c:v>
                </c:pt>
                <c:pt idx="4032">
                  <c:v>-86.858497619999994</c:v>
                </c:pt>
                <c:pt idx="4033">
                  <c:v>-86.224388122999997</c:v>
                </c:pt>
                <c:pt idx="4034">
                  <c:v>-87.398429871000005</c:v>
                </c:pt>
                <c:pt idx="4035">
                  <c:v>-87.398429871000005</c:v>
                </c:pt>
                <c:pt idx="4036">
                  <c:v>-87.393806458</c:v>
                </c:pt>
                <c:pt idx="4037">
                  <c:v>-82.651054381999998</c:v>
                </c:pt>
                <c:pt idx="4038">
                  <c:v>-86.047599792</c:v>
                </c:pt>
                <c:pt idx="4039">
                  <c:v>-86.047599792</c:v>
                </c:pt>
                <c:pt idx="4040">
                  <c:v>-84.327125549000002</c:v>
                </c:pt>
                <c:pt idx="4041">
                  <c:v>-84.098793029999996</c:v>
                </c:pt>
                <c:pt idx="4042">
                  <c:v>-84.098793029999996</c:v>
                </c:pt>
                <c:pt idx="4043">
                  <c:v>-84.862915039000001</c:v>
                </c:pt>
                <c:pt idx="4044">
                  <c:v>-81.849182128999999</c:v>
                </c:pt>
                <c:pt idx="4045">
                  <c:v>-85.996932982999994</c:v>
                </c:pt>
                <c:pt idx="4046">
                  <c:v>-85.996932982999994</c:v>
                </c:pt>
                <c:pt idx="4047">
                  <c:v>-86.302093506000006</c:v>
                </c:pt>
                <c:pt idx="4048">
                  <c:v>-84.378952025999993</c:v>
                </c:pt>
                <c:pt idx="4049">
                  <c:v>-84.378952025999993</c:v>
                </c:pt>
                <c:pt idx="4050">
                  <c:v>-88.197296143000003</c:v>
                </c:pt>
                <c:pt idx="4051">
                  <c:v>-89.837173461999996</c:v>
                </c:pt>
                <c:pt idx="4052">
                  <c:v>-87.184516907000003</c:v>
                </c:pt>
                <c:pt idx="4053">
                  <c:v>-87.184516907000003</c:v>
                </c:pt>
                <c:pt idx="4054">
                  <c:v>-87.23765564</c:v>
                </c:pt>
                <c:pt idx="4055">
                  <c:v>-84.173393250000004</c:v>
                </c:pt>
                <c:pt idx="4056">
                  <c:v>-86.408363342000001</c:v>
                </c:pt>
                <c:pt idx="4057">
                  <c:v>-86.408363342000001</c:v>
                </c:pt>
                <c:pt idx="4058">
                  <c:v>-85.608047485</c:v>
                </c:pt>
                <c:pt idx="4059">
                  <c:v>-83.452697753999999</c:v>
                </c:pt>
                <c:pt idx="4060">
                  <c:v>-83.452697753999999</c:v>
                </c:pt>
                <c:pt idx="4061">
                  <c:v>-85.514533997000001</c:v>
                </c:pt>
                <c:pt idx="4062">
                  <c:v>-85.389610290999997</c:v>
                </c:pt>
                <c:pt idx="4063">
                  <c:v>-81.022453307999996</c:v>
                </c:pt>
                <c:pt idx="4064">
                  <c:v>-81.022453307999996</c:v>
                </c:pt>
                <c:pt idx="4065">
                  <c:v>-83.739845275999997</c:v>
                </c:pt>
                <c:pt idx="4066">
                  <c:v>-83.793296814000001</c:v>
                </c:pt>
                <c:pt idx="4067">
                  <c:v>-83.793296814000001</c:v>
                </c:pt>
                <c:pt idx="4068">
                  <c:v>-84.865013122999997</c:v>
                </c:pt>
                <c:pt idx="4069">
                  <c:v>-85.920791625999996</c:v>
                </c:pt>
                <c:pt idx="4070">
                  <c:v>-82.107391356999997</c:v>
                </c:pt>
                <c:pt idx="4071">
                  <c:v>-82.107391356999997</c:v>
                </c:pt>
                <c:pt idx="4072">
                  <c:v>-85.162338257000002</c:v>
                </c:pt>
                <c:pt idx="4073">
                  <c:v>-88.376464843999997</c:v>
                </c:pt>
                <c:pt idx="4074">
                  <c:v>-88.376464843999997</c:v>
                </c:pt>
                <c:pt idx="4075">
                  <c:v>-84.791397094999994</c:v>
                </c:pt>
                <c:pt idx="4076">
                  <c:v>-84.461074828999998</c:v>
                </c:pt>
                <c:pt idx="4077">
                  <c:v>-89.191116332999997</c:v>
                </c:pt>
                <c:pt idx="4078">
                  <c:v>-89.191116332999997</c:v>
                </c:pt>
                <c:pt idx="4079">
                  <c:v>-84.470787048000005</c:v>
                </c:pt>
                <c:pt idx="4080">
                  <c:v>-85.379791260000005</c:v>
                </c:pt>
                <c:pt idx="4081">
                  <c:v>-85.835586547999995</c:v>
                </c:pt>
                <c:pt idx="4082">
                  <c:v>-85.835586547999995</c:v>
                </c:pt>
                <c:pt idx="4083">
                  <c:v>-84.599769592000001</c:v>
                </c:pt>
                <c:pt idx="4084">
                  <c:v>-82.753013611</c:v>
                </c:pt>
                <c:pt idx="4085">
                  <c:v>-82.753013611</c:v>
                </c:pt>
                <c:pt idx="4086">
                  <c:v>-86.147499084000003</c:v>
                </c:pt>
                <c:pt idx="4087">
                  <c:v>-82.981048584000007</c:v>
                </c:pt>
                <c:pt idx="4088">
                  <c:v>-84.783287048000005</c:v>
                </c:pt>
                <c:pt idx="4089">
                  <c:v>-84.783287048000005</c:v>
                </c:pt>
                <c:pt idx="4090">
                  <c:v>-85.352882385000001</c:v>
                </c:pt>
                <c:pt idx="4091">
                  <c:v>-85.932716369999994</c:v>
                </c:pt>
                <c:pt idx="4092">
                  <c:v>-85.932716369999994</c:v>
                </c:pt>
                <c:pt idx="4093">
                  <c:v>-85.754257202000005</c:v>
                </c:pt>
                <c:pt idx="4094">
                  <c:v>-84.676528931000007</c:v>
                </c:pt>
                <c:pt idx="4095">
                  <c:v>-86.402221679999997</c:v>
                </c:pt>
                <c:pt idx="4096">
                  <c:v>-86.402221679999997</c:v>
                </c:pt>
                <c:pt idx="4097">
                  <c:v>-83.864059448000006</c:v>
                </c:pt>
                <c:pt idx="4098">
                  <c:v>-83.600143433</c:v>
                </c:pt>
                <c:pt idx="4099">
                  <c:v>-83.904640197999996</c:v>
                </c:pt>
                <c:pt idx="4100">
                  <c:v>-83.904640197999996</c:v>
                </c:pt>
                <c:pt idx="4101">
                  <c:v>-85.754402161000002</c:v>
                </c:pt>
                <c:pt idx="4102">
                  <c:v>-86.579856872999997</c:v>
                </c:pt>
                <c:pt idx="4103">
                  <c:v>-86.579856872999997</c:v>
                </c:pt>
                <c:pt idx="4104">
                  <c:v>-83.651145935000002</c:v>
                </c:pt>
                <c:pt idx="4105">
                  <c:v>-87.620849609000004</c:v>
                </c:pt>
                <c:pt idx="4106">
                  <c:v>-84.772911071999999</c:v>
                </c:pt>
                <c:pt idx="4107">
                  <c:v>-84.772911071999999</c:v>
                </c:pt>
                <c:pt idx="4108">
                  <c:v>-85.110267639</c:v>
                </c:pt>
                <c:pt idx="4109">
                  <c:v>-89.61000061</c:v>
                </c:pt>
                <c:pt idx="4110">
                  <c:v>-89.61000061</c:v>
                </c:pt>
                <c:pt idx="4111">
                  <c:v>-83.046310425000001</c:v>
                </c:pt>
                <c:pt idx="4112">
                  <c:v>-84.468673706000004</c:v>
                </c:pt>
                <c:pt idx="4113">
                  <c:v>-85.730438231999997</c:v>
                </c:pt>
                <c:pt idx="4114">
                  <c:v>-85.730438231999997</c:v>
                </c:pt>
                <c:pt idx="4115">
                  <c:v>-87.277114867999998</c:v>
                </c:pt>
                <c:pt idx="4116">
                  <c:v>-86.186271667</c:v>
                </c:pt>
                <c:pt idx="4117">
                  <c:v>-86.186271667</c:v>
                </c:pt>
                <c:pt idx="4118">
                  <c:v>-84.624732971</c:v>
                </c:pt>
                <c:pt idx="4119">
                  <c:v>-86.186698914000004</c:v>
                </c:pt>
                <c:pt idx="4120">
                  <c:v>-83.438507079999994</c:v>
                </c:pt>
                <c:pt idx="4121">
                  <c:v>-83.438507079999994</c:v>
                </c:pt>
                <c:pt idx="4122">
                  <c:v>-87.194458007999998</c:v>
                </c:pt>
                <c:pt idx="4123">
                  <c:v>-88.089179993000002</c:v>
                </c:pt>
                <c:pt idx="4124">
                  <c:v>-88.089179993000002</c:v>
                </c:pt>
                <c:pt idx="4125">
                  <c:v>-82.886711121000005</c:v>
                </c:pt>
                <c:pt idx="4126">
                  <c:v>-87.631088257000002</c:v>
                </c:pt>
                <c:pt idx="4127">
                  <c:v>-83.476486206000004</c:v>
                </c:pt>
                <c:pt idx="4128">
                  <c:v>-83.476486206000004</c:v>
                </c:pt>
                <c:pt idx="4129">
                  <c:v>-85.712448120000005</c:v>
                </c:pt>
                <c:pt idx="4130">
                  <c:v>-84.551887511999993</c:v>
                </c:pt>
                <c:pt idx="4131">
                  <c:v>-81.298622131000002</c:v>
                </c:pt>
                <c:pt idx="4132">
                  <c:v>-81.298622131000002</c:v>
                </c:pt>
                <c:pt idx="4133">
                  <c:v>-86.637428283999995</c:v>
                </c:pt>
                <c:pt idx="4134">
                  <c:v>-82.784606933999996</c:v>
                </c:pt>
                <c:pt idx="4135">
                  <c:v>-82.784606933999996</c:v>
                </c:pt>
                <c:pt idx="4136">
                  <c:v>-85.658142089999998</c:v>
                </c:pt>
                <c:pt idx="4137">
                  <c:v>-85.032287597999996</c:v>
                </c:pt>
                <c:pt idx="4138">
                  <c:v>-84.610618591000005</c:v>
                </c:pt>
                <c:pt idx="4139">
                  <c:v>-84.610618591000005</c:v>
                </c:pt>
                <c:pt idx="4140">
                  <c:v>-84.983230590999995</c:v>
                </c:pt>
                <c:pt idx="4141">
                  <c:v>-86.925102233999993</c:v>
                </c:pt>
                <c:pt idx="4142">
                  <c:v>-86.925102233999993</c:v>
                </c:pt>
                <c:pt idx="4143">
                  <c:v>-86.842651367000002</c:v>
                </c:pt>
                <c:pt idx="4144">
                  <c:v>-84.132743834999999</c:v>
                </c:pt>
                <c:pt idx="4145">
                  <c:v>-86.943016052000004</c:v>
                </c:pt>
                <c:pt idx="4146">
                  <c:v>-86.943016052000004</c:v>
                </c:pt>
                <c:pt idx="4147">
                  <c:v>-83.833335876000007</c:v>
                </c:pt>
                <c:pt idx="4148">
                  <c:v>-86.254791260000005</c:v>
                </c:pt>
                <c:pt idx="4149">
                  <c:v>-86.254791260000005</c:v>
                </c:pt>
                <c:pt idx="4150">
                  <c:v>-84.210990906000006</c:v>
                </c:pt>
                <c:pt idx="4151">
                  <c:v>-86.234703064000001</c:v>
                </c:pt>
                <c:pt idx="4152">
                  <c:v>-87.252723693999997</c:v>
                </c:pt>
                <c:pt idx="4153">
                  <c:v>-87.252723693999997</c:v>
                </c:pt>
                <c:pt idx="4154">
                  <c:v>-84.316940308</c:v>
                </c:pt>
                <c:pt idx="4155">
                  <c:v>-85.214271545000003</c:v>
                </c:pt>
                <c:pt idx="4156">
                  <c:v>-85.056388854999994</c:v>
                </c:pt>
                <c:pt idx="4157">
                  <c:v>-85.056388854999994</c:v>
                </c:pt>
                <c:pt idx="4158">
                  <c:v>-84.795471191000004</c:v>
                </c:pt>
                <c:pt idx="4159">
                  <c:v>-84.355293274000005</c:v>
                </c:pt>
                <c:pt idx="4160">
                  <c:v>-84.355293274000005</c:v>
                </c:pt>
                <c:pt idx="4161">
                  <c:v>-84.802566528</c:v>
                </c:pt>
                <c:pt idx="4162">
                  <c:v>-84.937896729000002</c:v>
                </c:pt>
                <c:pt idx="4163">
                  <c:v>-84.728378296000002</c:v>
                </c:pt>
                <c:pt idx="4164">
                  <c:v>-84.728378296000002</c:v>
                </c:pt>
                <c:pt idx="4165">
                  <c:v>-85.845779418999996</c:v>
                </c:pt>
                <c:pt idx="4166">
                  <c:v>-86.000724792</c:v>
                </c:pt>
                <c:pt idx="4167">
                  <c:v>-84.410743713000002</c:v>
                </c:pt>
                <c:pt idx="4168">
                  <c:v>-84.410743713000002</c:v>
                </c:pt>
                <c:pt idx="4169">
                  <c:v>-88.034423828000001</c:v>
                </c:pt>
                <c:pt idx="4170">
                  <c:v>-81.559616089000002</c:v>
                </c:pt>
                <c:pt idx="4171">
                  <c:v>-81.559616089000002</c:v>
                </c:pt>
                <c:pt idx="4172">
                  <c:v>-84.546890258999994</c:v>
                </c:pt>
                <c:pt idx="4173">
                  <c:v>-85.245880127000007</c:v>
                </c:pt>
                <c:pt idx="4174">
                  <c:v>-85.555511475000003</c:v>
                </c:pt>
                <c:pt idx="4175">
                  <c:v>-85.555511475000003</c:v>
                </c:pt>
                <c:pt idx="4176">
                  <c:v>-85.216545104999994</c:v>
                </c:pt>
                <c:pt idx="4177">
                  <c:v>-87.782867432000003</c:v>
                </c:pt>
                <c:pt idx="4178">
                  <c:v>-87.782867432000003</c:v>
                </c:pt>
                <c:pt idx="4179">
                  <c:v>-82.589530945000007</c:v>
                </c:pt>
                <c:pt idx="4180">
                  <c:v>-85.036659240999995</c:v>
                </c:pt>
                <c:pt idx="4181">
                  <c:v>-85.485595703000001</c:v>
                </c:pt>
                <c:pt idx="4182">
                  <c:v>-85.485595703000001</c:v>
                </c:pt>
                <c:pt idx="4183">
                  <c:v>-82.965049743999998</c:v>
                </c:pt>
                <c:pt idx="4184">
                  <c:v>-87.170135497999993</c:v>
                </c:pt>
                <c:pt idx="4185">
                  <c:v>-87.170135497999993</c:v>
                </c:pt>
                <c:pt idx="4186">
                  <c:v>-85.210433960000003</c:v>
                </c:pt>
                <c:pt idx="4187">
                  <c:v>-83.065467834000003</c:v>
                </c:pt>
                <c:pt idx="4188">
                  <c:v>-83.556976317999997</c:v>
                </c:pt>
                <c:pt idx="4189">
                  <c:v>-83.556976317999997</c:v>
                </c:pt>
                <c:pt idx="4190">
                  <c:v>-85.333236693999993</c:v>
                </c:pt>
                <c:pt idx="4191">
                  <c:v>-87.094581603999998</c:v>
                </c:pt>
                <c:pt idx="4192">
                  <c:v>-87.094581603999998</c:v>
                </c:pt>
                <c:pt idx="4193">
                  <c:v>-87.624160767000006</c:v>
                </c:pt>
                <c:pt idx="4194">
                  <c:v>-86.354690551999994</c:v>
                </c:pt>
                <c:pt idx="4195">
                  <c:v>-84.910064696999996</c:v>
                </c:pt>
                <c:pt idx="4196">
                  <c:v>-84.910064696999996</c:v>
                </c:pt>
                <c:pt idx="4197">
                  <c:v>-83.139175414999997</c:v>
                </c:pt>
                <c:pt idx="4198">
                  <c:v>-87.188446045000006</c:v>
                </c:pt>
                <c:pt idx="4199">
                  <c:v>-86.584739685000002</c:v>
                </c:pt>
                <c:pt idx="4200">
                  <c:v>-86.584739685000002</c:v>
                </c:pt>
                <c:pt idx="4201">
                  <c:v>-85.025672912999994</c:v>
                </c:pt>
                <c:pt idx="4202">
                  <c:v>-83.973533630000006</c:v>
                </c:pt>
                <c:pt idx="4203">
                  <c:v>-83.973533630000006</c:v>
                </c:pt>
                <c:pt idx="4204">
                  <c:v>-85.034988403</c:v>
                </c:pt>
                <c:pt idx="4205">
                  <c:v>-85.687171935999999</c:v>
                </c:pt>
                <c:pt idx="4206">
                  <c:v>-85.318092346</c:v>
                </c:pt>
                <c:pt idx="4207">
                  <c:v>-85.318092346</c:v>
                </c:pt>
                <c:pt idx="4208">
                  <c:v>-84.445228576999995</c:v>
                </c:pt>
                <c:pt idx="4209">
                  <c:v>-83.866485596000004</c:v>
                </c:pt>
                <c:pt idx="4210">
                  <c:v>-83.866485596000004</c:v>
                </c:pt>
                <c:pt idx="4211">
                  <c:v>-85.749832153</c:v>
                </c:pt>
                <c:pt idx="4212">
                  <c:v>-86.661926269999995</c:v>
                </c:pt>
                <c:pt idx="4213">
                  <c:v>-86.370582580999994</c:v>
                </c:pt>
                <c:pt idx="4214">
                  <c:v>-86.370582580999994</c:v>
                </c:pt>
                <c:pt idx="4215">
                  <c:v>-83.963012695000003</c:v>
                </c:pt>
                <c:pt idx="4216">
                  <c:v>-86.400749207000004</c:v>
                </c:pt>
                <c:pt idx="4217">
                  <c:v>-85.663543700999995</c:v>
                </c:pt>
                <c:pt idx="4218">
                  <c:v>-85.663543700999995</c:v>
                </c:pt>
                <c:pt idx="4219">
                  <c:v>-87.249771117999998</c:v>
                </c:pt>
                <c:pt idx="4220">
                  <c:v>-84.694030761999997</c:v>
                </c:pt>
                <c:pt idx="4221">
                  <c:v>-84.694030761999997</c:v>
                </c:pt>
                <c:pt idx="4222">
                  <c:v>-85.70249939</c:v>
                </c:pt>
                <c:pt idx="4223">
                  <c:v>-86.820144653</c:v>
                </c:pt>
                <c:pt idx="4224">
                  <c:v>-84.201141356999997</c:v>
                </c:pt>
                <c:pt idx="4225">
                  <c:v>-84.201141356999997</c:v>
                </c:pt>
                <c:pt idx="4226">
                  <c:v>-84.688972473000007</c:v>
                </c:pt>
                <c:pt idx="4227">
                  <c:v>-84.912178040000001</c:v>
                </c:pt>
                <c:pt idx="4228">
                  <c:v>-84.912178040000001</c:v>
                </c:pt>
                <c:pt idx="4229">
                  <c:v>-81.907997131000002</c:v>
                </c:pt>
                <c:pt idx="4230">
                  <c:v>-82.148643493999998</c:v>
                </c:pt>
                <c:pt idx="4231">
                  <c:v>-83.382049561000002</c:v>
                </c:pt>
                <c:pt idx="4232">
                  <c:v>-83.382049561000002</c:v>
                </c:pt>
                <c:pt idx="4233">
                  <c:v>-85.238471985000004</c:v>
                </c:pt>
                <c:pt idx="4234">
                  <c:v>-85.367980957</c:v>
                </c:pt>
                <c:pt idx="4235">
                  <c:v>-87.486389160000002</c:v>
                </c:pt>
                <c:pt idx="4236">
                  <c:v>-87.486389160000002</c:v>
                </c:pt>
                <c:pt idx="4237">
                  <c:v>-83.384185790999993</c:v>
                </c:pt>
                <c:pt idx="4238">
                  <c:v>-88.222480774000005</c:v>
                </c:pt>
                <c:pt idx="4239">
                  <c:v>-88.222480774000005</c:v>
                </c:pt>
                <c:pt idx="4240">
                  <c:v>-82.306594849000007</c:v>
                </c:pt>
                <c:pt idx="4241">
                  <c:v>-86.157997131000002</c:v>
                </c:pt>
                <c:pt idx="4242">
                  <c:v>-87.659126282000003</c:v>
                </c:pt>
                <c:pt idx="4243">
                  <c:v>-87.659126282000003</c:v>
                </c:pt>
                <c:pt idx="4244">
                  <c:v>-86.457954407000003</c:v>
                </c:pt>
                <c:pt idx="4245">
                  <c:v>-84.855941771999994</c:v>
                </c:pt>
                <c:pt idx="4246">
                  <c:v>-84.855941771999994</c:v>
                </c:pt>
                <c:pt idx="4247">
                  <c:v>-85.766777039000004</c:v>
                </c:pt>
                <c:pt idx="4248">
                  <c:v>-86.162605286000002</c:v>
                </c:pt>
                <c:pt idx="4249">
                  <c:v>-85.014053344999994</c:v>
                </c:pt>
                <c:pt idx="4250">
                  <c:v>-85.014053344999994</c:v>
                </c:pt>
                <c:pt idx="4251">
                  <c:v>-85.098236084000007</c:v>
                </c:pt>
                <c:pt idx="4252">
                  <c:v>-84.062232971</c:v>
                </c:pt>
                <c:pt idx="4253">
                  <c:v>-84.062232971</c:v>
                </c:pt>
                <c:pt idx="4254">
                  <c:v>-86.823028563999998</c:v>
                </c:pt>
                <c:pt idx="4255">
                  <c:v>-86.277336121000005</c:v>
                </c:pt>
                <c:pt idx="4256">
                  <c:v>-85.871551514000004</c:v>
                </c:pt>
                <c:pt idx="4257">
                  <c:v>-85.871551514000004</c:v>
                </c:pt>
                <c:pt idx="4258">
                  <c:v>-83.598686217999997</c:v>
                </c:pt>
                <c:pt idx="4259">
                  <c:v>-84.343414307000003</c:v>
                </c:pt>
                <c:pt idx="4260">
                  <c:v>-82.868553161999998</c:v>
                </c:pt>
                <c:pt idx="4261">
                  <c:v>-82.868553161999998</c:v>
                </c:pt>
                <c:pt idx="4262">
                  <c:v>-84.677101135000001</c:v>
                </c:pt>
                <c:pt idx="4263">
                  <c:v>-85.487419127999999</c:v>
                </c:pt>
                <c:pt idx="4264">
                  <c:v>-85.487419127999999</c:v>
                </c:pt>
                <c:pt idx="4265">
                  <c:v>-83.803695679</c:v>
                </c:pt>
                <c:pt idx="4266">
                  <c:v>-84.921569824000002</c:v>
                </c:pt>
                <c:pt idx="4267">
                  <c:v>-87.641326903999996</c:v>
                </c:pt>
                <c:pt idx="4268">
                  <c:v>-87.641326903999996</c:v>
                </c:pt>
                <c:pt idx="4269">
                  <c:v>-86.654998778999996</c:v>
                </c:pt>
                <c:pt idx="4270">
                  <c:v>-85.532470703000001</c:v>
                </c:pt>
                <c:pt idx="4271">
                  <c:v>-85.532470703000001</c:v>
                </c:pt>
                <c:pt idx="4272">
                  <c:v>-84.407142639</c:v>
                </c:pt>
                <c:pt idx="4273">
                  <c:v>-84.111351013000004</c:v>
                </c:pt>
                <c:pt idx="4274">
                  <c:v>-85.475135803000001</c:v>
                </c:pt>
                <c:pt idx="4275">
                  <c:v>-85.475135803000001</c:v>
                </c:pt>
                <c:pt idx="4276">
                  <c:v>-85.704727172999995</c:v>
                </c:pt>
                <c:pt idx="4277">
                  <c:v>-85.587059021000002</c:v>
                </c:pt>
                <c:pt idx="4278">
                  <c:v>-85.587059021000002</c:v>
                </c:pt>
                <c:pt idx="4279">
                  <c:v>-85.306472778</c:v>
                </c:pt>
                <c:pt idx="4280">
                  <c:v>-83.555435181000007</c:v>
                </c:pt>
                <c:pt idx="4281">
                  <c:v>-84.087623596</c:v>
                </c:pt>
                <c:pt idx="4282">
                  <c:v>-84.087623596</c:v>
                </c:pt>
                <c:pt idx="4283">
                  <c:v>-85.022125243999994</c:v>
                </c:pt>
                <c:pt idx="4284">
                  <c:v>-85.841270446999999</c:v>
                </c:pt>
                <c:pt idx="4285">
                  <c:v>-89.077598571999999</c:v>
                </c:pt>
                <c:pt idx="4286">
                  <c:v>-89.077598571999999</c:v>
                </c:pt>
                <c:pt idx="4287">
                  <c:v>-84.769821167000003</c:v>
                </c:pt>
                <c:pt idx="4288">
                  <c:v>-81.839164733999993</c:v>
                </c:pt>
                <c:pt idx="4289">
                  <c:v>-81.839164733999993</c:v>
                </c:pt>
                <c:pt idx="4290">
                  <c:v>-83.541046143000003</c:v>
                </c:pt>
                <c:pt idx="4291">
                  <c:v>-85.091285705999994</c:v>
                </c:pt>
                <c:pt idx="4292">
                  <c:v>-83.638519286999994</c:v>
                </c:pt>
                <c:pt idx="4293">
                  <c:v>-83.638519286999994</c:v>
                </c:pt>
                <c:pt idx="4294">
                  <c:v>-83.916320800999998</c:v>
                </c:pt>
                <c:pt idx="4295">
                  <c:v>-87.421340942</c:v>
                </c:pt>
                <c:pt idx="4296">
                  <c:v>-87.421340942</c:v>
                </c:pt>
                <c:pt idx="4297">
                  <c:v>-83.378944396999998</c:v>
                </c:pt>
                <c:pt idx="4298">
                  <c:v>-87.838470459000007</c:v>
                </c:pt>
                <c:pt idx="4299">
                  <c:v>-84.946815490999995</c:v>
                </c:pt>
                <c:pt idx="4300">
                  <c:v>-84.946815490999995</c:v>
                </c:pt>
                <c:pt idx="4301">
                  <c:v>-83.811302185000002</c:v>
                </c:pt>
                <c:pt idx="4302">
                  <c:v>-85.860511779999996</c:v>
                </c:pt>
                <c:pt idx="4303">
                  <c:v>-87.494522094999994</c:v>
                </c:pt>
                <c:pt idx="4304">
                  <c:v>-87.494522094999994</c:v>
                </c:pt>
                <c:pt idx="4305">
                  <c:v>-88.47265625</c:v>
                </c:pt>
                <c:pt idx="4306">
                  <c:v>-83.406951903999996</c:v>
                </c:pt>
                <c:pt idx="4307">
                  <c:v>-83.406951903999996</c:v>
                </c:pt>
                <c:pt idx="4308">
                  <c:v>-85.676994324000006</c:v>
                </c:pt>
                <c:pt idx="4309">
                  <c:v>-82.137908936000002</c:v>
                </c:pt>
                <c:pt idx="4310">
                  <c:v>-86.372009277000004</c:v>
                </c:pt>
                <c:pt idx="4311">
                  <c:v>-86.372009277000004</c:v>
                </c:pt>
                <c:pt idx="4312">
                  <c:v>-85.932060242000006</c:v>
                </c:pt>
                <c:pt idx="4313">
                  <c:v>-87.403717040999993</c:v>
                </c:pt>
                <c:pt idx="4314">
                  <c:v>-87.403717040999993</c:v>
                </c:pt>
                <c:pt idx="4315">
                  <c:v>-83.909095764</c:v>
                </c:pt>
                <c:pt idx="4316">
                  <c:v>-85.992179871000005</c:v>
                </c:pt>
                <c:pt idx="4317">
                  <c:v>-82.011871338000006</c:v>
                </c:pt>
                <c:pt idx="4318">
                  <c:v>-82.011871338000006</c:v>
                </c:pt>
                <c:pt idx="4319">
                  <c:v>-88.337341308999996</c:v>
                </c:pt>
                <c:pt idx="4320">
                  <c:v>-85.502403259000005</c:v>
                </c:pt>
                <c:pt idx="4321">
                  <c:v>-85.502403259000005</c:v>
                </c:pt>
                <c:pt idx="4322">
                  <c:v>-89.269515991000006</c:v>
                </c:pt>
                <c:pt idx="4323">
                  <c:v>-83.701301575000002</c:v>
                </c:pt>
                <c:pt idx="4324">
                  <c:v>-86.569458007999998</c:v>
                </c:pt>
                <c:pt idx="4325">
                  <c:v>-86.569458007999998</c:v>
                </c:pt>
                <c:pt idx="4326">
                  <c:v>-83.632293700999995</c:v>
                </c:pt>
                <c:pt idx="4327">
                  <c:v>-86.545028686999999</c:v>
                </c:pt>
                <c:pt idx="4328">
                  <c:v>-86.545028686999999</c:v>
                </c:pt>
                <c:pt idx="4329">
                  <c:v>-83.620758057000003</c:v>
                </c:pt>
                <c:pt idx="4330">
                  <c:v>-84.988006592000005</c:v>
                </c:pt>
                <c:pt idx="4331">
                  <c:v>-86.905593871999997</c:v>
                </c:pt>
                <c:pt idx="4332">
                  <c:v>-86.905593871999997</c:v>
                </c:pt>
                <c:pt idx="4333">
                  <c:v>-86.330375670999999</c:v>
                </c:pt>
                <c:pt idx="4334">
                  <c:v>-86.993980407999999</c:v>
                </c:pt>
                <c:pt idx="4335">
                  <c:v>-86.993980407999999</c:v>
                </c:pt>
                <c:pt idx="4336">
                  <c:v>-82.151832580999994</c:v>
                </c:pt>
                <c:pt idx="4337">
                  <c:v>-84.802543639999996</c:v>
                </c:pt>
                <c:pt idx="4338">
                  <c:v>-84.022590636999993</c:v>
                </c:pt>
                <c:pt idx="4339">
                  <c:v>-84.022590636999993</c:v>
                </c:pt>
                <c:pt idx="4340">
                  <c:v>-85.596473693999997</c:v>
                </c:pt>
                <c:pt idx="4341">
                  <c:v>-84.568595885999997</c:v>
                </c:pt>
                <c:pt idx="4342">
                  <c:v>-85.952346801999994</c:v>
                </c:pt>
                <c:pt idx="4343">
                  <c:v>-85.952346801999994</c:v>
                </c:pt>
                <c:pt idx="4344">
                  <c:v>-84.318397521999998</c:v>
                </c:pt>
                <c:pt idx="4345">
                  <c:v>-84.926734924000002</c:v>
                </c:pt>
                <c:pt idx="4346">
                  <c:v>-84.926734924000002</c:v>
                </c:pt>
                <c:pt idx="4347">
                  <c:v>-82.841934203999998</c:v>
                </c:pt>
                <c:pt idx="4348">
                  <c:v>-86.541610718000001</c:v>
                </c:pt>
                <c:pt idx="4349">
                  <c:v>-84.723274231000005</c:v>
                </c:pt>
                <c:pt idx="4350">
                  <c:v>-84.723274231000005</c:v>
                </c:pt>
                <c:pt idx="4351">
                  <c:v>-83.685714722</c:v>
                </c:pt>
                <c:pt idx="4352">
                  <c:v>-85.380271911999998</c:v>
                </c:pt>
                <c:pt idx="4353">
                  <c:v>-85.380271911999998</c:v>
                </c:pt>
                <c:pt idx="4354">
                  <c:v>-85.38609314</c:v>
                </c:pt>
                <c:pt idx="4355">
                  <c:v>-84.170295714999995</c:v>
                </c:pt>
                <c:pt idx="4356">
                  <c:v>-86.496528624999996</c:v>
                </c:pt>
                <c:pt idx="4357">
                  <c:v>-86.496528624999996</c:v>
                </c:pt>
                <c:pt idx="4358">
                  <c:v>-86.299827575999998</c:v>
                </c:pt>
                <c:pt idx="4359">
                  <c:v>-86.491271972999996</c:v>
                </c:pt>
                <c:pt idx="4360">
                  <c:v>-86.491271972999996</c:v>
                </c:pt>
                <c:pt idx="4361">
                  <c:v>-84.160499572999996</c:v>
                </c:pt>
                <c:pt idx="4362">
                  <c:v>-86.294021606000001</c:v>
                </c:pt>
                <c:pt idx="4363">
                  <c:v>-86.802307128999999</c:v>
                </c:pt>
                <c:pt idx="4364">
                  <c:v>-86.802307128999999</c:v>
                </c:pt>
                <c:pt idx="4365">
                  <c:v>-84.056266785000005</c:v>
                </c:pt>
                <c:pt idx="4366">
                  <c:v>-87.435150145999998</c:v>
                </c:pt>
                <c:pt idx="4367">
                  <c:v>-87.435150145999998</c:v>
                </c:pt>
                <c:pt idx="4368">
                  <c:v>-85.284912109000004</c:v>
                </c:pt>
                <c:pt idx="4369">
                  <c:v>-83.772682189999998</c:v>
                </c:pt>
                <c:pt idx="4370">
                  <c:v>-87.524604796999995</c:v>
                </c:pt>
                <c:pt idx="4371">
                  <c:v>-87.524604796999995</c:v>
                </c:pt>
                <c:pt idx="4372">
                  <c:v>-82.348655700999998</c:v>
                </c:pt>
                <c:pt idx="4373">
                  <c:v>-85.218338012999993</c:v>
                </c:pt>
                <c:pt idx="4374">
                  <c:v>-85.218338012999993</c:v>
                </c:pt>
                <c:pt idx="4375">
                  <c:v>-84.910675049000005</c:v>
                </c:pt>
                <c:pt idx="4376">
                  <c:v>-84.786430358999993</c:v>
                </c:pt>
                <c:pt idx="4377">
                  <c:v>-83.435997009000005</c:v>
                </c:pt>
                <c:pt idx="4378">
                  <c:v>-83.435997009000005</c:v>
                </c:pt>
                <c:pt idx="4379">
                  <c:v>-85.966827393000003</c:v>
                </c:pt>
                <c:pt idx="4380">
                  <c:v>-85.759132385000001</c:v>
                </c:pt>
                <c:pt idx="4381">
                  <c:v>-85.759132385000001</c:v>
                </c:pt>
                <c:pt idx="4382">
                  <c:v>-85.776237488000007</c:v>
                </c:pt>
                <c:pt idx="4383">
                  <c:v>-85.976600646999998</c:v>
                </c:pt>
                <c:pt idx="4384">
                  <c:v>-86.409934997999997</c:v>
                </c:pt>
                <c:pt idx="4385">
                  <c:v>-86.409934997999997</c:v>
                </c:pt>
                <c:pt idx="4386">
                  <c:v>-85.208015442000004</c:v>
                </c:pt>
                <c:pt idx="4387">
                  <c:v>-84.079589843999997</c:v>
                </c:pt>
                <c:pt idx="4388">
                  <c:v>-85.049560546999999</c:v>
                </c:pt>
                <c:pt idx="4389">
                  <c:v>-85.049560546999999</c:v>
                </c:pt>
                <c:pt idx="4390">
                  <c:v>-84.604507446</c:v>
                </c:pt>
                <c:pt idx="4391">
                  <c:v>-85.480026245000005</c:v>
                </c:pt>
                <c:pt idx="4392">
                  <c:v>-85.480026245000005</c:v>
                </c:pt>
                <c:pt idx="4393">
                  <c:v>-83.377777100000003</c:v>
                </c:pt>
                <c:pt idx="4394">
                  <c:v>-85.699172974000007</c:v>
                </c:pt>
                <c:pt idx="4395">
                  <c:v>-85.204246521000002</c:v>
                </c:pt>
                <c:pt idx="4396">
                  <c:v>-85.204246521000002</c:v>
                </c:pt>
                <c:pt idx="4397">
                  <c:v>-80.675201415999993</c:v>
                </c:pt>
                <c:pt idx="4398">
                  <c:v>-85.182334900000001</c:v>
                </c:pt>
                <c:pt idx="4399">
                  <c:v>-85.844726562999995</c:v>
                </c:pt>
                <c:pt idx="4400">
                  <c:v>-85.844726562999995</c:v>
                </c:pt>
                <c:pt idx="4401">
                  <c:v>-85.713966369999994</c:v>
                </c:pt>
                <c:pt idx="4402">
                  <c:v>-86.496368407999995</c:v>
                </c:pt>
                <c:pt idx="4403">
                  <c:v>-86.496368407999995</c:v>
                </c:pt>
                <c:pt idx="4404">
                  <c:v>-87.572059631000002</c:v>
                </c:pt>
                <c:pt idx="4405">
                  <c:v>-87.898239136000001</c:v>
                </c:pt>
                <c:pt idx="4406">
                  <c:v>-85.669464110999996</c:v>
                </c:pt>
                <c:pt idx="4407">
                  <c:v>-85.669464110999996</c:v>
                </c:pt>
                <c:pt idx="4408">
                  <c:v>-84.330276488999999</c:v>
                </c:pt>
                <c:pt idx="4409">
                  <c:v>-85.017990112000007</c:v>
                </c:pt>
                <c:pt idx="4410">
                  <c:v>-85.017990112000007</c:v>
                </c:pt>
                <c:pt idx="4411">
                  <c:v>-84.169487000000004</c:v>
                </c:pt>
                <c:pt idx="4412">
                  <c:v>-85.564514160000002</c:v>
                </c:pt>
                <c:pt idx="4413">
                  <c:v>-85.286231994999994</c:v>
                </c:pt>
                <c:pt idx="4414">
                  <c:v>-85.286231994999994</c:v>
                </c:pt>
                <c:pt idx="4415">
                  <c:v>-87.855224609000004</c:v>
                </c:pt>
                <c:pt idx="4416">
                  <c:v>-85.512008667000003</c:v>
                </c:pt>
                <c:pt idx="4417">
                  <c:v>-85.512008667000003</c:v>
                </c:pt>
                <c:pt idx="4418">
                  <c:v>-85.769699097</c:v>
                </c:pt>
                <c:pt idx="4419">
                  <c:v>-86.559700011999993</c:v>
                </c:pt>
                <c:pt idx="4420">
                  <c:v>-82.239639281999999</c:v>
                </c:pt>
                <c:pt idx="4421">
                  <c:v>-82.239639281999999</c:v>
                </c:pt>
                <c:pt idx="4422">
                  <c:v>-85.715126037999994</c:v>
                </c:pt>
                <c:pt idx="4423">
                  <c:v>-85.583900451999995</c:v>
                </c:pt>
                <c:pt idx="4424">
                  <c:v>-85.583900451999995</c:v>
                </c:pt>
                <c:pt idx="4425">
                  <c:v>-85.333244324000006</c:v>
                </c:pt>
                <c:pt idx="4426">
                  <c:v>-87.375221252000003</c:v>
                </c:pt>
                <c:pt idx="4427">
                  <c:v>-87.186897278000004</c:v>
                </c:pt>
                <c:pt idx="4428">
                  <c:v>-87.186897278000004</c:v>
                </c:pt>
                <c:pt idx="4429">
                  <c:v>-86.600402832</c:v>
                </c:pt>
                <c:pt idx="4430">
                  <c:v>-83.617668151999993</c:v>
                </c:pt>
                <c:pt idx="4431">
                  <c:v>-83.617668151999993</c:v>
                </c:pt>
                <c:pt idx="4432">
                  <c:v>-82.061141968000001</c:v>
                </c:pt>
                <c:pt idx="4433">
                  <c:v>-83.308525084999999</c:v>
                </c:pt>
                <c:pt idx="4434">
                  <c:v>-83.001838684000006</c:v>
                </c:pt>
                <c:pt idx="4435">
                  <c:v>-83.001838684000006</c:v>
                </c:pt>
                <c:pt idx="4436">
                  <c:v>-85.442596436000002</c:v>
                </c:pt>
                <c:pt idx="4437">
                  <c:v>-87.414047241000006</c:v>
                </c:pt>
                <c:pt idx="4438">
                  <c:v>-85.385513306000007</c:v>
                </c:pt>
                <c:pt idx="4439">
                  <c:v>-85.385513306000007</c:v>
                </c:pt>
                <c:pt idx="4440">
                  <c:v>-87.515678406000006</c:v>
                </c:pt>
                <c:pt idx="4441">
                  <c:v>-84.744506835999999</c:v>
                </c:pt>
                <c:pt idx="4442">
                  <c:v>-84.744506835999999</c:v>
                </c:pt>
                <c:pt idx="4443">
                  <c:v>-85.632629394999995</c:v>
                </c:pt>
                <c:pt idx="4444">
                  <c:v>-84.406127929999997</c:v>
                </c:pt>
                <c:pt idx="4445">
                  <c:v>-85.852020264000004</c:v>
                </c:pt>
                <c:pt idx="4446">
                  <c:v>-85.852020264000004</c:v>
                </c:pt>
                <c:pt idx="4447">
                  <c:v>-87.390472411999994</c:v>
                </c:pt>
                <c:pt idx="4448">
                  <c:v>-86.422241210999999</c:v>
                </c:pt>
                <c:pt idx="4449">
                  <c:v>-86.422241210999999</c:v>
                </c:pt>
                <c:pt idx="4450">
                  <c:v>-85.310485839999998</c:v>
                </c:pt>
                <c:pt idx="4451">
                  <c:v>-84.873062133999994</c:v>
                </c:pt>
                <c:pt idx="4452">
                  <c:v>-84.858055114999999</c:v>
                </c:pt>
                <c:pt idx="4453">
                  <c:v>-84.858055114999999</c:v>
                </c:pt>
                <c:pt idx="4454">
                  <c:v>-84.370719910000005</c:v>
                </c:pt>
                <c:pt idx="4455">
                  <c:v>-84.594703674000002</c:v>
                </c:pt>
                <c:pt idx="4456">
                  <c:v>-84.594703674000002</c:v>
                </c:pt>
                <c:pt idx="4457">
                  <c:v>-86.920082092000001</c:v>
                </c:pt>
                <c:pt idx="4458">
                  <c:v>-82.543739318999997</c:v>
                </c:pt>
                <c:pt idx="4459">
                  <c:v>-88.000373839999995</c:v>
                </c:pt>
                <c:pt idx="4460">
                  <c:v>-88.000373839999995</c:v>
                </c:pt>
                <c:pt idx="4461">
                  <c:v>-80.900184631000002</c:v>
                </c:pt>
                <c:pt idx="4462">
                  <c:v>-85.656509399000001</c:v>
                </c:pt>
                <c:pt idx="4463">
                  <c:v>-85.656509399000001</c:v>
                </c:pt>
                <c:pt idx="4464">
                  <c:v>-85.273574828999998</c:v>
                </c:pt>
                <c:pt idx="4465">
                  <c:v>-85.473213196000003</c:v>
                </c:pt>
                <c:pt idx="4466">
                  <c:v>-84.144462584999999</c:v>
                </c:pt>
                <c:pt idx="4467">
                  <c:v>-84.144462584999999</c:v>
                </c:pt>
                <c:pt idx="4468">
                  <c:v>-82.970886230000005</c:v>
                </c:pt>
                <c:pt idx="4469">
                  <c:v>-87.668876647999994</c:v>
                </c:pt>
                <c:pt idx="4470">
                  <c:v>-87.668876647999994</c:v>
                </c:pt>
                <c:pt idx="4471">
                  <c:v>-86.531532287999994</c:v>
                </c:pt>
                <c:pt idx="4472">
                  <c:v>-84.442001343000001</c:v>
                </c:pt>
                <c:pt idx="4473">
                  <c:v>-84.005302428999997</c:v>
                </c:pt>
                <c:pt idx="4474">
                  <c:v>-84.005302428999997</c:v>
                </c:pt>
                <c:pt idx="4475">
                  <c:v>-84.547904967999997</c:v>
                </c:pt>
                <c:pt idx="4476">
                  <c:v>-86.463180542000003</c:v>
                </c:pt>
                <c:pt idx="4477">
                  <c:v>-86.970787048000005</c:v>
                </c:pt>
                <c:pt idx="4478">
                  <c:v>-86.970787048000005</c:v>
                </c:pt>
                <c:pt idx="4479">
                  <c:v>-85.345664978000002</c:v>
                </c:pt>
                <c:pt idx="4480">
                  <c:v>-85.094848632999998</c:v>
                </c:pt>
                <c:pt idx="4481">
                  <c:v>-85.094848632999998</c:v>
                </c:pt>
                <c:pt idx="4482">
                  <c:v>-86.082092285000002</c:v>
                </c:pt>
                <c:pt idx="4483">
                  <c:v>-84.647331238000007</c:v>
                </c:pt>
                <c:pt idx="4484">
                  <c:v>-86.505752563000001</c:v>
                </c:pt>
                <c:pt idx="4485">
                  <c:v>-86.505752563000001</c:v>
                </c:pt>
                <c:pt idx="4486">
                  <c:v>-83.812614440999994</c:v>
                </c:pt>
                <c:pt idx="4487">
                  <c:v>-82.028312682999996</c:v>
                </c:pt>
                <c:pt idx="4488">
                  <c:v>-82.028312682999996</c:v>
                </c:pt>
                <c:pt idx="4489">
                  <c:v>-83.914085388000004</c:v>
                </c:pt>
                <c:pt idx="4490">
                  <c:v>-83.446868895999998</c:v>
                </c:pt>
                <c:pt idx="4491">
                  <c:v>-87.354682921999995</c:v>
                </c:pt>
                <c:pt idx="4492">
                  <c:v>-87.354682921999995</c:v>
                </c:pt>
                <c:pt idx="4493">
                  <c:v>-87.698326111</c:v>
                </c:pt>
                <c:pt idx="4494">
                  <c:v>-83.721023560000006</c:v>
                </c:pt>
                <c:pt idx="4495">
                  <c:v>-83.721023560000006</c:v>
                </c:pt>
                <c:pt idx="4496">
                  <c:v>-84.344726562999995</c:v>
                </c:pt>
                <c:pt idx="4497">
                  <c:v>-86.302810668999996</c:v>
                </c:pt>
                <c:pt idx="4498">
                  <c:v>-85.421966553000004</c:v>
                </c:pt>
                <c:pt idx="4499">
                  <c:v>-85.421966553000004</c:v>
                </c:pt>
                <c:pt idx="4500">
                  <c:v>-84.532768250000004</c:v>
                </c:pt>
                <c:pt idx="4501">
                  <c:v>-84.474891662999994</c:v>
                </c:pt>
                <c:pt idx="4502">
                  <c:v>-85.462478637999993</c:v>
                </c:pt>
                <c:pt idx="4503">
                  <c:v>-85.462478637999993</c:v>
                </c:pt>
                <c:pt idx="4504">
                  <c:v>-85.972862243999998</c:v>
                </c:pt>
                <c:pt idx="4505">
                  <c:v>-82.771980286000002</c:v>
                </c:pt>
                <c:pt idx="4506">
                  <c:v>-82.771980286000002</c:v>
                </c:pt>
                <c:pt idx="4507">
                  <c:v>-82.833999633999994</c:v>
                </c:pt>
                <c:pt idx="4508">
                  <c:v>-84.614562988000003</c:v>
                </c:pt>
                <c:pt idx="4509">
                  <c:v>-84.614562988000003</c:v>
                </c:pt>
                <c:pt idx="4510">
                  <c:v>-85.398422241000006</c:v>
                </c:pt>
                <c:pt idx="4511">
                  <c:v>-86.713417053000001</c:v>
                </c:pt>
                <c:pt idx="4512">
                  <c:v>-83.411712645999998</c:v>
                </c:pt>
                <c:pt idx="4513">
                  <c:v>-83.411712645999998</c:v>
                </c:pt>
                <c:pt idx="4514">
                  <c:v>-86.428207396999994</c:v>
                </c:pt>
                <c:pt idx="4515">
                  <c:v>-82.516899108999993</c:v>
                </c:pt>
                <c:pt idx="4516">
                  <c:v>-84.820213318</c:v>
                </c:pt>
                <c:pt idx="4517">
                  <c:v>-84.820213318</c:v>
                </c:pt>
                <c:pt idx="4518">
                  <c:v>-87.636352539000001</c:v>
                </c:pt>
                <c:pt idx="4519">
                  <c:v>-83.445861816000004</c:v>
                </c:pt>
                <c:pt idx="4520">
                  <c:v>-83.445861816000004</c:v>
                </c:pt>
                <c:pt idx="4521">
                  <c:v>-87.166587829999997</c:v>
                </c:pt>
                <c:pt idx="4522">
                  <c:v>-85.359642029</c:v>
                </c:pt>
                <c:pt idx="4523">
                  <c:v>-87.111923218000001</c:v>
                </c:pt>
                <c:pt idx="4524">
                  <c:v>-87.111923218000001</c:v>
                </c:pt>
                <c:pt idx="4525">
                  <c:v>-82.862922667999996</c:v>
                </c:pt>
                <c:pt idx="4526">
                  <c:v>-87.542457580999994</c:v>
                </c:pt>
                <c:pt idx="4527">
                  <c:v>-87.542457580999994</c:v>
                </c:pt>
                <c:pt idx="4528">
                  <c:v>-88.940635681000003</c:v>
                </c:pt>
                <c:pt idx="4529">
                  <c:v>-83.643333435000002</c:v>
                </c:pt>
                <c:pt idx="4530">
                  <c:v>-82.809829711999996</c:v>
                </c:pt>
                <c:pt idx="4531">
                  <c:v>-82.809829711999996</c:v>
                </c:pt>
                <c:pt idx="4532">
                  <c:v>-86.647254943999997</c:v>
                </c:pt>
                <c:pt idx="4533">
                  <c:v>-83.712387085000003</c:v>
                </c:pt>
                <c:pt idx="4534">
                  <c:v>-86.847785950000002</c:v>
                </c:pt>
                <c:pt idx="4535">
                  <c:v>-86.847785950000002</c:v>
                </c:pt>
                <c:pt idx="4536">
                  <c:v>-82.084678650000001</c:v>
                </c:pt>
                <c:pt idx="4537">
                  <c:v>-84.973091124999996</c:v>
                </c:pt>
                <c:pt idx="4538">
                  <c:v>-84.973091124999996</c:v>
                </c:pt>
                <c:pt idx="4539">
                  <c:v>-88.716186523000005</c:v>
                </c:pt>
                <c:pt idx="4540">
                  <c:v>-83.435272217000005</c:v>
                </c:pt>
                <c:pt idx="4541">
                  <c:v>-84.968795775999993</c:v>
                </c:pt>
                <c:pt idx="4542">
                  <c:v>-84.968795775999993</c:v>
                </c:pt>
                <c:pt idx="4543">
                  <c:v>-82.694625853999995</c:v>
                </c:pt>
                <c:pt idx="4544">
                  <c:v>-84.343666076999995</c:v>
                </c:pt>
                <c:pt idx="4545">
                  <c:v>-84.343666076999995</c:v>
                </c:pt>
                <c:pt idx="4546">
                  <c:v>-83.475395203000005</c:v>
                </c:pt>
                <c:pt idx="4547">
                  <c:v>-85.490585327000005</c:v>
                </c:pt>
                <c:pt idx="4548">
                  <c:v>-81.612380981000001</c:v>
                </c:pt>
                <c:pt idx="4549">
                  <c:v>-81.612380981000001</c:v>
                </c:pt>
                <c:pt idx="4550">
                  <c:v>-84.137290954999997</c:v>
                </c:pt>
                <c:pt idx="4551">
                  <c:v>-84.019767760999997</c:v>
                </c:pt>
                <c:pt idx="4552">
                  <c:v>-83.782150268999999</c:v>
                </c:pt>
                <c:pt idx="4553">
                  <c:v>-83.782150268999999</c:v>
                </c:pt>
                <c:pt idx="4554">
                  <c:v>-83.958137511999993</c:v>
                </c:pt>
                <c:pt idx="4555">
                  <c:v>-86.637649535999998</c:v>
                </c:pt>
                <c:pt idx="4556">
                  <c:v>-86.637649535999998</c:v>
                </c:pt>
                <c:pt idx="4557">
                  <c:v>-87.983489989999995</c:v>
                </c:pt>
                <c:pt idx="4558">
                  <c:v>-87.508094787999994</c:v>
                </c:pt>
                <c:pt idx="4559">
                  <c:v>-85.207733153999996</c:v>
                </c:pt>
                <c:pt idx="4560">
                  <c:v>-85.207733153999996</c:v>
                </c:pt>
                <c:pt idx="4561">
                  <c:v>-86.380447387999993</c:v>
                </c:pt>
                <c:pt idx="4562">
                  <c:v>-85.260559082</c:v>
                </c:pt>
                <c:pt idx="4563">
                  <c:v>-85.260559082</c:v>
                </c:pt>
                <c:pt idx="4564">
                  <c:v>-85.314216614000003</c:v>
                </c:pt>
                <c:pt idx="4565">
                  <c:v>-85.668899535999998</c:v>
                </c:pt>
                <c:pt idx="4566">
                  <c:v>-84.515281677000004</c:v>
                </c:pt>
                <c:pt idx="4567">
                  <c:v>-84.515281677000004</c:v>
                </c:pt>
                <c:pt idx="4568">
                  <c:v>-85.785354613999999</c:v>
                </c:pt>
                <c:pt idx="4569">
                  <c:v>-85.757896423000005</c:v>
                </c:pt>
                <c:pt idx="4570">
                  <c:v>-85.757896423000005</c:v>
                </c:pt>
                <c:pt idx="4571">
                  <c:v>-84.783325195000003</c:v>
                </c:pt>
                <c:pt idx="4572">
                  <c:v>-88.728393554999997</c:v>
                </c:pt>
                <c:pt idx="4573">
                  <c:v>-84.570411682</c:v>
                </c:pt>
                <c:pt idx="4574">
                  <c:v>-84.570411682</c:v>
                </c:pt>
                <c:pt idx="4575">
                  <c:v>-84.448547363000003</c:v>
                </c:pt>
                <c:pt idx="4576">
                  <c:v>-83.500022888000004</c:v>
                </c:pt>
                <c:pt idx="4577">
                  <c:v>-83.500022888000004</c:v>
                </c:pt>
                <c:pt idx="4578">
                  <c:v>-83.750572204999997</c:v>
                </c:pt>
                <c:pt idx="4579">
                  <c:v>-85.200805664000001</c:v>
                </c:pt>
                <c:pt idx="4580">
                  <c:v>-85.662048339999998</c:v>
                </c:pt>
                <c:pt idx="4581">
                  <c:v>-85.662048339999998</c:v>
                </c:pt>
                <c:pt idx="4582">
                  <c:v>-84.296943665000001</c:v>
                </c:pt>
                <c:pt idx="4583">
                  <c:v>-87.881507873999993</c:v>
                </c:pt>
                <c:pt idx="4584">
                  <c:v>-87.881507873999993</c:v>
                </c:pt>
                <c:pt idx="4585">
                  <c:v>-87.769218445000007</c:v>
                </c:pt>
                <c:pt idx="4586">
                  <c:v>-83.496856688999998</c:v>
                </c:pt>
                <c:pt idx="4587">
                  <c:v>-85.814979553000001</c:v>
                </c:pt>
                <c:pt idx="4588">
                  <c:v>-85.814979553000001</c:v>
                </c:pt>
                <c:pt idx="4589">
                  <c:v>-86.856323242000002</c:v>
                </c:pt>
                <c:pt idx="4590">
                  <c:v>-86.922752380000006</c:v>
                </c:pt>
                <c:pt idx="4591">
                  <c:v>-86.196823120000005</c:v>
                </c:pt>
                <c:pt idx="4592">
                  <c:v>-86.196823120000005</c:v>
                </c:pt>
                <c:pt idx="4593">
                  <c:v>-85.022750853999995</c:v>
                </c:pt>
                <c:pt idx="4594">
                  <c:v>-82.485939025999997</c:v>
                </c:pt>
                <c:pt idx="4595">
                  <c:v>-82.485939025999997</c:v>
                </c:pt>
                <c:pt idx="4596">
                  <c:v>-88.976661682</c:v>
                </c:pt>
                <c:pt idx="4597">
                  <c:v>-85.370414733999993</c:v>
                </c:pt>
                <c:pt idx="4598">
                  <c:v>-83.134849548000005</c:v>
                </c:pt>
                <c:pt idx="4599">
                  <c:v>-83.134849548000005</c:v>
                </c:pt>
                <c:pt idx="4600">
                  <c:v>-86.401039123999993</c:v>
                </c:pt>
                <c:pt idx="4601">
                  <c:v>-87.995384216000005</c:v>
                </c:pt>
                <c:pt idx="4602">
                  <c:v>-87.995384216000005</c:v>
                </c:pt>
                <c:pt idx="4603">
                  <c:v>-84.974288939999994</c:v>
                </c:pt>
                <c:pt idx="4604">
                  <c:v>-86.657203674000002</c:v>
                </c:pt>
                <c:pt idx="4605">
                  <c:v>-87.269561768000003</c:v>
                </c:pt>
                <c:pt idx="4606">
                  <c:v>-87.269561768000003</c:v>
                </c:pt>
                <c:pt idx="4607">
                  <c:v>-86.435379028</c:v>
                </c:pt>
                <c:pt idx="4608">
                  <c:v>-87.288276671999995</c:v>
                </c:pt>
                <c:pt idx="4609">
                  <c:v>-87.288276671999995</c:v>
                </c:pt>
                <c:pt idx="4610">
                  <c:v>-85.659942627000007</c:v>
                </c:pt>
                <c:pt idx="4611">
                  <c:v>-88.549720764</c:v>
                </c:pt>
                <c:pt idx="4612">
                  <c:v>-86.108695983999993</c:v>
                </c:pt>
                <c:pt idx="4613">
                  <c:v>-86.108695983999993</c:v>
                </c:pt>
                <c:pt idx="4614">
                  <c:v>-83.864288329999994</c:v>
                </c:pt>
                <c:pt idx="4615">
                  <c:v>-84.520240783999995</c:v>
                </c:pt>
                <c:pt idx="4616">
                  <c:v>-84.520240783999995</c:v>
                </c:pt>
                <c:pt idx="4617">
                  <c:v>-85.930587768999999</c:v>
                </c:pt>
                <c:pt idx="4618">
                  <c:v>-82.342979431000003</c:v>
                </c:pt>
                <c:pt idx="4619">
                  <c:v>-84.229881286999998</c:v>
                </c:pt>
                <c:pt idx="4620">
                  <c:v>-84.229881286999998</c:v>
                </c:pt>
                <c:pt idx="4621">
                  <c:v>-85.126533507999994</c:v>
                </c:pt>
                <c:pt idx="4622">
                  <c:v>-87.269416809000006</c:v>
                </c:pt>
                <c:pt idx="4623">
                  <c:v>-87.269416809000006</c:v>
                </c:pt>
                <c:pt idx="4624">
                  <c:v>-84.800361632999994</c:v>
                </c:pt>
                <c:pt idx="4625">
                  <c:v>-81.978202820000007</c:v>
                </c:pt>
                <c:pt idx="4626">
                  <c:v>-85.279930114999999</c:v>
                </c:pt>
                <c:pt idx="4627">
                  <c:v>-85.279930114999999</c:v>
                </c:pt>
                <c:pt idx="4628">
                  <c:v>-84.866668700999995</c:v>
                </c:pt>
                <c:pt idx="4629">
                  <c:v>-86.927146911999998</c:v>
                </c:pt>
                <c:pt idx="4630">
                  <c:v>-83.209182738999999</c:v>
                </c:pt>
                <c:pt idx="4631">
                  <c:v>-83.209182738999999</c:v>
                </c:pt>
                <c:pt idx="4632">
                  <c:v>-86.393562317000004</c:v>
                </c:pt>
                <c:pt idx="4633">
                  <c:v>-80.824531554999993</c:v>
                </c:pt>
                <c:pt idx="4634">
                  <c:v>-80.824531554999993</c:v>
                </c:pt>
                <c:pt idx="4635">
                  <c:v>-89.404067992999998</c:v>
                </c:pt>
                <c:pt idx="4636">
                  <c:v>-87.545547485</c:v>
                </c:pt>
                <c:pt idx="4637">
                  <c:v>-86.760833739999995</c:v>
                </c:pt>
                <c:pt idx="4638">
                  <c:v>-86.760833739999995</c:v>
                </c:pt>
                <c:pt idx="4639">
                  <c:v>-85.308494568</c:v>
                </c:pt>
                <c:pt idx="4640">
                  <c:v>-85.479484557999996</c:v>
                </c:pt>
                <c:pt idx="4641">
                  <c:v>-85.479484557999996</c:v>
                </c:pt>
                <c:pt idx="4642">
                  <c:v>-84.655517578000001</c:v>
                </c:pt>
                <c:pt idx="4643">
                  <c:v>-86.565368652000004</c:v>
                </c:pt>
                <c:pt idx="4644">
                  <c:v>-84.792098999000004</c:v>
                </c:pt>
                <c:pt idx="4645">
                  <c:v>-84.792098999000004</c:v>
                </c:pt>
                <c:pt idx="4646">
                  <c:v>-85.317985535000005</c:v>
                </c:pt>
                <c:pt idx="4647">
                  <c:v>-90.275344849000007</c:v>
                </c:pt>
                <c:pt idx="4648">
                  <c:v>-82.620834350999999</c:v>
                </c:pt>
                <c:pt idx="4649">
                  <c:v>-82.620834350999999</c:v>
                </c:pt>
                <c:pt idx="4650">
                  <c:v>-85.384605407999999</c:v>
                </c:pt>
                <c:pt idx="4651">
                  <c:v>-86.454864502000007</c:v>
                </c:pt>
                <c:pt idx="4652">
                  <c:v>-86.454864502000007</c:v>
                </c:pt>
                <c:pt idx="4653">
                  <c:v>-85.004829407000003</c:v>
                </c:pt>
                <c:pt idx="4654">
                  <c:v>-83.008682250999996</c:v>
                </c:pt>
                <c:pt idx="4655">
                  <c:v>-86.870971679999997</c:v>
                </c:pt>
                <c:pt idx="4656">
                  <c:v>-86.870971679999997</c:v>
                </c:pt>
                <c:pt idx="4657">
                  <c:v>-86.835746764999996</c:v>
                </c:pt>
                <c:pt idx="4658">
                  <c:v>-86.105194092000005</c:v>
                </c:pt>
                <c:pt idx="4659">
                  <c:v>-86.105194092000005</c:v>
                </c:pt>
                <c:pt idx="4660">
                  <c:v>-83.902641295999999</c:v>
                </c:pt>
                <c:pt idx="4661">
                  <c:v>-84.610527039000004</c:v>
                </c:pt>
                <c:pt idx="4662">
                  <c:v>-83.704467773000005</c:v>
                </c:pt>
                <c:pt idx="4663">
                  <c:v>-83.704467773000005</c:v>
                </c:pt>
                <c:pt idx="4664">
                  <c:v>-82.876052856000001</c:v>
                </c:pt>
                <c:pt idx="4665">
                  <c:v>-86.785408020000006</c:v>
                </c:pt>
                <c:pt idx="4666">
                  <c:v>-86.785408020000006</c:v>
                </c:pt>
                <c:pt idx="4667">
                  <c:v>-87.174125670999999</c:v>
                </c:pt>
                <c:pt idx="4668">
                  <c:v>-84.667884826999995</c:v>
                </c:pt>
                <c:pt idx="4669">
                  <c:v>-86.786323546999995</c:v>
                </c:pt>
                <c:pt idx="4670">
                  <c:v>-86.786323546999995</c:v>
                </c:pt>
                <c:pt idx="4671">
                  <c:v>-87.814811707000004</c:v>
                </c:pt>
                <c:pt idx="4672">
                  <c:v>-86.828727721999996</c:v>
                </c:pt>
                <c:pt idx="4673">
                  <c:v>-89.060569763000004</c:v>
                </c:pt>
                <c:pt idx="4674">
                  <c:v>-89.060569763000004</c:v>
                </c:pt>
                <c:pt idx="4675">
                  <c:v>-84.721633910999998</c:v>
                </c:pt>
                <c:pt idx="4676">
                  <c:v>-86.138862610000004</c:v>
                </c:pt>
                <c:pt idx="4677">
                  <c:v>-86.138862610000004</c:v>
                </c:pt>
                <c:pt idx="4678">
                  <c:v>-83.925598144999995</c:v>
                </c:pt>
                <c:pt idx="4679">
                  <c:v>-86.588699340999995</c:v>
                </c:pt>
                <c:pt idx="4680">
                  <c:v>-81.992904663000004</c:v>
                </c:pt>
                <c:pt idx="4681">
                  <c:v>-81.992904663000004</c:v>
                </c:pt>
                <c:pt idx="4682">
                  <c:v>-84.954261779999996</c:v>
                </c:pt>
                <c:pt idx="4683">
                  <c:v>-84.741294861</c:v>
                </c:pt>
                <c:pt idx="4684">
                  <c:v>-84.741294861</c:v>
                </c:pt>
                <c:pt idx="4685">
                  <c:v>-89.005340575999995</c:v>
                </c:pt>
                <c:pt idx="4686">
                  <c:v>-86.521286011000001</c:v>
                </c:pt>
                <c:pt idx="4687">
                  <c:v>-87.739891052000004</c:v>
                </c:pt>
                <c:pt idx="4688">
                  <c:v>-87.739891052000004</c:v>
                </c:pt>
                <c:pt idx="4689">
                  <c:v>-84.722305297999995</c:v>
                </c:pt>
                <c:pt idx="4690">
                  <c:v>-87.143539429</c:v>
                </c:pt>
                <c:pt idx="4691">
                  <c:v>-87.143539429</c:v>
                </c:pt>
                <c:pt idx="4692">
                  <c:v>-83.054473877000007</c:v>
                </c:pt>
                <c:pt idx="4693">
                  <c:v>-87.293182372999993</c:v>
                </c:pt>
                <c:pt idx="4694">
                  <c:v>-84.737220764</c:v>
                </c:pt>
                <c:pt idx="4695">
                  <c:v>-84.737220764</c:v>
                </c:pt>
                <c:pt idx="4696">
                  <c:v>-85.516181946000003</c:v>
                </c:pt>
                <c:pt idx="4697">
                  <c:v>-84.695999146000005</c:v>
                </c:pt>
                <c:pt idx="4698">
                  <c:v>-87.72328186</c:v>
                </c:pt>
                <c:pt idx="4699">
                  <c:v>-87.72328186</c:v>
                </c:pt>
                <c:pt idx="4700">
                  <c:v>-87.375762938999998</c:v>
                </c:pt>
                <c:pt idx="4701">
                  <c:v>-84.384941100999995</c:v>
                </c:pt>
                <c:pt idx="4702">
                  <c:v>-84.384941100999995</c:v>
                </c:pt>
                <c:pt idx="4703">
                  <c:v>-88.685813904</c:v>
                </c:pt>
                <c:pt idx="4704">
                  <c:v>-86.246208190999994</c:v>
                </c:pt>
                <c:pt idx="4705">
                  <c:v>-89.186607361</c:v>
                </c:pt>
                <c:pt idx="4706">
                  <c:v>-89.186607361</c:v>
                </c:pt>
                <c:pt idx="4707">
                  <c:v>-84.795478821000003</c:v>
                </c:pt>
                <c:pt idx="4708">
                  <c:v>-84.933074950999995</c:v>
                </c:pt>
                <c:pt idx="4709">
                  <c:v>-84.933074950999995</c:v>
                </c:pt>
                <c:pt idx="4710">
                  <c:v>-85.879386901999993</c:v>
                </c:pt>
                <c:pt idx="4711">
                  <c:v>-83.458427428999997</c:v>
                </c:pt>
                <c:pt idx="4712">
                  <c:v>-85.694030761999997</c:v>
                </c:pt>
                <c:pt idx="4713">
                  <c:v>-85.694030761999997</c:v>
                </c:pt>
                <c:pt idx="4714">
                  <c:v>-84.155502318999993</c:v>
                </c:pt>
                <c:pt idx="4715">
                  <c:v>-86.909446716000005</c:v>
                </c:pt>
                <c:pt idx="4716">
                  <c:v>-86.909446716000005</c:v>
                </c:pt>
                <c:pt idx="4717">
                  <c:v>-84.982826232999997</c:v>
                </c:pt>
                <c:pt idx="4718">
                  <c:v>-85.521087645999998</c:v>
                </c:pt>
                <c:pt idx="4719">
                  <c:v>-82.381843567000004</c:v>
                </c:pt>
                <c:pt idx="4720">
                  <c:v>-82.381843567000004</c:v>
                </c:pt>
                <c:pt idx="4721">
                  <c:v>-86.672378539999997</c:v>
                </c:pt>
                <c:pt idx="4722">
                  <c:v>-84.745208739999995</c:v>
                </c:pt>
                <c:pt idx="4723">
                  <c:v>-84.745208739999995</c:v>
                </c:pt>
                <c:pt idx="4724">
                  <c:v>-85.230834960999999</c:v>
                </c:pt>
                <c:pt idx="4725">
                  <c:v>-90.461700438999998</c:v>
                </c:pt>
                <c:pt idx="4726">
                  <c:v>-82.271415709999999</c:v>
                </c:pt>
                <c:pt idx="4727">
                  <c:v>-82.271415709999999</c:v>
                </c:pt>
                <c:pt idx="4728">
                  <c:v>-83.721786499000004</c:v>
                </c:pt>
                <c:pt idx="4729">
                  <c:v>-83.668998717999997</c:v>
                </c:pt>
                <c:pt idx="4730">
                  <c:v>-83.668998717999997</c:v>
                </c:pt>
                <c:pt idx="4731">
                  <c:v>-86.584449767999999</c:v>
                </c:pt>
                <c:pt idx="4732">
                  <c:v>-86.248588561999995</c:v>
                </c:pt>
                <c:pt idx="4733">
                  <c:v>-85.491653442</c:v>
                </c:pt>
                <c:pt idx="4734">
                  <c:v>-85.491653442</c:v>
                </c:pt>
                <c:pt idx="4735">
                  <c:v>-85.590599060000002</c:v>
                </c:pt>
                <c:pt idx="4736">
                  <c:v>-82.272239685000002</c:v>
                </c:pt>
                <c:pt idx="4737">
                  <c:v>-87.700477599999999</c:v>
                </c:pt>
                <c:pt idx="4738">
                  <c:v>-87.700477599999999</c:v>
                </c:pt>
                <c:pt idx="4739">
                  <c:v>-82.175483704000001</c:v>
                </c:pt>
                <c:pt idx="4740">
                  <c:v>-85.185813904</c:v>
                </c:pt>
                <c:pt idx="4741">
                  <c:v>-85.185813904</c:v>
                </c:pt>
                <c:pt idx="4742">
                  <c:v>-88.443656920999999</c:v>
                </c:pt>
                <c:pt idx="4743">
                  <c:v>-84.806388854999994</c:v>
                </c:pt>
                <c:pt idx="4744">
                  <c:v>-86.200729370000005</c:v>
                </c:pt>
                <c:pt idx="4745">
                  <c:v>-86.200729370000005</c:v>
                </c:pt>
                <c:pt idx="4746">
                  <c:v>-83.977134704999997</c:v>
                </c:pt>
                <c:pt idx="4747">
                  <c:v>-84.326622009000005</c:v>
                </c:pt>
                <c:pt idx="4748">
                  <c:v>-84.326622009000005</c:v>
                </c:pt>
                <c:pt idx="4749">
                  <c:v>-83.809295653999996</c:v>
                </c:pt>
                <c:pt idx="4750">
                  <c:v>-83.277954101999995</c:v>
                </c:pt>
                <c:pt idx="4751">
                  <c:v>-86.875022888000004</c:v>
                </c:pt>
                <c:pt idx="4752">
                  <c:v>-86.875022888000004</c:v>
                </c:pt>
                <c:pt idx="4753">
                  <c:v>-85.825912475999999</c:v>
                </c:pt>
                <c:pt idx="4754">
                  <c:v>-83.525451660000002</c:v>
                </c:pt>
                <c:pt idx="4755">
                  <c:v>-84.657836914000001</c:v>
                </c:pt>
                <c:pt idx="4756">
                  <c:v>-84.657836914000001</c:v>
                </c:pt>
                <c:pt idx="4757">
                  <c:v>-86.534767150999997</c:v>
                </c:pt>
                <c:pt idx="4758">
                  <c:v>-89.328491210999999</c:v>
                </c:pt>
                <c:pt idx="4759">
                  <c:v>-89.328491210999999</c:v>
                </c:pt>
                <c:pt idx="4760">
                  <c:v>-83.864250182999996</c:v>
                </c:pt>
                <c:pt idx="4761">
                  <c:v>-85.939544678000004</c:v>
                </c:pt>
                <c:pt idx="4762">
                  <c:v>-85.502487183</c:v>
                </c:pt>
                <c:pt idx="4763">
                  <c:v>-85.502487183</c:v>
                </c:pt>
                <c:pt idx="4764">
                  <c:v>-89.254150390999996</c:v>
                </c:pt>
                <c:pt idx="4765">
                  <c:v>-90.629638671999999</c:v>
                </c:pt>
                <c:pt idx="4766">
                  <c:v>-90.629638671999999</c:v>
                </c:pt>
                <c:pt idx="4767">
                  <c:v>-82.791015625</c:v>
                </c:pt>
                <c:pt idx="4768">
                  <c:v>-84.500747681000007</c:v>
                </c:pt>
                <c:pt idx="4769">
                  <c:v>-84.500747681000007</c:v>
                </c:pt>
                <c:pt idx="4770">
                  <c:v>-84.263488769999995</c:v>
                </c:pt>
                <c:pt idx="4771">
                  <c:v>-84.650459290000001</c:v>
                </c:pt>
                <c:pt idx="4772">
                  <c:v>-88.699851989999999</c:v>
                </c:pt>
                <c:pt idx="4773">
                  <c:v>-88.699851989999999</c:v>
                </c:pt>
                <c:pt idx="4774">
                  <c:v>-83.097076415999993</c:v>
                </c:pt>
                <c:pt idx="4775">
                  <c:v>-83.581054687999995</c:v>
                </c:pt>
                <c:pt idx="4776">
                  <c:v>-82.971824646000002</c:v>
                </c:pt>
                <c:pt idx="4777">
                  <c:v>-82.971824646000002</c:v>
                </c:pt>
                <c:pt idx="4778">
                  <c:v>-82.364395142000006</c:v>
                </c:pt>
                <c:pt idx="4779">
                  <c:v>-85.799797057999996</c:v>
                </c:pt>
                <c:pt idx="4780">
                  <c:v>-85.799797057999996</c:v>
                </c:pt>
                <c:pt idx="4781">
                  <c:v>-86.891311646000005</c:v>
                </c:pt>
                <c:pt idx="4782">
                  <c:v>-84.618179321</c:v>
                </c:pt>
                <c:pt idx="4783">
                  <c:v>-86.716873168999996</c:v>
                </c:pt>
                <c:pt idx="4784">
                  <c:v>-86.716873168999996</c:v>
                </c:pt>
                <c:pt idx="4785">
                  <c:v>-85.212303161999998</c:v>
                </c:pt>
                <c:pt idx="4786">
                  <c:v>-84.262016295999999</c:v>
                </c:pt>
                <c:pt idx="4787">
                  <c:v>-84.262016295999999</c:v>
                </c:pt>
                <c:pt idx="4788">
                  <c:v>-87.745315551999994</c:v>
                </c:pt>
                <c:pt idx="4789">
                  <c:v>-82.632942200000002</c:v>
                </c:pt>
                <c:pt idx="4790">
                  <c:v>-86.139663696</c:v>
                </c:pt>
                <c:pt idx="4791">
                  <c:v>-86.139663696</c:v>
                </c:pt>
                <c:pt idx="4792">
                  <c:v>-84.469390868999994</c:v>
                </c:pt>
                <c:pt idx="4793">
                  <c:v>-83.904357910000002</c:v>
                </c:pt>
                <c:pt idx="4794">
                  <c:v>-83.904357910000002</c:v>
                </c:pt>
                <c:pt idx="4795">
                  <c:v>-83.938362122000001</c:v>
                </c:pt>
                <c:pt idx="4796">
                  <c:v>-86.126846313000001</c:v>
                </c:pt>
                <c:pt idx="4797">
                  <c:v>-84.026000976999995</c:v>
                </c:pt>
                <c:pt idx="4798">
                  <c:v>-84.026000976999995</c:v>
                </c:pt>
                <c:pt idx="4799">
                  <c:v>-87.441429138000004</c:v>
                </c:pt>
                <c:pt idx="4800">
                  <c:v>-84.207778931000007</c:v>
                </c:pt>
                <c:pt idx="4801">
                  <c:v>-84.974166870000005</c:v>
                </c:pt>
                <c:pt idx="4802">
                  <c:v>-84.974166870000005</c:v>
                </c:pt>
                <c:pt idx="4803">
                  <c:v>-86.453132628999995</c:v>
                </c:pt>
                <c:pt idx="4804">
                  <c:v>-86.041168213000006</c:v>
                </c:pt>
                <c:pt idx="4805">
                  <c:v>-86.041168213000006</c:v>
                </c:pt>
                <c:pt idx="4806">
                  <c:v>-83.184532165999997</c:v>
                </c:pt>
                <c:pt idx="4807">
                  <c:v>-84.387245178000001</c:v>
                </c:pt>
                <c:pt idx="4808">
                  <c:v>-84.753425598000007</c:v>
                </c:pt>
                <c:pt idx="4809">
                  <c:v>-84.753425598000007</c:v>
                </c:pt>
                <c:pt idx="4810">
                  <c:v>-84.388137817</c:v>
                </c:pt>
                <c:pt idx="4811">
                  <c:v>-85.061157226999995</c:v>
                </c:pt>
                <c:pt idx="4812">
                  <c:v>-85.061157226999995</c:v>
                </c:pt>
                <c:pt idx="4813">
                  <c:v>-85.826164246000005</c:v>
                </c:pt>
                <c:pt idx="4814">
                  <c:v>-86.436614989999995</c:v>
                </c:pt>
                <c:pt idx="4815">
                  <c:v>-86.044937133999994</c:v>
                </c:pt>
                <c:pt idx="4816">
                  <c:v>-86.044937133999994</c:v>
                </c:pt>
                <c:pt idx="4817">
                  <c:v>-88.061637877999999</c:v>
                </c:pt>
                <c:pt idx="4818">
                  <c:v>-84.401321410999998</c:v>
                </c:pt>
                <c:pt idx="4819">
                  <c:v>-84.401321410999998</c:v>
                </c:pt>
                <c:pt idx="4820">
                  <c:v>-86.019165039000001</c:v>
                </c:pt>
                <c:pt idx="4821">
                  <c:v>-83.811264038000004</c:v>
                </c:pt>
                <c:pt idx="4822">
                  <c:v>-86.507797241000006</c:v>
                </c:pt>
                <c:pt idx="4823">
                  <c:v>-86.507797241000006</c:v>
                </c:pt>
                <c:pt idx="4824">
                  <c:v>-83.280372619999994</c:v>
                </c:pt>
                <c:pt idx="4825">
                  <c:v>-84.354400635000005</c:v>
                </c:pt>
                <c:pt idx="4826">
                  <c:v>-84.354400635000005</c:v>
                </c:pt>
                <c:pt idx="4827">
                  <c:v>-87.533699036000002</c:v>
                </c:pt>
                <c:pt idx="4828">
                  <c:v>-82.689727782999995</c:v>
                </c:pt>
                <c:pt idx="4829">
                  <c:v>-85.393432617000002</c:v>
                </c:pt>
                <c:pt idx="4830">
                  <c:v>-85.393432617000002</c:v>
                </c:pt>
                <c:pt idx="4831">
                  <c:v>-83.819709778000004</c:v>
                </c:pt>
                <c:pt idx="4832">
                  <c:v>-84.996742248999993</c:v>
                </c:pt>
                <c:pt idx="4833">
                  <c:v>-85.333656310999999</c:v>
                </c:pt>
                <c:pt idx="4834">
                  <c:v>-85.333656310999999</c:v>
                </c:pt>
                <c:pt idx="4835">
                  <c:v>-83.624710082999997</c:v>
                </c:pt>
                <c:pt idx="4836">
                  <c:v>-86.527099609000004</c:v>
                </c:pt>
                <c:pt idx="4837">
                  <c:v>-86.527099609000004</c:v>
                </c:pt>
                <c:pt idx="4838">
                  <c:v>-82.155204772999994</c:v>
                </c:pt>
                <c:pt idx="4839">
                  <c:v>-87.542747497999997</c:v>
                </c:pt>
                <c:pt idx="4840">
                  <c:v>-84.650367736999996</c:v>
                </c:pt>
                <c:pt idx="4841">
                  <c:v>-84.650367736999996</c:v>
                </c:pt>
                <c:pt idx="4842">
                  <c:v>-83.852210998999993</c:v>
                </c:pt>
                <c:pt idx="4843">
                  <c:v>-82.202293396000002</c:v>
                </c:pt>
                <c:pt idx="4844">
                  <c:v>-82.202293396000002</c:v>
                </c:pt>
                <c:pt idx="4845">
                  <c:v>-85.698471068999993</c:v>
                </c:pt>
                <c:pt idx="4846">
                  <c:v>-82.824562072999996</c:v>
                </c:pt>
                <c:pt idx="4847">
                  <c:v>-84.571762085000003</c:v>
                </c:pt>
                <c:pt idx="4848">
                  <c:v>-84.571762085000003</c:v>
                </c:pt>
                <c:pt idx="4849">
                  <c:v>-84.522789001000007</c:v>
                </c:pt>
                <c:pt idx="4850">
                  <c:v>-86.024848938000005</c:v>
                </c:pt>
                <c:pt idx="4851">
                  <c:v>-86.024848938000005</c:v>
                </c:pt>
                <c:pt idx="4852">
                  <c:v>-82.644142150999997</c:v>
                </c:pt>
                <c:pt idx="4853">
                  <c:v>-84.570777892999999</c:v>
                </c:pt>
                <c:pt idx="4854">
                  <c:v>-83.304214478000006</c:v>
                </c:pt>
                <c:pt idx="4855">
                  <c:v>-83.304214478000006</c:v>
                </c:pt>
                <c:pt idx="4856">
                  <c:v>-85.560272217000005</c:v>
                </c:pt>
                <c:pt idx="4857">
                  <c:v>-85.909156799000002</c:v>
                </c:pt>
                <c:pt idx="4858">
                  <c:v>-85.909156799000002</c:v>
                </c:pt>
                <c:pt idx="4859">
                  <c:v>-86.398582458000007</c:v>
                </c:pt>
                <c:pt idx="4860">
                  <c:v>-85.988777161000002</c:v>
                </c:pt>
                <c:pt idx="4861">
                  <c:v>-81.877021790000001</c:v>
                </c:pt>
                <c:pt idx="4862">
                  <c:v>-81.877021790000001</c:v>
                </c:pt>
                <c:pt idx="4863">
                  <c:v>-83.801383971999996</c:v>
                </c:pt>
                <c:pt idx="4864">
                  <c:v>-85.948410034000005</c:v>
                </c:pt>
                <c:pt idx="4865">
                  <c:v>-85.948410034000005</c:v>
                </c:pt>
                <c:pt idx="4866">
                  <c:v>-87.090538025000001</c:v>
                </c:pt>
                <c:pt idx="4867">
                  <c:v>-87.902236938000001</c:v>
                </c:pt>
                <c:pt idx="4868">
                  <c:v>-85.127899170000006</c:v>
                </c:pt>
                <c:pt idx="4869">
                  <c:v>-85.127899170000006</c:v>
                </c:pt>
                <c:pt idx="4870">
                  <c:v>-85.022720336999996</c:v>
                </c:pt>
                <c:pt idx="4871">
                  <c:v>-85.809303283999995</c:v>
                </c:pt>
                <c:pt idx="4872">
                  <c:v>-86.523643493999998</c:v>
                </c:pt>
                <c:pt idx="4873">
                  <c:v>-86.523643493999998</c:v>
                </c:pt>
                <c:pt idx="4874">
                  <c:v>-84.356483459000003</c:v>
                </c:pt>
                <c:pt idx="4875">
                  <c:v>-82.434844971000004</c:v>
                </c:pt>
                <c:pt idx="4876">
                  <c:v>-82.434844971000004</c:v>
                </c:pt>
                <c:pt idx="4877">
                  <c:v>-86.768218993999994</c:v>
                </c:pt>
                <c:pt idx="4878">
                  <c:v>-87.733505249000004</c:v>
                </c:pt>
                <c:pt idx="4879">
                  <c:v>-85.403259277000004</c:v>
                </c:pt>
                <c:pt idx="4880">
                  <c:v>-85.403259277000004</c:v>
                </c:pt>
                <c:pt idx="4881">
                  <c:v>-86.144668578999998</c:v>
                </c:pt>
                <c:pt idx="4882">
                  <c:v>-85.712745666999993</c:v>
                </c:pt>
                <c:pt idx="4883">
                  <c:v>-85.712745666999993</c:v>
                </c:pt>
                <c:pt idx="4884">
                  <c:v>-85.489257812999995</c:v>
                </c:pt>
                <c:pt idx="4885">
                  <c:v>-85.935935974000003</c:v>
                </c:pt>
                <c:pt idx="4886">
                  <c:v>-81.833663939999994</c:v>
                </c:pt>
                <c:pt idx="4887">
                  <c:v>-81.833663939999994</c:v>
                </c:pt>
                <c:pt idx="4888">
                  <c:v>-84.161315918</c:v>
                </c:pt>
                <c:pt idx="4889">
                  <c:v>-87.244697571000003</c:v>
                </c:pt>
                <c:pt idx="4890">
                  <c:v>-84.658988953000005</c:v>
                </c:pt>
                <c:pt idx="4891">
                  <c:v>-84.658988953000005</c:v>
                </c:pt>
                <c:pt idx="4892">
                  <c:v>-82.929298400999997</c:v>
                </c:pt>
                <c:pt idx="4893">
                  <c:v>-85.504295349000003</c:v>
                </c:pt>
                <c:pt idx="4894">
                  <c:v>-85.504295349000003</c:v>
                </c:pt>
                <c:pt idx="4895">
                  <c:v>-82.734893799000005</c:v>
                </c:pt>
                <c:pt idx="4896">
                  <c:v>-83.489898682000003</c:v>
                </c:pt>
                <c:pt idx="4897">
                  <c:v>-84.345100403000004</c:v>
                </c:pt>
                <c:pt idx="4898">
                  <c:v>-84.345100403000004</c:v>
                </c:pt>
                <c:pt idx="4899">
                  <c:v>-86.339302063000005</c:v>
                </c:pt>
                <c:pt idx="4900">
                  <c:v>-87.898262024000005</c:v>
                </c:pt>
                <c:pt idx="4901">
                  <c:v>-87.898262024000005</c:v>
                </c:pt>
                <c:pt idx="4902">
                  <c:v>-84.651786803999997</c:v>
                </c:pt>
                <c:pt idx="4903">
                  <c:v>-88.562286377000007</c:v>
                </c:pt>
                <c:pt idx="4904">
                  <c:v>-86.519180297999995</c:v>
                </c:pt>
                <c:pt idx="4905">
                  <c:v>-86.519180297999995</c:v>
                </c:pt>
                <c:pt idx="4906">
                  <c:v>-87.279228209999999</c:v>
                </c:pt>
                <c:pt idx="4907">
                  <c:v>-86.046333313000005</c:v>
                </c:pt>
                <c:pt idx="4908">
                  <c:v>-84.724067688000005</c:v>
                </c:pt>
                <c:pt idx="4909">
                  <c:v>-84.724067688000005</c:v>
                </c:pt>
                <c:pt idx="4910">
                  <c:v>-83.833854674999998</c:v>
                </c:pt>
                <c:pt idx="4911">
                  <c:v>-86.633605957</c:v>
                </c:pt>
                <c:pt idx="4912">
                  <c:v>-86.633605957</c:v>
                </c:pt>
                <c:pt idx="4913">
                  <c:v>-84.970832825000002</c:v>
                </c:pt>
                <c:pt idx="4914">
                  <c:v>-82.645645142000006</c:v>
                </c:pt>
                <c:pt idx="4915">
                  <c:v>-87.794876099000007</c:v>
                </c:pt>
                <c:pt idx="4916">
                  <c:v>-87.794876099000007</c:v>
                </c:pt>
                <c:pt idx="4917">
                  <c:v>-84.729248046999999</c:v>
                </c:pt>
                <c:pt idx="4918">
                  <c:v>-83.075378418</c:v>
                </c:pt>
                <c:pt idx="4919">
                  <c:v>-83.075378418</c:v>
                </c:pt>
                <c:pt idx="4920">
                  <c:v>-84.363464355000005</c:v>
                </c:pt>
                <c:pt idx="4921">
                  <c:v>-84.405273437999995</c:v>
                </c:pt>
                <c:pt idx="4922">
                  <c:v>-87.157997131000002</c:v>
                </c:pt>
                <c:pt idx="4923">
                  <c:v>-87.157997131000002</c:v>
                </c:pt>
                <c:pt idx="4924">
                  <c:v>-83.309074401999993</c:v>
                </c:pt>
                <c:pt idx="4925">
                  <c:v>-88.723686217999997</c:v>
                </c:pt>
                <c:pt idx="4926">
                  <c:v>-88.723686217999997</c:v>
                </c:pt>
                <c:pt idx="4927">
                  <c:v>-83.755462645999998</c:v>
                </c:pt>
                <c:pt idx="4928">
                  <c:v>-88.130874633999994</c:v>
                </c:pt>
                <c:pt idx="4929">
                  <c:v>-84.208274841000005</c:v>
                </c:pt>
                <c:pt idx="4930">
                  <c:v>-84.208274841000005</c:v>
                </c:pt>
                <c:pt idx="4931">
                  <c:v>-87.302070618000002</c:v>
                </c:pt>
                <c:pt idx="4932">
                  <c:v>-86.174049377000003</c:v>
                </c:pt>
                <c:pt idx="4933">
                  <c:v>-86.174049377000003</c:v>
                </c:pt>
                <c:pt idx="4934">
                  <c:v>-86.657760620000005</c:v>
                </c:pt>
                <c:pt idx="4935">
                  <c:v>-86.062263489000003</c:v>
                </c:pt>
                <c:pt idx="4936">
                  <c:v>-88.128295898000005</c:v>
                </c:pt>
                <c:pt idx="4937">
                  <c:v>-88.128295898000005</c:v>
                </c:pt>
                <c:pt idx="4938">
                  <c:v>-86.062347411999994</c:v>
                </c:pt>
                <c:pt idx="4939">
                  <c:v>-88.675407410000005</c:v>
                </c:pt>
                <c:pt idx="4940">
                  <c:v>-83.878471375000004</c:v>
                </c:pt>
                <c:pt idx="4941">
                  <c:v>-83.878471375000004</c:v>
                </c:pt>
                <c:pt idx="4942">
                  <c:v>-85.653656006000006</c:v>
                </c:pt>
                <c:pt idx="4943">
                  <c:v>-85.523826599000003</c:v>
                </c:pt>
                <c:pt idx="4944">
                  <c:v>-85.523826599000003</c:v>
                </c:pt>
                <c:pt idx="4945">
                  <c:v>-83.833381653000004</c:v>
                </c:pt>
                <c:pt idx="4946">
                  <c:v>-83.596748352000006</c:v>
                </c:pt>
                <c:pt idx="4947">
                  <c:v>-83.924018860000004</c:v>
                </c:pt>
                <c:pt idx="4948">
                  <c:v>-83.924018860000004</c:v>
                </c:pt>
                <c:pt idx="4949">
                  <c:v>-88.853988646999994</c:v>
                </c:pt>
                <c:pt idx="4950">
                  <c:v>-82.772361755000006</c:v>
                </c:pt>
                <c:pt idx="4951">
                  <c:v>-82.772361755000006</c:v>
                </c:pt>
                <c:pt idx="4952">
                  <c:v>-81.982215881000002</c:v>
                </c:pt>
                <c:pt idx="4953">
                  <c:v>-85.173713684000006</c:v>
                </c:pt>
                <c:pt idx="4954">
                  <c:v>-87.279205321999996</c:v>
                </c:pt>
                <c:pt idx="4955">
                  <c:v>-87.279205321999996</c:v>
                </c:pt>
                <c:pt idx="4956">
                  <c:v>-84.544670104999994</c:v>
                </c:pt>
                <c:pt idx="4957">
                  <c:v>-84.982795714999995</c:v>
                </c:pt>
                <c:pt idx="4958">
                  <c:v>-84.982795714999995</c:v>
                </c:pt>
                <c:pt idx="4959">
                  <c:v>-84.379394531000003</c:v>
                </c:pt>
                <c:pt idx="4960">
                  <c:v>-84.700141907000003</c:v>
                </c:pt>
                <c:pt idx="4961">
                  <c:v>-86.326454162999994</c:v>
                </c:pt>
                <c:pt idx="4962">
                  <c:v>-86.326454162999994</c:v>
                </c:pt>
                <c:pt idx="4963">
                  <c:v>-86.098533630000006</c:v>
                </c:pt>
                <c:pt idx="4964">
                  <c:v>-86.615547179999993</c:v>
                </c:pt>
                <c:pt idx="4965">
                  <c:v>-86.615547179999993</c:v>
                </c:pt>
                <c:pt idx="4966">
                  <c:v>-85.837425232000001</c:v>
                </c:pt>
                <c:pt idx="4967">
                  <c:v>-89.092010497999993</c:v>
                </c:pt>
                <c:pt idx="4968">
                  <c:v>-82.732078552000004</c:v>
                </c:pt>
                <c:pt idx="4969">
                  <c:v>-82.732078552000004</c:v>
                </c:pt>
                <c:pt idx="4970">
                  <c:v>-85.145317078000005</c:v>
                </c:pt>
                <c:pt idx="4971">
                  <c:v>-85.041206360000004</c:v>
                </c:pt>
                <c:pt idx="4972">
                  <c:v>-85.041206360000004</c:v>
                </c:pt>
                <c:pt idx="4973">
                  <c:v>-84.118881225999999</c:v>
                </c:pt>
                <c:pt idx="4974">
                  <c:v>-85.009742736999996</c:v>
                </c:pt>
                <c:pt idx="4975">
                  <c:v>-80.908279418999996</c:v>
                </c:pt>
                <c:pt idx="4976">
                  <c:v>-80.908279418999996</c:v>
                </c:pt>
                <c:pt idx="4977">
                  <c:v>-87.678871154999996</c:v>
                </c:pt>
                <c:pt idx="4978">
                  <c:v>-83.743888854999994</c:v>
                </c:pt>
                <c:pt idx="4979">
                  <c:v>-85.191497803000004</c:v>
                </c:pt>
                <c:pt idx="4980">
                  <c:v>-85.191497803000004</c:v>
                </c:pt>
                <c:pt idx="4981">
                  <c:v>-84.631668090999995</c:v>
                </c:pt>
                <c:pt idx="4982">
                  <c:v>-85.716552734000004</c:v>
                </c:pt>
                <c:pt idx="4983">
                  <c:v>-85.716552734000004</c:v>
                </c:pt>
                <c:pt idx="4984">
                  <c:v>-81.756233214999995</c:v>
                </c:pt>
                <c:pt idx="4985">
                  <c:v>-87.477432250999996</c:v>
                </c:pt>
                <c:pt idx="4986">
                  <c:v>-83.230300903</c:v>
                </c:pt>
                <c:pt idx="4987">
                  <c:v>-83.230300903</c:v>
                </c:pt>
                <c:pt idx="4988">
                  <c:v>-83.323371886999993</c:v>
                </c:pt>
                <c:pt idx="4989">
                  <c:v>-82.740112304999997</c:v>
                </c:pt>
                <c:pt idx="4990">
                  <c:v>-82.740112304999997</c:v>
                </c:pt>
                <c:pt idx="4991">
                  <c:v>-80.757957458000007</c:v>
                </c:pt>
                <c:pt idx="4992">
                  <c:v>-84.995307921999995</c:v>
                </c:pt>
                <c:pt idx="4993">
                  <c:v>-89.042816161999994</c:v>
                </c:pt>
                <c:pt idx="4994">
                  <c:v>-89.042816161999994</c:v>
                </c:pt>
                <c:pt idx="4995">
                  <c:v>-82.579772949000002</c:v>
                </c:pt>
                <c:pt idx="4996">
                  <c:v>-84.572433472</c:v>
                </c:pt>
                <c:pt idx="4997">
                  <c:v>-85.287055968999994</c:v>
                </c:pt>
                <c:pt idx="4998">
                  <c:v>-85.287055968999994</c:v>
                </c:pt>
                <c:pt idx="4999">
                  <c:v>-85.942359924000002</c:v>
                </c:pt>
                <c:pt idx="5000">
                  <c:v>-84.722099303999997</c:v>
                </c:pt>
                <c:pt idx="5001">
                  <c:v>-84.722099303999997</c:v>
                </c:pt>
                <c:pt idx="5002">
                  <c:v>-86.892402649000005</c:v>
                </c:pt>
                <c:pt idx="5003">
                  <c:v>-86.678581238000007</c:v>
                </c:pt>
                <c:pt idx="5004">
                  <c:v>-86.509620666999993</c:v>
                </c:pt>
                <c:pt idx="5005">
                  <c:v>-86.509620666999993</c:v>
                </c:pt>
                <c:pt idx="5006">
                  <c:v>-86.879409789999997</c:v>
                </c:pt>
                <c:pt idx="5007">
                  <c:v>-85.037017821999996</c:v>
                </c:pt>
                <c:pt idx="5008">
                  <c:v>-85.037017821999996</c:v>
                </c:pt>
                <c:pt idx="5009">
                  <c:v>-84.246971130000006</c:v>
                </c:pt>
                <c:pt idx="5010">
                  <c:v>-85.671340942</c:v>
                </c:pt>
                <c:pt idx="5011">
                  <c:v>-85.828292847</c:v>
                </c:pt>
                <c:pt idx="5012">
                  <c:v>-85.828292847</c:v>
                </c:pt>
                <c:pt idx="5013">
                  <c:v>-87.609237671000002</c:v>
                </c:pt>
                <c:pt idx="5014">
                  <c:v>-82.843040466000005</c:v>
                </c:pt>
                <c:pt idx="5015">
                  <c:v>-82.843040466000005</c:v>
                </c:pt>
                <c:pt idx="5016">
                  <c:v>-81.516418457</c:v>
                </c:pt>
                <c:pt idx="5017">
                  <c:v>-86.187347411999994</c:v>
                </c:pt>
                <c:pt idx="5018">
                  <c:v>-81.477066039999997</c:v>
                </c:pt>
                <c:pt idx="5019">
                  <c:v>-81.477066039999997</c:v>
                </c:pt>
                <c:pt idx="5020">
                  <c:v>-85.736366271999998</c:v>
                </c:pt>
                <c:pt idx="5021">
                  <c:v>-85.990577697999996</c:v>
                </c:pt>
                <c:pt idx="5022">
                  <c:v>-84.165237426999994</c:v>
                </c:pt>
                <c:pt idx="5023">
                  <c:v>-84.165237426999994</c:v>
                </c:pt>
                <c:pt idx="5024">
                  <c:v>-85.794334411999998</c:v>
                </c:pt>
                <c:pt idx="5025">
                  <c:v>-87.934837341000005</c:v>
                </c:pt>
                <c:pt idx="5026">
                  <c:v>-87.934837341000005</c:v>
                </c:pt>
                <c:pt idx="5027">
                  <c:v>-84.897537231000001</c:v>
                </c:pt>
                <c:pt idx="5028">
                  <c:v>-83.017883300999998</c:v>
                </c:pt>
                <c:pt idx="5029">
                  <c:v>-83.320976256999998</c:v>
                </c:pt>
                <c:pt idx="5030">
                  <c:v>-83.320976256999998</c:v>
                </c:pt>
                <c:pt idx="5031">
                  <c:v>-83.565711974999999</c:v>
                </c:pt>
                <c:pt idx="5032">
                  <c:v>-84.336677550999994</c:v>
                </c:pt>
                <c:pt idx="5033">
                  <c:v>-84.052528381000002</c:v>
                </c:pt>
                <c:pt idx="5034">
                  <c:v>-84.052528381000002</c:v>
                </c:pt>
                <c:pt idx="5035">
                  <c:v>-89.765655518000003</c:v>
                </c:pt>
                <c:pt idx="5036">
                  <c:v>-84.067024231000005</c:v>
                </c:pt>
                <c:pt idx="5037">
                  <c:v>-84.067024231000005</c:v>
                </c:pt>
                <c:pt idx="5038">
                  <c:v>-85.901298522999994</c:v>
                </c:pt>
                <c:pt idx="5039">
                  <c:v>-85.077491760000001</c:v>
                </c:pt>
                <c:pt idx="5040">
                  <c:v>-84.104682921999995</c:v>
                </c:pt>
                <c:pt idx="5041">
                  <c:v>-84.104682921999995</c:v>
                </c:pt>
                <c:pt idx="5042">
                  <c:v>-85.109237671000002</c:v>
                </c:pt>
                <c:pt idx="5043">
                  <c:v>-84.550880432</c:v>
                </c:pt>
                <c:pt idx="5044">
                  <c:v>-84.550880432</c:v>
                </c:pt>
                <c:pt idx="5045">
                  <c:v>-87.799285889000004</c:v>
                </c:pt>
                <c:pt idx="5046">
                  <c:v>-87.267730713000006</c:v>
                </c:pt>
                <c:pt idx="5047">
                  <c:v>-89.386688231999997</c:v>
                </c:pt>
                <c:pt idx="5048">
                  <c:v>-89.386688231999997</c:v>
                </c:pt>
                <c:pt idx="5049">
                  <c:v>-87.784049988000007</c:v>
                </c:pt>
                <c:pt idx="5050">
                  <c:v>-83.983489989999995</c:v>
                </c:pt>
                <c:pt idx="5051">
                  <c:v>-83.983489989999995</c:v>
                </c:pt>
                <c:pt idx="5052">
                  <c:v>-85.924011230000005</c:v>
                </c:pt>
                <c:pt idx="5053">
                  <c:v>-81.645233153999996</c:v>
                </c:pt>
                <c:pt idx="5054">
                  <c:v>-89.561187743999994</c:v>
                </c:pt>
                <c:pt idx="5055">
                  <c:v>-89.561187743999994</c:v>
                </c:pt>
                <c:pt idx="5056">
                  <c:v>-83.239303589000002</c:v>
                </c:pt>
                <c:pt idx="5057">
                  <c:v>-83.227241516000007</c:v>
                </c:pt>
                <c:pt idx="5058">
                  <c:v>-83.227241516000007</c:v>
                </c:pt>
                <c:pt idx="5059">
                  <c:v>-85.479591369999994</c:v>
                </c:pt>
                <c:pt idx="5060">
                  <c:v>-84.645256042</c:v>
                </c:pt>
                <c:pt idx="5061">
                  <c:v>-86.107650757000002</c:v>
                </c:pt>
                <c:pt idx="5062">
                  <c:v>-86.107650757000002</c:v>
                </c:pt>
                <c:pt idx="5063">
                  <c:v>-86.555007935000006</c:v>
                </c:pt>
                <c:pt idx="5064">
                  <c:v>-84.663902282999999</c:v>
                </c:pt>
                <c:pt idx="5065">
                  <c:v>-85.030754088999998</c:v>
                </c:pt>
                <c:pt idx="5066">
                  <c:v>-85.030754088999998</c:v>
                </c:pt>
                <c:pt idx="5067">
                  <c:v>-85.880470275999997</c:v>
                </c:pt>
                <c:pt idx="5068">
                  <c:v>-86.082191467000001</c:v>
                </c:pt>
                <c:pt idx="5069">
                  <c:v>-86.082191467000001</c:v>
                </c:pt>
                <c:pt idx="5070">
                  <c:v>-83.937797545999999</c:v>
                </c:pt>
                <c:pt idx="5071">
                  <c:v>-85.250091553000004</c:v>
                </c:pt>
                <c:pt idx="5072">
                  <c:v>-82.481750488000003</c:v>
                </c:pt>
                <c:pt idx="5073">
                  <c:v>-82.481750488000003</c:v>
                </c:pt>
                <c:pt idx="5074">
                  <c:v>-88.689674377000003</c:v>
                </c:pt>
                <c:pt idx="5075">
                  <c:v>-84.885803222999996</c:v>
                </c:pt>
                <c:pt idx="5076">
                  <c:v>-84.885803222999996</c:v>
                </c:pt>
                <c:pt idx="5077">
                  <c:v>-83.699546814000001</c:v>
                </c:pt>
                <c:pt idx="5078">
                  <c:v>-84.075050353999998</c:v>
                </c:pt>
                <c:pt idx="5079">
                  <c:v>-83.292129517000006</c:v>
                </c:pt>
                <c:pt idx="5080">
                  <c:v>-83.292129517000006</c:v>
                </c:pt>
                <c:pt idx="5081">
                  <c:v>-85.830459594999994</c:v>
                </c:pt>
                <c:pt idx="5082">
                  <c:v>-83.682983398000005</c:v>
                </c:pt>
                <c:pt idx="5083">
                  <c:v>-83.682983398000005</c:v>
                </c:pt>
                <c:pt idx="5084">
                  <c:v>-85.163360596000004</c:v>
                </c:pt>
                <c:pt idx="5085">
                  <c:v>-82.639457703000005</c:v>
                </c:pt>
                <c:pt idx="5086">
                  <c:v>-85.586395264000004</c:v>
                </c:pt>
                <c:pt idx="5087">
                  <c:v>-85.586395264000004</c:v>
                </c:pt>
                <c:pt idx="5088">
                  <c:v>-85.422843932999996</c:v>
                </c:pt>
                <c:pt idx="5089">
                  <c:v>-85.804229735999996</c:v>
                </c:pt>
                <c:pt idx="5090">
                  <c:v>-84.052536011000001</c:v>
                </c:pt>
                <c:pt idx="5091">
                  <c:v>-84.052536011000001</c:v>
                </c:pt>
                <c:pt idx="5092">
                  <c:v>-85.522972107000001</c:v>
                </c:pt>
                <c:pt idx="5093">
                  <c:v>-86.805786132999998</c:v>
                </c:pt>
                <c:pt idx="5094">
                  <c:v>-86.805786132999998</c:v>
                </c:pt>
                <c:pt idx="5095">
                  <c:v>-86.072593689000001</c:v>
                </c:pt>
                <c:pt idx="5096">
                  <c:v>-85.433906554999993</c:v>
                </c:pt>
                <c:pt idx="5097">
                  <c:v>-86.498397827000005</c:v>
                </c:pt>
                <c:pt idx="5098">
                  <c:v>-86.498397827000005</c:v>
                </c:pt>
                <c:pt idx="5099">
                  <c:v>-87.685821532999995</c:v>
                </c:pt>
                <c:pt idx="5100">
                  <c:v>-81.791397094999994</c:v>
                </c:pt>
                <c:pt idx="5101">
                  <c:v>-81.791397094999994</c:v>
                </c:pt>
                <c:pt idx="5102">
                  <c:v>-84.829582213999998</c:v>
                </c:pt>
                <c:pt idx="5103">
                  <c:v>-85.425224303999997</c:v>
                </c:pt>
                <c:pt idx="5104">
                  <c:v>-85.296821593999994</c:v>
                </c:pt>
                <c:pt idx="5105">
                  <c:v>-85.296821593999994</c:v>
                </c:pt>
                <c:pt idx="5106">
                  <c:v>-87.576057434000006</c:v>
                </c:pt>
                <c:pt idx="5107">
                  <c:v>-85.202507018999995</c:v>
                </c:pt>
                <c:pt idx="5108">
                  <c:v>-86.343917847</c:v>
                </c:pt>
                <c:pt idx="5109">
                  <c:v>-86.343917847</c:v>
                </c:pt>
                <c:pt idx="5110">
                  <c:v>-83.985061646000005</c:v>
                </c:pt>
                <c:pt idx="5111">
                  <c:v>-85.416053771999998</c:v>
                </c:pt>
                <c:pt idx="5112">
                  <c:v>-85.416053771999998</c:v>
                </c:pt>
                <c:pt idx="5113">
                  <c:v>-85.904541015999996</c:v>
                </c:pt>
                <c:pt idx="5114">
                  <c:v>-84.609718322999996</c:v>
                </c:pt>
                <c:pt idx="5115">
                  <c:v>-84.204292296999995</c:v>
                </c:pt>
                <c:pt idx="5116">
                  <c:v>-84.204292296999995</c:v>
                </c:pt>
                <c:pt idx="5117">
                  <c:v>-84.896018982000001</c:v>
                </c:pt>
                <c:pt idx="5118">
                  <c:v>-84.095039368000002</c:v>
                </c:pt>
                <c:pt idx="5119">
                  <c:v>-84.095039368000002</c:v>
                </c:pt>
                <c:pt idx="5120">
                  <c:v>-83.012535095000004</c:v>
                </c:pt>
                <c:pt idx="5121">
                  <c:v>-86.762695312999995</c:v>
                </c:pt>
                <c:pt idx="5122">
                  <c:v>-84.019027710000003</c:v>
                </c:pt>
                <c:pt idx="5123">
                  <c:v>-84.019027710000003</c:v>
                </c:pt>
                <c:pt idx="5124">
                  <c:v>-83.574386597</c:v>
                </c:pt>
                <c:pt idx="5125">
                  <c:v>-83.988800049000005</c:v>
                </c:pt>
                <c:pt idx="5126">
                  <c:v>-83.988800049000005</c:v>
                </c:pt>
                <c:pt idx="5127">
                  <c:v>-84.552337645999998</c:v>
                </c:pt>
                <c:pt idx="5128">
                  <c:v>-84.523300171000002</c:v>
                </c:pt>
                <c:pt idx="5129">
                  <c:v>-85.327781677000004</c:v>
                </c:pt>
                <c:pt idx="5130">
                  <c:v>-85.327781677000004</c:v>
                </c:pt>
                <c:pt idx="5131">
                  <c:v>-83.313583374000004</c:v>
                </c:pt>
                <c:pt idx="5132">
                  <c:v>-83.125976562999995</c:v>
                </c:pt>
                <c:pt idx="5133">
                  <c:v>-84.379257202000005</c:v>
                </c:pt>
                <c:pt idx="5134">
                  <c:v>-84.379257202000005</c:v>
                </c:pt>
                <c:pt idx="5135">
                  <c:v>-83.797645568999997</c:v>
                </c:pt>
                <c:pt idx="5136">
                  <c:v>-84.213356017999999</c:v>
                </c:pt>
                <c:pt idx="5137">
                  <c:v>-84.213356017999999</c:v>
                </c:pt>
                <c:pt idx="5138">
                  <c:v>-85.610176085999996</c:v>
                </c:pt>
                <c:pt idx="5139">
                  <c:v>-83.709983825999998</c:v>
                </c:pt>
                <c:pt idx="5140">
                  <c:v>-83.133880614999995</c:v>
                </c:pt>
                <c:pt idx="5141">
                  <c:v>-83.133880614999995</c:v>
                </c:pt>
                <c:pt idx="5142">
                  <c:v>-84.261367797999995</c:v>
                </c:pt>
                <c:pt idx="5143">
                  <c:v>-86.102622986</c:v>
                </c:pt>
                <c:pt idx="5144">
                  <c:v>-86.102622986</c:v>
                </c:pt>
                <c:pt idx="5145">
                  <c:v>-84.020942688000005</c:v>
                </c:pt>
                <c:pt idx="5146">
                  <c:v>-87.601737975999995</c:v>
                </c:pt>
                <c:pt idx="5147">
                  <c:v>-86.015159607000001</c:v>
                </c:pt>
                <c:pt idx="5148">
                  <c:v>-86.015159607000001</c:v>
                </c:pt>
                <c:pt idx="5149">
                  <c:v>-85.370956421000002</c:v>
                </c:pt>
                <c:pt idx="5150">
                  <c:v>-84.127616881999998</c:v>
                </c:pt>
                <c:pt idx="5151">
                  <c:v>-86.663604735999996</c:v>
                </c:pt>
                <c:pt idx="5152">
                  <c:v>-86.663604735999996</c:v>
                </c:pt>
                <c:pt idx="5153">
                  <c:v>-84.110984802000004</c:v>
                </c:pt>
                <c:pt idx="5154">
                  <c:v>-82.026504517000006</c:v>
                </c:pt>
                <c:pt idx="5155">
                  <c:v>-82.026504517000006</c:v>
                </c:pt>
                <c:pt idx="5156">
                  <c:v>-84.930183411000002</c:v>
                </c:pt>
                <c:pt idx="5157">
                  <c:v>-86.978034973000007</c:v>
                </c:pt>
                <c:pt idx="5158">
                  <c:v>-84.980850219999994</c:v>
                </c:pt>
                <c:pt idx="5159">
                  <c:v>-84.980850219999994</c:v>
                </c:pt>
                <c:pt idx="5160">
                  <c:v>-88.250419617000006</c:v>
                </c:pt>
                <c:pt idx="5161">
                  <c:v>-85.411331176999994</c:v>
                </c:pt>
                <c:pt idx="5162">
                  <c:v>-85.411331176999994</c:v>
                </c:pt>
                <c:pt idx="5163">
                  <c:v>-87.330039978000002</c:v>
                </c:pt>
                <c:pt idx="5164">
                  <c:v>-83.966354370000005</c:v>
                </c:pt>
                <c:pt idx="5165">
                  <c:v>-87.985076903999996</c:v>
                </c:pt>
                <c:pt idx="5166">
                  <c:v>-87.985076903999996</c:v>
                </c:pt>
                <c:pt idx="5167">
                  <c:v>-84.771919249999996</c:v>
                </c:pt>
                <c:pt idx="5168">
                  <c:v>-84.879104613999999</c:v>
                </c:pt>
                <c:pt idx="5169">
                  <c:v>-84.879104613999999</c:v>
                </c:pt>
                <c:pt idx="5170">
                  <c:v>-86.097236632999994</c:v>
                </c:pt>
                <c:pt idx="5171">
                  <c:v>-84.213348389000004</c:v>
                </c:pt>
                <c:pt idx="5172">
                  <c:v>-89.193138122999997</c:v>
                </c:pt>
                <c:pt idx="5173">
                  <c:v>-89.193138122999997</c:v>
                </c:pt>
                <c:pt idx="5174">
                  <c:v>-85.782882689999994</c:v>
                </c:pt>
                <c:pt idx="5175">
                  <c:v>-82.138839722</c:v>
                </c:pt>
                <c:pt idx="5176">
                  <c:v>-82.138839722</c:v>
                </c:pt>
                <c:pt idx="5177">
                  <c:v>-85.683349609000004</c:v>
                </c:pt>
                <c:pt idx="5178">
                  <c:v>-85.748062133999994</c:v>
                </c:pt>
                <c:pt idx="5179">
                  <c:v>-85.666213988999999</c:v>
                </c:pt>
                <c:pt idx="5180">
                  <c:v>-85.666213988999999</c:v>
                </c:pt>
                <c:pt idx="5181">
                  <c:v>-86.05796814</c:v>
                </c:pt>
                <c:pt idx="5182">
                  <c:v>-85.109420775999993</c:v>
                </c:pt>
                <c:pt idx="5183">
                  <c:v>-85.109420775999993</c:v>
                </c:pt>
                <c:pt idx="5184">
                  <c:v>-85.128433228000006</c:v>
                </c:pt>
                <c:pt idx="5185">
                  <c:v>-85.047286987000007</c:v>
                </c:pt>
                <c:pt idx="5186">
                  <c:v>-83.774452209000003</c:v>
                </c:pt>
                <c:pt idx="5187">
                  <c:v>-83.774452209000003</c:v>
                </c:pt>
                <c:pt idx="5188">
                  <c:v>-86.439918517999999</c:v>
                </c:pt>
                <c:pt idx="5189">
                  <c:v>-85.382278442</c:v>
                </c:pt>
                <c:pt idx="5190">
                  <c:v>-84.385444641000007</c:v>
                </c:pt>
                <c:pt idx="5191">
                  <c:v>-84.385444641000007</c:v>
                </c:pt>
                <c:pt idx="5192">
                  <c:v>-84.440887450999995</c:v>
                </c:pt>
                <c:pt idx="5193">
                  <c:v>-86.101196289000001</c:v>
                </c:pt>
                <c:pt idx="5194">
                  <c:v>-86.101196289000001</c:v>
                </c:pt>
                <c:pt idx="5195">
                  <c:v>-86.162467957000004</c:v>
                </c:pt>
                <c:pt idx="5196">
                  <c:v>-84.430297851999995</c:v>
                </c:pt>
                <c:pt idx="5197">
                  <c:v>-84.853103637999993</c:v>
                </c:pt>
                <c:pt idx="5198">
                  <c:v>-84.853103637999993</c:v>
                </c:pt>
                <c:pt idx="5199">
                  <c:v>-87.892539978000002</c:v>
                </c:pt>
                <c:pt idx="5200">
                  <c:v>-85.145339965999995</c:v>
                </c:pt>
                <c:pt idx="5201">
                  <c:v>-85.145339965999995</c:v>
                </c:pt>
                <c:pt idx="5202">
                  <c:v>-84.480529785000002</c:v>
                </c:pt>
                <c:pt idx="5203">
                  <c:v>-84.250961304</c:v>
                </c:pt>
                <c:pt idx="5204">
                  <c:v>-86.181884765999996</c:v>
                </c:pt>
                <c:pt idx="5205">
                  <c:v>-86.181884765999996</c:v>
                </c:pt>
                <c:pt idx="5206">
                  <c:v>-83.958801269999995</c:v>
                </c:pt>
                <c:pt idx="5207">
                  <c:v>-85.128479003999999</c:v>
                </c:pt>
                <c:pt idx="5208">
                  <c:v>-83.705932617000002</c:v>
                </c:pt>
                <c:pt idx="5209">
                  <c:v>-83.705932617000002</c:v>
                </c:pt>
                <c:pt idx="5210">
                  <c:v>-88.684577942000004</c:v>
                </c:pt>
                <c:pt idx="5211">
                  <c:v>-84.729026794000006</c:v>
                </c:pt>
                <c:pt idx="5212">
                  <c:v>-84.729026794000006</c:v>
                </c:pt>
                <c:pt idx="5213">
                  <c:v>-85.114318847999996</c:v>
                </c:pt>
                <c:pt idx="5214">
                  <c:v>-85.380126953000001</c:v>
                </c:pt>
                <c:pt idx="5215">
                  <c:v>-86.654182434000006</c:v>
                </c:pt>
                <c:pt idx="5216">
                  <c:v>-86.654182434000006</c:v>
                </c:pt>
                <c:pt idx="5217">
                  <c:v>-85.165954589999998</c:v>
                </c:pt>
                <c:pt idx="5218">
                  <c:v>-85.629676818999997</c:v>
                </c:pt>
                <c:pt idx="5219">
                  <c:v>-85.629676818999997</c:v>
                </c:pt>
                <c:pt idx="5220">
                  <c:v>-86.068344116000006</c:v>
                </c:pt>
                <c:pt idx="5221">
                  <c:v>-89.969123839999995</c:v>
                </c:pt>
                <c:pt idx="5222">
                  <c:v>-84.661354064999998</c:v>
                </c:pt>
                <c:pt idx="5223">
                  <c:v>-84.661354064999998</c:v>
                </c:pt>
                <c:pt idx="5224">
                  <c:v>-89.313583374000004</c:v>
                </c:pt>
                <c:pt idx="5225">
                  <c:v>-85.437088012999993</c:v>
                </c:pt>
                <c:pt idx="5226">
                  <c:v>-85.437088012999993</c:v>
                </c:pt>
                <c:pt idx="5227">
                  <c:v>-88.594726562999995</c:v>
                </c:pt>
                <c:pt idx="5228">
                  <c:v>-84.361007689999994</c:v>
                </c:pt>
                <c:pt idx="5229">
                  <c:v>-86.220718383999994</c:v>
                </c:pt>
                <c:pt idx="5230">
                  <c:v>-86.220718383999994</c:v>
                </c:pt>
                <c:pt idx="5231">
                  <c:v>-83.657356261999993</c:v>
                </c:pt>
                <c:pt idx="5232">
                  <c:v>-84.076667786000002</c:v>
                </c:pt>
                <c:pt idx="5233">
                  <c:v>-84.076667786000002</c:v>
                </c:pt>
                <c:pt idx="5234">
                  <c:v>-82.907806395999998</c:v>
                </c:pt>
                <c:pt idx="5235">
                  <c:v>-85.688018799000005</c:v>
                </c:pt>
                <c:pt idx="5236">
                  <c:v>-83.181442261000001</c:v>
                </c:pt>
                <c:pt idx="5237">
                  <c:v>-83.181442261000001</c:v>
                </c:pt>
                <c:pt idx="5238">
                  <c:v>-82.830879210999996</c:v>
                </c:pt>
                <c:pt idx="5239">
                  <c:v>-86.874084472999996</c:v>
                </c:pt>
                <c:pt idx="5240">
                  <c:v>-86.874084472999996</c:v>
                </c:pt>
                <c:pt idx="5241">
                  <c:v>-84.220298767000003</c:v>
                </c:pt>
                <c:pt idx="5242">
                  <c:v>-84.254188537999994</c:v>
                </c:pt>
                <c:pt idx="5243">
                  <c:v>-86.866134643999999</c:v>
                </c:pt>
                <c:pt idx="5244">
                  <c:v>-86.866134643999999</c:v>
                </c:pt>
                <c:pt idx="5245">
                  <c:v>-87.025993346999996</c:v>
                </c:pt>
                <c:pt idx="5246">
                  <c:v>-83.872207642000006</c:v>
                </c:pt>
                <c:pt idx="5247">
                  <c:v>-86.637252808</c:v>
                </c:pt>
                <c:pt idx="5248">
                  <c:v>-86.637252808</c:v>
                </c:pt>
                <c:pt idx="5249">
                  <c:v>-90.425598144999995</c:v>
                </c:pt>
                <c:pt idx="5250">
                  <c:v>-85.523452758999994</c:v>
                </c:pt>
                <c:pt idx="5251">
                  <c:v>-85.523452758999994</c:v>
                </c:pt>
                <c:pt idx="5252">
                  <c:v>-82.568153381000002</c:v>
                </c:pt>
                <c:pt idx="5253">
                  <c:v>-86.268104553000001</c:v>
                </c:pt>
                <c:pt idx="5254">
                  <c:v>-88.557632446</c:v>
                </c:pt>
                <c:pt idx="5255">
                  <c:v>-88.557632446</c:v>
                </c:pt>
                <c:pt idx="5256">
                  <c:v>-86.317375182999996</c:v>
                </c:pt>
                <c:pt idx="5257">
                  <c:v>-83.866516113000003</c:v>
                </c:pt>
                <c:pt idx="5258">
                  <c:v>-83.866516113000003</c:v>
                </c:pt>
                <c:pt idx="5259">
                  <c:v>-85.795555114999999</c:v>
                </c:pt>
                <c:pt idx="5260">
                  <c:v>-85.287269592000001</c:v>
                </c:pt>
                <c:pt idx="5261">
                  <c:v>-85.078506469999994</c:v>
                </c:pt>
                <c:pt idx="5262">
                  <c:v>-85.078506469999994</c:v>
                </c:pt>
                <c:pt idx="5263">
                  <c:v>-87.064369201999995</c:v>
                </c:pt>
                <c:pt idx="5264">
                  <c:v>-85.192329407000003</c:v>
                </c:pt>
                <c:pt idx="5265">
                  <c:v>-85.196372986</c:v>
                </c:pt>
                <c:pt idx="5266">
                  <c:v>-85.196372986</c:v>
                </c:pt>
                <c:pt idx="5267">
                  <c:v>-82.671028136999993</c:v>
                </c:pt>
                <c:pt idx="5268">
                  <c:v>-84.404434203999998</c:v>
                </c:pt>
                <c:pt idx="5269">
                  <c:v>-84.404434203999998</c:v>
                </c:pt>
                <c:pt idx="5270">
                  <c:v>-87.890762328999998</c:v>
                </c:pt>
                <c:pt idx="5271">
                  <c:v>-84.056091308999996</c:v>
                </c:pt>
                <c:pt idx="5272">
                  <c:v>-85.738403320000003</c:v>
                </c:pt>
                <c:pt idx="5273">
                  <c:v>-85.738403320000003</c:v>
                </c:pt>
                <c:pt idx="5274">
                  <c:v>-87.299331664999997</c:v>
                </c:pt>
                <c:pt idx="5275">
                  <c:v>-86.782623290999993</c:v>
                </c:pt>
                <c:pt idx="5276">
                  <c:v>-86.782623290999993</c:v>
                </c:pt>
                <c:pt idx="5277">
                  <c:v>-85.000137328999998</c:v>
                </c:pt>
                <c:pt idx="5278">
                  <c:v>-85.514183044000006</c:v>
                </c:pt>
                <c:pt idx="5279">
                  <c:v>-85.889198303000001</c:v>
                </c:pt>
                <c:pt idx="5280">
                  <c:v>-85.889198303000001</c:v>
                </c:pt>
                <c:pt idx="5281">
                  <c:v>-84.093307495000005</c:v>
                </c:pt>
                <c:pt idx="5282">
                  <c:v>-86.817222595000004</c:v>
                </c:pt>
                <c:pt idx="5283">
                  <c:v>-87.427177428999997</c:v>
                </c:pt>
                <c:pt idx="5284">
                  <c:v>-87.427177428999997</c:v>
                </c:pt>
                <c:pt idx="5285">
                  <c:v>-87.139068604000002</c:v>
                </c:pt>
                <c:pt idx="5286">
                  <c:v>-85.128974915000001</c:v>
                </c:pt>
                <c:pt idx="5287">
                  <c:v>-85.128974915000001</c:v>
                </c:pt>
                <c:pt idx="5288">
                  <c:v>-85.715065002000003</c:v>
                </c:pt>
                <c:pt idx="5289">
                  <c:v>-84.563880920000003</c:v>
                </c:pt>
                <c:pt idx="5290">
                  <c:v>-86.158096313000001</c:v>
                </c:pt>
                <c:pt idx="5291">
                  <c:v>-86.158096313000001</c:v>
                </c:pt>
                <c:pt idx="5292">
                  <c:v>-87.898200989000003</c:v>
                </c:pt>
                <c:pt idx="5293">
                  <c:v>-84.587417603000006</c:v>
                </c:pt>
                <c:pt idx="5294">
                  <c:v>-84.587417603000006</c:v>
                </c:pt>
                <c:pt idx="5295">
                  <c:v>-85.266075134000005</c:v>
                </c:pt>
                <c:pt idx="5296">
                  <c:v>-86.668457031000003</c:v>
                </c:pt>
                <c:pt idx="5297">
                  <c:v>-85.290893554999997</c:v>
                </c:pt>
                <c:pt idx="5298">
                  <c:v>-85.290893554999997</c:v>
                </c:pt>
                <c:pt idx="5299">
                  <c:v>-85.748619079999997</c:v>
                </c:pt>
                <c:pt idx="5300">
                  <c:v>-84.718917847</c:v>
                </c:pt>
                <c:pt idx="5301">
                  <c:v>-82.359519958000007</c:v>
                </c:pt>
                <c:pt idx="5302">
                  <c:v>-82.359519958000007</c:v>
                </c:pt>
                <c:pt idx="5303">
                  <c:v>-84.317756653000004</c:v>
                </c:pt>
                <c:pt idx="5304">
                  <c:v>-85.676460266000007</c:v>
                </c:pt>
                <c:pt idx="5305">
                  <c:v>-85.676460266000007</c:v>
                </c:pt>
                <c:pt idx="5306">
                  <c:v>-83.576622009000005</c:v>
                </c:pt>
                <c:pt idx="5307">
                  <c:v>-88.575042725000003</c:v>
                </c:pt>
                <c:pt idx="5308">
                  <c:v>-84.809196471999996</c:v>
                </c:pt>
                <c:pt idx="5309">
                  <c:v>-84.809196471999996</c:v>
                </c:pt>
                <c:pt idx="5310">
                  <c:v>-88.44140625</c:v>
                </c:pt>
                <c:pt idx="5311">
                  <c:v>-82.879608153999996</c:v>
                </c:pt>
                <c:pt idx="5312">
                  <c:v>-82.879608153999996</c:v>
                </c:pt>
                <c:pt idx="5313">
                  <c:v>-86.907348632999998</c:v>
                </c:pt>
                <c:pt idx="5314">
                  <c:v>-85.493629455999994</c:v>
                </c:pt>
                <c:pt idx="5315">
                  <c:v>-86.335639954000001</c:v>
                </c:pt>
                <c:pt idx="5316">
                  <c:v>-86.335639954000001</c:v>
                </c:pt>
                <c:pt idx="5317">
                  <c:v>-82.466850281000006</c:v>
                </c:pt>
                <c:pt idx="5318">
                  <c:v>-81.246330260999997</c:v>
                </c:pt>
                <c:pt idx="5319">
                  <c:v>-84.661926269999995</c:v>
                </c:pt>
                <c:pt idx="5320">
                  <c:v>-84.661926269999995</c:v>
                </c:pt>
                <c:pt idx="5321">
                  <c:v>-83.599952697999996</c:v>
                </c:pt>
                <c:pt idx="5322">
                  <c:v>-84.192756653000004</c:v>
                </c:pt>
                <c:pt idx="5323">
                  <c:v>-84.192756653000004</c:v>
                </c:pt>
                <c:pt idx="5324">
                  <c:v>-82.891159058</c:v>
                </c:pt>
                <c:pt idx="5325">
                  <c:v>-84.727966308999996</c:v>
                </c:pt>
                <c:pt idx="5326">
                  <c:v>-87.654937743999994</c:v>
                </c:pt>
                <c:pt idx="5327">
                  <c:v>-87.654937743999994</c:v>
                </c:pt>
                <c:pt idx="5328">
                  <c:v>-85.346427917</c:v>
                </c:pt>
                <c:pt idx="5329">
                  <c:v>-84.493156432999996</c:v>
                </c:pt>
                <c:pt idx="5330">
                  <c:v>-84.493156432999996</c:v>
                </c:pt>
                <c:pt idx="5331">
                  <c:v>-85.884246825999995</c:v>
                </c:pt>
                <c:pt idx="5332">
                  <c:v>-83.462844849000007</c:v>
                </c:pt>
                <c:pt idx="5333">
                  <c:v>-85.280914307000003</c:v>
                </c:pt>
                <c:pt idx="5334">
                  <c:v>-85.280914307000003</c:v>
                </c:pt>
                <c:pt idx="5335">
                  <c:v>-81.636024474999999</c:v>
                </c:pt>
                <c:pt idx="5336">
                  <c:v>-89.185585021999998</c:v>
                </c:pt>
                <c:pt idx="5337">
                  <c:v>-89.185585021999998</c:v>
                </c:pt>
                <c:pt idx="5338">
                  <c:v>-87.039939880000006</c:v>
                </c:pt>
                <c:pt idx="5339">
                  <c:v>-84.390472411999994</c:v>
                </c:pt>
                <c:pt idx="5340">
                  <c:v>-88.812667847</c:v>
                </c:pt>
                <c:pt idx="5341">
                  <c:v>-88.812667847</c:v>
                </c:pt>
                <c:pt idx="5342">
                  <c:v>-85.525657654</c:v>
                </c:pt>
                <c:pt idx="5343">
                  <c:v>-86.340057372999993</c:v>
                </c:pt>
                <c:pt idx="5344">
                  <c:v>-85.389686584000003</c:v>
                </c:pt>
                <c:pt idx="5345">
                  <c:v>-85.389686584000003</c:v>
                </c:pt>
                <c:pt idx="5346">
                  <c:v>-85.139984131000006</c:v>
                </c:pt>
                <c:pt idx="5347">
                  <c:v>-84.365386963000006</c:v>
                </c:pt>
                <c:pt idx="5348">
                  <c:v>-84.365386963000006</c:v>
                </c:pt>
                <c:pt idx="5349">
                  <c:v>-83.617034911999994</c:v>
                </c:pt>
                <c:pt idx="5350">
                  <c:v>-86.620223999000004</c:v>
                </c:pt>
                <c:pt idx="5351">
                  <c:v>-85.618087768999999</c:v>
                </c:pt>
                <c:pt idx="5352">
                  <c:v>-85.618087768999999</c:v>
                </c:pt>
                <c:pt idx="5353">
                  <c:v>-85.883369446000003</c:v>
                </c:pt>
                <c:pt idx="5354">
                  <c:v>-84.588653563999998</c:v>
                </c:pt>
                <c:pt idx="5355">
                  <c:v>-84.588653563999998</c:v>
                </c:pt>
                <c:pt idx="5356">
                  <c:v>-82.220420837000006</c:v>
                </c:pt>
                <c:pt idx="5357">
                  <c:v>-82.678573607999994</c:v>
                </c:pt>
                <c:pt idx="5358">
                  <c:v>-84.815811156999999</c:v>
                </c:pt>
                <c:pt idx="5359">
                  <c:v>-84.815811156999999</c:v>
                </c:pt>
                <c:pt idx="5360">
                  <c:v>-87.541542053000001</c:v>
                </c:pt>
                <c:pt idx="5361">
                  <c:v>-89.915443420000003</c:v>
                </c:pt>
                <c:pt idx="5362">
                  <c:v>-88.666076660000002</c:v>
                </c:pt>
                <c:pt idx="5363">
                  <c:v>-88.666076660000002</c:v>
                </c:pt>
                <c:pt idx="5364">
                  <c:v>-87.422042847</c:v>
                </c:pt>
                <c:pt idx="5365">
                  <c:v>-88.530387877999999</c:v>
                </c:pt>
                <c:pt idx="5366">
                  <c:v>-88.530387877999999</c:v>
                </c:pt>
                <c:pt idx="5367">
                  <c:v>-84.974769592000001</c:v>
                </c:pt>
                <c:pt idx="5368">
                  <c:v>-84.569175720000004</c:v>
                </c:pt>
                <c:pt idx="5369">
                  <c:v>-85.354804993000002</c:v>
                </c:pt>
                <c:pt idx="5370">
                  <c:v>-85.354804993000002</c:v>
                </c:pt>
                <c:pt idx="5371">
                  <c:v>-83.210968018000003</c:v>
                </c:pt>
                <c:pt idx="5372">
                  <c:v>-83.521888732999997</c:v>
                </c:pt>
                <c:pt idx="5373">
                  <c:v>-83.521888732999997</c:v>
                </c:pt>
                <c:pt idx="5374">
                  <c:v>-84.271255492999998</c:v>
                </c:pt>
                <c:pt idx="5375">
                  <c:v>-83.578552246000001</c:v>
                </c:pt>
                <c:pt idx="5376">
                  <c:v>-84.794601439999994</c:v>
                </c:pt>
                <c:pt idx="5377">
                  <c:v>-84.794601439999994</c:v>
                </c:pt>
                <c:pt idx="5378">
                  <c:v>-87.060058593999997</c:v>
                </c:pt>
                <c:pt idx="5379">
                  <c:v>-86.425643921000002</c:v>
                </c:pt>
                <c:pt idx="5380">
                  <c:v>-86.425643921000002</c:v>
                </c:pt>
                <c:pt idx="5381">
                  <c:v>-84.150512695000003</c:v>
                </c:pt>
                <c:pt idx="5382">
                  <c:v>-85.613769531000003</c:v>
                </c:pt>
                <c:pt idx="5383">
                  <c:v>-85.528854370000005</c:v>
                </c:pt>
                <c:pt idx="5384">
                  <c:v>-85.528854370000005</c:v>
                </c:pt>
                <c:pt idx="5385">
                  <c:v>-84.005821228000002</c:v>
                </c:pt>
                <c:pt idx="5386">
                  <c:v>-85.670753478999998</c:v>
                </c:pt>
                <c:pt idx="5387">
                  <c:v>-85.670753478999998</c:v>
                </c:pt>
                <c:pt idx="5388">
                  <c:v>-86.808250427000004</c:v>
                </c:pt>
                <c:pt idx="5389">
                  <c:v>-86.862419127999999</c:v>
                </c:pt>
                <c:pt idx="5390">
                  <c:v>-87.358390807999996</c:v>
                </c:pt>
                <c:pt idx="5391">
                  <c:v>-87.358390807999996</c:v>
                </c:pt>
                <c:pt idx="5392">
                  <c:v>-85.627113342000001</c:v>
                </c:pt>
                <c:pt idx="5393">
                  <c:v>-84.226242064999994</c:v>
                </c:pt>
                <c:pt idx="5394">
                  <c:v>-84.226242064999994</c:v>
                </c:pt>
                <c:pt idx="5395">
                  <c:v>-86.085128784000005</c:v>
                </c:pt>
                <c:pt idx="5396">
                  <c:v>-89.064193725999999</c:v>
                </c:pt>
                <c:pt idx="5397">
                  <c:v>-84.281669617000006</c:v>
                </c:pt>
                <c:pt idx="5398">
                  <c:v>-84.281669617000006</c:v>
                </c:pt>
                <c:pt idx="5399">
                  <c:v>-83.387046814000001</c:v>
                </c:pt>
                <c:pt idx="5400">
                  <c:v>-83.525543213000006</c:v>
                </c:pt>
                <c:pt idx="5401">
                  <c:v>-83.525543213000006</c:v>
                </c:pt>
                <c:pt idx="5402">
                  <c:v>-87.376892089999998</c:v>
                </c:pt>
                <c:pt idx="5403">
                  <c:v>-89.354476929</c:v>
                </c:pt>
                <c:pt idx="5404">
                  <c:v>-89.693664550999998</c:v>
                </c:pt>
                <c:pt idx="5405">
                  <c:v>-89.693664550999998</c:v>
                </c:pt>
                <c:pt idx="5406">
                  <c:v>-86.020721436000002</c:v>
                </c:pt>
                <c:pt idx="5407">
                  <c:v>-81.571609496999997</c:v>
                </c:pt>
                <c:pt idx="5408">
                  <c:v>-81.571609496999997</c:v>
                </c:pt>
                <c:pt idx="5409">
                  <c:v>-88.183799743999998</c:v>
                </c:pt>
                <c:pt idx="5410">
                  <c:v>-86.610984802000004</c:v>
                </c:pt>
                <c:pt idx="5411">
                  <c:v>-84.455398560000006</c:v>
                </c:pt>
                <c:pt idx="5412">
                  <c:v>-84.455398560000006</c:v>
                </c:pt>
                <c:pt idx="5413">
                  <c:v>-85.269668578999998</c:v>
                </c:pt>
                <c:pt idx="5414">
                  <c:v>-87.421524047999995</c:v>
                </c:pt>
                <c:pt idx="5415">
                  <c:v>-84.481987000000004</c:v>
                </c:pt>
                <c:pt idx="5416">
                  <c:v>-84.481987000000004</c:v>
                </c:pt>
                <c:pt idx="5417">
                  <c:v>-87.673400878999999</c:v>
                </c:pt>
                <c:pt idx="5418">
                  <c:v>-81.772537231000001</c:v>
                </c:pt>
                <c:pt idx="5419">
                  <c:v>-81.772537231000001</c:v>
                </c:pt>
                <c:pt idx="5420">
                  <c:v>-83.938308715999995</c:v>
                </c:pt>
                <c:pt idx="5421">
                  <c:v>-85.973381042</c:v>
                </c:pt>
                <c:pt idx="5422">
                  <c:v>-87.857765197999996</c:v>
                </c:pt>
                <c:pt idx="5423">
                  <c:v>-87.857765197999996</c:v>
                </c:pt>
                <c:pt idx="5424">
                  <c:v>-87.504173279</c:v>
                </c:pt>
                <c:pt idx="5425">
                  <c:v>-85.867012024000005</c:v>
                </c:pt>
                <c:pt idx="5426">
                  <c:v>-85.867012024000005</c:v>
                </c:pt>
                <c:pt idx="5427">
                  <c:v>-82.934410095000004</c:v>
                </c:pt>
                <c:pt idx="5428">
                  <c:v>-83.748550414999997</c:v>
                </c:pt>
                <c:pt idx="5429">
                  <c:v>-85.268119811999995</c:v>
                </c:pt>
                <c:pt idx="5430">
                  <c:v>-85.268119811999995</c:v>
                </c:pt>
                <c:pt idx="5431">
                  <c:v>-84.002342224000003</c:v>
                </c:pt>
                <c:pt idx="5432">
                  <c:v>-83.744819641000007</c:v>
                </c:pt>
                <c:pt idx="5433">
                  <c:v>-82.279296875</c:v>
                </c:pt>
                <c:pt idx="5434">
                  <c:v>-82.279296875</c:v>
                </c:pt>
                <c:pt idx="5435">
                  <c:v>-84.920097350999995</c:v>
                </c:pt>
                <c:pt idx="5436">
                  <c:v>-82.811500549000002</c:v>
                </c:pt>
                <c:pt idx="5437">
                  <c:v>-82.811500549000002</c:v>
                </c:pt>
                <c:pt idx="5438">
                  <c:v>-86.829864502000007</c:v>
                </c:pt>
                <c:pt idx="5439">
                  <c:v>-84.615921021000005</c:v>
                </c:pt>
                <c:pt idx="5440">
                  <c:v>-84.989540099999999</c:v>
                </c:pt>
                <c:pt idx="5441">
                  <c:v>-84.989540099999999</c:v>
                </c:pt>
                <c:pt idx="5442">
                  <c:v>-83.739929199000002</c:v>
                </c:pt>
                <c:pt idx="5443">
                  <c:v>-85.832199097</c:v>
                </c:pt>
                <c:pt idx="5444">
                  <c:v>-85.832199097</c:v>
                </c:pt>
                <c:pt idx="5445">
                  <c:v>-83.598098754999995</c:v>
                </c:pt>
                <c:pt idx="5446">
                  <c:v>-84.984230041999993</c:v>
                </c:pt>
                <c:pt idx="5447">
                  <c:v>-87.223754882999998</c:v>
                </c:pt>
                <c:pt idx="5448">
                  <c:v>-87.223754882999998</c:v>
                </c:pt>
                <c:pt idx="5449">
                  <c:v>-86.176063537999994</c:v>
                </c:pt>
                <c:pt idx="5450">
                  <c:v>-81.800262450999995</c:v>
                </c:pt>
                <c:pt idx="5451">
                  <c:v>-81.800262450999995</c:v>
                </c:pt>
                <c:pt idx="5452">
                  <c:v>-86.232872009000005</c:v>
                </c:pt>
                <c:pt idx="5453">
                  <c:v>-84.999870299999998</c:v>
                </c:pt>
                <c:pt idx="5454">
                  <c:v>-83.988838196000003</c:v>
                </c:pt>
                <c:pt idx="5455">
                  <c:v>-83.988838196000003</c:v>
                </c:pt>
                <c:pt idx="5456">
                  <c:v>-86.615142821999996</c:v>
                </c:pt>
                <c:pt idx="5457">
                  <c:v>-87.479995728000006</c:v>
                </c:pt>
                <c:pt idx="5458">
                  <c:v>-87.479995728000006</c:v>
                </c:pt>
                <c:pt idx="5459">
                  <c:v>-84.139823914000004</c:v>
                </c:pt>
                <c:pt idx="5460">
                  <c:v>-85.771347046000002</c:v>
                </c:pt>
                <c:pt idx="5461">
                  <c:v>-88.378746032999999</c:v>
                </c:pt>
                <c:pt idx="5462">
                  <c:v>-88.378746032999999</c:v>
                </c:pt>
                <c:pt idx="5463">
                  <c:v>-87.176872252999999</c:v>
                </c:pt>
                <c:pt idx="5464">
                  <c:v>-83.634819031000006</c:v>
                </c:pt>
                <c:pt idx="5465">
                  <c:v>-83.634819031000006</c:v>
                </c:pt>
                <c:pt idx="5466">
                  <c:v>-83.916999817000004</c:v>
                </c:pt>
                <c:pt idx="5467">
                  <c:v>-85.364204407000003</c:v>
                </c:pt>
                <c:pt idx="5468">
                  <c:v>-87.855987549000005</c:v>
                </c:pt>
                <c:pt idx="5469">
                  <c:v>-87.855987549000005</c:v>
                </c:pt>
                <c:pt idx="5470">
                  <c:v>-86.268478393999999</c:v>
                </c:pt>
                <c:pt idx="5471">
                  <c:v>-87.743721007999994</c:v>
                </c:pt>
                <c:pt idx="5472">
                  <c:v>-86.167121886999993</c:v>
                </c:pt>
                <c:pt idx="5473">
                  <c:v>-86.167121886999993</c:v>
                </c:pt>
                <c:pt idx="5474">
                  <c:v>-85.322601317999997</c:v>
                </c:pt>
                <c:pt idx="5475">
                  <c:v>-87.145401000999996</c:v>
                </c:pt>
                <c:pt idx="5476">
                  <c:v>-87.145401000999996</c:v>
                </c:pt>
                <c:pt idx="5477">
                  <c:v>-82.760864257999998</c:v>
                </c:pt>
                <c:pt idx="5478">
                  <c:v>-87.371978760000005</c:v>
                </c:pt>
                <c:pt idx="5479">
                  <c:v>-83.904586792000003</c:v>
                </c:pt>
                <c:pt idx="5480">
                  <c:v>-83.904586792000003</c:v>
                </c:pt>
                <c:pt idx="5481">
                  <c:v>-84.614311217999997</c:v>
                </c:pt>
                <c:pt idx="5482">
                  <c:v>-87.234764099000003</c:v>
                </c:pt>
                <c:pt idx="5483">
                  <c:v>-87.234764099000003</c:v>
                </c:pt>
                <c:pt idx="5484">
                  <c:v>-85.371589661000002</c:v>
                </c:pt>
                <c:pt idx="5485">
                  <c:v>-86.284286499000004</c:v>
                </c:pt>
                <c:pt idx="5486">
                  <c:v>-86.302696228000002</c:v>
                </c:pt>
                <c:pt idx="5487">
                  <c:v>-86.302696228000002</c:v>
                </c:pt>
                <c:pt idx="5488">
                  <c:v>-84.064086914000001</c:v>
                </c:pt>
                <c:pt idx="5489">
                  <c:v>-84.952812195000007</c:v>
                </c:pt>
                <c:pt idx="5490">
                  <c:v>-84.952812195000007</c:v>
                </c:pt>
                <c:pt idx="5491">
                  <c:v>-83.164535521999994</c:v>
                </c:pt>
                <c:pt idx="5492">
                  <c:v>-86.480171204000001</c:v>
                </c:pt>
                <c:pt idx="5493">
                  <c:v>-85.455665588000002</c:v>
                </c:pt>
                <c:pt idx="5494">
                  <c:v>-85.455665588000002</c:v>
                </c:pt>
                <c:pt idx="5495">
                  <c:v>-85.149375915999997</c:v>
                </c:pt>
                <c:pt idx="5496">
                  <c:v>-85.131874084000003</c:v>
                </c:pt>
                <c:pt idx="5497">
                  <c:v>-85.131874084000003</c:v>
                </c:pt>
                <c:pt idx="5498">
                  <c:v>-85.182014464999995</c:v>
                </c:pt>
                <c:pt idx="5499">
                  <c:v>-84.259963988999999</c:v>
                </c:pt>
                <c:pt idx="5500">
                  <c:v>-85.423759459999999</c:v>
                </c:pt>
                <c:pt idx="5501">
                  <c:v>-85.423759459999999</c:v>
                </c:pt>
                <c:pt idx="5502">
                  <c:v>-84.804100036999998</c:v>
                </c:pt>
                <c:pt idx="5503">
                  <c:v>-86.421455382999994</c:v>
                </c:pt>
                <c:pt idx="5504">
                  <c:v>-86.421455382999994</c:v>
                </c:pt>
                <c:pt idx="5505">
                  <c:v>-87.109519958000007</c:v>
                </c:pt>
                <c:pt idx="5506">
                  <c:v>-86.331008910999998</c:v>
                </c:pt>
                <c:pt idx="5507">
                  <c:v>-83.617736816000004</c:v>
                </c:pt>
                <c:pt idx="5508">
                  <c:v>-83.617736816000004</c:v>
                </c:pt>
                <c:pt idx="5509">
                  <c:v>-85.968002318999993</c:v>
                </c:pt>
                <c:pt idx="5510">
                  <c:v>-84.910491942999997</c:v>
                </c:pt>
                <c:pt idx="5511">
                  <c:v>-85.823440551999994</c:v>
                </c:pt>
                <c:pt idx="5512">
                  <c:v>-85.823440551999994</c:v>
                </c:pt>
                <c:pt idx="5513">
                  <c:v>-89.495368958</c:v>
                </c:pt>
                <c:pt idx="5514">
                  <c:v>-84.891464232999994</c:v>
                </c:pt>
                <c:pt idx="5515">
                  <c:v>-84.891464232999994</c:v>
                </c:pt>
                <c:pt idx="5516">
                  <c:v>-86.442947387999993</c:v>
                </c:pt>
                <c:pt idx="5517">
                  <c:v>-84.717864989999995</c:v>
                </c:pt>
                <c:pt idx="5518">
                  <c:v>-88.320274353000002</c:v>
                </c:pt>
                <c:pt idx="5519">
                  <c:v>-88.320274353000002</c:v>
                </c:pt>
                <c:pt idx="5520">
                  <c:v>-88.179855347</c:v>
                </c:pt>
                <c:pt idx="5521">
                  <c:v>-84.983764648000005</c:v>
                </c:pt>
                <c:pt idx="5522">
                  <c:v>-84.983764648000005</c:v>
                </c:pt>
                <c:pt idx="5523">
                  <c:v>-83.996070861999996</c:v>
                </c:pt>
                <c:pt idx="5524">
                  <c:v>-83.477958678999997</c:v>
                </c:pt>
                <c:pt idx="5525">
                  <c:v>-86.265892029</c:v>
                </c:pt>
                <c:pt idx="5526">
                  <c:v>-86.265892029</c:v>
                </c:pt>
                <c:pt idx="5527">
                  <c:v>-85.596717834000003</c:v>
                </c:pt>
                <c:pt idx="5528">
                  <c:v>-87.229278563999998</c:v>
                </c:pt>
                <c:pt idx="5529">
                  <c:v>-86.023239136000001</c:v>
                </c:pt>
                <c:pt idx="5530">
                  <c:v>-86.023239136000001</c:v>
                </c:pt>
                <c:pt idx="5531">
                  <c:v>-85.578361510999997</c:v>
                </c:pt>
                <c:pt idx="5532">
                  <c:v>-83.716712951999995</c:v>
                </c:pt>
                <c:pt idx="5533">
                  <c:v>-83.716712951999995</c:v>
                </c:pt>
                <c:pt idx="5534">
                  <c:v>-85.700874329000001</c:v>
                </c:pt>
                <c:pt idx="5535">
                  <c:v>-85.968559264999996</c:v>
                </c:pt>
                <c:pt idx="5536">
                  <c:v>-85.036613463999998</c:v>
                </c:pt>
                <c:pt idx="5537">
                  <c:v>-85.036613463999998</c:v>
                </c:pt>
                <c:pt idx="5538">
                  <c:v>-81.646827697999996</c:v>
                </c:pt>
                <c:pt idx="5539">
                  <c:v>-83.456962584999999</c:v>
                </c:pt>
                <c:pt idx="5540">
                  <c:v>-83.456962584999999</c:v>
                </c:pt>
                <c:pt idx="5541">
                  <c:v>-85.870033264</c:v>
                </c:pt>
                <c:pt idx="5542">
                  <c:v>-85.756385803000001</c:v>
                </c:pt>
                <c:pt idx="5543">
                  <c:v>-85.920845032000003</c:v>
                </c:pt>
                <c:pt idx="5544">
                  <c:v>-85.920845032000003</c:v>
                </c:pt>
                <c:pt idx="5545">
                  <c:v>-85.488388061999999</c:v>
                </c:pt>
                <c:pt idx="5546">
                  <c:v>-85.145874023000005</c:v>
                </c:pt>
                <c:pt idx="5547">
                  <c:v>-85.392158507999994</c:v>
                </c:pt>
                <c:pt idx="5548">
                  <c:v>-85.392158507999994</c:v>
                </c:pt>
                <c:pt idx="5549">
                  <c:v>-85.450050353999998</c:v>
                </c:pt>
                <c:pt idx="5550">
                  <c:v>-87.705848693999997</c:v>
                </c:pt>
                <c:pt idx="5551">
                  <c:v>-87.705848693999997</c:v>
                </c:pt>
                <c:pt idx="5552">
                  <c:v>-84.208503723000007</c:v>
                </c:pt>
                <c:pt idx="5553">
                  <c:v>-86.249465942</c:v>
                </c:pt>
                <c:pt idx="5554">
                  <c:v>-86.420745850000003</c:v>
                </c:pt>
                <c:pt idx="5555">
                  <c:v>-86.420745850000003</c:v>
                </c:pt>
                <c:pt idx="5556">
                  <c:v>-84.095367432000003</c:v>
                </c:pt>
                <c:pt idx="5557">
                  <c:v>-86.585174561000002</c:v>
                </c:pt>
                <c:pt idx="5558">
                  <c:v>-85.941902161000002</c:v>
                </c:pt>
                <c:pt idx="5559">
                  <c:v>-85.941902161000002</c:v>
                </c:pt>
                <c:pt idx="5560">
                  <c:v>-84.608039856000005</c:v>
                </c:pt>
                <c:pt idx="5561">
                  <c:v>-86.436141968000001</c:v>
                </c:pt>
                <c:pt idx="5562">
                  <c:v>-86.436141968000001</c:v>
                </c:pt>
                <c:pt idx="5563">
                  <c:v>-86.261177063000005</c:v>
                </c:pt>
                <c:pt idx="5564">
                  <c:v>-86.502670288000004</c:v>
                </c:pt>
                <c:pt idx="5565">
                  <c:v>-86.502670288000004</c:v>
                </c:pt>
                <c:pt idx="5566">
                  <c:v>-84.234664917000003</c:v>
                </c:pt>
                <c:pt idx="5567">
                  <c:v>-82.560485839999998</c:v>
                </c:pt>
                <c:pt idx="5568">
                  <c:v>-86.654418945000003</c:v>
                </c:pt>
                <c:pt idx="5569">
                  <c:v>-86.654418945000003</c:v>
                </c:pt>
                <c:pt idx="5570">
                  <c:v>-86.896392821999996</c:v>
                </c:pt>
                <c:pt idx="5571">
                  <c:v>-83.436218261999997</c:v>
                </c:pt>
                <c:pt idx="5572">
                  <c:v>-83.436218261999997</c:v>
                </c:pt>
                <c:pt idx="5573">
                  <c:v>-84.273811339999995</c:v>
                </c:pt>
                <c:pt idx="5574">
                  <c:v>-88.919250488000003</c:v>
                </c:pt>
                <c:pt idx="5575">
                  <c:v>-82.384742736999996</c:v>
                </c:pt>
                <c:pt idx="5576">
                  <c:v>-82.384742736999996</c:v>
                </c:pt>
                <c:pt idx="5577">
                  <c:v>-85.167709350999999</c:v>
                </c:pt>
                <c:pt idx="5578">
                  <c:v>-83.199348450000002</c:v>
                </c:pt>
                <c:pt idx="5579">
                  <c:v>-86.095382689999994</c:v>
                </c:pt>
                <c:pt idx="5580">
                  <c:v>-86.095382689999994</c:v>
                </c:pt>
                <c:pt idx="5581">
                  <c:v>-84.705955505000006</c:v>
                </c:pt>
                <c:pt idx="5582">
                  <c:v>-88.132644653</c:v>
                </c:pt>
                <c:pt idx="5583">
                  <c:v>-88.132644653</c:v>
                </c:pt>
                <c:pt idx="5584">
                  <c:v>-83.958496093999997</c:v>
                </c:pt>
                <c:pt idx="5585">
                  <c:v>-85.483535767000006</c:v>
                </c:pt>
                <c:pt idx="5586">
                  <c:v>-84.910629271999994</c:v>
                </c:pt>
                <c:pt idx="5587">
                  <c:v>-84.910629271999994</c:v>
                </c:pt>
                <c:pt idx="5588">
                  <c:v>-87.870391846000004</c:v>
                </c:pt>
                <c:pt idx="5589">
                  <c:v>-88.299484253000003</c:v>
                </c:pt>
                <c:pt idx="5590">
                  <c:v>-88.299484253000003</c:v>
                </c:pt>
                <c:pt idx="5591">
                  <c:v>-86.051040649000001</c:v>
                </c:pt>
                <c:pt idx="5592">
                  <c:v>-84.400253296000002</c:v>
                </c:pt>
                <c:pt idx="5593">
                  <c:v>-83.306190490999995</c:v>
                </c:pt>
                <c:pt idx="5594">
                  <c:v>-83.306190490999995</c:v>
                </c:pt>
                <c:pt idx="5595">
                  <c:v>-85.623229980000005</c:v>
                </c:pt>
                <c:pt idx="5596">
                  <c:v>-85.352867126000007</c:v>
                </c:pt>
                <c:pt idx="5597">
                  <c:v>-87.707000731999997</c:v>
                </c:pt>
                <c:pt idx="5598">
                  <c:v>-87.707000731999997</c:v>
                </c:pt>
                <c:pt idx="5599">
                  <c:v>-84.693588257000002</c:v>
                </c:pt>
                <c:pt idx="5600">
                  <c:v>-85.374626160000005</c:v>
                </c:pt>
                <c:pt idx="5601">
                  <c:v>-85.374626160000005</c:v>
                </c:pt>
                <c:pt idx="5602">
                  <c:v>-86.608406067000004</c:v>
                </c:pt>
                <c:pt idx="5603">
                  <c:v>-86.126884459999999</c:v>
                </c:pt>
                <c:pt idx="5604">
                  <c:v>-83.697998046999999</c:v>
                </c:pt>
                <c:pt idx="5605">
                  <c:v>-83.697998046999999</c:v>
                </c:pt>
                <c:pt idx="5606">
                  <c:v>-85.258308411000002</c:v>
                </c:pt>
                <c:pt idx="5607">
                  <c:v>-84.166748046999999</c:v>
                </c:pt>
                <c:pt idx="5608">
                  <c:v>-84.166748046999999</c:v>
                </c:pt>
                <c:pt idx="5609">
                  <c:v>-90.003227233999993</c:v>
                </c:pt>
                <c:pt idx="5610">
                  <c:v>-83.514434813999998</c:v>
                </c:pt>
                <c:pt idx="5611">
                  <c:v>-85.993400574000006</c:v>
                </c:pt>
                <c:pt idx="5612">
                  <c:v>-85.993400574000006</c:v>
                </c:pt>
                <c:pt idx="5613">
                  <c:v>-86.524406432999996</c:v>
                </c:pt>
                <c:pt idx="5614">
                  <c:v>-82.877738953000005</c:v>
                </c:pt>
                <c:pt idx="5615">
                  <c:v>-84.561706543</c:v>
                </c:pt>
                <c:pt idx="5616">
                  <c:v>-84.561706543</c:v>
                </c:pt>
                <c:pt idx="5617">
                  <c:v>-86.345565796000002</c:v>
                </c:pt>
                <c:pt idx="5618">
                  <c:v>-82.340171814000001</c:v>
                </c:pt>
                <c:pt idx="5619">
                  <c:v>-82.340171814000001</c:v>
                </c:pt>
                <c:pt idx="5620">
                  <c:v>-82.978767395000006</c:v>
                </c:pt>
                <c:pt idx="5621">
                  <c:v>-85.636108398000005</c:v>
                </c:pt>
                <c:pt idx="5622">
                  <c:v>-85.636108398000005</c:v>
                </c:pt>
                <c:pt idx="5623">
                  <c:v>-84.930541992000002</c:v>
                </c:pt>
                <c:pt idx="5624">
                  <c:v>-85.515510559000006</c:v>
                </c:pt>
                <c:pt idx="5625">
                  <c:v>-83.113265991000006</c:v>
                </c:pt>
                <c:pt idx="5626">
                  <c:v>-83.113265991000006</c:v>
                </c:pt>
                <c:pt idx="5627">
                  <c:v>-83.881530761999997</c:v>
                </c:pt>
                <c:pt idx="5628">
                  <c:v>-86.371330260999997</c:v>
                </c:pt>
                <c:pt idx="5629">
                  <c:v>-85.053329468000001</c:v>
                </c:pt>
                <c:pt idx="5630">
                  <c:v>-85.053329468000001</c:v>
                </c:pt>
                <c:pt idx="5631">
                  <c:v>-84.387382506999998</c:v>
                </c:pt>
                <c:pt idx="5632">
                  <c:v>-83.633590698000006</c:v>
                </c:pt>
                <c:pt idx="5633">
                  <c:v>-83.633590698000006</c:v>
                </c:pt>
                <c:pt idx="5634">
                  <c:v>-86.870025635000005</c:v>
                </c:pt>
                <c:pt idx="5635">
                  <c:v>-82.460098267000006</c:v>
                </c:pt>
                <c:pt idx="5636">
                  <c:v>-86.307571410999998</c:v>
                </c:pt>
                <c:pt idx="5637">
                  <c:v>-86.307571410999998</c:v>
                </c:pt>
                <c:pt idx="5638">
                  <c:v>-86.553932189999998</c:v>
                </c:pt>
                <c:pt idx="5639">
                  <c:v>-87.755203246999997</c:v>
                </c:pt>
                <c:pt idx="5640">
                  <c:v>-87.755203246999997</c:v>
                </c:pt>
                <c:pt idx="5641">
                  <c:v>-82.093200683999996</c:v>
                </c:pt>
                <c:pt idx="5642">
                  <c:v>-84.114509583</c:v>
                </c:pt>
                <c:pt idx="5643">
                  <c:v>-85.023368834999999</c:v>
                </c:pt>
                <c:pt idx="5644">
                  <c:v>-85.023368834999999</c:v>
                </c:pt>
                <c:pt idx="5645">
                  <c:v>-83.672546386999997</c:v>
                </c:pt>
                <c:pt idx="5646">
                  <c:v>-83.378532410000005</c:v>
                </c:pt>
                <c:pt idx="5647">
                  <c:v>-83.378532410000005</c:v>
                </c:pt>
                <c:pt idx="5648">
                  <c:v>-84.659347534000005</c:v>
                </c:pt>
                <c:pt idx="5649">
                  <c:v>-86.941978454999997</c:v>
                </c:pt>
                <c:pt idx="5650">
                  <c:v>-84.620613098000007</c:v>
                </c:pt>
                <c:pt idx="5651">
                  <c:v>-84.620613098000007</c:v>
                </c:pt>
                <c:pt idx="5652">
                  <c:v>-87.553947449000006</c:v>
                </c:pt>
                <c:pt idx="5653">
                  <c:v>-84.694381714000002</c:v>
                </c:pt>
                <c:pt idx="5654">
                  <c:v>-84.292488098000007</c:v>
                </c:pt>
                <c:pt idx="5655">
                  <c:v>-84.292488098000007</c:v>
                </c:pt>
                <c:pt idx="5656">
                  <c:v>-84.339729309000006</c:v>
                </c:pt>
                <c:pt idx="5657">
                  <c:v>-83.510566710999996</c:v>
                </c:pt>
                <c:pt idx="5658">
                  <c:v>-83.510566710999996</c:v>
                </c:pt>
                <c:pt idx="5659">
                  <c:v>-86.123519896999994</c:v>
                </c:pt>
                <c:pt idx="5660">
                  <c:v>-86.656364440999994</c:v>
                </c:pt>
                <c:pt idx="5661">
                  <c:v>-85.993247986</c:v>
                </c:pt>
                <c:pt idx="5662">
                  <c:v>-85.993247986</c:v>
                </c:pt>
                <c:pt idx="5663">
                  <c:v>-78.892723083000007</c:v>
                </c:pt>
                <c:pt idx="5664">
                  <c:v>-84.443283081000004</c:v>
                </c:pt>
                <c:pt idx="5665">
                  <c:v>-84.443283081000004</c:v>
                </c:pt>
                <c:pt idx="5666">
                  <c:v>-85.647537231000001</c:v>
                </c:pt>
                <c:pt idx="5667">
                  <c:v>-85.073837280000006</c:v>
                </c:pt>
                <c:pt idx="5668">
                  <c:v>-83.146163939999994</c:v>
                </c:pt>
                <c:pt idx="5669">
                  <c:v>-83.146163939999994</c:v>
                </c:pt>
                <c:pt idx="5670">
                  <c:v>-83.259223938000005</c:v>
                </c:pt>
                <c:pt idx="5671">
                  <c:v>-83.790016174000002</c:v>
                </c:pt>
                <c:pt idx="5672">
                  <c:v>-83.790016174000002</c:v>
                </c:pt>
                <c:pt idx="5673">
                  <c:v>-83.865516662999994</c:v>
                </c:pt>
                <c:pt idx="5674">
                  <c:v>-81.833709717000005</c:v>
                </c:pt>
                <c:pt idx="5675">
                  <c:v>-84.961677550999994</c:v>
                </c:pt>
                <c:pt idx="5676">
                  <c:v>-84.961677550999994</c:v>
                </c:pt>
                <c:pt idx="5677">
                  <c:v>-86.365158081000004</c:v>
                </c:pt>
                <c:pt idx="5678">
                  <c:v>-87.688514709000003</c:v>
                </c:pt>
                <c:pt idx="5679">
                  <c:v>-87.688514709000003</c:v>
                </c:pt>
                <c:pt idx="5680">
                  <c:v>-85.809082031000003</c:v>
                </c:pt>
                <c:pt idx="5681">
                  <c:v>-87.324775696000003</c:v>
                </c:pt>
                <c:pt idx="5682">
                  <c:v>-86.174354553000001</c:v>
                </c:pt>
                <c:pt idx="5683">
                  <c:v>-86.174354553000001</c:v>
                </c:pt>
                <c:pt idx="5684">
                  <c:v>-85.217529296999999</c:v>
                </c:pt>
                <c:pt idx="5685">
                  <c:v>-85.167579650999997</c:v>
                </c:pt>
                <c:pt idx="5686">
                  <c:v>-85.167579650999997</c:v>
                </c:pt>
                <c:pt idx="5687">
                  <c:v>-85.778327942000004</c:v>
                </c:pt>
                <c:pt idx="5688">
                  <c:v>-87.428535460999996</c:v>
                </c:pt>
                <c:pt idx="5689">
                  <c:v>-81.891616821</c:v>
                </c:pt>
                <c:pt idx="5690">
                  <c:v>-81.891616821</c:v>
                </c:pt>
                <c:pt idx="5691">
                  <c:v>-85.980140685999999</c:v>
                </c:pt>
                <c:pt idx="5692">
                  <c:v>-87.613693237000007</c:v>
                </c:pt>
                <c:pt idx="5693">
                  <c:v>-85.900939941000004</c:v>
                </c:pt>
                <c:pt idx="5694">
                  <c:v>-85.900939941000004</c:v>
                </c:pt>
                <c:pt idx="5695">
                  <c:v>-85.358192443999997</c:v>
                </c:pt>
                <c:pt idx="5696">
                  <c:v>-82.236808776999993</c:v>
                </c:pt>
                <c:pt idx="5697">
                  <c:v>-82.236808776999993</c:v>
                </c:pt>
                <c:pt idx="5698">
                  <c:v>-83.934570312999995</c:v>
                </c:pt>
                <c:pt idx="5699">
                  <c:v>-83.282539368000002</c:v>
                </c:pt>
                <c:pt idx="5700">
                  <c:v>-84.638282775999997</c:v>
                </c:pt>
                <c:pt idx="5701">
                  <c:v>-84.638282775999997</c:v>
                </c:pt>
                <c:pt idx="5702">
                  <c:v>-86.546630859000004</c:v>
                </c:pt>
                <c:pt idx="5703">
                  <c:v>-83.244934082</c:v>
                </c:pt>
                <c:pt idx="5704">
                  <c:v>-83.244934082</c:v>
                </c:pt>
                <c:pt idx="5705">
                  <c:v>-85.366485596000004</c:v>
                </c:pt>
                <c:pt idx="5706">
                  <c:v>-83.885025024000001</c:v>
                </c:pt>
                <c:pt idx="5707">
                  <c:v>-82.320213318</c:v>
                </c:pt>
                <c:pt idx="5708">
                  <c:v>-82.320213318</c:v>
                </c:pt>
                <c:pt idx="5709">
                  <c:v>-84.324493407999995</c:v>
                </c:pt>
                <c:pt idx="5710">
                  <c:v>-81.366493224999999</c:v>
                </c:pt>
                <c:pt idx="5711">
                  <c:v>-81.366493224999999</c:v>
                </c:pt>
                <c:pt idx="5712">
                  <c:v>-83.733459472999996</c:v>
                </c:pt>
                <c:pt idx="5713">
                  <c:v>-86.325851439999994</c:v>
                </c:pt>
                <c:pt idx="5714">
                  <c:v>-85.698295592999997</c:v>
                </c:pt>
                <c:pt idx="5715">
                  <c:v>-85.698295592999997</c:v>
                </c:pt>
                <c:pt idx="5716">
                  <c:v>-83.848991393999995</c:v>
                </c:pt>
                <c:pt idx="5717">
                  <c:v>-84.059478760000005</c:v>
                </c:pt>
                <c:pt idx="5718">
                  <c:v>-84.059478760000005</c:v>
                </c:pt>
                <c:pt idx="5719">
                  <c:v>-86.857795714999995</c:v>
                </c:pt>
                <c:pt idx="5720">
                  <c:v>-82.830596924000005</c:v>
                </c:pt>
                <c:pt idx="5721">
                  <c:v>-89.095024108999993</c:v>
                </c:pt>
                <c:pt idx="5722">
                  <c:v>-89.095024108999993</c:v>
                </c:pt>
                <c:pt idx="5723">
                  <c:v>-84.012718200999998</c:v>
                </c:pt>
                <c:pt idx="5724">
                  <c:v>-86.992095946999996</c:v>
                </c:pt>
                <c:pt idx="5725">
                  <c:v>-86.992095946999996</c:v>
                </c:pt>
                <c:pt idx="5726">
                  <c:v>-85.203697204999997</c:v>
                </c:pt>
                <c:pt idx="5727">
                  <c:v>-85.359802246000001</c:v>
                </c:pt>
                <c:pt idx="5728">
                  <c:v>-84.124191284000005</c:v>
                </c:pt>
                <c:pt idx="5729">
                  <c:v>-84.124191284000005</c:v>
                </c:pt>
                <c:pt idx="5730">
                  <c:v>-84.812278747999997</c:v>
                </c:pt>
                <c:pt idx="5731">
                  <c:v>-85.551536560000002</c:v>
                </c:pt>
                <c:pt idx="5732">
                  <c:v>-86.734451293999996</c:v>
                </c:pt>
                <c:pt idx="5733">
                  <c:v>-86.734451293999996</c:v>
                </c:pt>
                <c:pt idx="5734">
                  <c:v>-84.993911742999998</c:v>
                </c:pt>
                <c:pt idx="5735">
                  <c:v>-86.131462096999996</c:v>
                </c:pt>
                <c:pt idx="5736">
                  <c:v>-86.131462096999996</c:v>
                </c:pt>
                <c:pt idx="5737">
                  <c:v>-82.898674010999997</c:v>
                </c:pt>
                <c:pt idx="5738">
                  <c:v>-85.448471068999993</c:v>
                </c:pt>
                <c:pt idx="5739">
                  <c:v>-86.523529053000004</c:v>
                </c:pt>
                <c:pt idx="5740">
                  <c:v>-86.523529053000004</c:v>
                </c:pt>
                <c:pt idx="5741">
                  <c:v>-87.687400818</c:v>
                </c:pt>
                <c:pt idx="5742">
                  <c:v>-87.609558105000005</c:v>
                </c:pt>
                <c:pt idx="5743">
                  <c:v>-87.609558105000005</c:v>
                </c:pt>
                <c:pt idx="5744">
                  <c:v>-85.112022400000001</c:v>
                </c:pt>
                <c:pt idx="5745">
                  <c:v>-84.745567321999999</c:v>
                </c:pt>
                <c:pt idx="5746">
                  <c:v>-85.069999695000007</c:v>
                </c:pt>
                <c:pt idx="5747">
                  <c:v>-85.069999695000007</c:v>
                </c:pt>
                <c:pt idx="5748">
                  <c:v>-86.123664856000005</c:v>
                </c:pt>
                <c:pt idx="5749">
                  <c:v>-86.261726378999995</c:v>
                </c:pt>
                <c:pt idx="5750">
                  <c:v>-86.261726378999995</c:v>
                </c:pt>
                <c:pt idx="5751">
                  <c:v>-82.935760497999993</c:v>
                </c:pt>
                <c:pt idx="5752">
                  <c:v>-86.765357971</c:v>
                </c:pt>
                <c:pt idx="5753">
                  <c:v>-86.733695983999993</c:v>
                </c:pt>
                <c:pt idx="5754">
                  <c:v>-86.733695983999993</c:v>
                </c:pt>
                <c:pt idx="5755">
                  <c:v>-83.718795775999993</c:v>
                </c:pt>
                <c:pt idx="5756">
                  <c:v>-83.449508667000003</c:v>
                </c:pt>
                <c:pt idx="5757">
                  <c:v>-86.531593322999996</c:v>
                </c:pt>
                <c:pt idx="5758">
                  <c:v>-86.531593322999996</c:v>
                </c:pt>
                <c:pt idx="5759">
                  <c:v>-87.602851868000002</c:v>
                </c:pt>
                <c:pt idx="5760">
                  <c:v>-86.496292113999999</c:v>
                </c:pt>
                <c:pt idx="5761">
                  <c:v>-86.496292113999999</c:v>
                </c:pt>
                <c:pt idx="5762">
                  <c:v>-82.969322204999997</c:v>
                </c:pt>
                <c:pt idx="5763">
                  <c:v>-83.836647033999995</c:v>
                </c:pt>
                <c:pt idx="5764">
                  <c:v>-86.482040405000006</c:v>
                </c:pt>
                <c:pt idx="5765">
                  <c:v>-86.482040405000006</c:v>
                </c:pt>
                <c:pt idx="5766">
                  <c:v>-85.010940551999994</c:v>
                </c:pt>
                <c:pt idx="5767">
                  <c:v>-87.227043151999993</c:v>
                </c:pt>
                <c:pt idx="5768">
                  <c:v>-87.227043151999993</c:v>
                </c:pt>
                <c:pt idx="5769">
                  <c:v>-86.258796692000004</c:v>
                </c:pt>
                <c:pt idx="5770">
                  <c:v>-87.851135253999999</c:v>
                </c:pt>
                <c:pt idx="5771">
                  <c:v>-86.673072814999998</c:v>
                </c:pt>
                <c:pt idx="5772">
                  <c:v>-86.673072814999998</c:v>
                </c:pt>
                <c:pt idx="5773">
                  <c:v>-84.757095336999996</c:v>
                </c:pt>
                <c:pt idx="5774">
                  <c:v>-83.692176818999997</c:v>
                </c:pt>
                <c:pt idx="5775">
                  <c:v>-83.692176818999997</c:v>
                </c:pt>
                <c:pt idx="5776">
                  <c:v>-85.154533385999997</c:v>
                </c:pt>
                <c:pt idx="5777">
                  <c:v>-85.428993224999999</c:v>
                </c:pt>
                <c:pt idx="5778">
                  <c:v>-84.906600952000005</c:v>
                </c:pt>
                <c:pt idx="5779">
                  <c:v>-84.906600952000005</c:v>
                </c:pt>
                <c:pt idx="5780">
                  <c:v>-86.162826538000004</c:v>
                </c:pt>
                <c:pt idx="5781">
                  <c:v>-86.882087708</c:v>
                </c:pt>
                <c:pt idx="5782">
                  <c:v>-86.882087708</c:v>
                </c:pt>
                <c:pt idx="5783">
                  <c:v>-84.054168700999995</c:v>
                </c:pt>
                <c:pt idx="5784">
                  <c:v>-85.957145690999994</c:v>
                </c:pt>
                <c:pt idx="5785">
                  <c:v>-82.446769713999998</c:v>
                </c:pt>
                <c:pt idx="5786">
                  <c:v>-82.446769713999998</c:v>
                </c:pt>
                <c:pt idx="5787">
                  <c:v>-85.060897827000005</c:v>
                </c:pt>
                <c:pt idx="5788">
                  <c:v>-85.744880675999994</c:v>
                </c:pt>
                <c:pt idx="5789">
                  <c:v>-85.968391417999996</c:v>
                </c:pt>
                <c:pt idx="5790">
                  <c:v>-85.968391417999996</c:v>
                </c:pt>
                <c:pt idx="5791">
                  <c:v>-84.319961547999995</c:v>
                </c:pt>
                <c:pt idx="5792">
                  <c:v>-85.716789246000005</c:v>
                </c:pt>
                <c:pt idx="5793">
                  <c:v>-85.716789246000005</c:v>
                </c:pt>
                <c:pt idx="5794">
                  <c:v>-84.692108153999996</c:v>
                </c:pt>
                <c:pt idx="5795">
                  <c:v>-85.729347228999998</c:v>
                </c:pt>
                <c:pt idx="5796">
                  <c:v>-84.846572875999996</c:v>
                </c:pt>
                <c:pt idx="5797">
                  <c:v>-84.846572875999996</c:v>
                </c:pt>
                <c:pt idx="5798">
                  <c:v>-85.582855225000003</c:v>
                </c:pt>
                <c:pt idx="5799">
                  <c:v>-86.335174561000002</c:v>
                </c:pt>
                <c:pt idx="5800">
                  <c:v>-86.335174561000002</c:v>
                </c:pt>
                <c:pt idx="5801">
                  <c:v>-86.384330750000004</c:v>
                </c:pt>
                <c:pt idx="5802">
                  <c:v>-82.663368224999999</c:v>
                </c:pt>
                <c:pt idx="5803">
                  <c:v>-85.210578917999996</c:v>
                </c:pt>
                <c:pt idx="5804">
                  <c:v>-85.210578917999996</c:v>
                </c:pt>
                <c:pt idx="5805">
                  <c:v>-83.769554138000004</c:v>
                </c:pt>
                <c:pt idx="5806">
                  <c:v>-80.024421692000004</c:v>
                </c:pt>
                <c:pt idx="5807">
                  <c:v>-80.024421692000004</c:v>
                </c:pt>
                <c:pt idx="5808">
                  <c:v>-85.646057128999999</c:v>
                </c:pt>
                <c:pt idx="5809">
                  <c:v>-86.031631469999994</c:v>
                </c:pt>
                <c:pt idx="5810">
                  <c:v>-85.215034485000004</c:v>
                </c:pt>
                <c:pt idx="5811">
                  <c:v>-85.215034485000004</c:v>
                </c:pt>
                <c:pt idx="5812">
                  <c:v>-84.101119995000005</c:v>
                </c:pt>
                <c:pt idx="5813">
                  <c:v>-83.749259949000006</c:v>
                </c:pt>
                <c:pt idx="5814">
                  <c:v>-83.749259949000006</c:v>
                </c:pt>
                <c:pt idx="5815">
                  <c:v>-84.597885132000002</c:v>
                </c:pt>
                <c:pt idx="5816">
                  <c:v>-84.431724548000005</c:v>
                </c:pt>
                <c:pt idx="5817">
                  <c:v>-85.457168578999998</c:v>
                </c:pt>
                <c:pt idx="5818">
                  <c:v>-85.457168578999998</c:v>
                </c:pt>
                <c:pt idx="5819">
                  <c:v>-81.849136353000006</c:v>
                </c:pt>
                <c:pt idx="5820">
                  <c:v>-88.696327209000003</c:v>
                </c:pt>
                <c:pt idx="5821">
                  <c:v>-88.696327209000003</c:v>
                </c:pt>
                <c:pt idx="5822">
                  <c:v>-86.849617003999995</c:v>
                </c:pt>
                <c:pt idx="5823">
                  <c:v>-86.726303100999999</c:v>
                </c:pt>
                <c:pt idx="5824">
                  <c:v>-84.146308899000005</c:v>
                </c:pt>
                <c:pt idx="5825">
                  <c:v>-84.146308899000005</c:v>
                </c:pt>
                <c:pt idx="5826">
                  <c:v>-84.281623839999995</c:v>
                </c:pt>
                <c:pt idx="5827">
                  <c:v>-89.018501282000003</c:v>
                </c:pt>
                <c:pt idx="5828">
                  <c:v>-86.080230713000006</c:v>
                </c:pt>
                <c:pt idx="5829">
                  <c:v>-86.080230713000006</c:v>
                </c:pt>
                <c:pt idx="5830">
                  <c:v>-85.012901306000003</c:v>
                </c:pt>
                <c:pt idx="5831">
                  <c:v>-85.761947632000002</c:v>
                </c:pt>
                <c:pt idx="5832">
                  <c:v>-85.761947632000002</c:v>
                </c:pt>
                <c:pt idx="5833">
                  <c:v>-85.161964416999993</c:v>
                </c:pt>
                <c:pt idx="5834">
                  <c:v>-84.017959594999994</c:v>
                </c:pt>
                <c:pt idx="5835">
                  <c:v>-87.329772949000002</c:v>
                </c:pt>
                <c:pt idx="5836">
                  <c:v>-87.329772949000002</c:v>
                </c:pt>
                <c:pt idx="5837">
                  <c:v>-87.479225158999995</c:v>
                </c:pt>
                <c:pt idx="5838">
                  <c:v>-85.017272949000002</c:v>
                </c:pt>
                <c:pt idx="5839">
                  <c:v>-85.017272949000002</c:v>
                </c:pt>
                <c:pt idx="5840">
                  <c:v>-85.446334839000002</c:v>
                </c:pt>
                <c:pt idx="5841">
                  <c:v>-88.126838684000006</c:v>
                </c:pt>
                <c:pt idx="5842">
                  <c:v>-84.867431640999996</c:v>
                </c:pt>
                <c:pt idx="5843">
                  <c:v>-84.867431640999996</c:v>
                </c:pt>
                <c:pt idx="5844">
                  <c:v>-86.313201903999996</c:v>
                </c:pt>
                <c:pt idx="5845">
                  <c:v>-83.062416076999995</c:v>
                </c:pt>
                <c:pt idx="5846">
                  <c:v>-83.062416076999995</c:v>
                </c:pt>
                <c:pt idx="5847">
                  <c:v>-82.417182921999995</c:v>
                </c:pt>
                <c:pt idx="5848">
                  <c:v>-85.658172606999997</c:v>
                </c:pt>
                <c:pt idx="5849">
                  <c:v>-86.007804871000005</c:v>
                </c:pt>
                <c:pt idx="5850">
                  <c:v>-86.007804871000005</c:v>
                </c:pt>
                <c:pt idx="5851">
                  <c:v>-85.685272217000005</c:v>
                </c:pt>
                <c:pt idx="5852">
                  <c:v>-83.460746764999996</c:v>
                </c:pt>
                <c:pt idx="5853">
                  <c:v>-83.460746764999996</c:v>
                </c:pt>
                <c:pt idx="5854">
                  <c:v>-83.976608275999993</c:v>
                </c:pt>
                <c:pt idx="5855">
                  <c:v>-83.139221191000004</c:v>
                </c:pt>
                <c:pt idx="5856">
                  <c:v>-86.139747619999994</c:v>
                </c:pt>
                <c:pt idx="5857">
                  <c:v>-86.139747619999994</c:v>
                </c:pt>
                <c:pt idx="5858">
                  <c:v>-85.367507935000006</c:v>
                </c:pt>
                <c:pt idx="5859">
                  <c:v>-84.796974182</c:v>
                </c:pt>
                <c:pt idx="5860">
                  <c:v>-84.796974182</c:v>
                </c:pt>
                <c:pt idx="5861">
                  <c:v>-84.553535460999996</c:v>
                </c:pt>
                <c:pt idx="5862">
                  <c:v>-83.283042907999999</c:v>
                </c:pt>
                <c:pt idx="5863">
                  <c:v>-87.803298949999999</c:v>
                </c:pt>
                <c:pt idx="5864">
                  <c:v>-87.803298949999999</c:v>
                </c:pt>
                <c:pt idx="5865">
                  <c:v>-85.657714843999997</c:v>
                </c:pt>
                <c:pt idx="5866">
                  <c:v>-87.971839904999996</c:v>
                </c:pt>
                <c:pt idx="5867">
                  <c:v>-85.848060607999997</c:v>
                </c:pt>
                <c:pt idx="5868">
                  <c:v>-85.848060607999997</c:v>
                </c:pt>
                <c:pt idx="5869">
                  <c:v>-83.589546204000001</c:v>
                </c:pt>
                <c:pt idx="5870">
                  <c:v>-85.082687378000003</c:v>
                </c:pt>
                <c:pt idx="5871">
                  <c:v>-85.082687378000003</c:v>
                </c:pt>
                <c:pt idx="5872">
                  <c:v>-86.231124878000003</c:v>
                </c:pt>
                <c:pt idx="5873">
                  <c:v>-84.810813904</c:v>
                </c:pt>
                <c:pt idx="5874">
                  <c:v>-87.741233825999998</c:v>
                </c:pt>
                <c:pt idx="5875">
                  <c:v>-87.741233825999998</c:v>
                </c:pt>
                <c:pt idx="5876">
                  <c:v>-87.847671508999994</c:v>
                </c:pt>
                <c:pt idx="5877">
                  <c:v>-84.749481200999995</c:v>
                </c:pt>
                <c:pt idx="5878">
                  <c:v>-84.749481200999995</c:v>
                </c:pt>
                <c:pt idx="5879">
                  <c:v>-82.685554503999995</c:v>
                </c:pt>
                <c:pt idx="5880">
                  <c:v>-84.216560364000003</c:v>
                </c:pt>
                <c:pt idx="5881">
                  <c:v>-86.586547851999995</c:v>
                </c:pt>
                <c:pt idx="5882">
                  <c:v>-86.586547851999995</c:v>
                </c:pt>
                <c:pt idx="5883">
                  <c:v>-86.957130432</c:v>
                </c:pt>
                <c:pt idx="5884">
                  <c:v>-85.242729186999995</c:v>
                </c:pt>
                <c:pt idx="5885">
                  <c:v>-85.242729186999995</c:v>
                </c:pt>
                <c:pt idx="5886">
                  <c:v>-87.740989685000002</c:v>
                </c:pt>
                <c:pt idx="5887">
                  <c:v>-85.515205382999994</c:v>
                </c:pt>
                <c:pt idx="5888">
                  <c:v>-83.235832213999998</c:v>
                </c:pt>
                <c:pt idx="5889">
                  <c:v>-83.235832213999998</c:v>
                </c:pt>
                <c:pt idx="5890">
                  <c:v>-84.875106811999999</c:v>
                </c:pt>
                <c:pt idx="5891">
                  <c:v>-85.493965149000005</c:v>
                </c:pt>
                <c:pt idx="5892">
                  <c:v>-84.261367797999995</c:v>
                </c:pt>
                <c:pt idx="5893">
                  <c:v>-84.261367797999995</c:v>
                </c:pt>
                <c:pt idx="5894">
                  <c:v>-85.453186035000002</c:v>
                </c:pt>
                <c:pt idx="5895">
                  <c:v>-84.563423157000003</c:v>
                </c:pt>
                <c:pt idx="5896">
                  <c:v>-84.563423157000003</c:v>
                </c:pt>
                <c:pt idx="5897">
                  <c:v>-87.518455505000006</c:v>
                </c:pt>
                <c:pt idx="5898">
                  <c:v>-86.530090332</c:v>
                </c:pt>
                <c:pt idx="5899">
                  <c:v>-85.989662170000003</c:v>
                </c:pt>
                <c:pt idx="5900">
                  <c:v>-85.989662170000003</c:v>
                </c:pt>
                <c:pt idx="5901">
                  <c:v>-82.40953064</c:v>
                </c:pt>
                <c:pt idx="5902">
                  <c:v>-84.816795349000003</c:v>
                </c:pt>
                <c:pt idx="5903">
                  <c:v>-84.816795349000003</c:v>
                </c:pt>
                <c:pt idx="5904">
                  <c:v>-85.338340759000005</c:v>
                </c:pt>
                <c:pt idx="5905">
                  <c:v>-82.062736510999997</c:v>
                </c:pt>
                <c:pt idx="5906">
                  <c:v>-84.708847046000002</c:v>
                </c:pt>
                <c:pt idx="5907">
                  <c:v>-84.708847046000002</c:v>
                </c:pt>
                <c:pt idx="5908">
                  <c:v>-86.615905761999997</c:v>
                </c:pt>
                <c:pt idx="5909">
                  <c:v>-85.054908752000003</c:v>
                </c:pt>
                <c:pt idx="5910">
                  <c:v>-85.054908752000003</c:v>
                </c:pt>
                <c:pt idx="5911">
                  <c:v>-84.384971618999998</c:v>
                </c:pt>
                <c:pt idx="5912">
                  <c:v>-85.186866760000001</c:v>
                </c:pt>
                <c:pt idx="5913">
                  <c:v>-87.628974915000001</c:v>
                </c:pt>
                <c:pt idx="5914">
                  <c:v>-87.628974915000001</c:v>
                </c:pt>
                <c:pt idx="5915">
                  <c:v>-85.528930664000001</c:v>
                </c:pt>
                <c:pt idx="5916">
                  <c:v>-84.900611877000003</c:v>
                </c:pt>
                <c:pt idx="5917">
                  <c:v>-84.900611877000003</c:v>
                </c:pt>
                <c:pt idx="5918">
                  <c:v>-83.002822875999996</c:v>
                </c:pt>
                <c:pt idx="5919">
                  <c:v>-83.558830260999997</c:v>
                </c:pt>
                <c:pt idx="5920">
                  <c:v>-84.894905089999995</c:v>
                </c:pt>
                <c:pt idx="5921">
                  <c:v>-84.894905089999995</c:v>
                </c:pt>
                <c:pt idx="5922">
                  <c:v>-86.861709594999994</c:v>
                </c:pt>
                <c:pt idx="5923">
                  <c:v>-85.045715332</c:v>
                </c:pt>
                <c:pt idx="5924">
                  <c:v>-87.434478760000005</c:v>
                </c:pt>
                <c:pt idx="5925">
                  <c:v>-87.434478760000005</c:v>
                </c:pt>
                <c:pt idx="5926">
                  <c:v>-84.288833617999998</c:v>
                </c:pt>
                <c:pt idx="5927">
                  <c:v>-86.826202393000003</c:v>
                </c:pt>
                <c:pt idx="5928">
                  <c:v>-86.826202393000003</c:v>
                </c:pt>
                <c:pt idx="5929">
                  <c:v>-85.914520264000004</c:v>
                </c:pt>
                <c:pt idx="5930">
                  <c:v>-87.761016846000004</c:v>
                </c:pt>
                <c:pt idx="5931">
                  <c:v>-87.273086547999995</c:v>
                </c:pt>
                <c:pt idx="5932">
                  <c:v>-87.273086547999995</c:v>
                </c:pt>
                <c:pt idx="5933">
                  <c:v>-82.993888854999994</c:v>
                </c:pt>
                <c:pt idx="5934">
                  <c:v>-84.490142821999996</c:v>
                </c:pt>
                <c:pt idx="5935">
                  <c:v>-84.490142821999996</c:v>
                </c:pt>
                <c:pt idx="5936">
                  <c:v>-89.352409363000007</c:v>
                </c:pt>
                <c:pt idx="5937">
                  <c:v>-84.286041260000005</c:v>
                </c:pt>
                <c:pt idx="5938">
                  <c:v>-84.805725097999996</c:v>
                </c:pt>
                <c:pt idx="5939">
                  <c:v>-84.805725097999996</c:v>
                </c:pt>
                <c:pt idx="5940">
                  <c:v>-87.127151488999999</c:v>
                </c:pt>
                <c:pt idx="5941">
                  <c:v>-88.264900208</c:v>
                </c:pt>
                <c:pt idx="5942">
                  <c:v>-88.264900208</c:v>
                </c:pt>
                <c:pt idx="5943">
                  <c:v>-85.054565429999997</c:v>
                </c:pt>
                <c:pt idx="5944">
                  <c:v>-86.045791625999996</c:v>
                </c:pt>
                <c:pt idx="5945">
                  <c:v>-86.813774108999993</c:v>
                </c:pt>
                <c:pt idx="5946">
                  <c:v>-86.813774108999993</c:v>
                </c:pt>
                <c:pt idx="5947">
                  <c:v>-85.302444457999997</c:v>
                </c:pt>
                <c:pt idx="5948">
                  <c:v>-82.527038574000002</c:v>
                </c:pt>
                <c:pt idx="5949">
                  <c:v>-82.527038574000002</c:v>
                </c:pt>
                <c:pt idx="5950">
                  <c:v>-86.452873229999994</c:v>
                </c:pt>
                <c:pt idx="5951">
                  <c:v>-84.672103882000002</c:v>
                </c:pt>
                <c:pt idx="5952">
                  <c:v>-85.963829040999997</c:v>
                </c:pt>
                <c:pt idx="5953">
                  <c:v>-85.963829040999997</c:v>
                </c:pt>
                <c:pt idx="5954">
                  <c:v>-84.783531189000001</c:v>
                </c:pt>
                <c:pt idx="5955">
                  <c:v>-86.276184082</c:v>
                </c:pt>
                <c:pt idx="5956">
                  <c:v>-86.276184082</c:v>
                </c:pt>
                <c:pt idx="5957">
                  <c:v>-86.691749572999996</c:v>
                </c:pt>
                <c:pt idx="5958">
                  <c:v>-84.84765625</c:v>
                </c:pt>
                <c:pt idx="5959">
                  <c:v>-83.501358031999999</c:v>
                </c:pt>
                <c:pt idx="5960">
                  <c:v>-83.501358031999999</c:v>
                </c:pt>
                <c:pt idx="5961">
                  <c:v>-86.419647217000005</c:v>
                </c:pt>
                <c:pt idx="5962">
                  <c:v>-82.156204224000007</c:v>
                </c:pt>
                <c:pt idx="5963">
                  <c:v>-85.348434448000006</c:v>
                </c:pt>
                <c:pt idx="5964">
                  <c:v>-85.348434448000006</c:v>
                </c:pt>
                <c:pt idx="5965">
                  <c:v>-82.297698975000003</c:v>
                </c:pt>
                <c:pt idx="5966">
                  <c:v>-86.450027465999995</c:v>
                </c:pt>
                <c:pt idx="5967">
                  <c:v>-86.450027465999995</c:v>
                </c:pt>
                <c:pt idx="5968">
                  <c:v>-86.681480407999999</c:v>
                </c:pt>
                <c:pt idx="5969">
                  <c:v>-86.915573120000005</c:v>
                </c:pt>
                <c:pt idx="5970">
                  <c:v>-85.071037292</c:v>
                </c:pt>
                <c:pt idx="5971">
                  <c:v>-85.071037292</c:v>
                </c:pt>
                <c:pt idx="5972">
                  <c:v>-86.306343079000001</c:v>
                </c:pt>
                <c:pt idx="5973">
                  <c:v>-86.079895019999995</c:v>
                </c:pt>
                <c:pt idx="5974">
                  <c:v>-86.079895019999995</c:v>
                </c:pt>
                <c:pt idx="5975">
                  <c:v>-87.262908936000002</c:v>
                </c:pt>
                <c:pt idx="5976">
                  <c:v>-88.284431458</c:v>
                </c:pt>
                <c:pt idx="5977">
                  <c:v>-87.738586425999998</c:v>
                </c:pt>
                <c:pt idx="5978">
                  <c:v>-87.738586425999998</c:v>
                </c:pt>
                <c:pt idx="5979">
                  <c:v>-86.215942382999998</c:v>
                </c:pt>
                <c:pt idx="5980">
                  <c:v>-85.009407042999996</c:v>
                </c:pt>
                <c:pt idx="5981">
                  <c:v>-85.009407042999996</c:v>
                </c:pt>
                <c:pt idx="5982">
                  <c:v>-84.137023925999998</c:v>
                </c:pt>
                <c:pt idx="5983">
                  <c:v>-85.091545104999994</c:v>
                </c:pt>
                <c:pt idx="5984">
                  <c:v>-86.766014099000003</c:v>
                </c:pt>
                <c:pt idx="5985">
                  <c:v>-86.766014099000003</c:v>
                </c:pt>
                <c:pt idx="5986">
                  <c:v>-85.329200744999994</c:v>
                </c:pt>
                <c:pt idx="5987">
                  <c:v>-87.153907775999997</c:v>
                </c:pt>
                <c:pt idx="5988">
                  <c:v>-87.153907775999997</c:v>
                </c:pt>
                <c:pt idx="5989">
                  <c:v>-83.810958862000007</c:v>
                </c:pt>
                <c:pt idx="5990">
                  <c:v>-81.648132324000002</c:v>
                </c:pt>
                <c:pt idx="5991">
                  <c:v>-86.037696838000002</c:v>
                </c:pt>
                <c:pt idx="5992">
                  <c:v>-86.037696838000002</c:v>
                </c:pt>
                <c:pt idx="5993">
                  <c:v>-87.188720703000001</c:v>
                </c:pt>
                <c:pt idx="5994">
                  <c:v>-85.135498046999999</c:v>
                </c:pt>
                <c:pt idx="5995">
                  <c:v>-85.135498046999999</c:v>
                </c:pt>
                <c:pt idx="5996">
                  <c:v>-87.739738463999998</c:v>
                </c:pt>
                <c:pt idx="5997">
                  <c:v>-86.890037536999998</c:v>
                </c:pt>
                <c:pt idx="5998">
                  <c:v>-89.049240112000007</c:v>
                </c:pt>
                <c:pt idx="5999">
                  <c:v>-89.049240112000007</c:v>
                </c:pt>
                <c:pt idx="6000">
                  <c:v>-84.991683960000003</c:v>
                </c:pt>
                <c:pt idx="6001">
                  <c:v>-83.368324279999996</c:v>
                </c:pt>
                <c:pt idx="6002">
                  <c:v>-83.368324279999996</c:v>
                </c:pt>
                <c:pt idx="6003">
                  <c:v>-84.428276061999995</c:v>
                </c:pt>
                <c:pt idx="6004">
                  <c:v>-83.191490173000005</c:v>
                </c:pt>
                <c:pt idx="6005">
                  <c:v>-85.746604919000006</c:v>
                </c:pt>
                <c:pt idx="6006">
                  <c:v>-85.746604919000006</c:v>
                </c:pt>
                <c:pt idx="6007">
                  <c:v>-85.675575256000002</c:v>
                </c:pt>
                <c:pt idx="6008">
                  <c:v>-84.360679626000007</c:v>
                </c:pt>
                <c:pt idx="6009">
                  <c:v>-84.129333496000001</c:v>
                </c:pt>
                <c:pt idx="6010">
                  <c:v>-84.129333496000001</c:v>
                </c:pt>
                <c:pt idx="6011">
                  <c:v>-86.623229980000005</c:v>
                </c:pt>
                <c:pt idx="6012">
                  <c:v>-84.845466614000003</c:v>
                </c:pt>
                <c:pt idx="6013">
                  <c:v>-84.845466614000003</c:v>
                </c:pt>
                <c:pt idx="6014">
                  <c:v>-83.703346252000003</c:v>
                </c:pt>
                <c:pt idx="6015">
                  <c:v>-84.917503357000001</c:v>
                </c:pt>
                <c:pt idx="6016">
                  <c:v>-85.601051330999994</c:v>
                </c:pt>
                <c:pt idx="6017">
                  <c:v>-85.601051330999994</c:v>
                </c:pt>
                <c:pt idx="6018">
                  <c:v>-83.094314574999999</c:v>
                </c:pt>
                <c:pt idx="6019">
                  <c:v>-85.597999572999996</c:v>
                </c:pt>
                <c:pt idx="6020">
                  <c:v>-85.597999572999996</c:v>
                </c:pt>
                <c:pt idx="6021">
                  <c:v>-86.189819335999999</c:v>
                </c:pt>
                <c:pt idx="6022">
                  <c:v>-83.846611022999994</c:v>
                </c:pt>
                <c:pt idx="6023">
                  <c:v>-85.071411132999998</c:v>
                </c:pt>
                <c:pt idx="6024">
                  <c:v>-85.071411132999998</c:v>
                </c:pt>
                <c:pt idx="6025">
                  <c:v>-85.412445067999997</c:v>
                </c:pt>
                <c:pt idx="6026">
                  <c:v>-83.708435058999996</c:v>
                </c:pt>
                <c:pt idx="6027">
                  <c:v>-83.708435058999996</c:v>
                </c:pt>
                <c:pt idx="6028">
                  <c:v>-85.669097899999997</c:v>
                </c:pt>
                <c:pt idx="6029">
                  <c:v>-83.547889709000003</c:v>
                </c:pt>
                <c:pt idx="6030">
                  <c:v>-84.748039246000005</c:v>
                </c:pt>
                <c:pt idx="6031">
                  <c:v>-84.748039246000005</c:v>
                </c:pt>
                <c:pt idx="6032">
                  <c:v>-85.281929016000007</c:v>
                </c:pt>
                <c:pt idx="6033">
                  <c:v>-87.216712951999995</c:v>
                </c:pt>
                <c:pt idx="6034">
                  <c:v>-87.216712951999995</c:v>
                </c:pt>
                <c:pt idx="6035">
                  <c:v>-87.790817261000001</c:v>
                </c:pt>
                <c:pt idx="6036">
                  <c:v>-83.236137389999996</c:v>
                </c:pt>
                <c:pt idx="6037">
                  <c:v>-84.320205688000001</c:v>
                </c:pt>
                <c:pt idx="6038">
                  <c:v>-84.320205688000001</c:v>
                </c:pt>
                <c:pt idx="6039">
                  <c:v>-84.466537475999999</c:v>
                </c:pt>
                <c:pt idx="6040">
                  <c:v>-85.694229125999996</c:v>
                </c:pt>
                <c:pt idx="6041">
                  <c:v>-86.122779846</c:v>
                </c:pt>
                <c:pt idx="6042">
                  <c:v>-86.122779846</c:v>
                </c:pt>
                <c:pt idx="6043">
                  <c:v>-85.860488892000006</c:v>
                </c:pt>
                <c:pt idx="6044">
                  <c:v>-88.580307007000002</c:v>
                </c:pt>
                <c:pt idx="6045">
                  <c:v>-88.580307007000002</c:v>
                </c:pt>
                <c:pt idx="6046">
                  <c:v>-88.591232300000001</c:v>
                </c:pt>
                <c:pt idx="6047">
                  <c:v>-86.704223632999998</c:v>
                </c:pt>
                <c:pt idx="6048">
                  <c:v>-88.853645325000002</c:v>
                </c:pt>
                <c:pt idx="6049">
                  <c:v>-88.853645325000002</c:v>
                </c:pt>
                <c:pt idx="6050">
                  <c:v>-83.755325317</c:v>
                </c:pt>
                <c:pt idx="6051">
                  <c:v>-83.521926879999995</c:v>
                </c:pt>
                <c:pt idx="6052">
                  <c:v>-83.521926879999995</c:v>
                </c:pt>
                <c:pt idx="6053">
                  <c:v>-85.534324646000002</c:v>
                </c:pt>
                <c:pt idx="6054">
                  <c:v>-87.168159485000004</c:v>
                </c:pt>
                <c:pt idx="6055">
                  <c:v>-84.529655457000004</c:v>
                </c:pt>
                <c:pt idx="6056">
                  <c:v>-84.529655457000004</c:v>
                </c:pt>
                <c:pt idx="6057">
                  <c:v>-84.041267395000006</c:v>
                </c:pt>
                <c:pt idx="6058">
                  <c:v>-87.429885863999999</c:v>
                </c:pt>
                <c:pt idx="6059">
                  <c:v>-87.429885863999999</c:v>
                </c:pt>
                <c:pt idx="6060">
                  <c:v>-84.165901184000006</c:v>
                </c:pt>
                <c:pt idx="6061">
                  <c:v>-81.696792603000006</c:v>
                </c:pt>
                <c:pt idx="6062">
                  <c:v>-83.667648314999994</c:v>
                </c:pt>
                <c:pt idx="6063">
                  <c:v>-83.667648314999994</c:v>
                </c:pt>
                <c:pt idx="6064">
                  <c:v>-84.008865356000001</c:v>
                </c:pt>
                <c:pt idx="6065">
                  <c:v>-84.628219603999995</c:v>
                </c:pt>
                <c:pt idx="6066">
                  <c:v>-84.628219603999995</c:v>
                </c:pt>
                <c:pt idx="6067">
                  <c:v>-86.250434874999996</c:v>
                </c:pt>
                <c:pt idx="6068">
                  <c:v>-85.338211060000006</c:v>
                </c:pt>
                <c:pt idx="6069">
                  <c:v>-84.545463561999995</c:v>
                </c:pt>
                <c:pt idx="6070">
                  <c:v>-84.545463561999995</c:v>
                </c:pt>
                <c:pt idx="6071">
                  <c:v>-83.420555114999999</c:v>
                </c:pt>
                <c:pt idx="6072">
                  <c:v>-83.624900818</c:v>
                </c:pt>
                <c:pt idx="6073">
                  <c:v>-83.624900818</c:v>
                </c:pt>
                <c:pt idx="6074">
                  <c:v>-86.594367981000005</c:v>
                </c:pt>
                <c:pt idx="6075">
                  <c:v>-86.215324401999993</c:v>
                </c:pt>
                <c:pt idx="6076">
                  <c:v>-84.262466431000007</c:v>
                </c:pt>
                <c:pt idx="6077">
                  <c:v>-84.262466431000007</c:v>
                </c:pt>
                <c:pt idx="6078">
                  <c:v>-85.665931701999995</c:v>
                </c:pt>
                <c:pt idx="6079">
                  <c:v>-85.487052917</c:v>
                </c:pt>
                <c:pt idx="6080">
                  <c:v>-85.487052917</c:v>
                </c:pt>
                <c:pt idx="6081">
                  <c:v>-87.258888244999994</c:v>
                </c:pt>
                <c:pt idx="6082">
                  <c:v>-85.459716796999999</c:v>
                </c:pt>
                <c:pt idx="6083">
                  <c:v>-86.321609496999997</c:v>
                </c:pt>
                <c:pt idx="6084">
                  <c:v>-86.321609496999997</c:v>
                </c:pt>
                <c:pt idx="6085">
                  <c:v>-84.583686829000001</c:v>
                </c:pt>
                <c:pt idx="6086">
                  <c:v>-86.186141968000001</c:v>
                </c:pt>
                <c:pt idx="6087">
                  <c:v>-82.493911742999998</c:v>
                </c:pt>
                <c:pt idx="6088">
                  <c:v>-82.493911742999998</c:v>
                </c:pt>
                <c:pt idx="6089">
                  <c:v>-85.310852050999998</c:v>
                </c:pt>
                <c:pt idx="6090">
                  <c:v>-83.666748046999999</c:v>
                </c:pt>
                <c:pt idx="6091">
                  <c:v>-83.666748046999999</c:v>
                </c:pt>
                <c:pt idx="6092">
                  <c:v>-89.058631896999998</c:v>
                </c:pt>
                <c:pt idx="6093">
                  <c:v>-82.044494628999999</c:v>
                </c:pt>
                <c:pt idx="6094">
                  <c:v>-83.538253784000005</c:v>
                </c:pt>
                <c:pt idx="6095">
                  <c:v>-83.538253784000005</c:v>
                </c:pt>
                <c:pt idx="6096">
                  <c:v>-86.198669433999996</c:v>
                </c:pt>
                <c:pt idx="6097">
                  <c:v>-85.946540833</c:v>
                </c:pt>
                <c:pt idx="6098">
                  <c:v>-85.170265197999996</c:v>
                </c:pt>
                <c:pt idx="6099">
                  <c:v>-85.170265197999996</c:v>
                </c:pt>
                <c:pt idx="6100">
                  <c:v>-83.238563537999994</c:v>
                </c:pt>
                <c:pt idx="6101">
                  <c:v>-86.209579468000001</c:v>
                </c:pt>
                <c:pt idx="6102">
                  <c:v>-86.209579468000001</c:v>
                </c:pt>
                <c:pt idx="6103">
                  <c:v>-82.803260803000001</c:v>
                </c:pt>
                <c:pt idx="6104">
                  <c:v>-89.164535521999994</c:v>
                </c:pt>
                <c:pt idx="6105">
                  <c:v>-85.254936217999997</c:v>
                </c:pt>
                <c:pt idx="6106">
                  <c:v>-85.254936217999997</c:v>
                </c:pt>
                <c:pt idx="6107">
                  <c:v>-83.972358704000001</c:v>
                </c:pt>
                <c:pt idx="6108">
                  <c:v>-83.730163574000002</c:v>
                </c:pt>
                <c:pt idx="6109">
                  <c:v>-83.730163574000002</c:v>
                </c:pt>
                <c:pt idx="6110">
                  <c:v>-85.55406189</c:v>
                </c:pt>
                <c:pt idx="6111">
                  <c:v>-83.622299193999993</c:v>
                </c:pt>
                <c:pt idx="6112">
                  <c:v>-84.871788025000001</c:v>
                </c:pt>
                <c:pt idx="6113">
                  <c:v>-84.871788025000001</c:v>
                </c:pt>
                <c:pt idx="6114">
                  <c:v>-84.819595336999996</c:v>
                </c:pt>
                <c:pt idx="6115">
                  <c:v>-85.751815796000002</c:v>
                </c:pt>
                <c:pt idx="6116">
                  <c:v>-85.751815796000002</c:v>
                </c:pt>
                <c:pt idx="6117">
                  <c:v>-85.127059936999999</c:v>
                </c:pt>
                <c:pt idx="6118">
                  <c:v>-85.160018921000002</c:v>
                </c:pt>
                <c:pt idx="6119">
                  <c:v>-84.605484008999994</c:v>
                </c:pt>
                <c:pt idx="6120">
                  <c:v>-84.605484008999994</c:v>
                </c:pt>
                <c:pt idx="6121">
                  <c:v>-81.833106994999994</c:v>
                </c:pt>
                <c:pt idx="6122">
                  <c:v>-83.590339661000002</c:v>
                </c:pt>
                <c:pt idx="6123">
                  <c:v>-83.590339661000002</c:v>
                </c:pt>
                <c:pt idx="6124">
                  <c:v>-85.643974303999997</c:v>
                </c:pt>
                <c:pt idx="6125">
                  <c:v>-81.156517029</c:v>
                </c:pt>
                <c:pt idx="6126">
                  <c:v>-87.165611267000003</c:v>
                </c:pt>
                <c:pt idx="6127">
                  <c:v>-87.165611267000003</c:v>
                </c:pt>
                <c:pt idx="6128">
                  <c:v>-83.795455933</c:v>
                </c:pt>
                <c:pt idx="6129">
                  <c:v>-88.509887695000003</c:v>
                </c:pt>
                <c:pt idx="6130">
                  <c:v>-88.509887695000003</c:v>
                </c:pt>
                <c:pt idx="6131">
                  <c:v>-85.133666992000002</c:v>
                </c:pt>
                <c:pt idx="6132">
                  <c:v>-87.093406677000004</c:v>
                </c:pt>
                <c:pt idx="6133">
                  <c:v>-79.816902161000002</c:v>
                </c:pt>
                <c:pt idx="6134">
                  <c:v>-79.816902161000002</c:v>
                </c:pt>
                <c:pt idx="6135">
                  <c:v>-85.605606078999998</c:v>
                </c:pt>
                <c:pt idx="6136">
                  <c:v>-87.278961182000003</c:v>
                </c:pt>
                <c:pt idx="6137">
                  <c:v>-82.554389954000001</c:v>
                </c:pt>
                <c:pt idx="6138">
                  <c:v>-82.554389954000001</c:v>
                </c:pt>
                <c:pt idx="6139">
                  <c:v>-83.236679077000005</c:v>
                </c:pt>
                <c:pt idx="6140">
                  <c:v>-85.384437560999999</c:v>
                </c:pt>
                <c:pt idx="6141">
                  <c:v>-85.384437560999999</c:v>
                </c:pt>
                <c:pt idx="6142">
                  <c:v>-86.926673889</c:v>
                </c:pt>
                <c:pt idx="6143">
                  <c:v>-83.746566771999994</c:v>
                </c:pt>
                <c:pt idx="6144">
                  <c:v>-86.103813170999999</c:v>
                </c:pt>
                <c:pt idx="6145">
                  <c:v>-86.103813170999999</c:v>
                </c:pt>
                <c:pt idx="6146">
                  <c:v>-89.490562439000001</c:v>
                </c:pt>
                <c:pt idx="6147">
                  <c:v>-84.330673218000001</c:v>
                </c:pt>
                <c:pt idx="6148">
                  <c:v>-84.330673218000001</c:v>
                </c:pt>
                <c:pt idx="6149">
                  <c:v>-85.470558166999993</c:v>
                </c:pt>
                <c:pt idx="6150">
                  <c:v>-84.679466247999997</c:v>
                </c:pt>
                <c:pt idx="6151">
                  <c:v>-84.487213135000005</c:v>
                </c:pt>
                <c:pt idx="6152">
                  <c:v>-84.487213135000005</c:v>
                </c:pt>
                <c:pt idx="6153">
                  <c:v>-82.940658568999993</c:v>
                </c:pt>
                <c:pt idx="6154">
                  <c:v>-83.745780945000007</c:v>
                </c:pt>
                <c:pt idx="6155">
                  <c:v>-87.307205199999999</c:v>
                </c:pt>
                <c:pt idx="6156">
                  <c:v>-87.307205199999999</c:v>
                </c:pt>
                <c:pt idx="6157">
                  <c:v>-85.840972899999997</c:v>
                </c:pt>
                <c:pt idx="6158">
                  <c:v>-82.018035889000004</c:v>
                </c:pt>
                <c:pt idx="6159">
                  <c:v>-82.018035889000004</c:v>
                </c:pt>
                <c:pt idx="6160">
                  <c:v>-82.193984985</c:v>
                </c:pt>
                <c:pt idx="6161">
                  <c:v>-85.964698791999993</c:v>
                </c:pt>
                <c:pt idx="6162">
                  <c:v>-83.906280518000003</c:v>
                </c:pt>
                <c:pt idx="6163">
                  <c:v>-83.906280518000003</c:v>
                </c:pt>
                <c:pt idx="6164">
                  <c:v>-88.629135132000002</c:v>
                </c:pt>
                <c:pt idx="6165">
                  <c:v>-86.980155945000007</c:v>
                </c:pt>
                <c:pt idx="6166">
                  <c:v>-86.980155945000007</c:v>
                </c:pt>
                <c:pt idx="6167">
                  <c:v>-85.749046325999998</c:v>
                </c:pt>
                <c:pt idx="6168">
                  <c:v>-87.560157775999997</c:v>
                </c:pt>
                <c:pt idx="6169">
                  <c:v>-84.434478760000005</c:v>
                </c:pt>
                <c:pt idx="6170">
                  <c:v>-84.434478760000005</c:v>
                </c:pt>
                <c:pt idx="6171">
                  <c:v>-86.260520935000002</c:v>
                </c:pt>
                <c:pt idx="6172">
                  <c:v>-83.568862914999997</c:v>
                </c:pt>
                <c:pt idx="6173">
                  <c:v>-83.568862914999997</c:v>
                </c:pt>
                <c:pt idx="6174">
                  <c:v>-89.904869079999997</c:v>
                </c:pt>
                <c:pt idx="6175">
                  <c:v>-82.693649292000003</c:v>
                </c:pt>
                <c:pt idx="6176">
                  <c:v>-85.019096375000004</c:v>
                </c:pt>
                <c:pt idx="6177">
                  <c:v>-85.019096375000004</c:v>
                </c:pt>
                <c:pt idx="6178">
                  <c:v>-84.331604003999999</c:v>
                </c:pt>
                <c:pt idx="6179">
                  <c:v>-85.210754394999995</c:v>
                </c:pt>
                <c:pt idx="6180">
                  <c:v>-85.210754394999995</c:v>
                </c:pt>
                <c:pt idx="6181">
                  <c:v>-86.236671447999996</c:v>
                </c:pt>
                <c:pt idx="6182">
                  <c:v>-84.834747313999998</c:v>
                </c:pt>
                <c:pt idx="6183">
                  <c:v>-84.795089722</c:v>
                </c:pt>
                <c:pt idx="6184">
                  <c:v>-84.795089722</c:v>
                </c:pt>
                <c:pt idx="6185">
                  <c:v>-86.430397033999995</c:v>
                </c:pt>
                <c:pt idx="6186">
                  <c:v>-84.614707946999999</c:v>
                </c:pt>
                <c:pt idx="6187">
                  <c:v>-84.614707946999999</c:v>
                </c:pt>
                <c:pt idx="6188">
                  <c:v>-86.480812072999996</c:v>
                </c:pt>
                <c:pt idx="6189">
                  <c:v>-85.185997009000005</c:v>
                </c:pt>
                <c:pt idx="6190">
                  <c:v>-86.742965698000006</c:v>
                </c:pt>
                <c:pt idx="6191">
                  <c:v>-86.742965698000006</c:v>
                </c:pt>
                <c:pt idx="6192">
                  <c:v>-85.456985474000007</c:v>
                </c:pt>
                <c:pt idx="6193">
                  <c:v>-85.001678467000005</c:v>
                </c:pt>
                <c:pt idx="6194">
                  <c:v>-85.001678467000005</c:v>
                </c:pt>
                <c:pt idx="6195">
                  <c:v>-84.706016540999997</c:v>
                </c:pt>
                <c:pt idx="6196">
                  <c:v>-89.955940247000001</c:v>
                </c:pt>
                <c:pt idx="6197">
                  <c:v>-85.048782349000007</c:v>
                </c:pt>
                <c:pt idx="6198">
                  <c:v>-85.048782349000007</c:v>
                </c:pt>
                <c:pt idx="6199">
                  <c:v>-85.398460388000004</c:v>
                </c:pt>
                <c:pt idx="6200">
                  <c:v>-85.185081482000001</c:v>
                </c:pt>
                <c:pt idx="6201">
                  <c:v>-85.185081482000001</c:v>
                </c:pt>
                <c:pt idx="6202">
                  <c:v>-87.934326171999999</c:v>
                </c:pt>
                <c:pt idx="6203">
                  <c:v>-83.682876586999996</c:v>
                </c:pt>
                <c:pt idx="6204">
                  <c:v>-84.045539856000005</c:v>
                </c:pt>
                <c:pt idx="6205">
                  <c:v>-84.045539856000005</c:v>
                </c:pt>
                <c:pt idx="6206">
                  <c:v>-84.998809813999998</c:v>
                </c:pt>
                <c:pt idx="6207">
                  <c:v>-82.208099364999995</c:v>
                </c:pt>
                <c:pt idx="6208">
                  <c:v>-82.208099364999995</c:v>
                </c:pt>
                <c:pt idx="6209">
                  <c:v>-86.514457703000005</c:v>
                </c:pt>
                <c:pt idx="6210">
                  <c:v>-83.914100646999998</c:v>
                </c:pt>
                <c:pt idx="6211">
                  <c:v>-86.987670898000005</c:v>
                </c:pt>
                <c:pt idx="6212">
                  <c:v>-86.987670898000005</c:v>
                </c:pt>
                <c:pt idx="6213">
                  <c:v>-84.117828368999994</c:v>
                </c:pt>
                <c:pt idx="6214">
                  <c:v>-87.792518615999995</c:v>
                </c:pt>
                <c:pt idx="6215">
                  <c:v>-87.792518615999995</c:v>
                </c:pt>
                <c:pt idx="6216">
                  <c:v>-86.576347350999995</c:v>
                </c:pt>
                <c:pt idx="6217">
                  <c:v>-85.704872131000002</c:v>
                </c:pt>
                <c:pt idx="6218">
                  <c:v>-83.442855835000003</c:v>
                </c:pt>
                <c:pt idx="6219">
                  <c:v>-83.442855835000003</c:v>
                </c:pt>
                <c:pt idx="6220">
                  <c:v>-85.291542053000001</c:v>
                </c:pt>
                <c:pt idx="6221">
                  <c:v>-84.754180907999995</c:v>
                </c:pt>
                <c:pt idx="6222">
                  <c:v>-84.754180907999995</c:v>
                </c:pt>
                <c:pt idx="6223">
                  <c:v>-83.049270629999995</c:v>
                </c:pt>
                <c:pt idx="6224">
                  <c:v>-82.262245178000001</c:v>
                </c:pt>
                <c:pt idx="6225">
                  <c:v>-85.292839049999998</c:v>
                </c:pt>
                <c:pt idx="6226">
                  <c:v>-85.292839049999998</c:v>
                </c:pt>
                <c:pt idx="6227">
                  <c:v>-87.732429503999995</c:v>
                </c:pt>
                <c:pt idx="6228">
                  <c:v>-83.826499939000001</c:v>
                </c:pt>
                <c:pt idx="6229">
                  <c:v>-83.826499939000001</c:v>
                </c:pt>
                <c:pt idx="6230">
                  <c:v>-82.851921082000004</c:v>
                </c:pt>
                <c:pt idx="6231">
                  <c:v>-83.161125182999996</c:v>
                </c:pt>
                <c:pt idx="6232">
                  <c:v>-85.173088074000006</c:v>
                </c:pt>
                <c:pt idx="6233">
                  <c:v>-85.173088074000006</c:v>
                </c:pt>
                <c:pt idx="6234">
                  <c:v>-84.833412170000003</c:v>
                </c:pt>
                <c:pt idx="6235">
                  <c:v>-87.319519043</c:v>
                </c:pt>
                <c:pt idx="6236">
                  <c:v>-87.319519043</c:v>
                </c:pt>
                <c:pt idx="6237">
                  <c:v>-82.161819457999997</c:v>
                </c:pt>
                <c:pt idx="6238">
                  <c:v>-87.186508179</c:v>
                </c:pt>
                <c:pt idx="6239">
                  <c:v>-85.164550781000003</c:v>
                </c:pt>
                <c:pt idx="6240">
                  <c:v>-85.164550781000003</c:v>
                </c:pt>
                <c:pt idx="6241">
                  <c:v>-84.871063231999997</c:v>
                </c:pt>
                <c:pt idx="6242">
                  <c:v>-85.206077575999998</c:v>
                </c:pt>
                <c:pt idx="6243">
                  <c:v>-84.646339416999993</c:v>
                </c:pt>
                <c:pt idx="6244">
                  <c:v>-84.646339416999993</c:v>
                </c:pt>
                <c:pt idx="6245">
                  <c:v>-86.802650451999995</c:v>
                </c:pt>
                <c:pt idx="6246">
                  <c:v>-83.477798461999996</c:v>
                </c:pt>
                <c:pt idx="6247">
                  <c:v>-83.477798461999996</c:v>
                </c:pt>
                <c:pt idx="6248">
                  <c:v>-83.695243834999999</c:v>
                </c:pt>
                <c:pt idx="6249">
                  <c:v>-86.381843567000004</c:v>
                </c:pt>
                <c:pt idx="6250">
                  <c:v>-86.659599303999997</c:v>
                </c:pt>
                <c:pt idx="6251">
                  <c:v>-86.659599303999997</c:v>
                </c:pt>
                <c:pt idx="6252">
                  <c:v>-85.195518493999998</c:v>
                </c:pt>
                <c:pt idx="6253">
                  <c:v>-85.973197936999995</c:v>
                </c:pt>
                <c:pt idx="6254">
                  <c:v>-85.973197936999995</c:v>
                </c:pt>
                <c:pt idx="6255">
                  <c:v>-83.763298035000005</c:v>
                </c:pt>
                <c:pt idx="6256">
                  <c:v>-85.490028381000002</c:v>
                </c:pt>
                <c:pt idx="6257">
                  <c:v>-83.823730468999997</c:v>
                </c:pt>
                <c:pt idx="6258">
                  <c:v>-83.823730468999997</c:v>
                </c:pt>
                <c:pt idx="6259">
                  <c:v>-83.500938415999997</c:v>
                </c:pt>
                <c:pt idx="6260">
                  <c:v>-83.631759643999999</c:v>
                </c:pt>
                <c:pt idx="6261">
                  <c:v>-83.631759643999999</c:v>
                </c:pt>
                <c:pt idx="6262">
                  <c:v>-85.417884826999995</c:v>
                </c:pt>
                <c:pt idx="6263">
                  <c:v>-84.902038574000002</c:v>
                </c:pt>
                <c:pt idx="6264">
                  <c:v>-84.101539611999996</c:v>
                </c:pt>
                <c:pt idx="6265">
                  <c:v>-84.101539611999996</c:v>
                </c:pt>
                <c:pt idx="6266">
                  <c:v>-86.455818175999994</c:v>
                </c:pt>
                <c:pt idx="6267">
                  <c:v>-85.574645996000001</c:v>
                </c:pt>
                <c:pt idx="6268">
                  <c:v>-85.574645996000001</c:v>
                </c:pt>
                <c:pt idx="6269">
                  <c:v>-84.958328246999997</c:v>
                </c:pt>
                <c:pt idx="6270">
                  <c:v>-84.988815308</c:v>
                </c:pt>
                <c:pt idx="6271">
                  <c:v>-84.549087524000001</c:v>
                </c:pt>
                <c:pt idx="6272">
                  <c:v>-84.549087524000001</c:v>
                </c:pt>
                <c:pt idx="6273">
                  <c:v>-85.038612365999995</c:v>
                </c:pt>
                <c:pt idx="6274">
                  <c:v>-84.320770264000004</c:v>
                </c:pt>
                <c:pt idx="6275">
                  <c:v>-84.320770264000004</c:v>
                </c:pt>
                <c:pt idx="6276">
                  <c:v>-88.206237793</c:v>
                </c:pt>
                <c:pt idx="6277">
                  <c:v>-85.024299622000001</c:v>
                </c:pt>
                <c:pt idx="6278">
                  <c:v>-83.48109436</c:v>
                </c:pt>
                <c:pt idx="6279">
                  <c:v>-83.48109436</c:v>
                </c:pt>
                <c:pt idx="6280">
                  <c:v>-87.380668639999996</c:v>
                </c:pt>
                <c:pt idx="6281">
                  <c:v>-85.282440186000002</c:v>
                </c:pt>
                <c:pt idx="6282">
                  <c:v>-84.772102356000005</c:v>
                </c:pt>
                <c:pt idx="6283">
                  <c:v>-84.772102356000005</c:v>
                </c:pt>
                <c:pt idx="6284">
                  <c:v>-87.742134093999994</c:v>
                </c:pt>
                <c:pt idx="6285">
                  <c:v>-84.979728699000006</c:v>
                </c:pt>
                <c:pt idx="6286">
                  <c:v>-84.979728699000006</c:v>
                </c:pt>
                <c:pt idx="6287">
                  <c:v>-87.056556701999995</c:v>
                </c:pt>
                <c:pt idx="6288">
                  <c:v>-84.099578856999997</c:v>
                </c:pt>
                <c:pt idx="6289">
                  <c:v>-84.87046814</c:v>
                </c:pt>
                <c:pt idx="6290">
                  <c:v>-84.87046814</c:v>
                </c:pt>
                <c:pt idx="6291">
                  <c:v>-85.782432556000003</c:v>
                </c:pt>
                <c:pt idx="6292">
                  <c:v>-84.517654418999996</c:v>
                </c:pt>
                <c:pt idx="6293">
                  <c:v>-84.517654418999996</c:v>
                </c:pt>
                <c:pt idx="6294">
                  <c:v>-84.801597595000004</c:v>
                </c:pt>
                <c:pt idx="6295">
                  <c:v>-86.051116942999997</c:v>
                </c:pt>
                <c:pt idx="6296">
                  <c:v>-83.820274353000002</c:v>
                </c:pt>
                <c:pt idx="6297">
                  <c:v>-83.820274353000002</c:v>
                </c:pt>
                <c:pt idx="6298">
                  <c:v>-86.580993652000004</c:v>
                </c:pt>
                <c:pt idx="6299">
                  <c:v>-86.039833068999997</c:v>
                </c:pt>
                <c:pt idx="6300">
                  <c:v>-86.039833068999997</c:v>
                </c:pt>
                <c:pt idx="6301">
                  <c:v>-87.662681579999997</c:v>
                </c:pt>
                <c:pt idx="6302">
                  <c:v>-82.586761475000003</c:v>
                </c:pt>
                <c:pt idx="6303">
                  <c:v>-84.879699707</c:v>
                </c:pt>
                <c:pt idx="6304">
                  <c:v>-84.879699707</c:v>
                </c:pt>
                <c:pt idx="6305">
                  <c:v>-82.337326050000001</c:v>
                </c:pt>
                <c:pt idx="6306">
                  <c:v>-83.333877563000001</c:v>
                </c:pt>
                <c:pt idx="6307">
                  <c:v>-85.643379210999996</c:v>
                </c:pt>
                <c:pt idx="6308">
                  <c:v>-85.643379210999996</c:v>
                </c:pt>
                <c:pt idx="6309">
                  <c:v>-87.757629394999995</c:v>
                </c:pt>
                <c:pt idx="6310">
                  <c:v>-87.177925110000004</c:v>
                </c:pt>
                <c:pt idx="6311">
                  <c:v>-87.177925110000004</c:v>
                </c:pt>
                <c:pt idx="6312">
                  <c:v>-85.604003906000003</c:v>
                </c:pt>
                <c:pt idx="6313">
                  <c:v>-85.123710631999998</c:v>
                </c:pt>
                <c:pt idx="6314">
                  <c:v>-86.094451903999996</c:v>
                </c:pt>
                <c:pt idx="6315">
                  <c:v>-86.094451903999996</c:v>
                </c:pt>
                <c:pt idx="6316">
                  <c:v>-83.096595764</c:v>
                </c:pt>
                <c:pt idx="6317">
                  <c:v>-86.360046386999997</c:v>
                </c:pt>
                <c:pt idx="6318">
                  <c:v>-86.360046386999997</c:v>
                </c:pt>
                <c:pt idx="6319">
                  <c:v>-82.713394164999997</c:v>
                </c:pt>
                <c:pt idx="6320">
                  <c:v>-85.157310486</c:v>
                </c:pt>
                <c:pt idx="6321">
                  <c:v>-85.158920288000004</c:v>
                </c:pt>
                <c:pt idx="6322">
                  <c:v>-85.158920288000004</c:v>
                </c:pt>
                <c:pt idx="6323">
                  <c:v>-86.078613281000003</c:v>
                </c:pt>
                <c:pt idx="6324">
                  <c:v>-84.453544617000006</c:v>
                </c:pt>
                <c:pt idx="6325">
                  <c:v>-84.453544617000006</c:v>
                </c:pt>
                <c:pt idx="6326">
                  <c:v>-86.184730529999996</c:v>
                </c:pt>
                <c:pt idx="6327">
                  <c:v>-84.691719054999993</c:v>
                </c:pt>
                <c:pt idx="6328">
                  <c:v>-84.168212890999996</c:v>
                </c:pt>
                <c:pt idx="6329">
                  <c:v>-84.168212890999996</c:v>
                </c:pt>
                <c:pt idx="6330">
                  <c:v>-87.487846375000004</c:v>
                </c:pt>
                <c:pt idx="6331">
                  <c:v>-85.401916503999999</c:v>
                </c:pt>
                <c:pt idx="6332">
                  <c:v>-85.401916503999999</c:v>
                </c:pt>
                <c:pt idx="6333">
                  <c:v>-85.091331482000001</c:v>
                </c:pt>
                <c:pt idx="6334">
                  <c:v>-87.305458068999997</c:v>
                </c:pt>
                <c:pt idx="6335">
                  <c:v>-85.043716431000007</c:v>
                </c:pt>
                <c:pt idx="6336">
                  <c:v>-85.043716431000007</c:v>
                </c:pt>
                <c:pt idx="6337">
                  <c:v>-84.970085143999995</c:v>
                </c:pt>
                <c:pt idx="6338">
                  <c:v>-82.005790709999999</c:v>
                </c:pt>
                <c:pt idx="6339">
                  <c:v>-88.162460327000005</c:v>
                </c:pt>
                <c:pt idx="6340">
                  <c:v>-88.162460327000005</c:v>
                </c:pt>
                <c:pt idx="6341">
                  <c:v>-86.125190735000004</c:v>
                </c:pt>
                <c:pt idx="6342">
                  <c:v>-82.510780334000003</c:v>
                </c:pt>
                <c:pt idx="6343">
                  <c:v>-82.510780334000003</c:v>
                </c:pt>
                <c:pt idx="6344">
                  <c:v>-84.216064453000001</c:v>
                </c:pt>
                <c:pt idx="6345">
                  <c:v>-86.162559509000005</c:v>
                </c:pt>
                <c:pt idx="6346">
                  <c:v>-84.712280273000005</c:v>
                </c:pt>
                <c:pt idx="6347">
                  <c:v>-84.712280273000005</c:v>
                </c:pt>
                <c:pt idx="6348">
                  <c:v>-84.799903869999994</c:v>
                </c:pt>
                <c:pt idx="6349">
                  <c:v>-83.617118834999999</c:v>
                </c:pt>
                <c:pt idx="6350">
                  <c:v>-83.617118834999999</c:v>
                </c:pt>
                <c:pt idx="6351">
                  <c:v>-84.238700867000006</c:v>
                </c:pt>
                <c:pt idx="6352">
                  <c:v>-86.287704468000001</c:v>
                </c:pt>
                <c:pt idx="6353">
                  <c:v>-87.368469238000003</c:v>
                </c:pt>
                <c:pt idx="6354">
                  <c:v>-87.368469238000003</c:v>
                </c:pt>
                <c:pt idx="6355">
                  <c:v>-85.612190247000001</c:v>
                </c:pt>
                <c:pt idx="6356">
                  <c:v>-85.326919556000007</c:v>
                </c:pt>
                <c:pt idx="6357">
                  <c:v>-85.326919556000007</c:v>
                </c:pt>
                <c:pt idx="6358">
                  <c:v>-85.059844971000004</c:v>
                </c:pt>
                <c:pt idx="6359">
                  <c:v>-84.582237243999998</c:v>
                </c:pt>
                <c:pt idx="6360">
                  <c:v>-86.854209900000001</c:v>
                </c:pt>
                <c:pt idx="6361">
                  <c:v>-86.854209900000001</c:v>
                </c:pt>
                <c:pt idx="6362">
                  <c:v>-83.395278931000007</c:v>
                </c:pt>
                <c:pt idx="6363">
                  <c:v>-83.958114624000004</c:v>
                </c:pt>
                <c:pt idx="6364">
                  <c:v>-83.958114624000004</c:v>
                </c:pt>
                <c:pt idx="6365">
                  <c:v>-84.748435974000003</c:v>
                </c:pt>
                <c:pt idx="6366">
                  <c:v>-83.586616516000007</c:v>
                </c:pt>
                <c:pt idx="6367">
                  <c:v>-87.327552795000003</c:v>
                </c:pt>
                <c:pt idx="6368">
                  <c:v>-87.327552795000003</c:v>
                </c:pt>
                <c:pt idx="6369">
                  <c:v>-82.242095946999996</c:v>
                </c:pt>
                <c:pt idx="6370">
                  <c:v>-84.107559203999998</c:v>
                </c:pt>
                <c:pt idx="6371">
                  <c:v>-86.119598389000004</c:v>
                </c:pt>
                <c:pt idx="6372">
                  <c:v>-86.119598389000004</c:v>
                </c:pt>
                <c:pt idx="6373">
                  <c:v>-84.065025329999997</c:v>
                </c:pt>
                <c:pt idx="6374">
                  <c:v>-86.623748778999996</c:v>
                </c:pt>
                <c:pt idx="6375">
                  <c:v>-86.623748778999996</c:v>
                </c:pt>
                <c:pt idx="6376">
                  <c:v>-87.952705382999994</c:v>
                </c:pt>
                <c:pt idx="6377">
                  <c:v>-85.091491699000002</c:v>
                </c:pt>
                <c:pt idx="6378">
                  <c:v>-85.338127135999997</c:v>
                </c:pt>
                <c:pt idx="6379">
                  <c:v>-85.338127135999997</c:v>
                </c:pt>
                <c:pt idx="6380">
                  <c:v>-84.349761963000006</c:v>
                </c:pt>
                <c:pt idx="6381">
                  <c:v>-85.230712890999996</c:v>
                </c:pt>
                <c:pt idx="6382">
                  <c:v>-85.230712890999996</c:v>
                </c:pt>
                <c:pt idx="6383">
                  <c:v>-83.934562682999996</c:v>
                </c:pt>
                <c:pt idx="6384">
                  <c:v>-85.786643982000001</c:v>
                </c:pt>
                <c:pt idx="6385">
                  <c:v>-86.915779114000003</c:v>
                </c:pt>
                <c:pt idx="6386">
                  <c:v>-86.915779114000003</c:v>
                </c:pt>
                <c:pt idx="6387">
                  <c:v>-86.378768921000002</c:v>
                </c:pt>
                <c:pt idx="6388">
                  <c:v>-86.554695128999995</c:v>
                </c:pt>
                <c:pt idx="6389">
                  <c:v>-86.554695128999995</c:v>
                </c:pt>
                <c:pt idx="6390">
                  <c:v>-86.993598938000005</c:v>
                </c:pt>
                <c:pt idx="6391">
                  <c:v>-85.335510253999999</c:v>
                </c:pt>
                <c:pt idx="6392">
                  <c:v>-84.957786560000002</c:v>
                </c:pt>
                <c:pt idx="6393">
                  <c:v>-84.957786560000002</c:v>
                </c:pt>
                <c:pt idx="6394">
                  <c:v>-84.708084106000001</c:v>
                </c:pt>
                <c:pt idx="6395">
                  <c:v>-83.096313476999995</c:v>
                </c:pt>
                <c:pt idx="6396">
                  <c:v>-86.600143433</c:v>
                </c:pt>
                <c:pt idx="6397">
                  <c:v>-86.600143433</c:v>
                </c:pt>
                <c:pt idx="6398">
                  <c:v>-84.221359253000003</c:v>
                </c:pt>
                <c:pt idx="6399">
                  <c:v>-85.141593932999996</c:v>
                </c:pt>
                <c:pt idx="6400">
                  <c:v>-85.141593932999996</c:v>
                </c:pt>
                <c:pt idx="6401">
                  <c:v>-81.688232421999999</c:v>
                </c:pt>
                <c:pt idx="6402">
                  <c:v>-82.084213257000002</c:v>
                </c:pt>
                <c:pt idx="6403">
                  <c:v>-85.466232300000001</c:v>
                </c:pt>
                <c:pt idx="6404">
                  <c:v>-85.466232300000001</c:v>
                </c:pt>
                <c:pt idx="6405">
                  <c:v>-82.831077575999998</c:v>
                </c:pt>
                <c:pt idx="6406">
                  <c:v>-84.508682250999996</c:v>
                </c:pt>
                <c:pt idx="6407">
                  <c:v>-84.508682250999996</c:v>
                </c:pt>
                <c:pt idx="6408">
                  <c:v>-84.079040527000004</c:v>
                </c:pt>
                <c:pt idx="6409">
                  <c:v>-82.986488342000001</c:v>
                </c:pt>
                <c:pt idx="6410">
                  <c:v>-85.724334717000005</c:v>
                </c:pt>
                <c:pt idx="6411">
                  <c:v>-85.724334717000005</c:v>
                </c:pt>
                <c:pt idx="6412">
                  <c:v>-86.045776367000002</c:v>
                </c:pt>
                <c:pt idx="6413">
                  <c:v>-85.516983031999999</c:v>
                </c:pt>
                <c:pt idx="6414">
                  <c:v>-85.516983031999999</c:v>
                </c:pt>
                <c:pt idx="6415">
                  <c:v>-85.965049743999998</c:v>
                </c:pt>
                <c:pt idx="6416">
                  <c:v>-86.570762634000005</c:v>
                </c:pt>
                <c:pt idx="6417">
                  <c:v>-83.048744201999995</c:v>
                </c:pt>
                <c:pt idx="6418">
                  <c:v>-83.048744201999995</c:v>
                </c:pt>
                <c:pt idx="6419">
                  <c:v>-86.953659058</c:v>
                </c:pt>
                <c:pt idx="6420">
                  <c:v>-82.864753723000007</c:v>
                </c:pt>
                <c:pt idx="6421">
                  <c:v>-82.864753723000007</c:v>
                </c:pt>
                <c:pt idx="6422">
                  <c:v>-86.872978209999999</c:v>
                </c:pt>
                <c:pt idx="6423">
                  <c:v>-86.695732117000006</c:v>
                </c:pt>
                <c:pt idx="6424">
                  <c:v>-88.267951964999995</c:v>
                </c:pt>
                <c:pt idx="6425">
                  <c:v>-88.267951964999995</c:v>
                </c:pt>
                <c:pt idx="6426">
                  <c:v>-84.807418823000006</c:v>
                </c:pt>
                <c:pt idx="6427">
                  <c:v>-81.725296021000005</c:v>
                </c:pt>
                <c:pt idx="6428">
                  <c:v>-81.725296021000005</c:v>
                </c:pt>
                <c:pt idx="6429">
                  <c:v>-84.797431946000003</c:v>
                </c:pt>
                <c:pt idx="6430">
                  <c:v>-85.385437011999997</c:v>
                </c:pt>
                <c:pt idx="6431">
                  <c:v>-81.879043578999998</c:v>
                </c:pt>
                <c:pt idx="6432">
                  <c:v>-81.879043578999998</c:v>
                </c:pt>
                <c:pt idx="6433">
                  <c:v>-88.637390136999997</c:v>
                </c:pt>
                <c:pt idx="6434">
                  <c:v>-86.870384216000005</c:v>
                </c:pt>
                <c:pt idx="6435">
                  <c:v>-86.870384216000005</c:v>
                </c:pt>
                <c:pt idx="6436">
                  <c:v>-86.135292053000001</c:v>
                </c:pt>
                <c:pt idx="6437">
                  <c:v>-85.695137024000005</c:v>
                </c:pt>
                <c:pt idx="6438">
                  <c:v>-85.126640320000007</c:v>
                </c:pt>
                <c:pt idx="6439">
                  <c:v>-85.126640320000007</c:v>
                </c:pt>
                <c:pt idx="6440">
                  <c:v>-86.317695618000002</c:v>
                </c:pt>
                <c:pt idx="6441">
                  <c:v>-87.722518921000002</c:v>
                </c:pt>
                <c:pt idx="6442">
                  <c:v>-87.722518921000002</c:v>
                </c:pt>
                <c:pt idx="6443">
                  <c:v>-88.732528686999999</c:v>
                </c:pt>
                <c:pt idx="6444">
                  <c:v>-86.223999023000005</c:v>
                </c:pt>
                <c:pt idx="6445">
                  <c:v>-83.388290405000006</c:v>
                </c:pt>
                <c:pt idx="6446">
                  <c:v>-83.388290405000006</c:v>
                </c:pt>
                <c:pt idx="6447">
                  <c:v>-82.651657103999995</c:v>
                </c:pt>
                <c:pt idx="6448">
                  <c:v>-86.071350097999996</c:v>
                </c:pt>
                <c:pt idx="6449">
                  <c:v>-86.071350097999996</c:v>
                </c:pt>
                <c:pt idx="6450">
                  <c:v>-86.770996093999997</c:v>
                </c:pt>
                <c:pt idx="6451">
                  <c:v>-81.611785889000004</c:v>
                </c:pt>
                <c:pt idx="6452">
                  <c:v>-84.961990356000001</c:v>
                </c:pt>
                <c:pt idx="6453">
                  <c:v>-84.961990356000001</c:v>
                </c:pt>
                <c:pt idx="6454">
                  <c:v>-84.371551514000004</c:v>
                </c:pt>
                <c:pt idx="6455">
                  <c:v>-84.075805664000001</c:v>
                </c:pt>
                <c:pt idx="6456">
                  <c:v>-84.980697632000002</c:v>
                </c:pt>
                <c:pt idx="6457">
                  <c:v>-84.980697632000002</c:v>
                </c:pt>
                <c:pt idx="6458">
                  <c:v>-85.752632141000007</c:v>
                </c:pt>
                <c:pt idx="6459">
                  <c:v>-86.582740783999995</c:v>
                </c:pt>
                <c:pt idx="6460">
                  <c:v>-86.582740783999995</c:v>
                </c:pt>
                <c:pt idx="6461">
                  <c:v>-85.525749207000004</c:v>
                </c:pt>
                <c:pt idx="6462">
                  <c:v>-85.633155822999996</c:v>
                </c:pt>
                <c:pt idx="6463">
                  <c:v>-86.579231261999993</c:v>
                </c:pt>
                <c:pt idx="6464">
                  <c:v>-86.579231261999993</c:v>
                </c:pt>
                <c:pt idx="6465">
                  <c:v>-87.593132018999995</c:v>
                </c:pt>
                <c:pt idx="6466">
                  <c:v>-85.539360045999999</c:v>
                </c:pt>
                <c:pt idx="6467">
                  <c:v>-85.539360045999999</c:v>
                </c:pt>
                <c:pt idx="6468">
                  <c:v>-83.862869262999993</c:v>
                </c:pt>
                <c:pt idx="6469">
                  <c:v>-81.722808838000006</c:v>
                </c:pt>
                <c:pt idx="6470">
                  <c:v>-83.427879333000007</c:v>
                </c:pt>
                <c:pt idx="6471">
                  <c:v>-83.427879333000007</c:v>
                </c:pt>
                <c:pt idx="6472">
                  <c:v>-83.946571349999999</c:v>
                </c:pt>
                <c:pt idx="6473">
                  <c:v>-84.734016417999996</c:v>
                </c:pt>
                <c:pt idx="6474">
                  <c:v>-86.985855103000006</c:v>
                </c:pt>
                <c:pt idx="6475">
                  <c:v>-86.985855103000006</c:v>
                </c:pt>
                <c:pt idx="6476">
                  <c:v>-84.771080017000003</c:v>
                </c:pt>
                <c:pt idx="6477">
                  <c:v>-83.665809631000002</c:v>
                </c:pt>
                <c:pt idx="6478">
                  <c:v>-83.665809631000002</c:v>
                </c:pt>
                <c:pt idx="6479">
                  <c:v>-88.226806640999996</c:v>
                </c:pt>
                <c:pt idx="6480">
                  <c:v>-85.158798218000001</c:v>
                </c:pt>
                <c:pt idx="6481">
                  <c:v>-87.485542296999995</c:v>
                </c:pt>
                <c:pt idx="6482">
                  <c:v>-87.485542296999995</c:v>
                </c:pt>
                <c:pt idx="6483">
                  <c:v>-86.046104431000003</c:v>
                </c:pt>
                <c:pt idx="6484">
                  <c:v>-84.187088012999993</c:v>
                </c:pt>
                <c:pt idx="6485">
                  <c:v>-84.187088012999993</c:v>
                </c:pt>
                <c:pt idx="6486">
                  <c:v>-84.760124207000004</c:v>
                </c:pt>
                <c:pt idx="6487">
                  <c:v>-83.735214232999994</c:v>
                </c:pt>
                <c:pt idx="6488">
                  <c:v>-85.603271484000004</c:v>
                </c:pt>
                <c:pt idx="6489">
                  <c:v>-85.603271484000004</c:v>
                </c:pt>
                <c:pt idx="6490">
                  <c:v>-86.088401794000006</c:v>
                </c:pt>
                <c:pt idx="6491">
                  <c:v>-84.267181395999998</c:v>
                </c:pt>
                <c:pt idx="6492">
                  <c:v>-84.267181395999998</c:v>
                </c:pt>
                <c:pt idx="6493">
                  <c:v>-85.194763183999996</c:v>
                </c:pt>
                <c:pt idx="6494">
                  <c:v>-86.263565063000001</c:v>
                </c:pt>
                <c:pt idx="6495">
                  <c:v>-84.104637146000002</c:v>
                </c:pt>
                <c:pt idx="6496">
                  <c:v>-84.104637146000002</c:v>
                </c:pt>
                <c:pt idx="6497">
                  <c:v>-87.286972046000002</c:v>
                </c:pt>
                <c:pt idx="6498">
                  <c:v>-84.150375366000006</c:v>
                </c:pt>
                <c:pt idx="6499">
                  <c:v>-84.150375366000006</c:v>
                </c:pt>
                <c:pt idx="6500">
                  <c:v>-85.250900268999999</c:v>
                </c:pt>
                <c:pt idx="6501">
                  <c:v>-85.209785460999996</c:v>
                </c:pt>
                <c:pt idx="6502">
                  <c:v>-84.977722168</c:v>
                </c:pt>
                <c:pt idx="6503">
                  <c:v>-84.977722168</c:v>
                </c:pt>
                <c:pt idx="6504">
                  <c:v>-84.266853333</c:v>
                </c:pt>
                <c:pt idx="6505">
                  <c:v>-87.564231872999997</c:v>
                </c:pt>
                <c:pt idx="6506">
                  <c:v>-87.564231872999997</c:v>
                </c:pt>
                <c:pt idx="6507">
                  <c:v>-82.266975403000004</c:v>
                </c:pt>
                <c:pt idx="6508">
                  <c:v>-85.403259277000004</c:v>
                </c:pt>
                <c:pt idx="6509">
                  <c:v>-85.729797363000003</c:v>
                </c:pt>
                <c:pt idx="6510">
                  <c:v>-85.729797363000003</c:v>
                </c:pt>
                <c:pt idx="6511">
                  <c:v>-86.091323853000006</c:v>
                </c:pt>
                <c:pt idx="6512">
                  <c:v>-87.196060181000007</c:v>
                </c:pt>
                <c:pt idx="6513">
                  <c:v>-83.677932738999999</c:v>
                </c:pt>
                <c:pt idx="6514">
                  <c:v>-83.677932738999999</c:v>
                </c:pt>
                <c:pt idx="6515">
                  <c:v>-87.788116454999994</c:v>
                </c:pt>
                <c:pt idx="6516">
                  <c:v>-84.017585753999995</c:v>
                </c:pt>
                <c:pt idx="6517">
                  <c:v>-84.017585753999995</c:v>
                </c:pt>
                <c:pt idx="6518">
                  <c:v>-83.634323120000005</c:v>
                </c:pt>
                <c:pt idx="6519">
                  <c:v>-85.751777649000005</c:v>
                </c:pt>
                <c:pt idx="6520">
                  <c:v>-86.853576660000002</c:v>
                </c:pt>
                <c:pt idx="6521">
                  <c:v>-86.853576660000002</c:v>
                </c:pt>
                <c:pt idx="6522">
                  <c:v>-84.605445861999996</c:v>
                </c:pt>
                <c:pt idx="6523">
                  <c:v>-84.547996521000002</c:v>
                </c:pt>
                <c:pt idx="6524">
                  <c:v>-84.547996521000002</c:v>
                </c:pt>
                <c:pt idx="6525">
                  <c:v>-85.601478576999995</c:v>
                </c:pt>
                <c:pt idx="6526">
                  <c:v>-85.031028747999997</c:v>
                </c:pt>
                <c:pt idx="6527">
                  <c:v>-87.800498962000006</c:v>
                </c:pt>
                <c:pt idx="6528">
                  <c:v>-87.800498962000006</c:v>
                </c:pt>
                <c:pt idx="6529">
                  <c:v>-87.613334656000006</c:v>
                </c:pt>
                <c:pt idx="6530">
                  <c:v>-85.233009338000002</c:v>
                </c:pt>
                <c:pt idx="6531">
                  <c:v>-84.079505920000003</c:v>
                </c:pt>
                <c:pt idx="6532">
                  <c:v>-84.079505920000003</c:v>
                </c:pt>
                <c:pt idx="6533">
                  <c:v>-83.727340698000006</c:v>
                </c:pt>
                <c:pt idx="6534">
                  <c:v>-87.688903808999996</c:v>
                </c:pt>
                <c:pt idx="6535">
                  <c:v>-87.688903808999996</c:v>
                </c:pt>
                <c:pt idx="6536">
                  <c:v>-86.334648131999998</c:v>
                </c:pt>
                <c:pt idx="6537">
                  <c:v>-87.569557189999998</c:v>
                </c:pt>
                <c:pt idx="6538">
                  <c:v>-82.734046935999999</c:v>
                </c:pt>
                <c:pt idx="6539">
                  <c:v>-82.734046935999999</c:v>
                </c:pt>
                <c:pt idx="6540">
                  <c:v>-84.755622864000003</c:v>
                </c:pt>
                <c:pt idx="6541">
                  <c:v>-85.873100281000006</c:v>
                </c:pt>
                <c:pt idx="6542">
                  <c:v>-85.873100281000006</c:v>
                </c:pt>
                <c:pt idx="6543">
                  <c:v>-83.14453125</c:v>
                </c:pt>
                <c:pt idx="6544">
                  <c:v>-85.113319396999998</c:v>
                </c:pt>
                <c:pt idx="6545">
                  <c:v>-85.276550293</c:v>
                </c:pt>
                <c:pt idx="6546">
                  <c:v>-85.276550293</c:v>
                </c:pt>
                <c:pt idx="6547">
                  <c:v>-85.162704468000001</c:v>
                </c:pt>
                <c:pt idx="6548">
                  <c:v>-84.088020325000002</c:v>
                </c:pt>
                <c:pt idx="6549">
                  <c:v>-83.539222717000001</c:v>
                </c:pt>
                <c:pt idx="6550">
                  <c:v>-83.539222717000001</c:v>
                </c:pt>
                <c:pt idx="6551">
                  <c:v>-81.840270996000001</c:v>
                </c:pt>
                <c:pt idx="6552">
                  <c:v>-83.733978270999998</c:v>
                </c:pt>
                <c:pt idx="6553">
                  <c:v>-83.733978270999998</c:v>
                </c:pt>
                <c:pt idx="6554">
                  <c:v>-87.213462829999997</c:v>
                </c:pt>
                <c:pt idx="6555">
                  <c:v>-86.218872070000003</c:v>
                </c:pt>
                <c:pt idx="6556">
                  <c:v>-86.218872070000003</c:v>
                </c:pt>
                <c:pt idx="6557">
                  <c:v>-84.726768493999998</c:v>
                </c:pt>
                <c:pt idx="6558">
                  <c:v>-85.384750366000006</c:v>
                </c:pt>
                <c:pt idx="6559">
                  <c:v>-82.319931030000006</c:v>
                </c:pt>
                <c:pt idx="6560">
                  <c:v>-82.319931030000006</c:v>
                </c:pt>
                <c:pt idx="6561">
                  <c:v>-86.276687621999997</c:v>
                </c:pt>
                <c:pt idx="6562">
                  <c:v>-82.867050171000002</c:v>
                </c:pt>
                <c:pt idx="6563">
                  <c:v>-87.004547118999994</c:v>
                </c:pt>
                <c:pt idx="6564">
                  <c:v>-87.004547118999994</c:v>
                </c:pt>
                <c:pt idx="6565">
                  <c:v>-83.367904663000004</c:v>
                </c:pt>
                <c:pt idx="6566">
                  <c:v>-83.482566833000007</c:v>
                </c:pt>
                <c:pt idx="6567">
                  <c:v>-83.482566833000007</c:v>
                </c:pt>
                <c:pt idx="6568">
                  <c:v>-83.455596924000005</c:v>
                </c:pt>
                <c:pt idx="6569">
                  <c:v>-84.753372192</c:v>
                </c:pt>
                <c:pt idx="6570">
                  <c:v>-87.234748839999995</c:v>
                </c:pt>
                <c:pt idx="6571">
                  <c:v>-87.234748839999995</c:v>
                </c:pt>
                <c:pt idx="6572">
                  <c:v>-85.437751770000006</c:v>
                </c:pt>
                <c:pt idx="6573">
                  <c:v>-86.950119018999999</c:v>
                </c:pt>
                <c:pt idx="6574">
                  <c:v>-86.950119018999999</c:v>
                </c:pt>
                <c:pt idx="6575">
                  <c:v>-85.459785460999996</c:v>
                </c:pt>
                <c:pt idx="6576">
                  <c:v>-87.873519896999994</c:v>
                </c:pt>
                <c:pt idx="6577">
                  <c:v>-85.585815429999997</c:v>
                </c:pt>
                <c:pt idx="6578">
                  <c:v>-85.585815429999997</c:v>
                </c:pt>
                <c:pt idx="6579">
                  <c:v>-86.182853699000006</c:v>
                </c:pt>
                <c:pt idx="6580">
                  <c:v>-84.593597411999994</c:v>
                </c:pt>
                <c:pt idx="6581">
                  <c:v>-84.593597411999994</c:v>
                </c:pt>
                <c:pt idx="6582">
                  <c:v>-86.017127990999995</c:v>
                </c:pt>
                <c:pt idx="6583">
                  <c:v>-86.819366454999994</c:v>
                </c:pt>
                <c:pt idx="6584">
                  <c:v>-84.119018554999997</c:v>
                </c:pt>
                <c:pt idx="6585">
                  <c:v>-84.119018554999997</c:v>
                </c:pt>
                <c:pt idx="6586">
                  <c:v>-83.417739867999998</c:v>
                </c:pt>
                <c:pt idx="6587">
                  <c:v>-87.596382141000007</c:v>
                </c:pt>
                <c:pt idx="6588">
                  <c:v>-87.596382141000007</c:v>
                </c:pt>
                <c:pt idx="6589">
                  <c:v>-83.341087341000005</c:v>
                </c:pt>
                <c:pt idx="6590">
                  <c:v>-81.736770629999995</c:v>
                </c:pt>
                <c:pt idx="6591">
                  <c:v>-85.237731933999996</c:v>
                </c:pt>
                <c:pt idx="6592">
                  <c:v>-85.237731933999996</c:v>
                </c:pt>
                <c:pt idx="6593">
                  <c:v>-84.883163452000005</c:v>
                </c:pt>
                <c:pt idx="6594">
                  <c:v>-87.544692992999998</c:v>
                </c:pt>
                <c:pt idx="6595">
                  <c:v>-85.154930114999999</c:v>
                </c:pt>
                <c:pt idx="6596">
                  <c:v>-85.154930114999999</c:v>
                </c:pt>
                <c:pt idx="6597">
                  <c:v>-84.886917113999999</c:v>
                </c:pt>
                <c:pt idx="6598">
                  <c:v>-82.533355713000006</c:v>
                </c:pt>
                <c:pt idx="6599">
                  <c:v>-82.533355713000006</c:v>
                </c:pt>
                <c:pt idx="6600">
                  <c:v>-85.825805664000001</c:v>
                </c:pt>
                <c:pt idx="6601">
                  <c:v>-84.014442443999997</c:v>
                </c:pt>
                <c:pt idx="6602">
                  <c:v>-84.014442443999997</c:v>
                </c:pt>
                <c:pt idx="6603">
                  <c:v>-81.547637938999998</c:v>
                </c:pt>
                <c:pt idx="6604">
                  <c:v>-87.693855286000002</c:v>
                </c:pt>
                <c:pt idx="6605">
                  <c:v>-85.152420043999996</c:v>
                </c:pt>
                <c:pt idx="6606">
                  <c:v>-85.152420043999996</c:v>
                </c:pt>
                <c:pt idx="6607">
                  <c:v>-85.023231506000002</c:v>
                </c:pt>
                <c:pt idx="6608">
                  <c:v>-82.467697143999999</c:v>
                </c:pt>
                <c:pt idx="6609">
                  <c:v>-86.337150574000006</c:v>
                </c:pt>
                <c:pt idx="6610">
                  <c:v>-86.337150574000006</c:v>
                </c:pt>
                <c:pt idx="6611">
                  <c:v>-83.783088684000006</c:v>
                </c:pt>
                <c:pt idx="6612">
                  <c:v>-84.676780700999998</c:v>
                </c:pt>
                <c:pt idx="6613">
                  <c:v>-84.676780700999998</c:v>
                </c:pt>
                <c:pt idx="6614">
                  <c:v>-85.631271362000007</c:v>
                </c:pt>
                <c:pt idx="6615">
                  <c:v>-84.725219726999995</c:v>
                </c:pt>
                <c:pt idx="6616">
                  <c:v>-83.615707396999994</c:v>
                </c:pt>
                <c:pt idx="6617">
                  <c:v>-83.615707396999994</c:v>
                </c:pt>
                <c:pt idx="6618">
                  <c:v>-83.199485779</c:v>
                </c:pt>
                <c:pt idx="6619">
                  <c:v>-84.798713684000006</c:v>
                </c:pt>
                <c:pt idx="6620">
                  <c:v>-84.798713684000006</c:v>
                </c:pt>
                <c:pt idx="6621">
                  <c:v>-86.333480835000003</c:v>
                </c:pt>
                <c:pt idx="6622">
                  <c:v>-83.316146850999999</c:v>
                </c:pt>
                <c:pt idx="6623">
                  <c:v>-89.695442200000002</c:v>
                </c:pt>
                <c:pt idx="6624">
                  <c:v>-89.695442200000002</c:v>
                </c:pt>
                <c:pt idx="6625">
                  <c:v>-85.681640625</c:v>
                </c:pt>
                <c:pt idx="6626">
                  <c:v>-83.072830199999999</c:v>
                </c:pt>
                <c:pt idx="6627">
                  <c:v>-84.482513428000004</c:v>
                </c:pt>
                <c:pt idx="6628">
                  <c:v>-84.482513428000004</c:v>
                </c:pt>
                <c:pt idx="6629">
                  <c:v>-85.729309082</c:v>
                </c:pt>
                <c:pt idx="6630">
                  <c:v>-85.372840881000002</c:v>
                </c:pt>
                <c:pt idx="6631">
                  <c:v>-85.372840881000002</c:v>
                </c:pt>
                <c:pt idx="6632">
                  <c:v>-84.972404479999994</c:v>
                </c:pt>
                <c:pt idx="6633">
                  <c:v>-84.851043700999995</c:v>
                </c:pt>
                <c:pt idx="6634">
                  <c:v>-84.851043700999995</c:v>
                </c:pt>
                <c:pt idx="6635">
                  <c:v>-82.786026000999996</c:v>
                </c:pt>
                <c:pt idx="6636">
                  <c:v>-85.137611389</c:v>
                </c:pt>
                <c:pt idx="6637">
                  <c:v>-86.130676269999995</c:v>
                </c:pt>
                <c:pt idx="6638">
                  <c:v>-86.130676269999995</c:v>
                </c:pt>
                <c:pt idx="6639">
                  <c:v>-86.901924132999994</c:v>
                </c:pt>
                <c:pt idx="6640">
                  <c:v>-85.829887389999996</c:v>
                </c:pt>
                <c:pt idx="6641">
                  <c:v>-84.729118346999996</c:v>
                </c:pt>
                <c:pt idx="6642">
                  <c:v>-84.729118346999996</c:v>
                </c:pt>
                <c:pt idx="6643">
                  <c:v>-85.766082764000004</c:v>
                </c:pt>
                <c:pt idx="6644">
                  <c:v>-87.944297790999997</c:v>
                </c:pt>
                <c:pt idx="6645">
                  <c:v>-87.944297790999997</c:v>
                </c:pt>
                <c:pt idx="6646">
                  <c:v>-83.890830993999998</c:v>
                </c:pt>
                <c:pt idx="6647">
                  <c:v>-83.948310852000006</c:v>
                </c:pt>
                <c:pt idx="6648">
                  <c:v>-85.252822875999996</c:v>
                </c:pt>
                <c:pt idx="6649">
                  <c:v>-85.252822875999996</c:v>
                </c:pt>
                <c:pt idx="6650">
                  <c:v>-86.530952454000001</c:v>
                </c:pt>
                <c:pt idx="6651">
                  <c:v>-87.203620911000002</c:v>
                </c:pt>
                <c:pt idx="6652">
                  <c:v>-87.203620911000002</c:v>
                </c:pt>
                <c:pt idx="6653">
                  <c:v>-85.040679932000003</c:v>
                </c:pt>
                <c:pt idx="6654">
                  <c:v>-86.358444214000002</c:v>
                </c:pt>
                <c:pt idx="6655">
                  <c:v>-84.242492675999998</c:v>
                </c:pt>
                <c:pt idx="6656">
                  <c:v>-84.242492675999998</c:v>
                </c:pt>
                <c:pt idx="6657">
                  <c:v>-84.178443908999995</c:v>
                </c:pt>
                <c:pt idx="6658">
                  <c:v>-87.021728515999996</c:v>
                </c:pt>
                <c:pt idx="6659">
                  <c:v>-87.021728515999996</c:v>
                </c:pt>
                <c:pt idx="6660">
                  <c:v>-86.871147156000006</c:v>
                </c:pt>
                <c:pt idx="6661">
                  <c:v>-85.351814270000006</c:v>
                </c:pt>
                <c:pt idx="6662">
                  <c:v>-85.536155700999998</c:v>
                </c:pt>
                <c:pt idx="6663">
                  <c:v>-85.536155700999998</c:v>
                </c:pt>
                <c:pt idx="6664">
                  <c:v>-85.669021606000001</c:v>
                </c:pt>
                <c:pt idx="6665">
                  <c:v>-86.203857421999999</c:v>
                </c:pt>
                <c:pt idx="6666">
                  <c:v>-83.759826660000002</c:v>
                </c:pt>
                <c:pt idx="6667">
                  <c:v>-83.759826660000002</c:v>
                </c:pt>
                <c:pt idx="6668">
                  <c:v>-86.776687621999997</c:v>
                </c:pt>
                <c:pt idx="6669">
                  <c:v>-84.498039246000005</c:v>
                </c:pt>
                <c:pt idx="6670">
                  <c:v>-84.498039246000005</c:v>
                </c:pt>
                <c:pt idx="6671">
                  <c:v>-85.333778381000002</c:v>
                </c:pt>
                <c:pt idx="6672">
                  <c:v>-82.492904663000004</c:v>
                </c:pt>
                <c:pt idx="6673">
                  <c:v>-84.623764038000004</c:v>
                </c:pt>
                <c:pt idx="6674">
                  <c:v>-84.623764038000004</c:v>
                </c:pt>
                <c:pt idx="6675">
                  <c:v>-85.083808899000005</c:v>
                </c:pt>
                <c:pt idx="6676">
                  <c:v>-85.677886963000006</c:v>
                </c:pt>
                <c:pt idx="6677">
                  <c:v>-85.677886963000006</c:v>
                </c:pt>
                <c:pt idx="6678">
                  <c:v>-85.720191955999994</c:v>
                </c:pt>
                <c:pt idx="6679">
                  <c:v>-88.161476135000001</c:v>
                </c:pt>
                <c:pt idx="6680">
                  <c:v>-85.430633545000006</c:v>
                </c:pt>
                <c:pt idx="6681">
                  <c:v>-85.430633545000006</c:v>
                </c:pt>
                <c:pt idx="6682">
                  <c:v>-85.999053954999994</c:v>
                </c:pt>
                <c:pt idx="6683">
                  <c:v>-86.692749023000005</c:v>
                </c:pt>
                <c:pt idx="6684">
                  <c:v>-85.134223938000005</c:v>
                </c:pt>
                <c:pt idx="6685">
                  <c:v>-85.134223938000005</c:v>
                </c:pt>
                <c:pt idx="6686">
                  <c:v>-85.306159973000007</c:v>
                </c:pt>
                <c:pt idx="6687">
                  <c:v>-84.919654846</c:v>
                </c:pt>
                <c:pt idx="6688">
                  <c:v>-84.919654846</c:v>
                </c:pt>
                <c:pt idx="6689">
                  <c:v>-85.536689757999994</c:v>
                </c:pt>
                <c:pt idx="6690">
                  <c:v>-87.938156128000003</c:v>
                </c:pt>
                <c:pt idx="6691">
                  <c:v>-82.873786925999994</c:v>
                </c:pt>
                <c:pt idx="6692">
                  <c:v>-82.873786925999994</c:v>
                </c:pt>
                <c:pt idx="6693">
                  <c:v>-85.901832580999994</c:v>
                </c:pt>
                <c:pt idx="6694">
                  <c:v>-86.515617371000005</c:v>
                </c:pt>
                <c:pt idx="6695">
                  <c:v>-86.515617371000005</c:v>
                </c:pt>
                <c:pt idx="6696">
                  <c:v>-86.874099731000001</c:v>
                </c:pt>
                <c:pt idx="6697">
                  <c:v>-81.007858275999993</c:v>
                </c:pt>
                <c:pt idx="6698">
                  <c:v>-87.008926392000006</c:v>
                </c:pt>
                <c:pt idx="6699">
                  <c:v>-87.008926392000006</c:v>
                </c:pt>
                <c:pt idx="6700">
                  <c:v>-85.172866821</c:v>
                </c:pt>
                <c:pt idx="6701">
                  <c:v>-85.798538207999997</c:v>
                </c:pt>
                <c:pt idx="6702">
                  <c:v>-85.798538207999997</c:v>
                </c:pt>
                <c:pt idx="6703">
                  <c:v>-84.916976929</c:v>
                </c:pt>
                <c:pt idx="6704">
                  <c:v>-84.502258300999998</c:v>
                </c:pt>
                <c:pt idx="6705">
                  <c:v>-85.139869689999998</c:v>
                </c:pt>
                <c:pt idx="6706">
                  <c:v>-85.139869689999998</c:v>
                </c:pt>
                <c:pt idx="6707">
                  <c:v>-82.235885620000005</c:v>
                </c:pt>
                <c:pt idx="6708">
                  <c:v>-87.577491760000001</c:v>
                </c:pt>
                <c:pt idx="6709">
                  <c:v>-87.577491760000001</c:v>
                </c:pt>
                <c:pt idx="6710">
                  <c:v>-87.218284607000001</c:v>
                </c:pt>
                <c:pt idx="6711">
                  <c:v>-85.553009032999995</c:v>
                </c:pt>
                <c:pt idx="6712">
                  <c:v>-83.568038939999994</c:v>
                </c:pt>
                <c:pt idx="6713">
                  <c:v>-83.568038939999994</c:v>
                </c:pt>
                <c:pt idx="6714">
                  <c:v>-84.793853760000005</c:v>
                </c:pt>
                <c:pt idx="6715">
                  <c:v>-83.049919127999999</c:v>
                </c:pt>
                <c:pt idx="6716">
                  <c:v>-86.014244079999997</c:v>
                </c:pt>
                <c:pt idx="6717">
                  <c:v>-86.014244079999997</c:v>
                </c:pt>
                <c:pt idx="6718">
                  <c:v>-83.327194214000002</c:v>
                </c:pt>
                <c:pt idx="6719">
                  <c:v>-85.790870666999993</c:v>
                </c:pt>
                <c:pt idx="6720">
                  <c:v>-85.790870666999993</c:v>
                </c:pt>
                <c:pt idx="6721">
                  <c:v>-86.534156799000002</c:v>
                </c:pt>
                <c:pt idx="6722">
                  <c:v>-86.673065186000002</c:v>
                </c:pt>
                <c:pt idx="6723">
                  <c:v>-83.178184509000005</c:v>
                </c:pt>
                <c:pt idx="6724">
                  <c:v>-83.178184509000005</c:v>
                </c:pt>
                <c:pt idx="6725">
                  <c:v>-84.652809142999999</c:v>
                </c:pt>
                <c:pt idx="6726">
                  <c:v>-84.167587280000006</c:v>
                </c:pt>
                <c:pt idx="6727">
                  <c:v>-84.167587280000006</c:v>
                </c:pt>
                <c:pt idx="6728">
                  <c:v>-88.108688353999995</c:v>
                </c:pt>
                <c:pt idx="6729">
                  <c:v>-83.266395568999997</c:v>
                </c:pt>
                <c:pt idx="6730">
                  <c:v>-84.534294127999999</c:v>
                </c:pt>
                <c:pt idx="6731">
                  <c:v>-84.534294127999999</c:v>
                </c:pt>
                <c:pt idx="6732">
                  <c:v>-85.773231506000002</c:v>
                </c:pt>
                <c:pt idx="6733">
                  <c:v>-85.858604431000003</c:v>
                </c:pt>
                <c:pt idx="6734">
                  <c:v>-83.736137389999996</c:v>
                </c:pt>
                <c:pt idx="6735">
                  <c:v>-83.736137389999996</c:v>
                </c:pt>
                <c:pt idx="6736">
                  <c:v>-83.143493652000004</c:v>
                </c:pt>
                <c:pt idx="6737">
                  <c:v>-84.511703491000006</c:v>
                </c:pt>
                <c:pt idx="6738">
                  <c:v>-84.511703491000006</c:v>
                </c:pt>
                <c:pt idx="6739">
                  <c:v>-84.635734557999996</c:v>
                </c:pt>
                <c:pt idx="6740">
                  <c:v>-85.682701111</c:v>
                </c:pt>
                <c:pt idx="6741">
                  <c:v>-85.000831603999998</c:v>
                </c:pt>
                <c:pt idx="6742">
                  <c:v>-85.000831603999998</c:v>
                </c:pt>
                <c:pt idx="6743">
                  <c:v>-85.440116881999998</c:v>
                </c:pt>
                <c:pt idx="6744">
                  <c:v>-87.686256408999995</c:v>
                </c:pt>
                <c:pt idx="6745">
                  <c:v>-87.686256408999995</c:v>
                </c:pt>
                <c:pt idx="6746">
                  <c:v>-88.067398071</c:v>
                </c:pt>
                <c:pt idx="6747">
                  <c:v>-84.137435913000004</c:v>
                </c:pt>
                <c:pt idx="6748">
                  <c:v>-84.712669372999997</c:v>
                </c:pt>
                <c:pt idx="6749">
                  <c:v>-84.712669372999997</c:v>
                </c:pt>
                <c:pt idx="6750">
                  <c:v>-85.155738830999994</c:v>
                </c:pt>
                <c:pt idx="6751">
                  <c:v>-85.263999939000001</c:v>
                </c:pt>
                <c:pt idx="6752">
                  <c:v>-85.263999939000001</c:v>
                </c:pt>
                <c:pt idx="6753">
                  <c:v>-83.874107361</c:v>
                </c:pt>
                <c:pt idx="6754">
                  <c:v>-84.766723632999998</c:v>
                </c:pt>
                <c:pt idx="6755">
                  <c:v>-83.941658020000006</c:v>
                </c:pt>
                <c:pt idx="6756">
                  <c:v>-83.941658020000006</c:v>
                </c:pt>
                <c:pt idx="6757">
                  <c:v>-86.976356506000002</c:v>
                </c:pt>
                <c:pt idx="6758">
                  <c:v>-83.862258910999998</c:v>
                </c:pt>
                <c:pt idx="6759">
                  <c:v>-83.862258910999998</c:v>
                </c:pt>
                <c:pt idx="6760">
                  <c:v>-84.263450622999997</c:v>
                </c:pt>
                <c:pt idx="6761">
                  <c:v>-85.494422912999994</c:v>
                </c:pt>
                <c:pt idx="6762">
                  <c:v>-87.784454346000004</c:v>
                </c:pt>
                <c:pt idx="6763">
                  <c:v>-87.784454346000004</c:v>
                </c:pt>
                <c:pt idx="6764">
                  <c:v>-83.434387207</c:v>
                </c:pt>
                <c:pt idx="6765">
                  <c:v>-85.475288391000007</c:v>
                </c:pt>
                <c:pt idx="6766">
                  <c:v>-86.419830321999996</c:v>
                </c:pt>
                <c:pt idx="6767">
                  <c:v>-86.419830321999996</c:v>
                </c:pt>
                <c:pt idx="6768">
                  <c:v>-85.321853637999993</c:v>
                </c:pt>
                <c:pt idx="6769">
                  <c:v>-87.725944518999995</c:v>
                </c:pt>
                <c:pt idx="6770">
                  <c:v>-87.725944518999995</c:v>
                </c:pt>
                <c:pt idx="6771">
                  <c:v>-85.916725158999995</c:v>
                </c:pt>
                <c:pt idx="6772">
                  <c:v>-85.835083007999998</c:v>
                </c:pt>
                <c:pt idx="6773">
                  <c:v>-84.003021239999995</c:v>
                </c:pt>
                <c:pt idx="6774">
                  <c:v>-84.003021239999995</c:v>
                </c:pt>
                <c:pt idx="6775">
                  <c:v>-85.863571167000003</c:v>
                </c:pt>
                <c:pt idx="6776">
                  <c:v>-84.956665039000001</c:v>
                </c:pt>
                <c:pt idx="6777">
                  <c:v>-84.956665039000001</c:v>
                </c:pt>
                <c:pt idx="6778">
                  <c:v>-82.217994689999998</c:v>
                </c:pt>
                <c:pt idx="6779">
                  <c:v>-85.148971558</c:v>
                </c:pt>
                <c:pt idx="6780">
                  <c:v>-81.607254028</c:v>
                </c:pt>
                <c:pt idx="6781">
                  <c:v>-81.607254028</c:v>
                </c:pt>
                <c:pt idx="6782">
                  <c:v>-86.390411377000007</c:v>
                </c:pt>
                <c:pt idx="6783">
                  <c:v>-82.202957153</c:v>
                </c:pt>
                <c:pt idx="6784">
                  <c:v>-82.202957153</c:v>
                </c:pt>
                <c:pt idx="6785">
                  <c:v>-86.17124939</c:v>
                </c:pt>
                <c:pt idx="6786">
                  <c:v>-85.530151367000002</c:v>
                </c:pt>
                <c:pt idx="6787">
                  <c:v>-86.009284973000007</c:v>
                </c:pt>
                <c:pt idx="6788">
                  <c:v>-86.009284973000007</c:v>
                </c:pt>
                <c:pt idx="6789">
                  <c:v>-84.186851501000007</c:v>
                </c:pt>
                <c:pt idx="6790">
                  <c:v>-85.313468932999996</c:v>
                </c:pt>
                <c:pt idx="6791">
                  <c:v>-84.916397094999994</c:v>
                </c:pt>
                <c:pt idx="6792">
                  <c:v>-84.916397094999994</c:v>
                </c:pt>
                <c:pt idx="6793">
                  <c:v>-86.366134643999999</c:v>
                </c:pt>
                <c:pt idx="6794">
                  <c:v>-86.934661864999995</c:v>
                </c:pt>
                <c:pt idx="6795">
                  <c:v>-86.934661864999995</c:v>
                </c:pt>
                <c:pt idx="6796">
                  <c:v>-83.682113646999994</c:v>
                </c:pt>
                <c:pt idx="6797">
                  <c:v>-85.444366454999994</c:v>
                </c:pt>
                <c:pt idx="6798">
                  <c:v>-82.727371215999995</c:v>
                </c:pt>
                <c:pt idx="6799">
                  <c:v>-82.727371215999995</c:v>
                </c:pt>
                <c:pt idx="6800">
                  <c:v>-81.896743774000001</c:v>
                </c:pt>
                <c:pt idx="6801">
                  <c:v>-86.256980896000002</c:v>
                </c:pt>
                <c:pt idx="6802">
                  <c:v>-86.256980896000002</c:v>
                </c:pt>
                <c:pt idx="6803">
                  <c:v>-83.243629455999994</c:v>
                </c:pt>
                <c:pt idx="6804">
                  <c:v>-84.696937560999999</c:v>
                </c:pt>
                <c:pt idx="6805">
                  <c:v>-84.991790770999998</c:v>
                </c:pt>
                <c:pt idx="6806">
                  <c:v>-84.991790770999998</c:v>
                </c:pt>
                <c:pt idx="6807">
                  <c:v>-82.560470581000004</c:v>
                </c:pt>
                <c:pt idx="6808">
                  <c:v>-86.846343993999994</c:v>
                </c:pt>
                <c:pt idx="6809">
                  <c:v>-86.846343993999994</c:v>
                </c:pt>
                <c:pt idx="6810">
                  <c:v>-84.702545165999993</c:v>
                </c:pt>
                <c:pt idx="6811">
                  <c:v>-83.944366454999994</c:v>
                </c:pt>
                <c:pt idx="6812">
                  <c:v>-84.348670959000003</c:v>
                </c:pt>
                <c:pt idx="6813">
                  <c:v>-84.348670959000003</c:v>
                </c:pt>
                <c:pt idx="6814">
                  <c:v>-86.954101562999995</c:v>
                </c:pt>
                <c:pt idx="6815">
                  <c:v>-85.151931762999993</c:v>
                </c:pt>
                <c:pt idx="6816">
                  <c:v>-85.151931762999993</c:v>
                </c:pt>
                <c:pt idx="6817">
                  <c:v>-87.273406981999997</c:v>
                </c:pt>
                <c:pt idx="6818">
                  <c:v>-87.784378051999994</c:v>
                </c:pt>
                <c:pt idx="6819">
                  <c:v>-84.568572997999993</c:v>
                </c:pt>
                <c:pt idx="6820">
                  <c:v>-84.568572997999993</c:v>
                </c:pt>
                <c:pt idx="6821">
                  <c:v>-81.038780212000006</c:v>
                </c:pt>
                <c:pt idx="6822">
                  <c:v>-85.280746460000003</c:v>
                </c:pt>
                <c:pt idx="6823">
                  <c:v>-84.623519896999994</c:v>
                </c:pt>
                <c:pt idx="6824">
                  <c:v>-84.623519896999994</c:v>
                </c:pt>
                <c:pt idx="6825">
                  <c:v>-87.039070128999995</c:v>
                </c:pt>
                <c:pt idx="6826">
                  <c:v>-84.886886597</c:v>
                </c:pt>
                <c:pt idx="6827">
                  <c:v>-84.886886597</c:v>
                </c:pt>
                <c:pt idx="6828">
                  <c:v>-85.475654602000006</c:v>
                </c:pt>
                <c:pt idx="6829">
                  <c:v>-82.240875243999994</c:v>
                </c:pt>
                <c:pt idx="6830">
                  <c:v>-88.876037597999996</c:v>
                </c:pt>
                <c:pt idx="6831">
                  <c:v>-88.876037597999996</c:v>
                </c:pt>
                <c:pt idx="6832">
                  <c:v>-85.560333252000007</c:v>
                </c:pt>
                <c:pt idx="6833">
                  <c:v>-84.193016052000004</c:v>
                </c:pt>
                <c:pt idx="6834">
                  <c:v>-84.193016052000004</c:v>
                </c:pt>
                <c:pt idx="6835">
                  <c:v>-82.355667113999999</c:v>
                </c:pt>
                <c:pt idx="6836">
                  <c:v>-84.922149657999995</c:v>
                </c:pt>
                <c:pt idx="6837">
                  <c:v>-85.575263977000006</c:v>
                </c:pt>
                <c:pt idx="6838">
                  <c:v>-85.575263977000006</c:v>
                </c:pt>
                <c:pt idx="6839">
                  <c:v>-85.295280457000004</c:v>
                </c:pt>
                <c:pt idx="6840">
                  <c:v>-85.946105957</c:v>
                </c:pt>
                <c:pt idx="6841">
                  <c:v>-85.946105957</c:v>
                </c:pt>
                <c:pt idx="6842">
                  <c:v>-86.965583800999994</c:v>
                </c:pt>
                <c:pt idx="6843">
                  <c:v>-86.974395752000007</c:v>
                </c:pt>
                <c:pt idx="6844">
                  <c:v>-87.058547974000007</c:v>
                </c:pt>
                <c:pt idx="6845">
                  <c:v>-87.058547974000007</c:v>
                </c:pt>
                <c:pt idx="6846">
                  <c:v>-86.154190063000001</c:v>
                </c:pt>
                <c:pt idx="6847">
                  <c:v>-86.819519043</c:v>
                </c:pt>
                <c:pt idx="6848">
                  <c:v>-85.680000304999993</c:v>
                </c:pt>
                <c:pt idx="6849">
                  <c:v>-85.680000304999993</c:v>
                </c:pt>
                <c:pt idx="6850">
                  <c:v>-87.166885375999996</c:v>
                </c:pt>
                <c:pt idx="6851">
                  <c:v>-87.527427673000005</c:v>
                </c:pt>
                <c:pt idx="6852">
                  <c:v>-87.527427673000005</c:v>
                </c:pt>
                <c:pt idx="6853">
                  <c:v>-86.335159301999994</c:v>
                </c:pt>
                <c:pt idx="6854">
                  <c:v>-84.523643493999998</c:v>
                </c:pt>
                <c:pt idx="6855">
                  <c:v>-84.523643493999998</c:v>
                </c:pt>
                <c:pt idx="6856">
                  <c:v>-86.728500366000006</c:v>
                </c:pt>
                <c:pt idx="6857">
                  <c:v>-85.914955139</c:v>
                </c:pt>
                <c:pt idx="6858">
                  <c:v>-83.188949585000003</c:v>
                </c:pt>
                <c:pt idx="6859">
                  <c:v>-83.188949585000003</c:v>
                </c:pt>
                <c:pt idx="6860">
                  <c:v>-84.775085449000002</c:v>
                </c:pt>
                <c:pt idx="6861">
                  <c:v>-87.167160034000005</c:v>
                </c:pt>
                <c:pt idx="6862">
                  <c:v>-87.167160034000005</c:v>
                </c:pt>
                <c:pt idx="6863">
                  <c:v>-88.388389587000006</c:v>
                </c:pt>
                <c:pt idx="6864">
                  <c:v>-87.073867797999995</c:v>
                </c:pt>
                <c:pt idx="6865">
                  <c:v>-84.429092406999999</c:v>
                </c:pt>
                <c:pt idx="6866">
                  <c:v>-84.429092406999999</c:v>
                </c:pt>
                <c:pt idx="6867">
                  <c:v>-84.209693908999995</c:v>
                </c:pt>
                <c:pt idx="6868">
                  <c:v>-87.273086547999995</c:v>
                </c:pt>
                <c:pt idx="6869">
                  <c:v>-83.282875060999999</c:v>
                </c:pt>
                <c:pt idx="6870">
                  <c:v>-83.282875060999999</c:v>
                </c:pt>
                <c:pt idx="6871">
                  <c:v>-84.357162475999999</c:v>
                </c:pt>
                <c:pt idx="6872">
                  <c:v>-86.338439941000004</c:v>
                </c:pt>
                <c:pt idx="6873">
                  <c:v>-86.338439941000004</c:v>
                </c:pt>
                <c:pt idx="6874">
                  <c:v>-83.615715026999993</c:v>
                </c:pt>
                <c:pt idx="6875">
                  <c:v>-85.909408568999993</c:v>
                </c:pt>
                <c:pt idx="6876">
                  <c:v>-85.174308776999993</c:v>
                </c:pt>
                <c:pt idx="6877">
                  <c:v>-85.174308776999993</c:v>
                </c:pt>
                <c:pt idx="6878">
                  <c:v>-85.194755553999997</c:v>
                </c:pt>
                <c:pt idx="6879">
                  <c:v>-88.183837890999996</c:v>
                </c:pt>
                <c:pt idx="6880">
                  <c:v>-88.183837890999996</c:v>
                </c:pt>
                <c:pt idx="6881">
                  <c:v>-87.816177367999998</c:v>
                </c:pt>
                <c:pt idx="6882">
                  <c:v>-85.596092224000003</c:v>
                </c:pt>
                <c:pt idx="6883">
                  <c:v>-81.697486877000003</c:v>
                </c:pt>
                <c:pt idx="6884">
                  <c:v>-81.697486877000003</c:v>
                </c:pt>
                <c:pt idx="6885">
                  <c:v>-88.984336853000002</c:v>
                </c:pt>
                <c:pt idx="6886">
                  <c:v>-82.359626770000006</c:v>
                </c:pt>
                <c:pt idx="6887">
                  <c:v>-82.359626770000006</c:v>
                </c:pt>
                <c:pt idx="6888">
                  <c:v>-84.366882324000002</c:v>
                </c:pt>
                <c:pt idx="6889">
                  <c:v>-83.462516785000005</c:v>
                </c:pt>
                <c:pt idx="6890">
                  <c:v>-86.884452820000007</c:v>
                </c:pt>
                <c:pt idx="6891">
                  <c:v>-86.884452820000007</c:v>
                </c:pt>
                <c:pt idx="6892">
                  <c:v>-86.739128113000007</c:v>
                </c:pt>
                <c:pt idx="6893">
                  <c:v>-86.472648621000005</c:v>
                </c:pt>
                <c:pt idx="6894">
                  <c:v>-82.424995421999995</c:v>
                </c:pt>
                <c:pt idx="6895">
                  <c:v>-82.424995421999995</c:v>
                </c:pt>
                <c:pt idx="6896">
                  <c:v>-84.740013122999997</c:v>
                </c:pt>
                <c:pt idx="6897">
                  <c:v>-85.337249756000006</c:v>
                </c:pt>
                <c:pt idx="6898">
                  <c:v>-85.337249756000006</c:v>
                </c:pt>
                <c:pt idx="6899">
                  <c:v>-85.408691406000003</c:v>
                </c:pt>
                <c:pt idx="6900">
                  <c:v>-85.529495238999999</c:v>
                </c:pt>
                <c:pt idx="6901">
                  <c:v>-86.802917480000005</c:v>
                </c:pt>
                <c:pt idx="6902">
                  <c:v>-86.802917480000005</c:v>
                </c:pt>
                <c:pt idx="6903">
                  <c:v>-83.433685303000004</c:v>
                </c:pt>
                <c:pt idx="6904">
                  <c:v>-82.600624084000003</c:v>
                </c:pt>
                <c:pt idx="6905">
                  <c:v>-82.600624084000003</c:v>
                </c:pt>
                <c:pt idx="6906">
                  <c:v>-86.948844910000005</c:v>
                </c:pt>
                <c:pt idx="6907">
                  <c:v>-86.076438904</c:v>
                </c:pt>
                <c:pt idx="6908">
                  <c:v>-86.729125976999995</c:v>
                </c:pt>
                <c:pt idx="6909">
                  <c:v>-86.729125976999995</c:v>
                </c:pt>
                <c:pt idx="6910">
                  <c:v>-85.796081543</c:v>
                </c:pt>
                <c:pt idx="6911">
                  <c:v>-86.959457396999994</c:v>
                </c:pt>
                <c:pt idx="6912">
                  <c:v>-86.959457396999994</c:v>
                </c:pt>
                <c:pt idx="6913">
                  <c:v>-84.123672485</c:v>
                </c:pt>
                <c:pt idx="6914">
                  <c:v>-87.574058532999999</c:v>
                </c:pt>
                <c:pt idx="6915">
                  <c:v>-84.421791076999995</c:v>
                </c:pt>
                <c:pt idx="6916">
                  <c:v>-84.421791076999995</c:v>
                </c:pt>
                <c:pt idx="6917">
                  <c:v>-86.203788756999998</c:v>
                </c:pt>
                <c:pt idx="6918">
                  <c:v>-86.120803832999997</c:v>
                </c:pt>
                <c:pt idx="6919">
                  <c:v>-83.319854735999996</c:v>
                </c:pt>
                <c:pt idx="6920">
                  <c:v>-83.319854735999996</c:v>
                </c:pt>
                <c:pt idx="6921">
                  <c:v>-84.533332825000002</c:v>
                </c:pt>
                <c:pt idx="6922">
                  <c:v>-87.672019958000007</c:v>
                </c:pt>
                <c:pt idx="6923">
                  <c:v>-87.672019958000007</c:v>
                </c:pt>
                <c:pt idx="6924">
                  <c:v>-84.234909058</c:v>
                </c:pt>
                <c:pt idx="6925">
                  <c:v>-85.023178100999999</c:v>
                </c:pt>
                <c:pt idx="6926">
                  <c:v>-87.013786315999994</c:v>
                </c:pt>
                <c:pt idx="6927">
                  <c:v>-87.013786315999994</c:v>
                </c:pt>
                <c:pt idx="6928">
                  <c:v>-84.292053222999996</c:v>
                </c:pt>
                <c:pt idx="6929">
                  <c:v>-86.222915649000001</c:v>
                </c:pt>
                <c:pt idx="6930">
                  <c:v>-86.222915649000001</c:v>
                </c:pt>
                <c:pt idx="6931">
                  <c:v>-86.605529785000002</c:v>
                </c:pt>
                <c:pt idx="6932">
                  <c:v>-86.307785034000005</c:v>
                </c:pt>
                <c:pt idx="6933">
                  <c:v>-81.856681824000006</c:v>
                </c:pt>
                <c:pt idx="6934">
                  <c:v>-81.856681824000006</c:v>
                </c:pt>
                <c:pt idx="6935">
                  <c:v>-83.931686400999993</c:v>
                </c:pt>
                <c:pt idx="6936">
                  <c:v>-85.051963806000003</c:v>
                </c:pt>
                <c:pt idx="6937">
                  <c:v>-85.051963806000003</c:v>
                </c:pt>
                <c:pt idx="6938">
                  <c:v>-82.317909240999995</c:v>
                </c:pt>
                <c:pt idx="6939">
                  <c:v>-87.102485657000003</c:v>
                </c:pt>
                <c:pt idx="6940">
                  <c:v>-87.666740417</c:v>
                </c:pt>
                <c:pt idx="6941">
                  <c:v>-87.666740417</c:v>
                </c:pt>
                <c:pt idx="6942">
                  <c:v>-86.925598144999995</c:v>
                </c:pt>
                <c:pt idx="6943">
                  <c:v>-87.448143005000006</c:v>
                </c:pt>
                <c:pt idx="6944">
                  <c:v>-87.448143005000006</c:v>
                </c:pt>
                <c:pt idx="6945">
                  <c:v>-84.381324767999999</c:v>
                </c:pt>
                <c:pt idx="6946">
                  <c:v>-83.704093932999996</c:v>
                </c:pt>
                <c:pt idx="6947">
                  <c:v>-84.819404602000006</c:v>
                </c:pt>
                <c:pt idx="6948">
                  <c:v>-84.819404602000006</c:v>
                </c:pt>
                <c:pt idx="6949">
                  <c:v>-86.260414123999993</c:v>
                </c:pt>
                <c:pt idx="6950">
                  <c:v>-86.312049865999995</c:v>
                </c:pt>
                <c:pt idx="6951">
                  <c:v>-86.312049865999995</c:v>
                </c:pt>
                <c:pt idx="6952">
                  <c:v>-88.657127380000006</c:v>
                </c:pt>
                <c:pt idx="6953">
                  <c:v>-87.337219238000003</c:v>
                </c:pt>
                <c:pt idx="6954">
                  <c:v>-86.778541564999998</c:v>
                </c:pt>
                <c:pt idx="6955">
                  <c:v>-86.778541564999998</c:v>
                </c:pt>
                <c:pt idx="6956">
                  <c:v>-85.398536682</c:v>
                </c:pt>
                <c:pt idx="6957">
                  <c:v>-84.275497436999999</c:v>
                </c:pt>
                <c:pt idx="6958">
                  <c:v>-84.275497436999999</c:v>
                </c:pt>
                <c:pt idx="6959">
                  <c:v>-82.359825134000005</c:v>
                </c:pt>
                <c:pt idx="6960">
                  <c:v>-85.193244934000006</c:v>
                </c:pt>
                <c:pt idx="6961">
                  <c:v>-82.494148253999995</c:v>
                </c:pt>
                <c:pt idx="6962">
                  <c:v>-82.494148253999995</c:v>
                </c:pt>
                <c:pt idx="6963">
                  <c:v>-84.637817382999998</c:v>
                </c:pt>
                <c:pt idx="6964">
                  <c:v>-81.831108092999997</c:v>
                </c:pt>
                <c:pt idx="6965">
                  <c:v>-83.907073975000003</c:v>
                </c:pt>
                <c:pt idx="6966">
                  <c:v>-83.907073975000003</c:v>
                </c:pt>
                <c:pt idx="6967">
                  <c:v>-81.904335021999998</c:v>
                </c:pt>
                <c:pt idx="6968">
                  <c:v>-82.381546021000005</c:v>
                </c:pt>
                <c:pt idx="6969">
                  <c:v>-82.381546021000005</c:v>
                </c:pt>
                <c:pt idx="6970">
                  <c:v>-85.159873962000006</c:v>
                </c:pt>
                <c:pt idx="6971">
                  <c:v>-83.126960753999995</c:v>
                </c:pt>
                <c:pt idx="6972">
                  <c:v>-86.874031067000004</c:v>
                </c:pt>
                <c:pt idx="6973">
                  <c:v>-86.874031067000004</c:v>
                </c:pt>
                <c:pt idx="6974">
                  <c:v>-84.547279357999997</c:v>
                </c:pt>
                <c:pt idx="6975">
                  <c:v>-82.840164185000006</c:v>
                </c:pt>
                <c:pt idx="6976">
                  <c:v>-82.840164185000006</c:v>
                </c:pt>
                <c:pt idx="6977">
                  <c:v>-86.445716857999997</c:v>
                </c:pt>
                <c:pt idx="6978">
                  <c:v>-85.149238585999996</c:v>
                </c:pt>
                <c:pt idx="6979">
                  <c:v>-85.431755065999994</c:v>
                </c:pt>
                <c:pt idx="6980">
                  <c:v>-85.431755065999994</c:v>
                </c:pt>
                <c:pt idx="6981">
                  <c:v>-85.703437804999993</c:v>
                </c:pt>
                <c:pt idx="6982">
                  <c:v>-85.992240906000006</c:v>
                </c:pt>
                <c:pt idx="6983">
                  <c:v>-85.992240906000006</c:v>
                </c:pt>
                <c:pt idx="6984">
                  <c:v>-83.588577271000005</c:v>
                </c:pt>
                <c:pt idx="6985">
                  <c:v>-86.400169372999997</c:v>
                </c:pt>
                <c:pt idx="6986">
                  <c:v>-83.636520386000001</c:v>
                </c:pt>
                <c:pt idx="6987">
                  <c:v>-83.636520386000001</c:v>
                </c:pt>
                <c:pt idx="6988">
                  <c:v>-87.104972838999998</c:v>
                </c:pt>
                <c:pt idx="6989">
                  <c:v>-88.088516235</c:v>
                </c:pt>
                <c:pt idx="6990">
                  <c:v>-88.088516235</c:v>
                </c:pt>
                <c:pt idx="6991">
                  <c:v>-85.834342957000004</c:v>
                </c:pt>
                <c:pt idx="6992">
                  <c:v>-86.267105103000006</c:v>
                </c:pt>
                <c:pt idx="6993">
                  <c:v>-86.686195373999993</c:v>
                </c:pt>
                <c:pt idx="6994">
                  <c:v>-86.686195373999993</c:v>
                </c:pt>
                <c:pt idx="6995">
                  <c:v>-86.238395690999994</c:v>
                </c:pt>
                <c:pt idx="6996">
                  <c:v>-86.798667907999999</c:v>
                </c:pt>
                <c:pt idx="6997">
                  <c:v>-86.798667907999999</c:v>
                </c:pt>
                <c:pt idx="6998">
                  <c:v>-86.312469481999997</c:v>
                </c:pt>
                <c:pt idx="6999">
                  <c:v>-88.139373778999996</c:v>
                </c:pt>
                <c:pt idx="7000">
                  <c:v>-84.957061768000003</c:v>
                </c:pt>
                <c:pt idx="7001">
                  <c:v>-84.957061768000003</c:v>
                </c:pt>
                <c:pt idx="7002">
                  <c:v>-84.530059813999998</c:v>
                </c:pt>
                <c:pt idx="7003">
                  <c:v>-84.845344542999996</c:v>
                </c:pt>
                <c:pt idx="7004">
                  <c:v>-87.379539489999999</c:v>
                </c:pt>
                <c:pt idx="7005">
                  <c:v>-87.379539489999999</c:v>
                </c:pt>
                <c:pt idx="7006">
                  <c:v>-85.092712402000004</c:v>
                </c:pt>
                <c:pt idx="7007">
                  <c:v>-85.591674804999997</c:v>
                </c:pt>
                <c:pt idx="7008">
                  <c:v>-85.591674804999997</c:v>
                </c:pt>
                <c:pt idx="7009">
                  <c:v>-84.583984375</c:v>
                </c:pt>
                <c:pt idx="7010">
                  <c:v>-82.751770019999995</c:v>
                </c:pt>
                <c:pt idx="7011">
                  <c:v>-83.660049438000001</c:v>
                </c:pt>
                <c:pt idx="7012">
                  <c:v>-83.660049438000001</c:v>
                </c:pt>
                <c:pt idx="7013">
                  <c:v>-83.786445618000002</c:v>
                </c:pt>
                <c:pt idx="7014">
                  <c:v>-84.411911011000001</c:v>
                </c:pt>
                <c:pt idx="7015">
                  <c:v>-84.411911011000001</c:v>
                </c:pt>
                <c:pt idx="7016">
                  <c:v>-83.710823059000006</c:v>
                </c:pt>
                <c:pt idx="7017">
                  <c:v>-86.441749572999996</c:v>
                </c:pt>
                <c:pt idx="7018">
                  <c:v>-86.092132567999997</c:v>
                </c:pt>
                <c:pt idx="7019">
                  <c:v>-86.092132567999997</c:v>
                </c:pt>
                <c:pt idx="7020">
                  <c:v>-83.565956115999995</c:v>
                </c:pt>
                <c:pt idx="7021">
                  <c:v>-85.237159728999998</c:v>
                </c:pt>
                <c:pt idx="7022">
                  <c:v>-85.237159728999998</c:v>
                </c:pt>
                <c:pt idx="7023">
                  <c:v>-85.187713622999993</c:v>
                </c:pt>
                <c:pt idx="7024">
                  <c:v>-89.884742736999996</c:v>
                </c:pt>
                <c:pt idx="7025">
                  <c:v>-82.770858765</c:v>
                </c:pt>
                <c:pt idx="7026">
                  <c:v>-82.770858765</c:v>
                </c:pt>
                <c:pt idx="7027">
                  <c:v>-84.163360596000004</c:v>
                </c:pt>
                <c:pt idx="7028">
                  <c:v>-84.657913207999997</c:v>
                </c:pt>
                <c:pt idx="7029">
                  <c:v>-83.744705199999999</c:v>
                </c:pt>
                <c:pt idx="7030">
                  <c:v>-83.744705199999999</c:v>
                </c:pt>
                <c:pt idx="7031">
                  <c:v>-85.616950989000003</c:v>
                </c:pt>
                <c:pt idx="7032">
                  <c:v>-87.084251404</c:v>
                </c:pt>
                <c:pt idx="7033">
                  <c:v>-87.084251404</c:v>
                </c:pt>
                <c:pt idx="7034">
                  <c:v>-84.430656432999996</c:v>
                </c:pt>
                <c:pt idx="7035">
                  <c:v>-87.405136107999994</c:v>
                </c:pt>
                <c:pt idx="7036">
                  <c:v>-85.417617797999995</c:v>
                </c:pt>
                <c:pt idx="7037">
                  <c:v>-85.417617797999995</c:v>
                </c:pt>
                <c:pt idx="7038">
                  <c:v>-86.717590332</c:v>
                </c:pt>
                <c:pt idx="7039">
                  <c:v>-84.812812804999993</c:v>
                </c:pt>
                <c:pt idx="7040">
                  <c:v>-84.812812804999993</c:v>
                </c:pt>
                <c:pt idx="7041">
                  <c:v>-85.172363281000003</c:v>
                </c:pt>
                <c:pt idx="7042">
                  <c:v>-86.813728333</c:v>
                </c:pt>
                <c:pt idx="7043">
                  <c:v>-85.009101868000002</c:v>
                </c:pt>
                <c:pt idx="7044">
                  <c:v>-85.009101868000002</c:v>
                </c:pt>
                <c:pt idx="7045">
                  <c:v>-83.340927124000004</c:v>
                </c:pt>
                <c:pt idx="7046">
                  <c:v>-87.256225585999999</c:v>
                </c:pt>
                <c:pt idx="7047">
                  <c:v>-87.256225585999999</c:v>
                </c:pt>
                <c:pt idx="7048">
                  <c:v>-83.983970642000003</c:v>
                </c:pt>
                <c:pt idx="7049">
                  <c:v>-83.734848021999994</c:v>
                </c:pt>
                <c:pt idx="7050">
                  <c:v>-83.312210082999997</c:v>
                </c:pt>
                <c:pt idx="7051">
                  <c:v>-83.312210082999997</c:v>
                </c:pt>
                <c:pt idx="7052">
                  <c:v>-87.332496642999999</c:v>
                </c:pt>
                <c:pt idx="7053">
                  <c:v>-85.731109618999994</c:v>
                </c:pt>
                <c:pt idx="7054">
                  <c:v>-86.718353270999998</c:v>
                </c:pt>
                <c:pt idx="7055">
                  <c:v>-86.718353270999998</c:v>
                </c:pt>
                <c:pt idx="7056">
                  <c:v>-82.796951293999996</c:v>
                </c:pt>
                <c:pt idx="7057">
                  <c:v>-83.546928406000006</c:v>
                </c:pt>
                <c:pt idx="7058">
                  <c:v>-83.546928406000006</c:v>
                </c:pt>
                <c:pt idx="7059">
                  <c:v>-83.265945435000006</c:v>
                </c:pt>
                <c:pt idx="7060">
                  <c:v>-85.336784363000007</c:v>
                </c:pt>
                <c:pt idx="7061">
                  <c:v>-84.814514160000002</c:v>
                </c:pt>
                <c:pt idx="7062">
                  <c:v>-84.814514160000002</c:v>
                </c:pt>
                <c:pt idx="7063">
                  <c:v>-84.033020019999995</c:v>
                </c:pt>
                <c:pt idx="7064">
                  <c:v>-86.178428650000001</c:v>
                </c:pt>
                <c:pt idx="7065">
                  <c:v>-86.178428650000001</c:v>
                </c:pt>
                <c:pt idx="7066">
                  <c:v>-87.337417603000006</c:v>
                </c:pt>
                <c:pt idx="7067">
                  <c:v>-85.942771911999998</c:v>
                </c:pt>
                <c:pt idx="7068">
                  <c:v>-83.674797057999996</c:v>
                </c:pt>
                <c:pt idx="7069">
                  <c:v>-83.674797057999996</c:v>
                </c:pt>
                <c:pt idx="7070">
                  <c:v>-82.286224364999995</c:v>
                </c:pt>
                <c:pt idx="7071">
                  <c:v>-86.191444396999998</c:v>
                </c:pt>
                <c:pt idx="7072">
                  <c:v>-85.937438964999998</c:v>
                </c:pt>
                <c:pt idx="7073">
                  <c:v>-85.937438964999998</c:v>
                </c:pt>
                <c:pt idx="7074">
                  <c:v>-85.252037048000005</c:v>
                </c:pt>
                <c:pt idx="7075">
                  <c:v>-86.880775451999995</c:v>
                </c:pt>
                <c:pt idx="7076">
                  <c:v>-86.880775451999995</c:v>
                </c:pt>
                <c:pt idx="7077">
                  <c:v>-89.189918517999999</c:v>
                </c:pt>
                <c:pt idx="7078">
                  <c:v>-85.088958739999995</c:v>
                </c:pt>
                <c:pt idx="7079">
                  <c:v>-84.155860900999997</c:v>
                </c:pt>
                <c:pt idx="7080">
                  <c:v>-84.155860900999997</c:v>
                </c:pt>
                <c:pt idx="7081">
                  <c:v>-84.819892882999994</c:v>
                </c:pt>
                <c:pt idx="7082">
                  <c:v>-88.162170410000002</c:v>
                </c:pt>
                <c:pt idx="7083">
                  <c:v>-88.162170410000002</c:v>
                </c:pt>
                <c:pt idx="7084">
                  <c:v>-84.150077820000007</c:v>
                </c:pt>
                <c:pt idx="7085">
                  <c:v>-87.540069579999994</c:v>
                </c:pt>
                <c:pt idx="7086">
                  <c:v>-84.054603576999995</c:v>
                </c:pt>
                <c:pt idx="7087">
                  <c:v>-84.054603576999995</c:v>
                </c:pt>
                <c:pt idx="7088">
                  <c:v>-84.627639771000005</c:v>
                </c:pt>
                <c:pt idx="7089">
                  <c:v>-83.450843810999999</c:v>
                </c:pt>
                <c:pt idx="7090">
                  <c:v>-83.450843810999999</c:v>
                </c:pt>
                <c:pt idx="7091">
                  <c:v>-87.097930907999995</c:v>
                </c:pt>
                <c:pt idx="7092">
                  <c:v>-86.256004333000007</c:v>
                </c:pt>
                <c:pt idx="7093">
                  <c:v>-86.661857604999994</c:v>
                </c:pt>
                <c:pt idx="7094">
                  <c:v>-86.661857604999994</c:v>
                </c:pt>
                <c:pt idx="7095">
                  <c:v>-86.798995972</c:v>
                </c:pt>
                <c:pt idx="7096">
                  <c:v>-89.590187072999996</c:v>
                </c:pt>
                <c:pt idx="7097">
                  <c:v>-82.091697693</c:v>
                </c:pt>
                <c:pt idx="7098">
                  <c:v>-82.091697693</c:v>
                </c:pt>
                <c:pt idx="7099">
                  <c:v>-86.466094971000004</c:v>
                </c:pt>
                <c:pt idx="7100">
                  <c:v>-84.181228637999993</c:v>
                </c:pt>
                <c:pt idx="7101">
                  <c:v>-84.181228637999993</c:v>
                </c:pt>
                <c:pt idx="7102">
                  <c:v>-86.499931334999999</c:v>
                </c:pt>
                <c:pt idx="7103">
                  <c:v>-84.926628113000007</c:v>
                </c:pt>
                <c:pt idx="7104">
                  <c:v>-84.926628113000007</c:v>
                </c:pt>
                <c:pt idx="7105">
                  <c:v>-85.086326599000003</c:v>
                </c:pt>
                <c:pt idx="7106">
                  <c:v>-84.138671875</c:v>
                </c:pt>
                <c:pt idx="7107">
                  <c:v>-85.703712463000002</c:v>
                </c:pt>
                <c:pt idx="7108">
                  <c:v>-85.703712463000002</c:v>
                </c:pt>
                <c:pt idx="7109">
                  <c:v>-88.110755920000003</c:v>
                </c:pt>
                <c:pt idx="7110">
                  <c:v>-84.767501831000004</c:v>
                </c:pt>
                <c:pt idx="7111">
                  <c:v>-88.978775024000001</c:v>
                </c:pt>
                <c:pt idx="7112">
                  <c:v>-88.978775024000001</c:v>
                </c:pt>
                <c:pt idx="7113">
                  <c:v>-83.383773804</c:v>
                </c:pt>
                <c:pt idx="7114">
                  <c:v>-88.345474242999998</c:v>
                </c:pt>
                <c:pt idx="7115">
                  <c:v>-88.345474242999998</c:v>
                </c:pt>
                <c:pt idx="7116">
                  <c:v>-86.475502014</c:v>
                </c:pt>
                <c:pt idx="7117">
                  <c:v>-86.528015136999997</c:v>
                </c:pt>
                <c:pt idx="7118">
                  <c:v>-85.651176453000005</c:v>
                </c:pt>
                <c:pt idx="7119">
                  <c:v>-85.651176453000005</c:v>
                </c:pt>
                <c:pt idx="7120">
                  <c:v>-89.214530945000007</c:v>
                </c:pt>
                <c:pt idx="7121">
                  <c:v>-85.261901855000005</c:v>
                </c:pt>
                <c:pt idx="7122">
                  <c:v>-85.261901855000005</c:v>
                </c:pt>
                <c:pt idx="7123">
                  <c:v>-83.833251953000001</c:v>
                </c:pt>
                <c:pt idx="7124">
                  <c:v>-86.661186217999997</c:v>
                </c:pt>
                <c:pt idx="7125">
                  <c:v>-84.536628723000007</c:v>
                </c:pt>
                <c:pt idx="7126">
                  <c:v>-84.536628723000007</c:v>
                </c:pt>
                <c:pt idx="7127">
                  <c:v>-85.151199340999995</c:v>
                </c:pt>
                <c:pt idx="7128">
                  <c:v>-88.915344238000003</c:v>
                </c:pt>
                <c:pt idx="7129">
                  <c:v>-86.743377686000002</c:v>
                </c:pt>
                <c:pt idx="7130">
                  <c:v>-86.743377686000002</c:v>
                </c:pt>
                <c:pt idx="7131">
                  <c:v>-89.312797545999999</c:v>
                </c:pt>
                <c:pt idx="7132">
                  <c:v>-85.252624511999997</c:v>
                </c:pt>
                <c:pt idx="7133">
                  <c:v>-85.252624511999997</c:v>
                </c:pt>
                <c:pt idx="7134">
                  <c:v>-81.571022033999995</c:v>
                </c:pt>
                <c:pt idx="7135">
                  <c:v>-85.914344787999994</c:v>
                </c:pt>
                <c:pt idx="7136">
                  <c:v>-86.436264038000004</c:v>
                </c:pt>
                <c:pt idx="7137">
                  <c:v>-86.436264038000004</c:v>
                </c:pt>
                <c:pt idx="7138">
                  <c:v>-84.570343018000003</c:v>
                </c:pt>
                <c:pt idx="7139">
                  <c:v>-85.643692017000006</c:v>
                </c:pt>
                <c:pt idx="7140">
                  <c:v>-84.957252502000003</c:v>
                </c:pt>
                <c:pt idx="7141">
                  <c:v>-84.957252502000003</c:v>
                </c:pt>
                <c:pt idx="7142">
                  <c:v>-85.957931518999999</c:v>
                </c:pt>
                <c:pt idx="7143">
                  <c:v>-84.915756225999999</c:v>
                </c:pt>
                <c:pt idx="7144">
                  <c:v>-84.915756225999999</c:v>
                </c:pt>
                <c:pt idx="7145">
                  <c:v>-86.829109192000004</c:v>
                </c:pt>
                <c:pt idx="7146">
                  <c:v>-87.175559997999997</c:v>
                </c:pt>
                <c:pt idx="7147">
                  <c:v>-85.091667174999998</c:v>
                </c:pt>
                <c:pt idx="7148">
                  <c:v>-85.091667174999998</c:v>
                </c:pt>
                <c:pt idx="7149">
                  <c:v>-86.753761291999993</c:v>
                </c:pt>
                <c:pt idx="7150">
                  <c:v>-87.207214355000005</c:v>
                </c:pt>
                <c:pt idx="7151">
                  <c:v>-87.207214355000005</c:v>
                </c:pt>
                <c:pt idx="7152">
                  <c:v>-88.687980651999993</c:v>
                </c:pt>
                <c:pt idx="7153">
                  <c:v>-84.779251099000007</c:v>
                </c:pt>
                <c:pt idx="7154">
                  <c:v>-86.459518433</c:v>
                </c:pt>
                <c:pt idx="7155">
                  <c:v>-86.459518433</c:v>
                </c:pt>
                <c:pt idx="7156">
                  <c:v>-87.365074157999999</c:v>
                </c:pt>
                <c:pt idx="7157">
                  <c:v>-83.992263793999996</c:v>
                </c:pt>
                <c:pt idx="7158">
                  <c:v>-83.992263793999996</c:v>
                </c:pt>
                <c:pt idx="7159">
                  <c:v>-87.743240356000001</c:v>
                </c:pt>
                <c:pt idx="7160">
                  <c:v>-87.698760985999996</c:v>
                </c:pt>
                <c:pt idx="7161">
                  <c:v>-86.191307068</c:v>
                </c:pt>
                <c:pt idx="7162">
                  <c:v>-86.191307068</c:v>
                </c:pt>
                <c:pt idx="7163">
                  <c:v>-87.715942382999998</c:v>
                </c:pt>
                <c:pt idx="7164">
                  <c:v>-86.920410156000003</c:v>
                </c:pt>
                <c:pt idx="7165">
                  <c:v>-86.920410156000003</c:v>
                </c:pt>
                <c:pt idx="7166">
                  <c:v>-84.935073853000006</c:v>
                </c:pt>
                <c:pt idx="7167">
                  <c:v>-87.166969299000002</c:v>
                </c:pt>
                <c:pt idx="7168">
                  <c:v>-83.702430724999999</c:v>
                </c:pt>
                <c:pt idx="7169">
                  <c:v>-83.702430724999999</c:v>
                </c:pt>
                <c:pt idx="7170">
                  <c:v>-85.425262450999995</c:v>
                </c:pt>
                <c:pt idx="7171">
                  <c:v>-85.531074524000005</c:v>
                </c:pt>
                <c:pt idx="7172">
                  <c:v>-85.531074524000005</c:v>
                </c:pt>
                <c:pt idx="7173">
                  <c:v>-85.524429321</c:v>
                </c:pt>
                <c:pt idx="7174">
                  <c:v>-84.498786925999994</c:v>
                </c:pt>
                <c:pt idx="7175">
                  <c:v>-84.616180420000006</c:v>
                </c:pt>
                <c:pt idx="7176">
                  <c:v>-84.616180420000006</c:v>
                </c:pt>
                <c:pt idx="7177">
                  <c:v>-83.431808472</c:v>
                </c:pt>
                <c:pt idx="7178">
                  <c:v>-86.054222107000001</c:v>
                </c:pt>
                <c:pt idx="7179">
                  <c:v>-86.283027649000005</c:v>
                </c:pt>
                <c:pt idx="7180">
                  <c:v>-86.283027649000005</c:v>
                </c:pt>
                <c:pt idx="7181">
                  <c:v>-86.953765868999994</c:v>
                </c:pt>
                <c:pt idx="7182">
                  <c:v>-83.089790343999994</c:v>
                </c:pt>
                <c:pt idx="7183">
                  <c:v>-83.089790343999994</c:v>
                </c:pt>
                <c:pt idx="7184">
                  <c:v>-85.223571777000004</c:v>
                </c:pt>
                <c:pt idx="7185">
                  <c:v>-87.629493713000002</c:v>
                </c:pt>
                <c:pt idx="7186">
                  <c:v>-85.922973632999998</c:v>
                </c:pt>
                <c:pt idx="7187">
                  <c:v>-85.922973632999998</c:v>
                </c:pt>
                <c:pt idx="7188">
                  <c:v>-84.137573242000002</c:v>
                </c:pt>
                <c:pt idx="7189">
                  <c:v>-85.138526916999993</c:v>
                </c:pt>
                <c:pt idx="7190">
                  <c:v>-85.138526916999993</c:v>
                </c:pt>
                <c:pt idx="7191">
                  <c:v>-88.716445922999995</c:v>
                </c:pt>
                <c:pt idx="7192">
                  <c:v>-86.357925414999997</c:v>
                </c:pt>
                <c:pt idx="7193">
                  <c:v>-86.249473571999999</c:v>
                </c:pt>
                <c:pt idx="7194">
                  <c:v>-86.249473571999999</c:v>
                </c:pt>
                <c:pt idx="7195">
                  <c:v>-83.369842528999996</c:v>
                </c:pt>
                <c:pt idx="7196">
                  <c:v>-85.469299316000004</c:v>
                </c:pt>
                <c:pt idx="7197">
                  <c:v>-82.948532103999995</c:v>
                </c:pt>
                <c:pt idx="7198">
                  <c:v>-82.948532103999995</c:v>
                </c:pt>
                <c:pt idx="7199">
                  <c:v>-85.456123352000006</c:v>
                </c:pt>
                <c:pt idx="7200">
                  <c:v>-86.952095032000003</c:v>
                </c:pt>
                <c:pt idx="7201">
                  <c:v>-86.952095032000003</c:v>
                </c:pt>
                <c:pt idx="7202">
                  <c:v>-83.893981933999996</c:v>
                </c:pt>
                <c:pt idx="7203">
                  <c:v>-85.946449279999996</c:v>
                </c:pt>
                <c:pt idx="7204">
                  <c:v>-84.380187988000003</c:v>
                </c:pt>
                <c:pt idx="7205">
                  <c:v>-84.380187988000003</c:v>
                </c:pt>
                <c:pt idx="7206">
                  <c:v>-87.624794006000002</c:v>
                </c:pt>
                <c:pt idx="7207">
                  <c:v>-89.037185668999996</c:v>
                </c:pt>
                <c:pt idx="7208">
                  <c:v>-89.037185668999996</c:v>
                </c:pt>
                <c:pt idx="7209">
                  <c:v>-86.211509704999997</c:v>
                </c:pt>
                <c:pt idx="7210">
                  <c:v>-85.959297179999993</c:v>
                </c:pt>
                <c:pt idx="7211">
                  <c:v>-87.408332825000002</c:v>
                </c:pt>
                <c:pt idx="7212">
                  <c:v>-87.408332825000002</c:v>
                </c:pt>
                <c:pt idx="7213">
                  <c:v>-84.417190551999994</c:v>
                </c:pt>
                <c:pt idx="7214">
                  <c:v>-87.720413207999997</c:v>
                </c:pt>
                <c:pt idx="7215">
                  <c:v>-87.720413207999997</c:v>
                </c:pt>
                <c:pt idx="7216">
                  <c:v>-83.622589110999996</c:v>
                </c:pt>
                <c:pt idx="7217">
                  <c:v>-87.575225829999994</c:v>
                </c:pt>
                <c:pt idx="7218">
                  <c:v>-86.972633361999996</c:v>
                </c:pt>
                <c:pt idx="7219">
                  <c:v>-86.972633361999996</c:v>
                </c:pt>
                <c:pt idx="7220">
                  <c:v>-84.447540282999995</c:v>
                </c:pt>
                <c:pt idx="7221">
                  <c:v>-84.641517639</c:v>
                </c:pt>
                <c:pt idx="7222">
                  <c:v>-84.641517639</c:v>
                </c:pt>
                <c:pt idx="7223">
                  <c:v>-85.991493224999999</c:v>
                </c:pt>
                <c:pt idx="7224">
                  <c:v>-84.302177428999997</c:v>
                </c:pt>
                <c:pt idx="7225">
                  <c:v>-87.522285460999996</c:v>
                </c:pt>
                <c:pt idx="7226">
                  <c:v>-87.522285460999996</c:v>
                </c:pt>
                <c:pt idx="7227">
                  <c:v>-86.948989867999998</c:v>
                </c:pt>
                <c:pt idx="7228">
                  <c:v>-83.875137328999998</c:v>
                </c:pt>
                <c:pt idx="7229">
                  <c:v>-83.875137328999998</c:v>
                </c:pt>
                <c:pt idx="7230">
                  <c:v>-86.242851256999998</c:v>
                </c:pt>
                <c:pt idx="7231">
                  <c:v>-86.488319396999998</c:v>
                </c:pt>
                <c:pt idx="7232">
                  <c:v>-85.429214478000006</c:v>
                </c:pt>
                <c:pt idx="7233">
                  <c:v>-85.429214478000006</c:v>
                </c:pt>
                <c:pt idx="7234">
                  <c:v>-83.659683228000006</c:v>
                </c:pt>
                <c:pt idx="7235">
                  <c:v>-84.866485596000004</c:v>
                </c:pt>
                <c:pt idx="7236">
                  <c:v>-84.866485596000004</c:v>
                </c:pt>
                <c:pt idx="7237">
                  <c:v>-85.042366028000004</c:v>
                </c:pt>
                <c:pt idx="7238">
                  <c:v>-85.776542664000004</c:v>
                </c:pt>
                <c:pt idx="7239">
                  <c:v>-86.776695251000007</c:v>
                </c:pt>
                <c:pt idx="7240">
                  <c:v>-86.776695251000007</c:v>
                </c:pt>
                <c:pt idx="7241">
                  <c:v>-85.834045410000002</c:v>
                </c:pt>
                <c:pt idx="7242">
                  <c:v>-84.321044921999999</c:v>
                </c:pt>
                <c:pt idx="7243">
                  <c:v>-84.321044921999999</c:v>
                </c:pt>
                <c:pt idx="7244">
                  <c:v>-86.299278259000005</c:v>
                </c:pt>
                <c:pt idx="7245">
                  <c:v>-87.418159485000004</c:v>
                </c:pt>
                <c:pt idx="7246">
                  <c:v>-85.086364746000001</c:v>
                </c:pt>
                <c:pt idx="7247">
                  <c:v>-85.086364746000001</c:v>
                </c:pt>
                <c:pt idx="7248">
                  <c:v>-84.424926757999998</c:v>
                </c:pt>
                <c:pt idx="7249">
                  <c:v>-85.525527953999998</c:v>
                </c:pt>
                <c:pt idx="7250">
                  <c:v>-85.525527953999998</c:v>
                </c:pt>
                <c:pt idx="7251">
                  <c:v>-84.239921570000007</c:v>
                </c:pt>
                <c:pt idx="7252">
                  <c:v>-86.074348450000002</c:v>
                </c:pt>
                <c:pt idx="7253">
                  <c:v>-84.465965271000002</c:v>
                </c:pt>
                <c:pt idx="7254">
                  <c:v>-84.465965271000002</c:v>
                </c:pt>
                <c:pt idx="7255">
                  <c:v>-83.271377563000001</c:v>
                </c:pt>
                <c:pt idx="7256">
                  <c:v>-86.484985351999995</c:v>
                </c:pt>
                <c:pt idx="7257">
                  <c:v>-83.417076111</c:v>
                </c:pt>
                <c:pt idx="7258">
                  <c:v>-83.417076111</c:v>
                </c:pt>
                <c:pt idx="7259">
                  <c:v>-86.095863342000001</c:v>
                </c:pt>
                <c:pt idx="7260">
                  <c:v>-85.157318114999995</c:v>
                </c:pt>
                <c:pt idx="7261">
                  <c:v>-85.157318114999995</c:v>
                </c:pt>
                <c:pt idx="7262">
                  <c:v>-87.055747986</c:v>
                </c:pt>
                <c:pt idx="7263">
                  <c:v>-85.635978699000006</c:v>
                </c:pt>
                <c:pt idx="7264">
                  <c:v>-85.836532593000001</c:v>
                </c:pt>
                <c:pt idx="7265">
                  <c:v>-85.836532593000001</c:v>
                </c:pt>
                <c:pt idx="7266">
                  <c:v>-83.042785644999995</c:v>
                </c:pt>
                <c:pt idx="7267">
                  <c:v>-83.390937804999993</c:v>
                </c:pt>
                <c:pt idx="7268">
                  <c:v>-83.390937804999993</c:v>
                </c:pt>
                <c:pt idx="7269">
                  <c:v>-83.737007141000007</c:v>
                </c:pt>
                <c:pt idx="7270">
                  <c:v>-85.985343932999996</c:v>
                </c:pt>
                <c:pt idx="7271">
                  <c:v>-82.896316528</c:v>
                </c:pt>
                <c:pt idx="7272">
                  <c:v>-82.896316528</c:v>
                </c:pt>
                <c:pt idx="7273">
                  <c:v>-88.594223021999994</c:v>
                </c:pt>
                <c:pt idx="7274">
                  <c:v>-84.206367493000002</c:v>
                </c:pt>
                <c:pt idx="7275">
                  <c:v>-86.672767639</c:v>
                </c:pt>
                <c:pt idx="7276">
                  <c:v>-86.672767639</c:v>
                </c:pt>
                <c:pt idx="7277">
                  <c:v>-82.975807189999998</c:v>
                </c:pt>
                <c:pt idx="7278">
                  <c:v>-85.070861816000004</c:v>
                </c:pt>
                <c:pt idx="7279">
                  <c:v>-85.070861816000004</c:v>
                </c:pt>
                <c:pt idx="7280">
                  <c:v>-84.912506104000002</c:v>
                </c:pt>
                <c:pt idx="7281">
                  <c:v>-84.852218628000003</c:v>
                </c:pt>
                <c:pt idx="7282">
                  <c:v>-85.855232239000003</c:v>
                </c:pt>
                <c:pt idx="7283">
                  <c:v>-85.855232239000003</c:v>
                </c:pt>
                <c:pt idx="7284">
                  <c:v>-84.668647766000007</c:v>
                </c:pt>
                <c:pt idx="7285">
                  <c:v>-84.605598450000002</c:v>
                </c:pt>
                <c:pt idx="7286">
                  <c:v>-84.605598450000002</c:v>
                </c:pt>
                <c:pt idx="7287">
                  <c:v>-87.186195373999993</c:v>
                </c:pt>
                <c:pt idx="7288">
                  <c:v>-84.792732239000003</c:v>
                </c:pt>
                <c:pt idx="7289">
                  <c:v>-82.958732604999994</c:v>
                </c:pt>
                <c:pt idx="7290">
                  <c:v>-82.958732604999994</c:v>
                </c:pt>
                <c:pt idx="7291">
                  <c:v>-86.441551208000007</c:v>
                </c:pt>
                <c:pt idx="7292">
                  <c:v>-85.501335143999995</c:v>
                </c:pt>
                <c:pt idx="7293">
                  <c:v>-85.501335143999995</c:v>
                </c:pt>
                <c:pt idx="7294">
                  <c:v>-85.960578917999996</c:v>
                </c:pt>
                <c:pt idx="7295">
                  <c:v>-83.537559509000005</c:v>
                </c:pt>
                <c:pt idx="7296">
                  <c:v>-84.989837645999998</c:v>
                </c:pt>
                <c:pt idx="7297">
                  <c:v>-84.989837645999998</c:v>
                </c:pt>
                <c:pt idx="7298">
                  <c:v>-85.793548584000007</c:v>
                </c:pt>
                <c:pt idx="7299">
                  <c:v>-83.328399657999995</c:v>
                </c:pt>
                <c:pt idx="7300">
                  <c:v>-83.328399657999995</c:v>
                </c:pt>
                <c:pt idx="7301">
                  <c:v>-85.745986938000001</c:v>
                </c:pt>
                <c:pt idx="7302">
                  <c:v>-84.676101685000006</c:v>
                </c:pt>
                <c:pt idx="7303">
                  <c:v>-85.776206970000004</c:v>
                </c:pt>
                <c:pt idx="7304">
                  <c:v>-85.776206970000004</c:v>
                </c:pt>
                <c:pt idx="7305">
                  <c:v>-86.608482361</c:v>
                </c:pt>
                <c:pt idx="7306">
                  <c:v>-88.967079162999994</c:v>
                </c:pt>
                <c:pt idx="7307">
                  <c:v>-88.967079162999994</c:v>
                </c:pt>
                <c:pt idx="7308">
                  <c:v>-85.505134583</c:v>
                </c:pt>
                <c:pt idx="7309">
                  <c:v>-86.671142578000001</c:v>
                </c:pt>
                <c:pt idx="7310">
                  <c:v>-85.518707274999997</c:v>
                </c:pt>
                <c:pt idx="7311">
                  <c:v>-85.518707274999997</c:v>
                </c:pt>
                <c:pt idx="7312">
                  <c:v>-85.320655822999996</c:v>
                </c:pt>
                <c:pt idx="7313">
                  <c:v>-89.305305481000005</c:v>
                </c:pt>
                <c:pt idx="7314">
                  <c:v>-85.499145507999998</c:v>
                </c:pt>
                <c:pt idx="7315">
                  <c:v>-85.499145507999998</c:v>
                </c:pt>
                <c:pt idx="7316">
                  <c:v>-84.404518127000003</c:v>
                </c:pt>
                <c:pt idx="7317">
                  <c:v>-86.554130553999997</c:v>
                </c:pt>
                <c:pt idx="7318">
                  <c:v>-86.554130553999997</c:v>
                </c:pt>
                <c:pt idx="7319">
                  <c:v>-85.248176575000002</c:v>
                </c:pt>
                <c:pt idx="7320">
                  <c:v>-84.736976623999993</c:v>
                </c:pt>
                <c:pt idx="7321">
                  <c:v>-88.221626282000003</c:v>
                </c:pt>
                <c:pt idx="7322">
                  <c:v>-88.221626282000003</c:v>
                </c:pt>
                <c:pt idx="7323">
                  <c:v>-88.251472473000007</c:v>
                </c:pt>
                <c:pt idx="7324">
                  <c:v>-85.746322632000002</c:v>
                </c:pt>
                <c:pt idx="7325">
                  <c:v>-85.746322632000002</c:v>
                </c:pt>
                <c:pt idx="7326">
                  <c:v>-83.725914001000007</c:v>
                </c:pt>
                <c:pt idx="7327">
                  <c:v>-84.941833496000001</c:v>
                </c:pt>
                <c:pt idx="7328">
                  <c:v>-86.412879943999997</c:v>
                </c:pt>
                <c:pt idx="7329">
                  <c:v>-86.412879943999997</c:v>
                </c:pt>
                <c:pt idx="7330">
                  <c:v>-84.359672545999999</c:v>
                </c:pt>
                <c:pt idx="7331">
                  <c:v>-84.961479186999995</c:v>
                </c:pt>
                <c:pt idx="7332">
                  <c:v>-86.680206299000005</c:v>
                </c:pt>
                <c:pt idx="7333">
                  <c:v>-86.680206299000005</c:v>
                </c:pt>
                <c:pt idx="7334">
                  <c:v>-86.825843810999999</c:v>
                </c:pt>
                <c:pt idx="7335">
                  <c:v>-84.829505920000003</c:v>
                </c:pt>
                <c:pt idx="7336">
                  <c:v>-84.829505920000003</c:v>
                </c:pt>
                <c:pt idx="7337">
                  <c:v>-84.550636291999993</c:v>
                </c:pt>
                <c:pt idx="7338">
                  <c:v>-85.571861267000003</c:v>
                </c:pt>
                <c:pt idx="7339">
                  <c:v>-85.990119934000006</c:v>
                </c:pt>
                <c:pt idx="7340">
                  <c:v>-85.990119934000006</c:v>
                </c:pt>
                <c:pt idx="7341">
                  <c:v>-85.166885375999996</c:v>
                </c:pt>
                <c:pt idx="7342">
                  <c:v>-86.017471313000001</c:v>
                </c:pt>
                <c:pt idx="7343">
                  <c:v>-86.468070983999993</c:v>
                </c:pt>
                <c:pt idx="7344">
                  <c:v>-86.468070983999993</c:v>
                </c:pt>
                <c:pt idx="7345">
                  <c:v>-86.154106139999996</c:v>
                </c:pt>
                <c:pt idx="7346">
                  <c:v>-86.578506469999994</c:v>
                </c:pt>
                <c:pt idx="7347">
                  <c:v>-86.578506469999994</c:v>
                </c:pt>
                <c:pt idx="7348">
                  <c:v>-85.079780579000001</c:v>
                </c:pt>
                <c:pt idx="7349">
                  <c:v>-85.972702025999993</c:v>
                </c:pt>
                <c:pt idx="7350">
                  <c:v>-86.093940735000004</c:v>
                </c:pt>
                <c:pt idx="7351">
                  <c:v>-86.093940735000004</c:v>
                </c:pt>
                <c:pt idx="7352">
                  <c:v>-85.197471618999998</c:v>
                </c:pt>
                <c:pt idx="7353">
                  <c:v>-84.825996399000005</c:v>
                </c:pt>
                <c:pt idx="7354">
                  <c:v>-84.825996399000005</c:v>
                </c:pt>
                <c:pt idx="7355">
                  <c:v>-83.384330750000004</c:v>
                </c:pt>
                <c:pt idx="7356">
                  <c:v>-84.793533324999999</c:v>
                </c:pt>
                <c:pt idx="7357">
                  <c:v>-84.937263489000003</c:v>
                </c:pt>
                <c:pt idx="7358">
                  <c:v>-84.937263489000003</c:v>
                </c:pt>
                <c:pt idx="7359">
                  <c:v>-88.970069885000001</c:v>
                </c:pt>
                <c:pt idx="7360">
                  <c:v>-84.036956786999994</c:v>
                </c:pt>
                <c:pt idx="7361">
                  <c:v>-84.036956786999994</c:v>
                </c:pt>
                <c:pt idx="7362">
                  <c:v>-87.097625731999997</c:v>
                </c:pt>
                <c:pt idx="7363">
                  <c:v>-84.565589904999996</c:v>
                </c:pt>
                <c:pt idx="7364">
                  <c:v>-85.663978576999995</c:v>
                </c:pt>
                <c:pt idx="7365">
                  <c:v>-85.663978576999995</c:v>
                </c:pt>
                <c:pt idx="7366">
                  <c:v>-86.137710571</c:v>
                </c:pt>
                <c:pt idx="7367">
                  <c:v>-85.040878296000002</c:v>
                </c:pt>
                <c:pt idx="7368">
                  <c:v>-85.040878296000002</c:v>
                </c:pt>
                <c:pt idx="7369">
                  <c:v>-86.537567139000004</c:v>
                </c:pt>
                <c:pt idx="7370">
                  <c:v>-86.422462463000002</c:v>
                </c:pt>
                <c:pt idx="7371">
                  <c:v>-85.116676330999994</c:v>
                </c:pt>
                <c:pt idx="7372">
                  <c:v>-85.116676330999994</c:v>
                </c:pt>
                <c:pt idx="7373">
                  <c:v>-83.453804016000007</c:v>
                </c:pt>
                <c:pt idx="7374">
                  <c:v>-83.280937195000007</c:v>
                </c:pt>
                <c:pt idx="7375">
                  <c:v>-84.303489685000002</c:v>
                </c:pt>
                <c:pt idx="7376">
                  <c:v>-84.303489685000002</c:v>
                </c:pt>
                <c:pt idx="7377">
                  <c:v>-83.586692810000002</c:v>
                </c:pt>
                <c:pt idx="7378">
                  <c:v>-84.516532897999994</c:v>
                </c:pt>
                <c:pt idx="7379">
                  <c:v>-84.516532897999994</c:v>
                </c:pt>
                <c:pt idx="7380">
                  <c:v>-84.571228027000004</c:v>
                </c:pt>
                <c:pt idx="7381">
                  <c:v>-84.731277465999995</c:v>
                </c:pt>
                <c:pt idx="7382">
                  <c:v>-84.203178406000006</c:v>
                </c:pt>
                <c:pt idx="7383">
                  <c:v>-84.203178406000006</c:v>
                </c:pt>
                <c:pt idx="7384">
                  <c:v>-83.914367675999998</c:v>
                </c:pt>
                <c:pt idx="7385">
                  <c:v>-83.528823853000006</c:v>
                </c:pt>
                <c:pt idx="7386">
                  <c:v>-83.528823853000006</c:v>
                </c:pt>
                <c:pt idx="7387">
                  <c:v>-84.359230041999993</c:v>
                </c:pt>
                <c:pt idx="7388">
                  <c:v>-85.069595336999996</c:v>
                </c:pt>
                <c:pt idx="7389">
                  <c:v>-81.994079589999998</c:v>
                </c:pt>
                <c:pt idx="7390">
                  <c:v>-81.994079589999998</c:v>
                </c:pt>
                <c:pt idx="7391">
                  <c:v>-85.425361632999994</c:v>
                </c:pt>
                <c:pt idx="7392">
                  <c:v>-86.538841247999997</c:v>
                </c:pt>
                <c:pt idx="7393">
                  <c:v>-86.538841247999997</c:v>
                </c:pt>
                <c:pt idx="7394">
                  <c:v>-85.316833496000001</c:v>
                </c:pt>
                <c:pt idx="7395">
                  <c:v>-83.511962890999996</c:v>
                </c:pt>
                <c:pt idx="7396">
                  <c:v>-86.697044372999997</c:v>
                </c:pt>
                <c:pt idx="7397">
                  <c:v>-86.697044372999997</c:v>
                </c:pt>
                <c:pt idx="7398">
                  <c:v>-85.546546935999999</c:v>
                </c:pt>
                <c:pt idx="7399">
                  <c:v>-84.481697083</c:v>
                </c:pt>
                <c:pt idx="7400">
                  <c:v>-84.913177489999995</c:v>
                </c:pt>
                <c:pt idx="7401">
                  <c:v>-84.913177489999995</c:v>
                </c:pt>
                <c:pt idx="7402">
                  <c:v>-85.205101013000004</c:v>
                </c:pt>
                <c:pt idx="7403">
                  <c:v>-85.635139464999995</c:v>
                </c:pt>
                <c:pt idx="7404">
                  <c:v>-85.635139464999995</c:v>
                </c:pt>
                <c:pt idx="7405">
                  <c:v>-81.447792053000001</c:v>
                </c:pt>
                <c:pt idx="7406">
                  <c:v>-83.895324707</c:v>
                </c:pt>
                <c:pt idx="7407">
                  <c:v>-85.523338318</c:v>
                </c:pt>
                <c:pt idx="7408">
                  <c:v>-85.523338318</c:v>
                </c:pt>
                <c:pt idx="7409">
                  <c:v>-87.217781067000004</c:v>
                </c:pt>
                <c:pt idx="7410">
                  <c:v>-84.909225464000002</c:v>
                </c:pt>
                <c:pt idx="7411">
                  <c:v>-84.909225464000002</c:v>
                </c:pt>
                <c:pt idx="7412">
                  <c:v>-88.775650024000001</c:v>
                </c:pt>
                <c:pt idx="7413">
                  <c:v>-88.626007079999994</c:v>
                </c:pt>
                <c:pt idx="7414">
                  <c:v>-83.387321471999996</c:v>
                </c:pt>
                <c:pt idx="7415">
                  <c:v>-83.387321471999996</c:v>
                </c:pt>
                <c:pt idx="7416">
                  <c:v>-86.502395629999995</c:v>
                </c:pt>
                <c:pt idx="7417">
                  <c:v>-84.828353882000002</c:v>
                </c:pt>
                <c:pt idx="7418">
                  <c:v>-85.479850768999995</c:v>
                </c:pt>
                <c:pt idx="7419">
                  <c:v>-85.479850768999995</c:v>
                </c:pt>
                <c:pt idx="7420">
                  <c:v>-87.586769103999998</c:v>
                </c:pt>
                <c:pt idx="7421">
                  <c:v>-86.586273192999997</c:v>
                </c:pt>
                <c:pt idx="7422">
                  <c:v>-86.586273192999997</c:v>
                </c:pt>
                <c:pt idx="7423">
                  <c:v>-86.777450561999999</c:v>
                </c:pt>
                <c:pt idx="7424">
                  <c:v>-86.450302124000004</c:v>
                </c:pt>
                <c:pt idx="7425">
                  <c:v>-86.314575195000003</c:v>
                </c:pt>
                <c:pt idx="7426">
                  <c:v>-86.314575195000003</c:v>
                </c:pt>
                <c:pt idx="7427">
                  <c:v>-86.889373778999996</c:v>
                </c:pt>
                <c:pt idx="7428">
                  <c:v>-85.437026978000006</c:v>
                </c:pt>
                <c:pt idx="7429">
                  <c:v>-85.437026978000006</c:v>
                </c:pt>
                <c:pt idx="7430">
                  <c:v>-80.921226501000007</c:v>
                </c:pt>
                <c:pt idx="7431">
                  <c:v>-83.859733582000004</c:v>
                </c:pt>
                <c:pt idx="7432">
                  <c:v>-84.753021239999995</c:v>
                </c:pt>
                <c:pt idx="7433">
                  <c:v>-84.753021239999995</c:v>
                </c:pt>
                <c:pt idx="7434">
                  <c:v>-84.971267699999999</c:v>
                </c:pt>
                <c:pt idx="7435">
                  <c:v>-85.487342834000003</c:v>
                </c:pt>
                <c:pt idx="7436">
                  <c:v>-85.487342834000003</c:v>
                </c:pt>
                <c:pt idx="7437">
                  <c:v>-81.967987061000002</c:v>
                </c:pt>
                <c:pt idx="7438">
                  <c:v>-86.453369140999996</c:v>
                </c:pt>
                <c:pt idx="7439">
                  <c:v>-83.907699585000003</c:v>
                </c:pt>
                <c:pt idx="7440">
                  <c:v>-83.907699585000003</c:v>
                </c:pt>
                <c:pt idx="7441">
                  <c:v>-84.394569396999998</c:v>
                </c:pt>
                <c:pt idx="7442">
                  <c:v>-86.797187804999993</c:v>
                </c:pt>
                <c:pt idx="7443">
                  <c:v>-82.933975219999994</c:v>
                </c:pt>
                <c:pt idx="7444">
                  <c:v>-82.933975219999994</c:v>
                </c:pt>
                <c:pt idx="7445">
                  <c:v>-83.161651610999996</c:v>
                </c:pt>
                <c:pt idx="7446">
                  <c:v>-84.740165709999999</c:v>
                </c:pt>
                <c:pt idx="7447">
                  <c:v>-84.740165709999999</c:v>
                </c:pt>
                <c:pt idx="7448">
                  <c:v>-84.887535095000004</c:v>
                </c:pt>
                <c:pt idx="7449">
                  <c:v>-85.404319763000004</c:v>
                </c:pt>
                <c:pt idx="7450">
                  <c:v>-85.864044188999998</c:v>
                </c:pt>
                <c:pt idx="7451">
                  <c:v>-85.864044188999998</c:v>
                </c:pt>
                <c:pt idx="7452">
                  <c:v>-84.748886107999994</c:v>
                </c:pt>
                <c:pt idx="7453">
                  <c:v>-85.197814941000004</c:v>
                </c:pt>
                <c:pt idx="7454">
                  <c:v>-85.197814941000004</c:v>
                </c:pt>
                <c:pt idx="7455">
                  <c:v>-82.458435058999996</c:v>
                </c:pt>
                <c:pt idx="7456">
                  <c:v>-84.882827758999994</c:v>
                </c:pt>
                <c:pt idx="7457">
                  <c:v>-81.648605347</c:v>
                </c:pt>
                <c:pt idx="7458">
                  <c:v>-81.648605347</c:v>
                </c:pt>
                <c:pt idx="7459">
                  <c:v>-86.156455993999998</c:v>
                </c:pt>
                <c:pt idx="7460">
                  <c:v>-85.695350646999998</c:v>
                </c:pt>
                <c:pt idx="7461">
                  <c:v>-85.695350646999998</c:v>
                </c:pt>
                <c:pt idx="7462">
                  <c:v>-85.410537719999994</c:v>
                </c:pt>
                <c:pt idx="7463">
                  <c:v>-85.971168517999999</c:v>
                </c:pt>
                <c:pt idx="7464">
                  <c:v>-80.691894531000003</c:v>
                </c:pt>
                <c:pt idx="7465">
                  <c:v>-80.691894531000003</c:v>
                </c:pt>
                <c:pt idx="7466">
                  <c:v>-84.065933228000006</c:v>
                </c:pt>
                <c:pt idx="7467">
                  <c:v>-83.510841369999994</c:v>
                </c:pt>
                <c:pt idx="7468">
                  <c:v>-83.510841369999994</c:v>
                </c:pt>
                <c:pt idx="7469">
                  <c:v>-83.402038574000002</c:v>
                </c:pt>
                <c:pt idx="7470">
                  <c:v>-85.388557434000006</c:v>
                </c:pt>
                <c:pt idx="7471">
                  <c:v>-86.967910767000006</c:v>
                </c:pt>
                <c:pt idx="7472">
                  <c:v>-86.967910767000006</c:v>
                </c:pt>
                <c:pt idx="7473">
                  <c:v>-84.015747070000003</c:v>
                </c:pt>
                <c:pt idx="7474">
                  <c:v>-84.212432860999996</c:v>
                </c:pt>
                <c:pt idx="7475">
                  <c:v>-83.133926392000006</c:v>
                </c:pt>
                <c:pt idx="7476">
                  <c:v>-83.133926392000006</c:v>
                </c:pt>
                <c:pt idx="7477">
                  <c:v>-87.328384399000001</c:v>
                </c:pt>
                <c:pt idx="7478">
                  <c:v>-82.165161132999998</c:v>
                </c:pt>
                <c:pt idx="7479">
                  <c:v>-82.165161132999998</c:v>
                </c:pt>
                <c:pt idx="7480">
                  <c:v>-87.213325499999996</c:v>
                </c:pt>
                <c:pt idx="7481">
                  <c:v>-87.572570800999998</c:v>
                </c:pt>
                <c:pt idx="7482">
                  <c:v>-86.087440490999995</c:v>
                </c:pt>
                <c:pt idx="7483">
                  <c:v>-86.087440490999995</c:v>
                </c:pt>
                <c:pt idx="7484">
                  <c:v>-86.709289550999998</c:v>
                </c:pt>
                <c:pt idx="7485">
                  <c:v>-84.895080566000004</c:v>
                </c:pt>
                <c:pt idx="7486">
                  <c:v>-84.895080566000004</c:v>
                </c:pt>
                <c:pt idx="7487">
                  <c:v>-83.193428040000001</c:v>
                </c:pt>
                <c:pt idx="7488">
                  <c:v>-86.980239867999998</c:v>
                </c:pt>
                <c:pt idx="7489">
                  <c:v>-83.954353333</c:v>
                </c:pt>
                <c:pt idx="7490">
                  <c:v>-83.954353333</c:v>
                </c:pt>
                <c:pt idx="7491">
                  <c:v>-84.490318298000005</c:v>
                </c:pt>
                <c:pt idx="7492">
                  <c:v>-84.167732239000003</c:v>
                </c:pt>
                <c:pt idx="7493">
                  <c:v>-84.167732239000003</c:v>
                </c:pt>
                <c:pt idx="7494">
                  <c:v>-84.825767517000003</c:v>
                </c:pt>
                <c:pt idx="7495">
                  <c:v>-83.574554442999997</c:v>
                </c:pt>
                <c:pt idx="7496">
                  <c:v>-82.881561278999996</c:v>
                </c:pt>
                <c:pt idx="7497">
                  <c:v>-82.881561278999996</c:v>
                </c:pt>
                <c:pt idx="7498">
                  <c:v>-87.107238769999995</c:v>
                </c:pt>
                <c:pt idx="7499">
                  <c:v>-84.236549377000003</c:v>
                </c:pt>
                <c:pt idx="7500">
                  <c:v>-84.236549377000003</c:v>
                </c:pt>
                <c:pt idx="7501">
                  <c:v>-84.334983825999998</c:v>
                </c:pt>
                <c:pt idx="7502">
                  <c:v>-86.014518738000007</c:v>
                </c:pt>
                <c:pt idx="7503">
                  <c:v>-86.833740234000004</c:v>
                </c:pt>
                <c:pt idx="7504">
                  <c:v>-86.833740234000004</c:v>
                </c:pt>
                <c:pt idx="7505">
                  <c:v>-84.560523986999996</c:v>
                </c:pt>
                <c:pt idx="7506">
                  <c:v>-83.986541747999993</c:v>
                </c:pt>
                <c:pt idx="7507">
                  <c:v>-85.905525208</c:v>
                </c:pt>
                <c:pt idx="7508">
                  <c:v>-85.905525208</c:v>
                </c:pt>
                <c:pt idx="7509">
                  <c:v>-85.598030089999995</c:v>
                </c:pt>
                <c:pt idx="7510">
                  <c:v>-84.041778563999998</c:v>
                </c:pt>
                <c:pt idx="7511">
                  <c:v>-84.041778563999998</c:v>
                </c:pt>
                <c:pt idx="7512">
                  <c:v>-84.063293457</c:v>
                </c:pt>
                <c:pt idx="7513">
                  <c:v>-83.761680603000002</c:v>
                </c:pt>
                <c:pt idx="7514">
                  <c:v>-82.907325744999994</c:v>
                </c:pt>
                <c:pt idx="7515">
                  <c:v>-82.907325744999994</c:v>
                </c:pt>
                <c:pt idx="7516">
                  <c:v>-82.956214904999996</c:v>
                </c:pt>
                <c:pt idx="7517">
                  <c:v>-85.635528563999998</c:v>
                </c:pt>
                <c:pt idx="7518">
                  <c:v>-85.635528563999998</c:v>
                </c:pt>
                <c:pt idx="7519">
                  <c:v>-86.803871154999996</c:v>
                </c:pt>
                <c:pt idx="7520">
                  <c:v>-87.020545959000003</c:v>
                </c:pt>
                <c:pt idx="7521">
                  <c:v>-86.496582031000003</c:v>
                </c:pt>
                <c:pt idx="7522">
                  <c:v>-86.496582031000003</c:v>
                </c:pt>
                <c:pt idx="7523">
                  <c:v>-88.383735657000003</c:v>
                </c:pt>
                <c:pt idx="7524">
                  <c:v>-83.660209656000006</c:v>
                </c:pt>
                <c:pt idx="7525">
                  <c:v>-83.660209656000006</c:v>
                </c:pt>
                <c:pt idx="7526">
                  <c:v>-85.570167541999993</c:v>
                </c:pt>
                <c:pt idx="7527">
                  <c:v>-85.869148253999995</c:v>
                </c:pt>
                <c:pt idx="7528">
                  <c:v>-86.618057250999996</c:v>
                </c:pt>
                <c:pt idx="7529">
                  <c:v>-86.618057250999996</c:v>
                </c:pt>
                <c:pt idx="7530">
                  <c:v>-88.532775878999999</c:v>
                </c:pt>
                <c:pt idx="7531">
                  <c:v>-83.993637085000003</c:v>
                </c:pt>
                <c:pt idx="7532">
                  <c:v>-83.993637085000003</c:v>
                </c:pt>
                <c:pt idx="7533">
                  <c:v>-84.259185790999993</c:v>
                </c:pt>
                <c:pt idx="7534">
                  <c:v>-85.758804321</c:v>
                </c:pt>
                <c:pt idx="7535">
                  <c:v>-82.318420410000002</c:v>
                </c:pt>
                <c:pt idx="7536">
                  <c:v>-82.318420410000002</c:v>
                </c:pt>
                <c:pt idx="7537">
                  <c:v>-83.333335876000007</c:v>
                </c:pt>
                <c:pt idx="7538">
                  <c:v>-85.176353454999997</c:v>
                </c:pt>
                <c:pt idx="7539">
                  <c:v>-85.176353454999997</c:v>
                </c:pt>
                <c:pt idx="7540">
                  <c:v>-84.751312256000006</c:v>
                </c:pt>
                <c:pt idx="7541">
                  <c:v>-84.566230774000005</c:v>
                </c:pt>
                <c:pt idx="7542">
                  <c:v>-84.630928040000001</c:v>
                </c:pt>
                <c:pt idx="7543">
                  <c:v>-84.630928040000001</c:v>
                </c:pt>
                <c:pt idx="7544">
                  <c:v>-83.497604370000005</c:v>
                </c:pt>
                <c:pt idx="7545">
                  <c:v>-83.693313599000007</c:v>
                </c:pt>
                <c:pt idx="7546">
                  <c:v>-84.324302673000005</c:v>
                </c:pt>
                <c:pt idx="7547">
                  <c:v>-84.324302673000005</c:v>
                </c:pt>
                <c:pt idx="7548">
                  <c:v>-86.324226378999995</c:v>
                </c:pt>
                <c:pt idx="7549">
                  <c:v>-85.912887573000006</c:v>
                </c:pt>
                <c:pt idx="7550">
                  <c:v>-85.912887573000006</c:v>
                </c:pt>
                <c:pt idx="7551">
                  <c:v>-85.398956299000005</c:v>
                </c:pt>
                <c:pt idx="7552">
                  <c:v>-87.326454162999994</c:v>
                </c:pt>
                <c:pt idx="7553">
                  <c:v>-81.461883545000006</c:v>
                </c:pt>
                <c:pt idx="7554">
                  <c:v>-81.461883545000006</c:v>
                </c:pt>
                <c:pt idx="7555">
                  <c:v>-82.808792113999999</c:v>
                </c:pt>
                <c:pt idx="7556">
                  <c:v>-85.667930603000002</c:v>
                </c:pt>
                <c:pt idx="7557">
                  <c:v>-85.667930603000002</c:v>
                </c:pt>
                <c:pt idx="7558">
                  <c:v>-85.727882385000001</c:v>
                </c:pt>
                <c:pt idx="7559">
                  <c:v>-84.490127563000001</c:v>
                </c:pt>
                <c:pt idx="7560">
                  <c:v>-85.176528931000007</c:v>
                </c:pt>
                <c:pt idx="7561">
                  <c:v>-85.176528931000007</c:v>
                </c:pt>
                <c:pt idx="7562">
                  <c:v>-82.673515320000007</c:v>
                </c:pt>
                <c:pt idx="7563">
                  <c:v>-86.015220642000003</c:v>
                </c:pt>
                <c:pt idx="7564">
                  <c:v>-86.015220642000003</c:v>
                </c:pt>
                <c:pt idx="7565">
                  <c:v>-86.414039611999996</c:v>
                </c:pt>
                <c:pt idx="7566">
                  <c:v>-87.010612488000007</c:v>
                </c:pt>
                <c:pt idx="7567">
                  <c:v>-83.859764099000003</c:v>
                </c:pt>
                <c:pt idx="7568">
                  <c:v>-83.859764099000003</c:v>
                </c:pt>
                <c:pt idx="7569">
                  <c:v>-87.400306701999995</c:v>
                </c:pt>
                <c:pt idx="7570">
                  <c:v>-86.941055297999995</c:v>
                </c:pt>
                <c:pt idx="7571">
                  <c:v>-86.941055297999995</c:v>
                </c:pt>
                <c:pt idx="7572">
                  <c:v>-84.149528502999999</c:v>
                </c:pt>
                <c:pt idx="7573">
                  <c:v>-84.722915649000001</c:v>
                </c:pt>
                <c:pt idx="7574">
                  <c:v>-85.683975219999994</c:v>
                </c:pt>
                <c:pt idx="7575">
                  <c:v>-85.683975219999994</c:v>
                </c:pt>
                <c:pt idx="7576">
                  <c:v>-85.645805358999993</c:v>
                </c:pt>
                <c:pt idx="7577">
                  <c:v>-85.512763977000006</c:v>
                </c:pt>
                <c:pt idx="7578">
                  <c:v>-86.314300536999994</c:v>
                </c:pt>
                <c:pt idx="7579">
                  <c:v>-86.314300536999994</c:v>
                </c:pt>
                <c:pt idx="7580">
                  <c:v>-82.830223083000007</c:v>
                </c:pt>
                <c:pt idx="7581">
                  <c:v>-85.752853393999999</c:v>
                </c:pt>
                <c:pt idx="7582">
                  <c:v>-85.752853393999999</c:v>
                </c:pt>
                <c:pt idx="7583">
                  <c:v>-83.907966614000003</c:v>
                </c:pt>
                <c:pt idx="7584">
                  <c:v>-86.375679016000007</c:v>
                </c:pt>
                <c:pt idx="7585">
                  <c:v>-85.090881347999996</c:v>
                </c:pt>
                <c:pt idx="7586">
                  <c:v>-85.090881347999996</c:v>
                </c:pt>
                <c:pt idx="7587">
                  <c:v>-87.246452332000004</c:v>
                </c:pt>
                <c:pt idx="7588">
                  <c:v>-85.160217285000002</c:v>
                </c:pt>
                <c:pt idx="7589">
                  <c:v>-85.160217285000002</c:v>
                </c:pt>
                <c:pt idx="7590">
                  <c:v>-82.186958313000005</c:v>
                </c:pt>
                <c:pt idx="7591">
                  <c:v>-88.188262938999998</c:v>
                </c:pt>
                <c:pt idx="7592">
                  <c:v>-86.462753296000002</c:v>
                </c:pt>
                <c:pt idx="7593">
                  <c:v>-86.462753296000002</c:v>
                </c:pt>
                <c:pt idx="7594">
                  <c:v>-86.035919188999998</c:v>
                </c:pt>
                <c:pt idx="7595">
                  <c:v>-86.760696410999998</c:v>
                </c:pt>
                <c:pt idx="7596">
                  <c:v>-86.760696410999998</c:v>
                </c:pt>
                <c:pt idx="7597">
                  <c:v>-84.638870238999999</c:v>
                </c:pt>
                <c:pt idx="7598">
                  <c:v>-83.461120605000005</c:v>
                </c:pt>
                <c:pt idx="7599">
                  <c:v>-84.244209290000001</c:v>
                </c:pt>
                <c:pt idx="7600">
                  <c:v>-84.244209290000001</c:v>
                </c:pt>
                <c:pt idx="7601">
                  <c:v>-86.650848389000004</c:v>
                </c:pt>
                <c:pt idx="7602">
                  <c:v>-85.211441039999997</c:v>
                </c:pt>
                <c:pt idx="7603">
                  <c:v>-90.474014281999999</c:v>
                </c:pt>
                <c:pt idx="7604">
                  <c:v>-90.474014281999999</c:v>
                </c:pt>
                <c:pt idx="7605">
                  <c:v>-83.046951293999996</c:v>
                </c:pt>
                <c:pt idx="7606">
                  <c:v>-86.905342102000006</c:v>
                </c:pt>
                <c:pt idx="7607">
                  <c:v>-86.905342102000006</c:v>
                </c:pt>
                <c:pt idx="7608">
                  <c:v>-82.242622374999996</c:v>
                </c:pt>
                <c:pt idx="7609">
                  <c:v>-82.912521362000007</c:v>
                </c:pt>
                <c:pt idx="7610">
                  <c:v>-86.699813843000001</c:v>
                </c:pt>
                <c:pt idx="7611">
                  <c:v>-86.699813843000001</c:v>
                </c:pt>
                <c:pt idx="7612">
                  <c:v>-86.387916564999998</c:v>
                </c:pt>
                <c:pt idx="7613">
                  <c:v>-85.248977660999998</c:v>
                </c:pt>
                <c:pt idx="7614">
                  <c:v>-85.248977660999998</c:v>
                </c:pt>
                <c:pt idx="7615">
                  <c:v>-85.820983886999997</c:v>
                </c:pt>
                <c:pt idx="7616">
                  <c:v>-85.413551330999994</c:v>
                </c:pt>
                <c:pt idx="7617">
                  <c:v>-84.936485290999997</c:v>
                </c:pt>
                <c:pt idx="7618">
                  <c:v>-84.936485290999997</c:v>
                </c:pt>
                <c:pt idx="7619">
                  <c:v>-86.950332642000006</c:v>
                </c:pt>
                <c:pt idx="7620">
                  <c:v>-85.483245850000003</c:v>
                </c:pt>
                <c:pt idx="7621">
                  <c:v>-85.483245850000003</c:v>
                </c:pt>
                <c:pt idx="7622">
                  <c:v>-86.920104980000005</c:v>
                </c:pt>
                <c:pt idx="7623">
                  <c:v>-84.915359496999997</c:v>
                </c:pt>
                <c:pt idx="7624">
                  <c:v>-83.990974425999994</c:v>
                </c:pt>
                <c:pt idx="7625">
                  <c:v>-83.990974425999994</c:v>
                </c:pt>
                <c:pt idx="7626">
                  <c:v>-87.029998778999996</c:v>
                </c:pt>
                <c:pt idx="7627">
                  <c:v>-81.975158691000004</c:v>
                </c:pt>
                <c:pt idx="7628">
                  <c:v>-84.061027526999993</c:v>
                </c:pt>
                <c:pt idx="7629">
                  <c:v>-84.061027526999993</c:v>
                </c:pt>
                <c:pt idx="7630">
                  <c:v>-85.845092773000005</c:v>
                </c:pt>
                <c:pt idx="7631">
                  <c:v>-85.575592040999993</c:v>
                </c:pt>
                <c:pt idx="7632">
                  <c:v>-85.575592040999993</c:v>
                </c:pt>
                <c:pt idx="7633">
                  <c:v>-83.955116271999998</c:v>
                </c:pt>
                <c:pt idx="7634">
                  <c:v>-83.735305785999998</c:v>
                </c:pt>
                <c:pt idx="7635">
                  <c:v>-85.384376525999997</c:v>
                </c:pt>
                <c:pt idx="7636">
                  <c:v>-85.384376525999997</c:v>
                </c:pt>
                <c:pt idx="7637">
                  <c:v>-84.440742493000002</c:v>
                </c:pt>
                <c:pt idx="7638">
                  <c:v>-85.031166076999995</c:v>
                </c:pt>
                <c:pt idx="7639">
                  <c:v>-86.219871521000002</c:v>
                </c:pt>
                <c:pt idx="7640">
                  <c:v>-86.219871521000002</c:v>
                </c:pt>
                <c:pt idx="7641">
                  <c:v>-88.517868042000003</c:v>
                </c:pt>
                <c:pt idx="7642">
                  <c:v>-85.655265807999996</c:v>
                </c:pt>
                <c:pt idx="7643">
                  <c:v>-85.655265807999996</c:v>
                </c:pt>
                <c:pt idx="7644">
                  <c:v>-84.820381165000001</c:v>
                </c:pt>
                <c:pt idx="7645">
                  <c:v>-84.245658875000004</c:v>
                </c:pt>
                <c:pt idx="7646">
                  <c:v>-84.245658875000004</c:v>
                </c:pt>
                <c:pt idx="7647">
                  <c:v>-84.727775574000006</c:v>
                </c:pt>
                <c:pt idx="7648">
                  <c:v>-83.277153014999996</c:v>
                </c:pt>
                <c:pt idx="7649">
                  <c:v>-83.840538025000001</c:v>
                </c:pt>
                <c:pt idx="7650">
                  <c:v>-83.840538025000001</c:v>
                </c:pt>
                <c:pt idx="7651">
                  <c:v>-87.092628478999998</c:v>
                </c:pt>
                <c:pt idx="7652">
                  <c:v>-84.731750488000003</c:v>
                </c:pt>
                <c:pt idx="7653">
                  <c:v>-84.731750488000003</c:v>
                </c:pt>
                <c:pt idx="7654">
                  <c:v>-82.154594420999999</c:v>
                </c:pt>
                <c:pt idx="7655">
                  <c:v>-88.136390685999999</c:v>
                </c:pt>
                <c:pt idx="7656">
                  <c:v>-86.937118530000006</c:v>
                </c:pt>
                <c:pt idx="7657">
                  <c:v>-86.937118530000006</c:v>
                </c:pt>
                <c:pt idx="7658">
                  <c:v>-84.152084350999999</c:v>
                </c:pt>
                <c:pt idx="7659">
                  <c:v>-84.597717285000002</c:v>
                </c:pt>
                <c:pt idx="7660">
                  <c:v>-85.358802795000003</c:v>
                </c:pt>
                <c:pt idx="7661">
                  <c:v>-85.358802795000003</c:v>
                </c:pt>
                <c:pt idx="7662">
                  <c:v>-84.847183228000006</c:v>
                </c:pt>
                <c:pt idx="7663">
                  <c:v>-85.536460876000007</c:v>
                </c:pt>
                <c:pt idx="7664">
                  <c:v>-85.536460876000007</c:v>
                </c:pt>
                <c:pt idx="7665">
                  <c:v>-83.801750182999996</c:v>
                </c:pt>
                <c:pt idx="7666">
                  <c:v>-87.491676330999994</c:v>
                </c:pt>
                <c:pt idx="7667">
                  <c:v>-84.448036193999997</c:v>
                </c:pt>
                <c:pt idx="7668">
                  <c:v>-84.448036193999997</c:v>
                </c:pt>
                <c:pt idx="7669">
                  <c:v>-88.522224425999994</c:v>
                </c:pt>
                <c:pt idx="7670">
                  <c:v>-88.530006408999995</c:v>
                </c:pt>
                <c:pt idx="7671">
                  <c:v>-88.530006408999995</c:v>
                </c:pt>
                <c:pt idx="7672">
                  <c:v>-86.876945496000005</c:v>
                </c:pt>
                <c:pt idx="7673">
                  <c:v>-89.885787964000002</c:v>
                </c:pt>
                <c:pt idx="7674">
                  <c:v>-82.422958374000004</c:v>
                </c:pt>
                <c:pt idx="7675">
                  <c:v>-82.422958374000004</c:v>
                </c:pt>
                <c:pt idx="7676">
                  <c:v>-83.837509155000006</c:v>
                </c:pt>
                <c:pt idx="7677">
                  <c:v>-88.355918884000005</c:v>
                </c:pt>
                <c:pt idx="7678">
                  <c:v>-88.355918884000005</c:v>
                </c:pt>
                <c:pt idx="7679">
                  <c:v>-83.047355651999993</c:v>
                </c:pt>
                <c:pt idx="7680">
                  <c:v>-86.896347046000002</c:v>
                </c:pt>
                <c:pt idx="7681">
                  <c:v>-84.774665833</c:v>
                </c:pt>
                <c:pt idx="7682">
                  <c:v>-84.774665833</c:v>
                </c:pt>
                <c:pt idx="7683">
                  <c:v>-86.764610290999997</c:v>
                </c:pt>
                <c:pt idx="7684">
                  <c:v>-84.438499450999998</c:v>
                </c:pt>
                <c:pt idx="7685">
                  <c:v>-84.438499450999998</c:v>
                </c:pt>
                <c:pt idx="7686">
                  <c:v>-83.905670165999993</c:v>
                </c:pt>
                <c:pt idx="7687">
                  <c:v>-85.586105347</c:v>
                </c:pt>
                <c:pt idx="7688">
                  <c:v>-84.877235412999994</c:v>
                </c:pt>
                <c:pt idx="7689">
                  <c:v>-84.877235412999994</c:v>
                </c:pt>
                <c:pt idx="7690">
                  <c:v>-88.561035156000003</c:v>
                </c:pt>
                <c:pt idx="7691">
                  <c:v>-84.631134032999995</c:v>
                </c:pt>
                <c:pt idx="7692">
                  <c:v>-84.631134032999995</c:v>
                </c:pt>
                <c:pt idx="7693">
                  <c:v>-86.821586608999993</c:v>
                </c:pt>
                <c:pt idx="7694">
                  <c:v>-83.867912292</c:v>
                </c:pt>
                <c:pt idx="7695">
                  <c:v>-84.568733214999995</c:v>
                </c:pt>
                <c:pt idx="7696">
                  <c:v>-84.568733214999995</c:v>
                </c:pt>
                <c:pt idx="7697">
                  <c:v>-83.856620789000004</c:v>
                </c:pt>
                <c:pt idx="7698">
                  <c:v>-84.684425353999998</c:v>
                </c:pt>
                <c:pt idx="7699">
                  <c:v>-86.298721313000001</c:v>
                </c:pt>
                <c:pt idx="7700">
                  <c:v>-86.298721313000001</c:v>
                </c:pt>
                <c:pt idx="7701">
                  <c:v>-81.175666809000006</c:v>
                </c:pt>
                <c:pt idx="7702">
                  <c:v>-86.228164672999995</c:v>
                </c:pt>
                <c:pt idx="7703">
                  <c:v>-86.228164672999995</c:v>
                </c:pt>
                <c:pt idx="7704">
                  <c:v>-84.416564941000004</c:v>
                </c:pt>
                <c:pt idx="7705">
                  <c:v>-86.343597411999994</c:v>
                </c:pt>
                <c:pt idx="7706">
                  <c:v>-82.435295104999994</c:v>
                </c:pt>
                <c:pt idx="7707">
                  <c:v>-82.435295104999994</c:v>
                </c:pt>
                <c:pt idx="7708">
                  <c:v>-83.695068359000004</c:v>
                </c:pt>
                <c:pt idx="7709">
                  <c:v>-85.850425720000004</c:v>
                </c:pt>
                <c:pt idx="7710">
                  <c:v>-85.850425720000004</c:v>
                </c:pt>
                <c:pt idx="7711">
                  <c:v>-85.014091492000006</c:v>
                </c:pt>
                <c:pt idx="7712">
                  <c:v>-85.558837890999996</c:v>
                </c:pt>
                <c:pt idx="7713">
                  <c:v>-86.739288329999994</c:v>
                </c:pt>
                <c:pt idx="7714">
                  <c:v>-86.739288329999994</c:v>
                </c:pt>
                <c:pt idx="7715">
                  <c:v>-82.354431152000004</c:v>
                </c:pt>
                <c:pt idx="7716">
                  <c:v>-83.754127502000003</c:v>
                </c:pt>
                <c:pt idx="7717">
                  <c:v>-83.754127502000003</c:v>
                </c:pt>
                <c:pt idx="7718">
                  <c:v>-82.899070739999999</c:v>
                </c:pt>
                <c:pt idx="7719">
                  <c:v>-86.807769774999997</c:v>
                </c:pt>
                <c:pt idx="7720">
                  <c:v>-85.652870178000001</c:v>
                </c:pt>
                <c:pt idx="7721">
                  <c:v>-85.652870178000001</c:v>
                </c:pt>
                <c:pt idx="7722">
                  <c:v>-86.575691223000007</c:v>
                </c:pt>
                <c:pt idx="7723">
                  <c:v>-84.348838806000003</c:v>
                </c:pt>
                <c:pt idx="7724">
                  <c:v>-87.422325134000005</c:v>
                </c:pt>
                <c:pt idx="7725">
                  <c:v>-87.422325134000005</c:v>
                </c:pt>
                <c:pt idx="7726">
                  <c:v>-86.510124207000004</c:v>
                </c:pt>
                <c:pt idx="7727">
                  <c:v>-85.871963500999996</c:v>
                </c:pt>
                <c:pt idx="7728">
                  <c:v>-85.871963500999996</c:v>
                </c:pt>
                <c:pt idx="7729">
                  <c:v>-85.872657775999997</c:v>
                </c:pt>
                <c:pt idx="7730">
                  <c:v>-83.306427002000007</c:v>
                </c:pt>
                <c:pt idx="7731">
                  <c:v>-85.933280945000007</c:v>
                </c:pt>
                <c:pt idx="7732">
                  <c:v>-85.933280945000007</c:v>
                </c:pt>
                <c:pt idx="7733">
                  <c:v>-82.116798400999997</c:v>
                </c:pt>
                <c:pt idx="7734">
                  <c:v>-84.513923645000006</c:v>
                </c:pt>
                <c:pt idx="7735">
                  <c:v>-84.513923645000006</c:v>
                </c:pt>
                <c:pt idx="7736">
                  <c:v>-85.398292541999993</c:v>
                </c:pt>
                <c:pt idx="7737">
                  <c:v>-85.975303650000001</c:v>
                </c:pt>
                <c:pt idx="7738">
                  <c:v>-85.030326842999997</c:v>
                </c:pt>
                <c:pt idx="7739">
                  <c:v>-85.030326842999997</c:v>
                </c:pt>
                <c:pt idx="7740">
                  <c:v>-84.731941223000007</c:v>
                </c:pt>
                <c:pt idx="7741">
                  <c:v>-87.626251221000004</c:v>
                </c:pt>
                <c:pt idx="7742">
                  <c:v>-87.626251221000004</c:v>
                </c:pt>
                <c:pt idx="7743">
                  <c:v>-84.482589722</c:v>
                </c:pt>
                <c:pt idx="7744">
                  <c:v>-84.830078125</c:v>
                </c:pt>
                <c:pt idx="7745">
                  <c:v>-86.510612488000007</c:v>
                </c:pt>
                <c:pt idx="7746">
                  <c:v>-86.510612488000007</c:v>
                </c:pt>
                <c:pt idx="7747">
                  <c:v>-81.845878600999995</c:v>
                </c:pt>
                <c:pt idx="7748">
                  <c:v>-83.856025696000003</c:v>
                </c:pt>
                <c:pt idx="7749">
                  <c:v>-83.856025696000003</c:v>
                </c:pt>
                <c:pt idx="7750">
                  <c:v>-85.659317017000006</c:v>
                </c:pt>
                <c:pt idx="7751">
                  <c:v>-87.016281128000003</c:v>
                </c:pt>
                <c:pt idx="7752">
                  <c:v>-86.484260559000006</c:v>
                </c:pt>
                <c:pt idx="7753">
                  <c:v>-86.484260559000006</c:v>
                </c:pt>
                <c:pt idx="7754">
                  <c:v>-86.724777222</c:v>
                </c:pt>
                <c:pt idx="7755">
                  <c:v>-88.526008606000005</c:v>
                </c:pt>
                <c:pt idx="7756">
                  <c:v>-83.438087463000002</c:v>
                </c:pt>
                <c:pt idx="7757">
                  <c:v>-83.438087463000002</c:v>
                </c:pt>
                <c:pt idx="7758">
                  <c:v>-83.344230651999993</c:v>
                </c:pt>
                <c:pt idx="7759">
                  <c:v>-84.778274535999998</c:v>
                </c:pt>
                <c:pt idx="7760">
                  <c:v>-84.778274535999998</c:v>
                </c:pt>
                <c:pt idx="7761">
                  <c:v>-86.019386291999993</c:v>
                </c:pt>
                <c:pt idx="7762">
                  <c:v>-86.220207213999998</c:v>
                </c:pt>
                <c:pt idx="7763">
                  <c:v>-83.870742797999995</c:v>
                </c:pt>
                <c:pt idx="7764">
                  <c:v>-83.870742797999995</c:v>
                </c:pt>
                <c:pt idx="7765">
                  <c:v>-84.911857604999994</c:v>
                </c:pt>
                <c:pt idx="7766">
                  <c:v>-86.508407593000001</c:v>
                </c:pt>
                <c:pt idx="7767">
                  <c:v>-86.508407593000001</c:v>
                </c:pt>
                <c:pt idx="7768">
                  <c:v>-83.773178100999999</c:v>
                </c:pt>
                <c:pt idx="7769">
                  <c:v>-87.307739257999998</c:v>
                </c:pt>
                <c:pt idx="7770">
                  <c:v>-87.504570006999998</c:v>
                </c:pt>
                <c:pt idx="7771">
                  <c:v>-87.504570006999998</c:v>
                </c:pt>
                <c:pt idx="7772">
                  <c:v>-85.832626343000001</c:v>
                </c:pt>
                <c:pt idx="7773">
                  <c:v>-86.706329346000004</c:v>
                </c:pt>
                <c:pt idx="7774">
                  <c:v>-86.706329346000004</c:v>
                </c:pt>
                <c:pt idx="7775">
                  <c:v>-85.352088928000001</c:v>
                </c:pt>
                <c:pt idx="7776">
                  <c:v>-83.863182068</c:v>
                </c:pt>
                <c:pt idx="7777">
                  <c:v>-84.843589782999999</c:v>
                </c:pt>
                <c:pt idx="7778">
                  <c:v>-84.843589782999999</c:v>
                </c:pt>
                <c:pt idx="7779">
                  <c:v>-88.194847107000001</c:v>
                </c:pt>
                <c:pt idx="7780">
                  <c:v>-85.920768738000007</c:v>
                </c:pt>
                <c:pt idx="7781">
                  <c:v>-85.920768738000007</c:v>
                </c:pt>
                <c:pt idx="7782">
                  <c:v>-83.220993042000003</c:v>
                </c:pt>
                <c:pt idx="7783">
                  <c:v>-84.988899231000005</c:v>
                </c:pt>
                <c:pt idx="7784">
                  <c:v>-90.621742248999993</c:v>
                </c:pt>
                <c:pt idx="7785">
                  <c:v>-90.621742248999993</c:v>
                </c:pt>
                <c:pt idx="7786">
                  <c:v>-85.389793396000002</c:v>
                </c:pt>
                <c:pt idx="7787">
                  <c:v>-83.903480529999996</c:v>
                </c:pt>
                <c:pt idx="7788">
                  <c:v>-83.903480529999996</c:v>
                </c:pt>
                <c:pt idx="7789">
                  <c:v>-86.341224670000003</c:v>
                </c:pt>
                <c:pt idx="7790">
                  <c:v>-84.870933532999999</c:v>
                </c:pt>
                <c:pt idx="7791">
                  <c:v>-86.588661193999997</c:v>
                </c:pt>
                <c:pt idx="7792">
                  <c:v>-86.588661193999997</c:v>
                </c:pt>
                <c:pt idx="7793">
                  <c:v>-86.434417725000003</c:v>
                </c:pt>
                <c:pt idx="7794">
                  <c:v>-89.269966124999996</c:v>
                </c:pt>
                <c:pt idx="7795">
                  <c:v>-81.573394774999997</c:v>
                </c:pt>
                <c:pt idx="7796">
                  <c:v>-81.573394774999997</c:v>
                </c:pt>
                <c:pt idx="7797">
                  <c:v>-87.555419921999999</c:v>
                </c:pt>
                <c:pt idx="7798">
                  <c:v>-82.206573485999996</c:v>
                </c:pt>
                <c:pt idx="7799">
                  <c:v>-82.206573485999996</c:v>
                </c:pt>
                <c:pt idx="7800">
                  <c:v>-85.602478027000004</c:v>
                </c:pt>
                <c:pt idx="7801">
                  <c:v>-85.545341492000006</c:v>
                </c:pt>
                <c:pt idx="7802">
                  <c:v>-84.030990600999999</c:v>
                </c:pt>
                <c:pt idx="7803">
                  <c:v>-84.030990600999999</c:v>
                </c:pt>
                <c:pt idx="7804">
                  <c:v>-84.537178040000001</c:v>
                </c:pt>
                <c:pt idx="7805">
                  <c:v>-86.629257202000005</c:v>
                </c:pt>
                <c:pt idx="7806">
                  <c:v>-86.629257202000005</c:v>
                </c:pt>
                <c:pt idx="7807">
                  <c:v>-84.242507935000006</c:v>
                </c:pt>
                <c:pt idx="7808">
                  <c:v>-86.271125792999996</c:v>
                </c:pt>
                <c:pt idx="7809">
                  <c:v>-87.149185181000007</c:v>
                </c:pt>
                <c:pt idx="7810">
                  <c:v>-87.149185181000007</c:v>
                </c:pt>
                <c:pt idx="7811">
                  <c:v>-82.968238830999994</c:v>
                </c:pt>
                <c:pt idx="7812">
                  <c:v>-85.366790770999998</c:v>
                </c:pt>
                <c:pt idx="7813">
                  <c:v>-85.366790770999998</c:v>
                </c:pt>
                <c:pt idx="7814">
                  <c:v>-84.735900878999999</c:v>
                </c:pt>
                <c:pt idx="7815">
                  <c:v>-82.358154296999999</c:v>
                </c:pt>
                <c:pt idx="7816">
                  <c:v>-84.367576599000003</c:v>
                </c:pt>
                <c:pt idx="7817">
                  <c:v>-84.367576599000003</c:v>
                </c:pt>
                <c:pt idx="7818">
                  <c:v>-85.180625915999997</c:v>
                </c:pt>
                <c:pt idx="7819">
                  <c:v>-84.658470154</c:v>
                </c:pt>
                <c:pt idx="7820">
                  <c:v>-85.136260985999996</c:v>
                </c:pt>
                <c:pt idx="7821">
                  <c:v>-85.136260985999996</c:v>
                </c:pt>
                <c:pt idx="7822">
                  <c:v>-81.686920165999993</c:v>
                </c:pt>
                <c:pt idx="7823">
                  <c:v>-84.539367675999998</c:v>
                </c:pt>
                <c:pt idx="7824">
                  <c:v>-84.539367675999998</c:v>
                </c:pt>
                <c:pt idx="7825">
                  <c:v>-85.579963684000006</c:v>
                </c:pt>
                <c:pt idx="7826">
                  <c:v>-87.024749756000006</c:v>
                </c:pt>
                <c:pt idx="7827">
                  <c:v>-84.144432068</c:v>
                </c:pt>
                <c:pt idx="7828">
                  <c:v>-84.144432068</c:v>
                </c:pt>
                <c:pt idx="7829">
                  <c:v>-86.938240050999994</c:v>
                </c:pt>
                <c:pt idx="7830">
                  <c:v>-81.657180785999998</c:v>
                </c:pt>
                <c:pt idx="7831">
                  <c:v>-81.657180785999998</c:v>
                </c:pt>
                <c:pt idx="7832">
                  <c:v>-84.925537109000004</c:v>
                </c:pt>
                <c:pt idx="7833">
                  <c:v>-81.815299988000007</c:v>
                </c:pt>
                <c:pt idx="7834">
                  <c:v>-86.552314757999994</c:v>
                </c:pt>
                <c:pt idx="7835">
                  <c:v>-86.552314757999994</c:v>
                </c:pt>
                <c:pt idx="7836">
                  <c:v>-86.657752990999995</c:v>
                </c:pt>
                <c:pt idx="7837">
                  <c:v>-84.905387877999999</c:v>
                </c:pt>
                <c:pt idx="7838">
                  <c:v>-84.905387877999999</c:v>
                </c:pt>
                <c:pt idx="7839">
                  <c:v>-86.163978576999995</c:v>
                </c:pt>
                <c:pt idx="7840">
                  <c:v>-84.653564453000001</c:v>
                </c:pt>
                <c:pt idx="7841">
                  <c:v>-84.313255310000002</c:v>
                </c:pt>
                <c:pt idx="7842">
                  <c:v>-84.313255310000002</c:v>
                </c:pt>
                <c:pt idx="7843">
                  <c:v>-83.191184997999997</c:v>
                </c:pt>
                <c:pt idx="7844">
                  <c:v>-83.722297667999996</c:v>
                </c:pt>
                <c:pt idx="7845">
                  <c:v>-83.722297667999996</c:v>
                </c:pt>
                <c:pt idx="7846">
                  <c:v>-88.551788329999994</c:v>
                </c:pt>
                <c:pt idx="7847">
                  <c:v>-82.293037415000001</c:v>
                </c:pt>
                <c:pt idx="7848">
                  <c:v>-84.580093383999994</c:v>
                </c:pt>
                <c:pt idx="7849">
                  <c:v>-84.580093383999994</c:v>
                </c:pt>
                <c:pt idx="7850">
                  <c:v>-85.020004271999994</c:v>
                </c:pt>
                <c:pt idx="7851">
                  <c:v>-85.533416747999993</c:v>
                </c:pt>
                <c:pt idx="7852">
                  <c:v>-85.118850707999997</c:v>
                </c:pt>
                <c:pt idx="7853">
                  <c:v>-85.118850707999997</c:v>
                </c:pt>
                <c:pt idx="7854">
                  <c:v>-81.475608825999998</c:v>
                </c:pt>
                <c:pt idx="7855">
                  <c:v>-83.724693298000005</c:v>
                </c:pt>
                <c:pt idx="7856">
                  <c:v>-83.724693298000005</c:v>
                </c:pt>
                <c:pt idx="7857">
                  <c:v>-84.281799316000004</c:v>
                </c:pt>
                <c:pt idx="7858">
                  <c:v>-85.537277222</c:v>
                </c:pt>
                <c:pt idx="7859">
                  <c:v>-85.537277222</c:v>
                </c:pt>
                <c:pt idx="7860">
                  <c:v>-84.289245605000005</c:v>
                </c:pt>
                <c:pt idx="7861">
                  <c:v>-88.112022400000001</c:v>
                </c:pt>
                <c:pt idx="7862">
                  <c:v>-87.287162781000006</c:v>
                </c:pt>
                <c:pt idx="7863">
                  <c:v>-87.287162781000006</c:v>
                </c:pt>
                <c:pt idx="7864">
                  <c:v>-81.039962768999999</c:v>
                </c:pt>
                <c:pt idx="7865">
                  <c:v>-84.904335021999998</c:v>
                </c:pt>
                <c:pt idx="7866">
                  <c:v>-82.625190735000004</c:v>
                </c:pt>
                <c:pt idx="7867">
                  <c:v>-82.625190735000004</c:v>
                </c:pt>
                <c:pt idx="7868">
                  <c:v>-84.250648498999993</c:v>
                </c:pt>
                <c:pt idx="7869">
                  <c:v>-84.710289001000007</c:v>
                </c:pt>
                <c:pt idx="7870">
                  <c:v>-84.710289001000007</c:v>
                </c:pt>
                <c:pt idx="7871">
                  <c:v>-82.219123839999995</c:v>
                </c:pt>
                <c:pt idx="7872">
                  <c:v>-86.668228149000001</c:v>
                </c:pt>
                <c:pt idx="7873">
                  <c:v>-85.468589782999999</c:v>
                </c:pt>
                <c:pt idx="7874">
                  <c:v>-85.468589782999999</c:v>
                </c:pt>
                <c:pt idx="7875">
                  <c:v>-87.459396362000007</c:v>
                </c:pt>
                <c:pt idx="7876">
                  <c:v>-82.985496521000002</c:v>
                </c:pt>
                <c:pt idx="7877">
                  <c:v>-82.985496521000002</c:v>
                </c:pt>
                <c:pt idx="7878">
                  <c:v>-81.936302185000002</c:v>
                </c:pt>
                <c:pt idx="7879">
                  <c:v>-83.799774170000006</c:v>
                </c:pt>
                <c:pt idx="7880">
                  <c:v>-81.983085631999998</c:v>
                </c:pt>
                <c:pt idx="7881">
                  <c:v>-81.983085631999998</c:v>
                </c:pt>
                <c:pt idx="7882">
                  <c:v>-84.184356688999998</c:v>
                </c:pt>
                <c:pt idx="7883">
                  <c:v>-86.686210631999998</c:v>
                </c:pt>
                <c:pt idx="7884">
                  <c:v>-86.686210631999998</c:v>
                </c:pt>
                <c:pt idx="7885">
                  <c:v>-86.938842773000005</c:v>
                </c:pt>
                <c:pt idx="7886">
                  <c:v>-83.934425353999998</c:v>
                </c:pt>
                <c:pt idx="7887">
                  <c:v>-86.797683715999995</c:v>
                </c:pt>
                <c:pt idx="7888">
                  <c:v>-86.797683715999995</c:v>
                </c:pt>
                <c:pt idx="7889">
                  <c:v>-85.602684021000002</c:v>
                </c:pt>
                <c:pt idx="7890">
                  <c:v>-86.901863098000007</c:v>
                </c:pt>
                <c:pt idx="7891">
                  <c:v>-82.754150390999996</c:v>
                </c:pt>
                <c:pt idx="7892">
                  <c:v>-82.754150390999996</c:v>
                </c:pt>
                <c:pt idx="7893">
                  <c:v>-86.546440125000004</c:v>
                </c:pt>
                <c:pt idx="7894">
                  <c:v>-84.597625731999997</c:v>
                </c:pt>
                <c:pt idx="7895">
                  <c:v>-84.597625731999997</c:v>
                </c:pt>
                <c:pt idx="7896">
                  <c:v>-81.910667419000006</c:v>
                </c:pt>
                <c:pt idx="7897">
                  <c:v>-87.109657287999994</c:v>
                </c:pt>
                <c:pt idx="7898">
                  <c:v>-87.594894409000005</c:v>
                </c:pt>
                <c:pt idx="7899">
                  <c:v>-87.594894409000005</c:v>
                </c:pt>
                <c:pt idx="7900">
                  <c:v>-84.009117126000007</c:v>
                </c:pt>
                <c:pt idx="7901">
                  <c:v>-85.125267029</c:v>
                </c:pt>
                <c:pt idx="7902">
                  <c:v>-85.125267029</c:v>
                </c:pt>
                <c:pt idx="7903">
                  <c:v>-84.912765503000003</c:v>
                </c:pt>
                <c:pt idx="7904">
                  <c:v>-85.878356933999996</c:v>
                </c:pt>
                <c:pt idx="7905">
                  <c:v>-85.846214294000006</c:v>
                </c:pt>
                <c:pt idx="7906">
                  <c:v>-85.846214294000006</c:v>
                </c:pt>
                <c:pt idx="7907">
                  <c:v>-87.342033385999997</c:v>
                </c:pt>
                <c:pt idx="7908">
                  <c:v>-88.035652161000002</c:v>
                </c:pt>
                <c:pt idx="7909">
                  <c:v>-81.228652953999998</c:v>
                </c:pt>
                <c:pt idx="7910">
                  <c:v>-81.228652953999998</c:v>
                </c:pt>
                <c:pt idx="7911">
                  <c:v>-85.279541015999996</c:v>
                </c:pt>
                <c:pt idx="7912">
                  <c:v>-85.437316894999995</c:v>
                </c:pt>
                <c:pt idx="7913">
                  <c:v>-85.437316894999995</c:v>
                </c:pt>
                <c:pt idx="7914">
                  <c:v>-84.508209229000002</c:v>
                </c:pt>
                <c:pt idx="7915">
                  <c:v>-84.683181762999993</c:v>
                </c:pt>
                <c:pt idx="7916">
                  <c:v>-83.852134704999997</c:v>
                </c:pt>
                <c:pt idx="7917">
                  <c:v>-83.852134704999997</c:v>
                </c:pt>
                <c:pt idx="7918">
                  <c:v>-86.704757689999994</c:v>
                </c:pt>
                <c:pt idx="7919">
                  <c:v>-85.403556824000006</c:v>
                </c:pt>
                <c:pt idx="7920">
                  <c:v>-85.403556824000006</c:v>
                </c:pt>
                <c:pt idx="7921">
                  <c:v>-85.151153563999998</c:v>
                </c:pt>
                <c:pt idx="7922">
                  <c:v>-81.421089171999995</c:v>
                </c:pt>
                <c:pt idx="7923">
                  <c:v>-86.769912719999994</c:v>
                </c:pt>
                <c:pt idx="7924">
                  <c:v>-86.769912719999994</c:v>
                </c:pt>
                <c:pt idx="7925">
                  <c:v>-84.667770386000001</c:v>
                </c:pt>
                <c:pt idx="7926">
                  <c:v>-85.022537231000001</c:v>
                </c:pt>
                <c:pt idx="7927">
                  <c:v>-85.022537231000001</c:v>
                </c:pt>
                <c:pt idx="7928">
                  <c:v>-83.183074950999995</c:v>
                </c:pt>
                <c:pt idx="7929">
                  <c:v>-88.192962645999998</c:v>
                </c:pt>
                <c:pt idx="7930">
                  <c:v>-87.041664123999993</c:v>
                </c:pt>
                <c:pt idx="7931">
                  <c:v>-87.041664123999993</c:v>
                </c:pt>
                <c:pt idx="7932">
                  <c:v>-84.395164489999999</c:v>
                </c:pt>
                <c:pt idx="7933">
                  <c:v>-83.993812560999999</c:v>
                </c:pt>
                <c:pt idx="7934">
                  <c:v>-83.993812560999999</c:v>
                </c:pt>
                <c:pt idx="7935">
                  <c:v>-86.562263489000003</c:v>
                </c:pt>
                <c:pt idx="7936">
                  <c:v>-83.708267211999996</c:v>
                </c:pt>
                <c:pt idx="7937">
                  <c:v>-85.039253235000004</c:v>
                </c:pt>
                <c:pt idx="7938">
                  <c:v>-85.039253235000004</c:v>
                </c:pt>
                <c:pt idx="7939">
                  <c:v>-87.058013915999993</c:v>
                </c:pt>
                <c:pt idx="7940">
                  <c:v>-82.157226562999995</c:v>
                </c:pt>
                <c:pt idx="7941">
                  <c:v>-82.157226562999995</c:v>
                </c:pt>
                <c:pt idx="7942">
                  <c:v>-84.600540160999998</c:v>
                </c:pt>
                <c:pt idx="7943">
                  <c:v>-83.478904724000003</c:v>
                </c:pt>
                <c:pt idx="7944">
                  <c:v>-86.671218871999997</c:v>
                </c:pt>
                <c:pt idx="7945">
                  <c:v>-86.671218871999997</c:v>
                </c:pt>
                <c:pt idx="7946">
                  <c:v>-84.915992736999996</c:v>
                </c:pt>
                <c:pt idx="7947">
                  <c:v>-85.392585753999995</c:v>
                </c:pt>
                <c:pt idx="7948">
                  <c:v>-82.932243346999996</c:v>
                </c:pt>
                <c:pt idx="7949">
                  <c:v>-82.932243346999996</c:v>
                </c:pt>
                <c:pt idx="7950">
                  <c:v>-87.294754028</c:v>
                </c:pt>
                <c:pt idx="7951">
                  <c:v>-84.766601562999995</c:v>
                </c:pt>
                <c:pt idx="7952">
                  <c:v>-84.766601562999995</c:v>
                </c:pt>
                <c:pt idx="7953">
                  <c:v>-83.368301392000006</c:v>
                </c:pt>
                <c:pt idx="7954">
                  <c:v>-85.877830505000006</c:v>
                </c:pt>
                <c:pt idx="7955">
                  <c:v>-84.2890625</c:v>
                </c:pt>
                <c:pt idx="7956">
                  <c:v>-84.2890625</c:v>
                </c:pt>
                <c:pt idx="7957">
                  <c:v>-86.531845093000001</c:v>
                </c:pt>
                <c:pt idx="7958">
                  <c:v>-85.766387938999998</c:v>
                </c:pt>
                <c:pt idx="7959">
                  <c:v>-85.766387938999998</c:v>
                </c:pt>
                <c:pt idx="7960">
                  <c:v>-82.832962035999998</c:v>
                </c:pt>
                <c:pt idx="7961">
                  <c:v>-86.180122374999996</c:v>
                </c:pt>
                <c:pt idx="7962">
                  <c:v>-84.046356200999995</c:v>
                </c:pt>
                <c:pt idx="7963">
                  <c:v>-84.046356200999995</c:v>
                </c:pt>
                <c:pt idx="7964">
                  <c:v>-85.732238769999995</c:v>
                </c:pt>
                <c:pt idx="7965">
                  <c:v>-84.986137389999996</c:v>
                </c:pt>
                <c:pt idx="7966">
                  <c:v>-84.986137389999996</c:v>
                </c:pt>
                <c:pt idx="7967">
                  <c:v>-86.365898131999998</c:v>
                </c:pt>
                <c:pt idx="7968">
                  <c:v>-85.669227599999999</c:v>
                </c:pt>
                <c:pt idx="7969">
                  <c:v>-88.888969420999999</c:v>
                </c:pt>
                <c:pt idx="7970">
                  <c:v>-88.888969420999999</c:v>
                </c:pt>
                <c:pt idx="7971">
                  <c:v>-82.008728027000004</c:v>
                </c:pt>
                <c:pt idx="7972">
                  <c:v>-84.830558776999993</c:v>
                </c:pt>
                <c:pt idx="7973">
                  <c:v>-84.830558776999993</c:v>
                </c:pt>
                <c:pt idx="7974">
                  <c:v>-83.906234741000006</c:v>
                </c:pt>
                <c:pt idx="7975">
                  <c:v>-83.121383667000003</c:v>
                </c:pt>
                <c:pt idx="7976">
                  <c:v>-84.106140136999997</c:v>
                </c:pt>
                <c:pt idx="7977">
                  <c:v>-84.106140136999997</c:v>
                </c:pt>
                <c:pt idx="7978">
                  <c:v>-84.516975403000004</c:v>
                </c:pt>
                <c:pt idx="7979">
                  <c:v>-84.074485779</c:v>
                </c:pt>
                <c:pt idx="7980">
                  <c:v>-84.074485779</c:v>
                </c:pt>
                <c:pt idx="7981">
                  <c:v>-83.860328674000002</c:v>
                </c:pt>
                <c:pt idx="7982">
                  <c:v>-83.693527222</c:v>
                </c:pt>
                <c:pt idx="7983">
                  <c:v>-83.934364318999997</c:v>
                </c:pt>
                <c:pt idx="7984">
                  <c:v>-83.934364318999997</c:v>
                </c:pt>
                <c:pt idx="7985">
                  <c:v>-88.360031128000003</c:v>
                </c:pt>
                <c:pt idx="7986">
                  <c:v>-87.185836792000003</c:v>
                </c:pt>
                <c:pt idx="7987">
                  <c:v>-87.185836792000003</c:v>
                </c:pt>
                <c:pt idx="7988">
                  <c:v>-85.171676636000001</c:v>
                </c:pt>
                <c:pt idx="7989">
                  <c:v>-84.880935668999996</c:v>
                </c:pt>
                <c:pt idx="7990">
                  <c:v>-85.094718932999996</c:v>
                </c:pt>
                <c:pt idx="7991">
                  <c:v>-85.094718932999996</c:v>
                </c:pt>
                <c:pt idx="7992">
                  <c:v>-86.164901732999994</c:v>
                </c:pt>
                <c:pt idx="7993">
                  <c:v>-86.375656128000003</c:v>
                </c:pt>
                <c:pt idx="7994">
                  <c:v>-86.375656128000003</c:v>
                </c:pt>
                <c:pt idx="7995">
                  <c:v>-86.262336731000005</c:v>
                </c:pt>
                <c:pt idx="7996">
                  <c:v>-83.840240479000002</c:v>
                </c:pt>
                <c:pt idx="7997">
                  <c:v>-82.861030579000001</c:v>
                </c:pt>
                <c:pt idx="7998">
                  <c:v>-82.861030579000001</c:v>
                </c:pt>
                <c:pt idx="7999">
                  <c:v>-88.233779906999999</c:v>
                </c:pt>
                <c:pt idx="8000">
                  <c:v>-82.600311278999996</c:v>
                </c:pt>
                <c:pt idx="8001">
                  <c:v>-82.600311278999996</c:v>
                </c:pt>
                <c:pt idx="8002">
                  <c:v>-86.162048339999998</c:v>
                </c:pt>
                <c:pt idx="8003">
                  <c:v>-87.104286193999997</c:v>
                </c:pt>
                <c:pt idx="8004">
                  <c:v>-85.955055236999996</c:v>
                </c:pt>
                <c:pt idx="8005">
                  <c:v>-85.955055236999996</c:v>
                </c:pt>
                <c:pt idx="8006">
                  <c:v>-83.806610106999997</c:v>
                </c:pt>
                <c:pt idx="8007">
                  <c:v>-83.400543213000006</c:v>
                </c:pt>
                <c:pt idx="8008">
                  <c:v>-85.989395142000006</c:v>
                </c:pt>
                <c:pt idx="8009">
                  <c:v>-85.989395142000006</c:v>
                </c:pt>
                <c:pt idx="8010">
                  <c:v>-87.44468689</c:v>
                </c:pt>
                <c:pt idx="8011">
                  <c:v>-85.349830627000003</c:v>
                </c:pt>
                <c:pt idx="8012">
                  <c:v>-85.349830627000003</c:v>
                </c:pt>
                <c:pt idx="8013">
                  <c:v>-84.948829650999997</c:v>
                </c:pt>
                <c:pt idx="8014">
                  <c:v>-87.871292113999999</c:v>
                </c:pt>
                <c:pt idx="8015">
                  <c:v>-84.312461853000002</c:v>
                </c:pt>
                <c:pt idx="8016">
                  <c:v>-84.312461853000002</c:v>
                </c:pt>
                <c:pt idx="8017">
                  <c:v>-84.365219116000006</c:v>
                </c:pt>
                <c:pt idx="8018">
                  <c:v>-84.434341431000007</c:v>
                </c:pt>
                <c:pt idx="8019">
                  <c:v>-84.434341431000007</c:v>
                </c:pt>
                <c:pt idx="8020">
                  <c:v>-82.782089232999994</c:v>
                </c:pt>
                <c:pt idx="8021">
                  <c:v>-86.062370299999998</c:v>
                </c:pt>
                <c:pt idx="8022">
                  <c:v>-86.062370299999998</c:v>
                </c:pt>
                <c:pt idx="8023">
                  <c:v>-85.110992432000003</c:v>
                </c:pt>
                <c:pt idx="8024">
                  <c:v>-88.054374695000007</c:v>
                </c:pt>
                <c:pt idx="8025">
                  <c:v>-87.712013244999994</c:v>
                </c:pt>
                <c:pt idx="8026">
                  <c:v>-87.712013244999994</c:v>
                </c:pt>
                <c:pt idx="8027">
                  <c:v>-86.056938170999999</c:v>
                </c:pt>
                <c:pt idx="8028">
                  <c:v>-84.157394409000005</c:v>
                </c:pt>
                <c:pt idx="8029">
                  <c:v>-84.157394409000005</c:v>
                </c:pt>
                <c:pt idx="8030">
                  <c:v>-85.963768005000006</c:v>
                </c:pt>
                <c:pt idx="8031">
                  <c:v>-82.450508118000002</c:v>
                </c:pt>
                <c:pt idx="8032">
                  <c:v>-85.851524353000002</c:v>
                </c:pt>
                <c:pt idx="8033">
                  <c:v>-85.851524353000002</c:v>
                </c:pt>
                <c:pt idx="8034">
                  <c:v>-86.791893005000006</c:v>
                </c:pt>
                <c:pt idx="8035">
                  <c:v>-81.901283264</c:v>
                </c:pt>
                <c:pt idx="8036">
                  <c:v>-84.866333007999998</c:v>
                </c:pt>
                <c:pt idx="8037">
                  <c:v>-84.866333007999998</c:v>
                </c:pt>
                <c:pt idx="8038">
                  <c:v>-86.229858398000005</c:v>
                </c:pt>
                <c:pt idx="8039">
                  <c:v>-85.744934082</c:v>
                </c:pt>
                <c:pt idx="8040">
                  <c:v>-85.744934082</c:v>
                </c:pt>
                <c:pt idx="8041">
                  <c:v>-83.333595275999997</c:v>
                </c:pt>
                <c:pt idx="8042">
                  <c:v>-88.224998474000003</c:v>
                </c:pt>
                <c:pt idx="8043">
                  <c:v>-83.351081848000007</c:v>
                </c:pt>
                <c:pt idx="8044">
                  <c:v>-83.351081848000007</c:v>
                </c:pt>
                <c:pt idx="8045">
                  <c:v>-87.158889771000005</c:v>
                </c:pt>
                <c:pt idx="8046">
                  <c:v>-84.283599854000002</c:v>
                </c:pt>
                <c:pt idx="8047">
                  <c:v>-84.081993103000002</c:v>
                </c:pt>
                <c:pt idx="8048">
                  <c:v>-84.081993103000002</c:v>
                </c:pt>
                <c:pt idx="8049">
                  <c:v>-86.696617126000007</c:v>
                </c:pt>
                <c:pt idx="8050">
                  <c:v>-83.626319885000001</c:v>
                </c:pt>
                <c:pt idx="8051">
                  <c:v>-83.626319885000001</c:v>
                </c:pt>
                <c:pt idx="8052">
                  <c:v>-82.086692810000002</c:v>
                </c:pt>
                <c:pt idx="8053">
                  <c:v>-85.170349121000001</c:v>
                </c:pt>
                <c:pt idx="8054">
                  <c:v>-84.259086608999993</c:v>
                </c:pt>
                <c:pt idx="8055">
                  <c:v>-84.259086608999993</c:v>
                </c:pt>
                <c:pt idx="8056">
                  <c:v>-85.647735596000004</c:v>
                </c:pt>
                <c:pt idx="8057">
                  <c:v>-84.442253113000007</c:v>
                </c:pt>
                <c:pt idx="8058">
                  <c:v>-84.442253113000007</c:v>
                </c:pt>
                <c:pt idx="8059">
                  <c:v>-87.691963196000003</c:v>
                </c:pt>
                <c:pt idx="8060">
                  <c:v>-82.792640685999999</c:v>
                </c:pt>
                <c:pt idx="8061">
                  <c:v>-83.874511718999997</c:v>
                </c:pt>
                <c:pt idx="8062">
                  <c:v>-83.874511718999997</c:v>
                </c:pt>
                <c:pt idx="8063">
                  <c:v>-84.192848205999994</c:v>
                </c:pt>
                <c:pt idx="8064">
                  <c:v>-84.993667603000006</c:v>
                </c:pt>
                <c:pt idx="8065">
                  <c:v>-84.993667603000006</c:v>
                </c:pt>
                <c:pt idx="8066">
                  <c:v>-86.226127625000004</c:v>
                </c:pt>
                <c:pt idx="8067">
                  <c:v>-86.619857788000004</c:v>
                </c:pt>
                <c:pt idx="8068">
                  <c:v>-83.751914978000002</c:v>
                </c:pt>
                <c:pt idx="8069">
                  <c:v>-83.751914978000002</c:v>
                </c:pt>
                <c:pt idx="8070">
                  <c:v>-85.833335876000007</c:v>
                </c:pt>
                <c:pt idx="8071">
                  <c:v>-89.410194396999998</c:v>
                </c:pt>
                <c:pt idx="8072">
                  <c:v>-89.410194396999998</c:v>
                </c:pt>
                <c:pt idx="8073">
                  <c:v>-86.891716002999999</c:v>
                </c:pt>
                <c:pt idx="8074">
                  <c:v>-85.963973999000004</c:v>
                </c:pt>
                <c:pt idx="8075">
                  <c:v>-87.377410889000004</c:v>
                </c:pt>
                <c:pt idx="8076">
                  <c:v>-87.377410889000004</c:v>
                </c:pt>
                <c:pt idx="8077">
                  <c:v>-84.606422424000002</c:v>
                </c:pt>
                <c:pt idx="8078">
                  <c:v>-83.651710510000001</c:v>
                </c:pt>
                <c:pt idx="8079">
                  <c:v>-83.651710510000001</c:v>
                </c:pt>
                <c:pt idx="8080">
                  <c:v>-84.409660338999998</c:v>
                </c:pt>
                <c:pt idx="8081">
                  <c:v>-85.029808044000006</c:v>
                </c:pt>
                <c:pt idx="8082">
                  <c:v>-85.25</c:v>
                </c:pt>
                <c:pt idx="8083">
                  <c:v>-85.25</c:v>
                </c:pt>
                <c:pt idx="8084">
                  <c:v>-83.454551696999999</c:v>
                </c:pt>
                <c:pt idx="8085">
                  <c:v>-88.172042847</c:v>
                </c:pt>
                <c:pt idx="8086">
                  <c:v>-83.562477111999996</c:v>
                </c:pt>
                <c:pt idx="8087">
                  <c:v>-83.562477111999996</c:v>
                </c:pt>
                <c:pt idx="8088">
                  <c:v>-86.662437439000001</c:v>
                </c:pt>
                <c:pt idx="8089">
                  <c:v>-82.836700438999998</c:v>
                </c:pt>
                <c:pt idx="8090">
                  <c:v>-82.836700438999998</c:v>
                </c:pt>
                <c:pt idx="8091">
                  <c:v>-86.040756225999999</c:v>
                </c:pt>
                <c:pt idx="8092">
                  <c:v>-87.640113830999994</c:v>
                </c:pt>
                <c:pt idx="8093">
                  <c:v>-85.781867981000005</c:v>
                </c:pt>
                <c:pt idx="8094">
                  <c:v>-85.781867981000005</c:v>
                </c:pt>
                <c:pt idx="8095">
                  <c:v>-84.220962524000001</c:v>
                </c:pt>
                <c:pt idx="8096">
                  <c:v>-86.279960631999998</c:v>
                </c:pt>
                <c:pt idx="8097">
                  <c:v>-86.279960631999998</c:v>
                </c:pt>
                <c:pt idx="8098">
                  <c:v>-83.745399474999999</c:v>
                </c:pt>
                <c:pt idx="8099">
                  <c:v>-84.149597168</c:v>
                </c:pt>
                <c:pt idx="8100">
                  <c:v>-87.192451477000006</c:v>
                </c:pt>
                <c:pt idx="8101">
                  <c:v>-87.192451477000006</c:v>
                </c:pt>
                <c:pt idx="8102">
                  <c:v>-84.477760314999998</c:v>
                </c:pt>
                <c:pt idx="8103">
                  <c:v>-84.965797424000002</c:v>
                </c:pt>
                <c:pt idx="8104">
                  <c:v>-86.362861632999994</c:v>
                </c:pt>
                <c:pt idx="8105">
                  <c:v>-86.362861632999994</c:v>
                </c:pt>
                <c:pt idx="8106">
                  <c:v>-82.624832153</c:v>
                </c:pt>
                <c:pt idx="8107">
                  <c:v>-81.979568481000001</c:v>
                </c:pt>
                <c:pt idx="8108">
                  <c:v>-81.979568481000001</c:v>
                </c:pt>
                <c:pt idx="8109">
                  <c:v>-85.551063537999994</c:v>
                </c:pt>
                <c:pt idx="8110">
                  <c:v>-84.370773314999994</c:v>
                </c:pt>
                <c:pt idx="8111">
                  <c:v>-89.070983886999997</c:v>
                </c:pt>
                <c:pt idx="8112">
                  <c:v>-89.070983886999997</c:v>
                </c:pt>
                <c:pt idx="8113">
                  <c:v>-86.310386657999999</c:v>
                </c:pt>
                <c:pt idx="8114">
                  <c:v>-83.791717528999996</c:v>
                </c:pt>
                <c:pt idx="8115">
                  <c:v>-83.791717528999996</c:v>
                </c:pt>
                <c:pt idx="8116">
                  <c:v>-85.581275939999998</c:v>
                </c:pt>
                <c:pt idx="8117">
                  <c:v>-83.439544678000004</c:v>
                </c:pt>
                <c:pt idx="8118">
                  <c:v>-86.846801757999998</c:v>
                </c:pt>
                <c:pt idx="8119">
                  <c:v>-86.846801757999998</c:v>
                </c:pt>
                <c:pt idx="8120">
                  <c:v>-84.066749572999996</c:v>
                </c:pt>
                <c:pt idx="8121">
                  <c:v>-83.185012817</c:v>
                </c:pt>
                <c:pt idx="8122">
                  <c:v>-83.185012817</c:v>
                </c:pt>
                <c:pt idx="8123">
                  <c:v>-83.272766113000003</c:v>
                </c:pt>
                <c:pt idx="8124">
                  <c:v>-90.070297241000006</c:v>
                </c:pt>
                <c:pt idx="8125">
                  <c:v>-83.438735961999996</c:v>
                </c:pt>
                <c:pt idx="8126">
                  <c:v>-83.438735961999996</c:v>
                </c:pt>
                <c:pt idx="8127">
                  <c:v>-83.935005188000005</c:v>
                </c:pt>
                <c:pt idx="8128">
                  <c:v>-85.084968567000004</c:v>
                </c:pt>
                <c:pt idx="8129">
                  <c:v>-85.084968567000004</c:v>
                </c:pt>
                <c:pt idx="8130">
                  <c:v>-86.586036682</c:v>
                </c:pt>
                <c:pt idx="8131">
                  <c:v>-83.756416321000003</c:v>
                </c:pt>
                <c:pt idx="8132">
                  <c:v>-87.379699707</c:v>
                </c:pt>
                <c:pt idx="8133">
                  <c:v>-87.379699707</c:v>
                </c:pt>
                <c:pt idx="8134">
                  <c:v>-87.053565978999998</c:v>
                </c:pt>
                <c:pt idx="8135">
                  <c:v>-84.266723632999998</c:v>
                </c:pt>
                <c:pt idx="8136">
                  <c:v>-84.266723632999998</c:v>
                </c:pt>
                <c:pt idx="8137">
                  <c:v>-84.94203186</c:v>
                </c:pt>
                <c:pt idx="8138">
                  <c:v>-83.958038329999994</c:v>
                </c:pt>
                <c:pt idx="8139">
                  <c:v>-81.635398864999999</c:v>
                </c:pt>
                <c:pt idx="8140">
                  <c:v>-81.635398864999999</c:v>
                </c:pt>
                <c:pt idx="8141">
                  <c:v>-87.507850646999998</c:v>
                </c:pt>
                <c:pt idx="8142">
                  <c:v>-82.992408752000003</c:v>
                </c:pt>
                <c:pt idx="8143">
                  <c:v>-86.196708678999997</c:v>
                </c:pt>
                <c:pt idx="8144">
                  <c:v>-86.196708678999997</c:v>
                </c:pt>
                <c:pt idx="8145">
                  <c:v>-84.938392639</c:v>
                </c:pt>
                <c:pt idx="8146">
                  <c:v>-87.060729980000005</c:v>
                </c:pt>
                <c:pt idx="8147">
                  <c:v>-87.060729980000005</c:v>
                </c:pt>
                <c:pt idx="8148">
                  <c:v>-85.091339110999996</c:v>
                </c:pt>
                <c:pt idx="8149">
                  <c:v>-85.470558166999993</c:v>
                </c:pt>
                <c:pt idx="8150">
                  <c:v>-84.616134643999999</c:v>
                </c:pt>
                <c:pt idx="8151">
                  <c:v>-84.616134643999999</c:v>
                </c:pt>
                <c:pt idx="8152">
                  <c:v>-84.407386779999996</c:v>
                </c:pt>
                <c:pt idx="8153">
                  <c:v>-85.244918823000006</c:v>
                </c:pt>
                <c:pt idx="8154">
                  <c:v>-85.244918823000006</c:v>
                </c:pt>
                <c:pt idx="8155">
                  <c:v>-84.874244689999998</c:v>
                </c:pt>
                <c:pt idx="8156">
                  <c:v>-84.772842406999999</c:v>
                </c:pt>
                <c:pt idx="8157">
                  <c:v>-85.351257324000002</c:v>
                </c:pt>
                <c:pt idx="8158">
                  <c:v>-85.351257324000002</c:v>
                </c:pt>
                <c:pt idx="8159">
                  <c:v>-83.196998596</c:v>
                </c:pt>
                <c:pt idx="8160">
                  <c:v>-84.422760010000005</c:v>
                </c:pt>
                <c:pt idx="8161">
                  <c:v>-84.422760010000005</c:v>
                </c:pt>
                <c:pt idx="8162">
                  <c:v>-84.261322020999998</c:v>
                </c:pt>
                <c:pt idx="8163">
                  <c:v>-86.545166015999996</c:v>
                </c:pt>
                <c:pt idx="8164">
                  <c:v>-84.058784485000004</c:v>
                </c:pt>
                <c:pt idx="8165">
                  <c:v>-84.058784485000004</c:v>
                </c:pt>
                <c:pt idx="8166">
                  <c:v>-87.907371521000002</c:v>
                </c:pt>
                <c:pt idx="8167">
                  <c:v>-84.663177489999995</c:v>
                </c:pt>
                <c:pt idx="8168">
                  <c:v>-84.663177489999995</c:v>
                </c:pt>
                <c:pt idx="8169">
                  <c:v>-84.659828185999999</c:v>
                </c:pt>
                <c:pt idx="8170">
                  <c:v>-84.707427979000002</c:v>
                </c:pt>
                <c:pt idx="8171">
                  <c:v>-82.182762146000002</c:v>
                </c:pt>
                <c:pt idx="8172">
                  <c:v>-82.182762146000002</c:v>
                </c:pt>
                <c:pt idx="8173">
                  <c:v>-83.808837890999996</c:v>
                </c:pt>
                <c:pt idx="8174">
                  <c:v>-84.488182068</c:v>
                </c:pt>
                <c:pt idx="8175">
                  <c:v>-84.488182068</c:v>
                </c:pt>
                <c:pt idx="8176">
                  <c:v>-86.762351989999999</c:v>
                </c:pt>
                <c:pt idx="8177">
                  <c:v>-84.062454224000007</c:v>
                </c:pt>
                <c:pt idx="8178">
                  <c:v>-87.704635620000005</c:v>
                </c:pt>
                <c:pt idx="8179">
                  <c:v>-87.704635620000005</c:v>
                </c:pt>
                <c:pt idx="8180">
                  <c:v>-83.422721863000007</c:v>
                </c:pt>
                <c:pt idx="8181">
                  <c:v>-85.559936523000005</c:v>
                </c:pt>
                <c:pt idx="8182">
                  <c:v>-83.212272643999995</c:v>
                </c:pt>
                <c:pt idx="8183">
                  <c:v>-83.212272643999995</c:v>
                </c:pt>
                <c:pt idx="8184">
                  <c:v>-84.169860839999998</c:v>
                </c:pt>
                <c:pt idx="8185">
                  <c:v>-83.997612000000004</c:v>
                </c:pt>
                <c:pt idx="8186">
                  <c:v>-83.997612000000004</c:v>
                </c:pt>
                <c:pt idx="8187">
                  <c:v>-87.159423828000001</c:v>
                </c:pt>
                <c:pt idx="8188">
                  <c:v>-89.558853149000001</c:v>
                </c:pt>
                <c:pt idx="8189">
                  <c:v>-86.109176636000001</c:v>
                </c:pt>
                <c:pt idx="8190">
                  <c:v>-86.109176636000001</c:v>
                </c:pt>
                <c:pt idx="8191">
                  <c:v>-81.601844787999994</c:v>
                </c:pt>
                <c:pt idx="8192">
                  <c:v>-83.038101196</c:v>
                </c:pt>
                <c:pt idx="8193">
                  <c:v>-83.038101196</c:v>
                </c:pt>
                <c:pt idx="8194">
                  <c:v>-83.108917235999996</c:v>
                </c:pt>
                <c:pt idx="8195">
                  <c:v>-85.645675659000005</c:v>
                </c:pt>
                <c:pt idx="8196">
                  <c:v>-86.012512207</c:v>
                </c:pt>
                <c:pt idx="8197">
                  <c:v>-86.012512207</c:v>
                </c:pt>
                <c:pt idx="8198">
                  <c:v>-84.748283385999997</c:v>
                </c:pt>
                <c:pt idx="8199">
                  <c:v>-86.757736206000004</c:v>
                </c:pt>
                <c:pt idx="8200">
                  <c:v>-86.757736206000004</c:v>
                </c:pt>
                <c:pt idx="8201">
                  <c:v>-82.873474121000001</c:v>
                </c:pt>
                <c:pt idx="8202">
                  <c:v>-86.733192443999997</c:v>
                </c:pt>
                <c:pt idx="8203">
                  <c:v>-84.108520507999998</c:v>
                </c:pt>
                <c:pt idx="8204">
                  <c:v>-84.108520507999998</c:v>
                </c:pt>
                <c:pt idx="8205">
                  <c:v>-84.298927307</c:v>
                </c:pt>
                <c:pt idx="8206">
                  <c:v>-84.008888244999994</c:v>
                </c:pt>
                <c:pt idx="8207">
                  <c:v>-84.008888244999994</c:v>
                </c:pt>
                <c:pt idx="8208">
                  <c:v>-87.170410156000003</c:v>
                </c:pt>
                <c:pt idx="8209">
                  <c:v>-86.986518860000004</c:v>
                </c:pt>
                <c:pt idx="8210">
                  <c:v>-86.864402771000002</c:v>
                </c:pt>
                <c:pt idx="8211">
                  <c:v>-86.864402771000002</c:v>
                </c:pt>
                <c:pt idx="8212">
                  <c:v>-87.978210449000002</c:v>
                </c:pt>
                <c:pt idx="8213">
                  <c:v>-82.491935729999994</c:v>
                </c:pt>
                <c:pt idx="8214">
                  <c:v>-82.491935729999994</c:v>
                </c:pt>
                <c:pt idx="8215">
                  <c:v>-86.808616638000004</c:v>
                </c:pt>
                <c:pt idx="8216">
                  <c:v>-83.914833068999997</c:v>
                </c:pt>
                <c:pt idx="8217">
                  <c:v>-86.278587341000005</c:v>
                </c:pt>
                <c:pt idx="8218">
                  <c:v>-86.278587341000005</c:v>
                </c:pt>
                <c:pt idx="8219">
                  <c:v>-85.653686523000005</c:v>
                </c:pt>
                <c:pt idx="8220">
                  <c:v>-84.638633728000002</c:v>
                </c:pt>
                <c:pt idx="8221">
                  <c:v>-86.322128296000002</c:v>
                </c:pt>
                <c:pt idx="8222">
                  <c:v>-86.322128296000002</c:v>
                </c:pt>
                <c:pt idx="8223">
                  <c:v>-82.420791625999996</c:v>
                </c:pt>
                <c:pt idx="8224">
                  <c:v>-84.339630127000007</c:v>
                </c:pt>
                <c:pt idx="8225">
                  <c:v>-84.339630127000007</c:v>
                </c:pt>
                <c:pt idx="8226">
                  <c:v>-86.124626160000005</c:v>
                </c:pt>
                <c:pt idx="8227">
                  <c:v>-83.022018433</c:v>
                </c:pt>
                <c:pt idx="8228">
                  <c:v>-83.902030945000007</c:v>
                </c:pt>
                <c:pt idx="8229">
                  <c:v>-83.902030945000007</c:v>
                </c:pt>
                <c:pt idx="8230">
                  <c:v>-85.495697020999998</c:v>
                </c:pt>
                <c:pt idx="8231">
                  <c:v>-84.182403563999998</c:v>
                </c:pt>
                <c:pt idx="8232">
                  <c:v>-84.182403563999998</c:v>
                </c:pt>
                <c:pt idx="8233">
                  <c:v>-85.099555968999994</c:v>
                </c:pt>
                <c:pt idx="8234">
                  <c:v>-87.597953795999999</c:v>
                </c:pt>
                <c:pt idx="8235">
                  <c:v>-84.128311156999999</c:v>
                </c:pt>
                <c:pt idx="8236">
                  <c:v>-84.128311156999999</c:v>
                </c:pt>
                <c:pt idx="8237">
                  <c:v>-85.167182921999995</c:v>
                </c:pt>
                <c:pt idx="8238">
                  <c:v>-84.291946410999998</c:v>
                </c:pt>
                <c:pt idx="8239">
                  <c:v>-84.291946410999998</c:v>
                </c:pt>
                <c:pt idx="8240">
                  <c:v>-84.908195496000005</c:v>
                </c:pt>
                <c:pt idx="8241">
                  <c:v>-86.846664429</c:v>
                </c:pt>
                <c:pt idx="8242">
                  <c:v>-87.392105103000006</c:v>
                </c:pt>
                <c:pt idx="8243">
                  <c:v>-87.392105103000006</c:v>
                </c:pt>
                <c:pt idx="8244">
                  <c:v>-87.028427124000004</c:v>
                </c:pt>
                <c:pt idx="8245">
                  <c:v>-84.237205505000006</c:v>
                </c:pt>
                <c:pt idx="8246">
                  <c:v>-81.172271729000002</c:v>
                </c:pt>
                <c:pt idx="8247">
                  <c:v>-81.172271729000002</c:v>
                </c:pt>
                <c:pt idx="8248">
                  <c:v>-81.525016785000005</c:v>
                </c:pt>
                <c:pt idx="8249">
                  <c:v>-83.271080017000003</c:v>
                </c:pt>
                <c:pt idx="8250">
                  <c:v>-83.271080017000003</c:v>
                </c:pt>
                <c:pt idx="8251">
                  <c:v>-85.877952575999998</c:v>
                </c:pt>
                <c:pt idx="8252">
                  <c:v>-83.799232482999997</c:v>
                </c:pt>
                <c:pt idx="8253">
                  <c:v>-88.371543884000005</c:v>
                </c:pt>
                <c:pt idx="8254">
                  <c:v>-88.371543884000005</c:v>
                </c:pt>
                <c:pt idx="8255">
                  <c:v>-86.690444946</c:v>
                </c:pt>
                <c:pt idx="8256">
                  <c:v>-87.343780518000003</c:v>
                </c:pt>
                <c:pt idx="8257">
                  <c:v>-87.343780518000003</c:v>
                </c:pt>
                <c:pt idx="8258">
                  <c:v>-83.817581176999994</c:v>
                </c:pt>
                <c:pt idx="8259">
                  <c:v>-84.445396423000005</c:v>
                </c:pt>
                <c:pt idx="8260">
                  <c:v>-86.680465698000006</c:v>
                </c:pt>
                <c:pt idx="8261">
                  <c:v>-86.680465698000006</c:v>
                </c:pt>
                <c:pt idx="8262">
                  <c:v>-87.594299316000004</c:v>
                </c:pt>
                <c:pt idx="8263">
                  <c:v>-83.135505675999994</c:v>
                </c:pt>
                <c:pt idx="8264">
                  <c:v>-83.135505675999994</c:v>
                </c:pt>
                <c:pt idx="8265">
                  <c:v>-85.121498107999997</c:v>
                </c:pt>
                <c:pt idx="8266">
                  <c:v>-86.123832703000005</c:v>
                </c:pt>
                <c:pt idx="8267">
                  <c:v>-83.534339904999996</c:v>
                </c:pt>
                <c:pt idx="8268">
                  <c:v>-83.534339904999996</c:v>
                </c:pt>
                <c:pt idx="8269">
                  <c:v>-86.498741150000001</c:v>
                </c:pt>
                <c:pt idx="8270">
                  <c:v>-86.216529846</c:v>
                </c:pt>
                <c:pt idx="8271">
                  <c:v>-86.216529846</c:v>
                </c:pt>
                <c:pt idx="8272">
                  <c:v>-82.316459656000006</c:v>
                </c:pt>
                <c:pt idx="8273">
                  <c:v>-83.388496399000005</c:v>
                </c:pt>
                <c:pt idx="8274">
                  <c:v>-84.586006165000001</c:v>
                </c:pt>
                <c:pt idx="8275">
                  <c:v>-84.586006165000001</c:v>
                </c:pt>
                <c:pt idx="8276">
                  <c:v>-81.754737853999998</c:v>
                </c:pt>
                <c:pt idx="8277">
                  <c:v>-86.081809997999997</c:v>
                </c:pt>
                <c:pt idx="8278">
                  <c:v>-83.136451721</c:v>
                </c:pt>
                <c:pt idx="8279">
                  <c:v>-83.136451721</c:v>
                </c:pt>
                <c:pt idx="8280">
                  <c:v>-82.637596130000006</c:v>
                </c:pt>
                <c:pt idx="8281">
                  <c:v>-83.845924377000003</c:v>
                </c:pt>
                <c:pt idx="8282">
                  <c:v>-83.845924377000003</c:v>
                </c:pt>
                <c:pt idx="8283">
                  <c:v>-84.444137573000006</c:v>
                </c:pt>
                <c:pt idx="8284">
                  <c:v>-86.415580750000004</c:v>
                </c:pt>
                <c:pt idx="8285">
                  <c:v>-86.594825744999994</c:v>
                </c:pt>
                <c:pt idx="8286">
                  <c:v>-86.594825744999994</c:v>
                </c:pt>
                <c:pt idx="8287">
                  <c:v>-83.400291443</c:v>
                </c:pt>
                <c:pt idx="8288">
                  <c:v>-86.505531310999999</c:v>
                </c:pt>
                <c:pt idx="8289">
                  <c:v>-86.505531310999999</c:v>
                </c:pt>
                <c:pt idx="8290">
                  <c:v>-85.026634216000005</c:v>
                </c:pt>
                <c:pt idx="8291">
                  <c:v>-80.339340210000003</c:v>
                </c:pt>
                <c:pt idx="8292">
                  <c:v>-85.216964722</c:v>
                </c:pt>
                <c:pt idx="8293">
                  <c:v>-85.216964722</c:v>
                </c:pt>
                <c:pt idx="8294">
                  <c:v>-83.239738463999998</c:v>
                </c:pt>
                <c:pt idx="8295">
                  <c:v>-84.114273071</c:v>
                </c:pt>
                <c:pt idx="8296">
                  <c:v>-84.114273071</c:v>
                </c:pt>
                <c:pt idx="8297">
                  <c:v>-86.607795714999995</c:v>
                </c:pt>
                <c:pt idx="8298">
                  <c:v>-87.198234557999996</c:v>
                </c:pt>
                <c:pt idx="8299">
                  <c:v>-84.708259583</c:v>
                </c:pt>
                <c:pt idx="8300">
                  <c:v>-84.708259583</c:v>
                </c:pt>
                <c:pt idx="8301">
                  <c:v>-83.725753784000005</c:v>
                </c:pt>
                <c:pt idx="8302">
                  <c:v>-86.104721068999993</c:v>
                </c:pt>
                <c:pt idx="8303">
                  <c:v>-86.104721068999993</c:v>
                </c:pt>
                <c:pt idx="8304">
                  <c:v>-84.341712951999995</c:v>
                </c:pt>
                <c:pt idx="8305">
                  <c:v>-86.546783446999996</c:v>
                </c:pt>
                <c:pt idx="8306">
                  <c:v>-88.426055907999995</c:v>
                </c:pt>
                <c:pt idx="8307">
                  <c:v>-88.426055907999995</c:v>
                </c:pt>
                <c:pt idx="8308">
                  <c:v>-84.690277100000003</c:v>
                </c:pt>
                <c:pt idx="8309">
                  <c:v>-88.955291747999993</c:v>
                </c:pt>
                <c:pt idx="8310">
                  <c:v>-85.273475646999998</c:v>
                </c:pt>
                <c:pt idx="8311">
                  <c:v>-85.273475646999998</c:v>
                </c:pt>
                <c:pt idx="8312">
                  <c:v>-83.313835143999995</c:v>
                </c:pt>
                <c:pt idx="8313">
                  <c:v>-85.575958252000007</c:v>
                </c:pt>
                <c:pt idx="8314">
                  <c:v>-85.575958252000007</c:v>
                </c:pt>
                <c:pt idx="8315">
                  <c:v>-84.890647888000004</c:v>
                </c:pt>
                <c:pt idx="8316">
                  <c:v>-85.536727905000006</c:v>
                </c:pt>
                <c:pt idx="8317">
                  <c:v>-86.068992614999999</c:v>
                </c:pt>
                <c:pt idx="8318">
                  <c:v>-86.068992614999999</c:v>
                </c:pt>
                <c:pt idx="8319">
                  <c:v>-85.000213622999993</c:v>
                </c:pt>
                <c:pt idx="8320">
                  <c:v>-83.947387695000003</c:v>
                </c:pt>
                <c:pt idx="8321">
                  <c:v>-83.947387695000003</c:v>
                </c:pt>
                <c:pt idx="8322">
                  <c:v>-87.126197814999998</c:v>
                </c:pt>
                <c:pt idx="8323">
                  <c:v>-88.481025696000003</c:v>
                </c:pt>
                <c:pt idx="8324">
                  <c:v>-83.457984924000002</c:v>
                </c:pt>
                <c:pt idx="8325">
                  <c:v>-83.457984924000002</c:v>
                </c:pt>
                <c:pt idx="8326">
                  <c:v>-84.327011107999994</c:v>
                </c:pt>
                <c:pt idx="8327">
                  <c:v>-86.437149047999995</c:v>
                </c:pt>
                <c:pt idx="8328">
                  <c:v>-86.437149047999995</c:v>
                </c:pt>
                <c:pt idx="8329">
                  <c:v>-88.760047912999994</c:v>
                </c:pt>
                <c:pt idx="8330">
                  <c:v>-85.419273376000007</c:v>
                </c:pt>
                <c:pt idx="8331">
                  <c:v>-88.054397582999997</c:v>
                </c:pt>
                <c:pt idx="8332">
                  <c:v>-88.054397582999997</c:v>
                </c:pt>
                <c:pt idx="8333">
                  <c:v>-84.671577454000001</c:v>
                </c:pt>
                <c:pt idx="8334">
                  <c:v>-84.794273376000007</c:v>
                </c:pt>
                <c:pt idx="8335">
                  <c:v>-84.794273376000007</c:v>
                </c:pt>
                <c:pt idx="8336">
                  <c:v>-85.967735290999997</c:v>
                </c:pt>
                <c:pt idx="8337">
                  <c:v>-87.520805358999993</c:v>
                </c:pt>
                <c:pt idx="8338">
                  <c:v>-87.520805358999993</c:v>
                </c:pt>
                <c:pt idx="8339">
                  <c:v>-82.985061646000005</c:v>
                </c:pt>
                <c:pt idx="8340">
                  <c:v>-86.739265442000004</c:v>
                </c:pt>
                <c:pt idx="8341">
                  <c:v>-83.401931762999993</c:v>
                </c:pt>
                <c:pt idx="8342">
                  <c:v>-83.401931762999993</c:v>
                </c:pt>
                <c:pt idx="8343">
                  <c:v>-84.793601989999999</c:v>
                </c:pt>
                <c:pt idx="8344">
                  <c:v>-88.071022033999995</c:v>
                </c:pt>
                <c:pt idx="8345">
                  <c:v>-84.756309509000005</c:v>
                </c:pt>
                <c:pt idx="8346">
                  <c:v>-84.756309509000005</c:v>
                </c:pt>
                <c:pt idx="8347">
                  <c:v>-84.465530396000005</c:v>
                </c:pt>
                <c:pt idx="8348">
                  <c:v>-88.909187317000004</c:v>
                </c:pt>
                <c:pt idx="8349">
                  <c:v>-88.909187317000004</c:v>
                </c:pt>
                <c:pt idx="8350">
                  <c:v>-86.396415709999999</c:v>
                </c:pt>
                <c:pt idx="8351">
                  <c:v>-86.700286864999995</c:v>
                </c:pt>
                <c:pt idx="8352">
                  <c:v>-84.572052002000007</c:v>
                </c:pt>
                <c:pt idx="8353">
                  <c:v>-84.572052002000007</c:v>
                </c:pt>
                <c:pt idx="8354">
                  <c:v>-84.472343445000007</c:v>
                </c:pt>
                <c:pt idx="8355">
                  <c:v>-86.130386353000006</c:v>
                </c:pt>
                <c:pt idx="8356">
                  <c:v>-86.130386353000006</c:v>
                </c:pt>
                <c:pt idx="8357">
                  <c:v>-85.098823546999995</c:v>
                </c:pt>
                <c:pt idx="8358">
                  <c:v>-85.428558350000003</c:v>
                </c:pt>
                <c:pt idx="8359">
                  <c:v>-83.571174622000001</c:v>
                </c:pt>
                <c:pt idx="8360">
                  <c:v>-83.571174622000001</c:v>
                </c:pt>
                <c:pt idx="8361">
                  <c:v>-85.188873290999993</c:v>
                </c:pt>
                <c:pt idx="8362">
                  <c:v>-82.279838561999995</c:v>
                </c:pt>
                <c:pt idx="8363">
                  <c:v>-84.522872925000001</c:v>
                </c:pt>
                <c:pt idx="8364">
                  <c:v>-84.522872925000001</c:v>
                </c:pt>
                <c:pt idx="8365">
                  <c:v>-85.184829711999996</c:v>
                </c:pt>
                <c:pt idx="8366">
                  <c:v>-83.604209900000001</c:v>
                </c:pt>
                <c:pt idx="8367">
                  <c:v>-83.604209900000001</c:v>
                </c:pt>
                <c:pt idx="8368">
                  <c:v>-83.486686707000004</c:v>
                </c:pt>
                <c:pt idx="8369">
                  <c:v>-84.253684997999997</c:v>
                </c:pt>
                <c:pt idx="8370">
                  <c:v>-86.277374268000003</c:v>
                </c:pt>
                <c:pt idx="8371">
                  <c:v>-86.277374268000003</c:v>
                </c:pt>
                <c:pt idx="8372">
                  <c:v>-85.781784058</c:v>
                </c:pt>
                <c:pt idx="8373">
                  <c:v>-84.347251892000003</c:v>
                </c:pt>
                <c:pt idx="8374">
                  <c:v>-84.347251892000003</c:v>
                </c:pt>
                <c:pt idx="8375">
                  <c:v>-82.169441223000007</c:v>
                </c:pt>
                <c:pt idx="8376">
                  <c:v>-86.673774718999994</c:v>
                </c:pt>
                <c:pt idx="8377">
                  <c:v>-86.224639893000003</c:v>
                </c:pt>
                <c:pt idx="8378">
                  <c:v>-86.224639893000003</c:v>
                </c:pt>
                <c:pt idx="8379">
                  <c:v>-85.072265625</c:v>
                </c:pt>
                <c:pt idx="8380">
                  <c:v>-84.466545104999994</c:v>
                </c:pt>
                <c:pt idx="8381">
                  <c:v>-84.466545104999994</c:v>
                </c:pt>
                <c:pt idx="8382">
                  <c:v>-87.278137207</c:v>
                </c:pt>
                <c:pt idx="8383">
                  <c:v>-86.057678222999996</c:v>
                </c:pt>
                <c:pt idx="8384">
                  <c:v>-87.733924865999995</c:v>
                </c:pt>
                <c:pt idx="8385">
                  <c:v>-87.733924865999995</c:v>
                </c:pt>
                <c:pt idx="8386">
                  <c:v>-87.585136414000004</c:v>
                </c:pt>
                <c:pt idx="8387">
                  <c:v>-87.560729980000005</c:v>
                </c:pt>
                <c:pt idx="8388">
                  <c:v>-87.560729980000005</c:v>
                </c:pt>
                <c:pt idx="8389">
                  <c:v>-86.410316467000001</c:v>
                </c:pt>
                <c:pt idx="8390">
                  <c:v>-83.367698669000006</c:v>
                </c:pt>
                <c:pt idx="8391">
                  <c:v>-85.034843445000007</c:v>
                </c:pt>
                <c:pt idx="8392">
                  <c:v>-85.034843445000007</c:v>
                </c:pt>
                <c:pt idx="8393">
                  <c:v>-83.259193420000003</c:v>
                </c:pt>
                <c:pt idx="8394">
                  <c:v>-85.145393372000001</c:v>
                </c:pt>
                <c:pt idx="8395">
                  <c:v>-85.145393372000001</c:v>
                </c:pt>
                <c:pt idx="8396">
                  <c:v>-86.333023071</c:v>
                </c:pt>
                <c:pt idx="8397">
                  <c:v>-86.545776367000002</c:v>
                </c:pt>
                <c:pt idx="8398">
                  <c:v>-84.471374511999997</c:v>
                </c:pt>
                <c:pt idx="8399">
                  <c:v>-84.471374511999997</c:v>
                </c:pt>
                <c:pt idx="8400">
                  <c:v>-88.623077393000003</c:v>
                </c:pt>
                <c:pt idx="8401">
                  <c:v>-83.980552673000005</c:v>
                </c:pt>
                <c:pt idx="8402">
                  <c:v>-83.980552673000005</c:v>
                </c:pt>
                <c:pt idx="8403">
                  <c:v>-83.873023986999996</c:v>
                </c:pt>
                <c:pt idx="8404">
                  <c:v>-87.357650757000002</c:v>
                </c:pt>
                <c:pt idx="8405">
                  <c:v>-84.294013977000006</c:v>
                </c:pt>
                <c:pt idx="8406">
                  <c:v>-84.294013977000006</c:v>
                </c:pt>
                <c:pt idx="8407">
                  <c:v>-82.831481933999996</c:v>
                </c:pt>
                <c:pt idx="8408">
                  <c:v>-85.255371093999997</c:v>
                </c:pt>
                <c:pt idx="8409">
                  <c:v>-85.255371093999997</c:v>
                </c:pt>
                <c:pt idx="8410">
                  <c:v>-85.904411315999994</c:v>
                </c:pt>
                <c:pt idx="8411">
                  <c:v>-82.178932189999998</c:v>
                </c:pt>
                <c:pt idx="8412">
                  <c:v>-83.912734985</c:v>
                </c:pt>
                <c:pt idx="8413">
                  <c:v>-83.912734985</c:v>
                </c:pt>
                <c:pt idx="8414">
                  <c:v>-85.536880492999998</c:v>
                </c:pt>
                <c:pt idx="8415">
                  <c:v>-84.172760010000005</c:v>
                </c:pt>
                <c:pt idx="8416">
                  <c:v>-84.172760010000005</c:v>
                </c:pt>
                <c:pt idx="8417">
                  <c:v>-86.952621460000003</c:v>
                </c:pt>
                <c:pt idx="8418">
                  <c:v>-85.939216614000003</c:v>
                </c:pt>
                <c:pt idx="8419">
                  <c:v>-84.416137695000003</c:v>
                </c:pt>
                <c:pt idx="8420">
                  <c:v>-84.416137695000003</c:v>
                </c:pt>
                <c:pt idx="8421">
                  <c:v>-86.312126160000005</c:v>
                </c:pt>
                <c:pt idx="8422">
                  <c:v>-85.067428589000002</c:v>
                </c:pt>
                <c:pt idx="8423">
                  <c:v>-87.101165770999998</c:v>
                </c:pt>
                <c:pt idx="8424">
                  <c:v>-87.101165770999998</c:v>
                </c:pt>
                <c:pt idx="8425">
                  <c:v>-86.971488953000005</c:v>
                </c:pt>
                <c:pt idx="8426">
                  <c:v>-86.378273010000001</c:v>
                </c:pt>
                <c:pt idx="8427">
                  <c:v>-86.378273010000001</c:v>
                </c:pt>
                <c:pt idx="8428">
                  <c:v>-86.478843689000001</c:v>
                </c:pt>
                <c:pt idx="8429">
                  <c:v>-84.529342650999993</c:v>
                </c:pt>
                <c:pt idx="8430">
                  <c:v>-84.123901367000002</c:v>
                </c:pt>
                <c:pt idx="8431">
                  <c:v>-84.123901367000002</c:v>
                </c:pt>
                <c:pt idx="8432">
                  <c:v>-85.010314941000004</c:v>
                </c:pt>
                <c:pt idx="8433">
                  <c:v>-85.153656006000006</c:v>
                </c:pt>
                <c:pt idx="8434">
                  <c:v>-85.153656006000006</c:v>
                </c:pt>
                <c:pt idx="8435">
                  <c:v>-86.962661742999998</c:v>
                </c:pt>
                <c:pt idx="8436">
                  <c:v>-85.393806458</c:v>
                </c:pt>
                <c:pt idx="8437">
                  <c:v>-87.502166747999993</c:v>
                </c:pt>
                <c:pt idx="8438">
                  <c:v>-87.502166747999993</c:v>
                </c:pt>
                <c:pt idx="8439">
                  <c:v>-86.669540405000006</c:v>
                </c:pt>
                <c:pt idx="8440">
                  <c:v>-85.74156189</c:v>
                </c:pt>
                <c:pt idx="8441">
                  <c:v>-85.74156189</c:v>
                </c:pt>
                <c:pt idx="8442">
                  <c:v>-85.619255065999994</c:v>
                </c:pt>
                <c:pt idx="8443">
                  <c:v>-87.134628296000002</c:v>
                </c:pt>
                <c:pt idx="8444">
                  <c:v>-87.115989685000002</c:v>
                </c:pt>
                <c:pt idx="8445">
                  <c:v>-87.115989685000002</c:v>
                </c:pt>
                <c:pt idx="8446">
                  <c:v>-83.210853576999995</c:v>
                </c:pt>
                <c:pt idx="8447">
                  <c:v>-87.409812927000004</c:v>
                </c:pt>
                <c:pt idx="8448">
                  <c:v>-87.409812927000004</c:v>
                </c:pt>
                <c:pt idx="8449">
                  <c:v>-89.265853882000002</c:v>
                </c:pt>
                <c:pt idx="8450">
                  <c:v>-86.364494324000006</c:v>
                </c:pt>
                <c:pt idx="8451">
                  <c:v>-86.503784179999997</c:v>
                </c:pt>
                <c:pt idx="8452">
                  <c:v>-86.503784179999997</c:v>
                </c:pt>
                <c:pt idx="8453">
                  <c:v>-83.388244628999999</c:v>
                </c:pt>
                <c:pt idx="8454">
                  <c:v>-86.422294617000006</c:v>
                </c:pt>
                <c:pt idx="8455">
                  <c:v>-86.422294617000006</c:v>
                </c:pt>
                <c:pt idx="8456">
                  <c:v>-85.126152039000004</c:v>
                </c:pt>
                <c:pt idx="8457">
                  <c:v>-88.106132506999998</c:v>
                </c:pt>
                <c:pt idx="8458">
                  <c:v>-86.384597778</c:v>
                </c:pt>
                <c:pt idx="8459">
                  <c:v>-86.384597778</c:v>
                </c:pt>
                <c:pt idx="8460">
                  <c:v>-85.418464661000002</c:v>
                </c:pt>
                <c:pt idx="8461">
                  <c:v>-85.902130127000007</c:v>
                </c:pt>
                <c:pt idx="8462">
                  <c:v>-86.681343079000001</c:v>
                </c:pt>
                <c:pt idx="8463">
                  <c:v>-86.681343079000001</c:v>
                </c:pt>
                <c:pt idx="8464">
                  <c:v>-84.623733521000005</c:v>
                </c:pt>
                <c:pt idx="8465">
                  <c:v>-82.390953064000001</c:v>
                </c:pt>
                <c:pt idx="8466">
                  <c:v>-82.390953064000001</c:v>
                </c:pt>
                <c:pt idx="8467">
                  <c:v>-84.791557311999995</c:v>
                </c:pt>
                <c:pt idx="8468">
                  <c:v>-87.336051940999994</c:v>
                </c:pt>
                <c:pt idx="8469">
                  <c:v>-84.773101807000003</c:v>
                </c:pt>
                <c:pt idx="8470">
                  <c:v>-84.773101807000003</c:v>
                </c:pt>
                <c:pt idx="8471">
                  <c:v>-86.662391662999994</c:v>
                </c:pt>
                <c:pt idx="8472">
                  <c:v>-83.621765136999997</c:v>
                </c:pt>
                <c:pt idx="8473">
                  <c:v>-83.621765136999997</c:v>
                </c:pt>
                <c:pt idx="8474">
                  <c:v>-87.417556762999993</c:v>
                </c:pt>
                <c:pt idx="8475">
                  <c:v>-85.980339049999998</c:v>
                </c:pt>
                <c:pt idx="8476">
                  <c:v>-85.357322693</c:v>
                </c:pt>
                <c:pt idx="8477">
                  <c:v>-85.357322693</c:v>
                </c:pt>
                <c:pt idx="8478">
                  <c:v>-81.576324463000006</c:v>
                </c:pt>
                <c:pt idx="8479">
                  <c:v>-85.975013732999997</c:v>
                </c:pt>
                <c:pt idx="8480">
                  <c:v>-85.975013732999997</c:v>
                </c:pt>
                <c:pt idx="8481">
                  <c:v>-83.317428589000002</c:v>
                </c:pt>
                <c:pt idx="8482">
                  <c:v>-84.976142882999994</c:v>
                </c:pt>
                <c:pt idx="8483">
                  <c:v>-87.063697814999998</c:v>
                </c:pt>
                <c:pt idx="8484">
                  <c:v>-87.063697814999998</c:v>
                </c:pt>
                <c:pt idx="8485">
                  <c:v>-85.487648010000001</c:v>
                </c:pt>
                <c:pt idx="8486">
                  <c:v>-87.945228576999995</c:v>
                </c:pt>
                <c:pt idx="8487">
                  <c:v>-87.945228576999995</c:v>
                </c:pt>
                <c:pt idx="8488">
                  <c:v>-81.955642699999999</c:v>
                </c:pt>
                <c:pt idx="8489">
                  <c:v>-85.578720093000001</c:v>
                </c:pt>
                <c:pt idx="8490">
                  <c:v>-86.963615417</c:v>
                </c:pt>
                <c:pt idx="8491">
                  <c:v>-86.963615417</c:v>
                </c:pt>
                <c:pt idx="8492">
                  <c:v>-87.161643982000001</c:v>
                </c:pt>
                <c:pt idx="8493">
                  <c:v>-86.729461670000006</c:v>
                </c:pt>
                <c:pt idx="8494">
                  <c:v>-86.729461670000006</c:v>
                </c:pt>
                <c:pt idx="8495">
                  <c:v>-85.986557007000002</c:v>
                </c:pt>
                <c:pt idx="8496">
                  <c:v>-82.444869995000005</c:v>
                </c:pt>
                <c:pt idx="8497">
                  <c:v>-87.792098999000004</c:v>
                </c:pt>
                <c:pt idx="8498">
                  <c:v>-87.792098999000004</c:v>
                </c:pt>
                <c:pt idx="8499">
                  <c:v>-83.289367675999998</c:v>
                </c:pt>
                <c:pt idx="8500">
                  <c:v>-88.285087584999999</c:v>
                </c:pt>
                <c:pt idx="8501">
                  <c:v>-84.751609802000004</c:v>
                </c:pt>
                <c:pt idx="8502">
                  <c:v>-84.751609802000004</c:v>
                </c:pt>
                <c:pt idx="8503">
                  <c:v>-84.959526061999995</c:v>
                </c:pt>
                <c:pt idx="8504">
                  <c:v>-85.934715271000002</c:v>
                </c:pt>
                <c:pt idx="8505">
                  <c:v>-85.934715271000002</c:v>
                </c:pt>
                <c:pt idx="8506">
                  <c:v>-82.474639893000003</c:v>
                </c:pt>
                <c:pt idx="8507">
                  <c:v>-83.576461792000003</c:v>
                </c:pt>
                <c:pt idx="8508">
                  <c:v>-86.433433532999999</c:v>
                </c:pt>
                <c:pt idx="8509">
                  <c:v>-86.433433532999999</c:v>
                </c:pt>
                <c:pt idx="8510">
                  <c:v>-84.848236084000007</c:v>
                </c:pt>
                <c:pt idx="8511">
                  <c:v>-84.130752563000001</c:v>
                </c:pt>
                <c:pt idx="8512">
                  <c:v>-84.130752563000001</c:v>
                </c:pt>
                <c:pt idx="8513">
                  <c:v>-84.660163878999995</c:v>
                </c:pt>
                <c:pt idx="8514">
                  <c:v>-83.615814209000007</c:v>
                </c:pt>
                <c:pt idx="8515">
                  <c:v>-85.148071289000001</c:v>
                </c:pt>
                <c:pt idx="8516">
                  <c:v>-85.148071289000001</c:v>
                </c:pt>
                <c:pt idx="8517">
                  <c:v>-86.847969054999993</c:v>
                </c:pt>
                <c:pt idx="8518">
                  <c:v>-86.447013854999994</c:v>
                </c:pt>
                <c:pt idx="8519">
                  <c:v>-83.962829589999998</c:v>
                </c:pt>
                <c:pt idx="8520">
                  <c:v>-83.962829589999998</c:v>
                </c:pt>
                <c:pt idx="8521">
                  <c:v>-84.206520080999994</c:v>
                </c:pt>
                <c:pt idx="8522">
                  <c:v>-84.460075377999999</c:v>
                </c:pt>
                <c:pt idx="8523">
                  <c:v>-84.460075377999999</c:v>
                </c:pt>
                <c:pt idx="8524">
                  <c:v>-86.834518433</c:v>
                </c:pt>
                <c:pt idx="8525">
                  <c:v>-86.143295288000004</c:v>
                </c:pt>
                <c:pt idx="8526">
                  <c:v>-88.261550903</c:v>
                </c:pt>
                <c:pt idx="8527">
                  <c:v>-88.261550903</c:v>
                </c:pt>
                <c:pt idx="8528">
                  <c:v>-84.807083129999995</c:v>
                </c:pt>
                <c:pt idx="8529">
                  <c:v>-86.555320739999999</c:v>
                </c:pt>
                <c:pt idx="8530">
                  <c:v>-86.555320739999999</c:v>
                </c:pt>
                <c:pt idx="8531">
                  <c:v>-83.178291321000003</c:v>
                </c:pt>
                <c:pt idx="8532">
                  <c:v>-82.464683532999999</c:v>
                </c:pt>
                <c:pt idx="8533">
                  <c:v>-82.464683532999999</c:v>
                </c:pt>
                <c:pt idx="8534">
                  <c:v>-85.376052856000001</c:v>
                </c:pt>
                <c:pt idx="8535">
                  <c:v>-82.946823120000005</c:v>
                </c:pt>
                <c:pt idx="8536">
                  <c:v>-85.504737853999998</c:v>
                </c:pt>
                <c:pt idx="8537">
                  <c:v>-85.504737853999998</c:v>
                </c:pt>
                <c:pt idx="8538">
                  <c:v>-83.646835327000005</c:v>
                </c:pt>
                <c:pt idx="8539">
                  <c:v>-86.158615112000007</c:v>
                </c:pt>
                <c:pt idx="8540">
                  <c:v>-84.249816894999995</c:v>
                </c:pt>
                <c:pt idx="8541">
                  <c:v>-84.249816894999995</c:v>
                </c:pt>
                <c:pt idx="8542">
                  <c:v>-83.914848328000005</c:v>
                </c:pt>
                <c:pt idx="8543">
                  <c:v>-85.731506347999996</c:v>
                </c:pt>
                <c:pt idx="8544">
                  <c:v>-85.731506347999996</c:v>
                </c:pt>
                <c:pt idx="8545">
                  <c:v>-85.058189392000003</c:v>
                </c:pt>
                <c:pt idx="8546">
                  <c:v>-89.019378661999994</c:v>
                </c:pt>
                <c:pt idx="8547">
                  <c:v>-82.765388489000003</c:v>
                </c:pt>
                <c:pt idx="8548">
                  <c:v>-82.765388489000003</c:v>
                </c:pt>
                <c:pt idx="8549">
                  <c:v>-85.124473571999999</c:v>
                </c:pt>
                <c:pt idx="8550">
                  <c:v>-84.415824889999996</c:v>
                </c:pt>
                <c:pt idx="8551">
                  <c:v>-84.415824889999996</c:v>
                </c:pt>
                <c:pt idx="8552">
                  <c:v>-85.189887999999996</c:v>
                </c:pt>
                <c:pt idx="8553">
                  <c:v>-87.936050414999997</c:v>
                </c:pt>
                <c:pt idx="8554">
                  <c:v>-88.294189453000001</c:v>
                </c:pt>
                <c:pt idx="8555">
                  <c:v>-88.294189453000001</c:v>
                </c:pt>
                <c:pt idx="8556">
                  <c:v>-82.774009704999997</c:v>
                </c:pt>
                <c:pt idx="8557">
                  <c:v>-85.852302550999994</c:v>
                </c:pt>
                <c:pt idx="8558">
                  <c:v>-85.852302550999994</c:v>
                </c:pt>
                <c:pt idx="8559">
                  <c:v>-83.796310425000001</c:v>
                </c:pt>
                <c:pt idx="8560">
                  <c:v>-83.859832764000004</c:v>
                </c:pt>
                <c:pt idx="8561">
                  <c:v>-80.623451232999997</c:v>
                </c:pt>
                <c:pt idx="8562">
                  <c:v>-80.623451232999997</c:v>
                </c:pt>
                <c:pt idx="8563">
                  <c:v>-86.735237122000001</c:v>
                </c:pt>
                <c:pt idx="8564">
                  <c:v>-85.145919800000001</c:v>
                </c:pt>
                <c:pt idx="8565">
                  <c:v>-85.145919800000001</c:v>
                </c:pt>
                <c:pt idx="8566">
                  <c:v>-86.751571655000006</c:v>
                </c:pt>
                <c:pt idx="8567">
                  <c:v>-79.916023253999995</c:v>
                </c:pt>
                <c:pt idx="8568">
                  <c:v>-84.861587524000001</c:v>
                </c:pt>
                <c:pt idx="8569">
                  <c:v>-84.861587524000001</c:v>
                </c:pt>
                <c:pt idx="8570">
                  <c:v>-85.137420653999996</c:v>
                </c:pt>
                <c:pt idx="8571">
                  <c:v>-84.552947997999993</c:v>
                </c:pt>
                <c:pt idx="8572">
                  <c:v>-84.552947997999993</c:v>
                </c:pt>
                <c:pt idx="8573">
                  <c:v>-81.752197265999996</c:v>
                </c:pt>
                <c:pt idx="8574">
                  <c:v>-86.024650574000006</c:v>
                </c:pt>
                <c:pt idx="8575">
                  <c:v>-85.405181885000005</c:v>
                </c:pt>
                <c:pt idx="8576">
                  <c:v>-85.405181885000005</c:v>
                </c:pt>
                <c:pt idx="8577">
                  <c:v>-84.235527039000004</c:v>
                </c:pt>
                <c:pt idx="8578">
                  <c:v>-86.345314025999997</c:v>
                </c:pt>
                <c:pt idx="8579">
                  <c:v>-86.345314025999997</c:v>
                </c:pt>
                <c:pt idx="8580">
                  <c:v>-84.920639038000004</c:v>
                </c:pt>
                <c:pt idx="8581">
                  <c:v>-87.876434325999995</c:v>
                </c:pt>
                <c:pt idx="8582">
                  <c:v>-88.058265685999999</c:v>
                </c:pt>
                <c:pt idx="8583">
                  <c:v>-88.058265685999999</c:v>
                </c:pt>
                <c:pt idx="8584">
                  <c:v>-91.116096497000001</c:v>
                </c:pt>
                <c:pt idx="8585">
                  <c:v>-87.416366577000005</c:v>
                </c:pt>
                <c:pt idx="8586">
                  <c:v>-85.203742981000005</c:v>
                </c:pt>
                <c:pt idx="8587">
                  <c:v>-85.203742981000005</c:v>
                </c:pt>
                <c:pt idx="8588">
                  <c:v>-85.086334229000002</c:v>
                </c:pt>
                <c:pt idx="8589">
                  <c:v>-83.676483153999996</c:v>
                </c:pt>
                <c:pt idx="8590">
                  <c:v>-83.676483153999996</c:v>
                </c:pt>
                <c:pt idx="8591">
                  <c:v>-83.486038207999997</c:v>
                </c:pt>
                <c:pt idx="8592">
                  <c:v>-85.406463622999993</c:v>
                </c:pt>
                <c:pt idx="8593">
                  <c:v>-85.622406006000006</c:v>
                </c:pt>
                <c:pt idx="8594">
                  <c:v>-85.622406006000006</c:v>
                </c:pt>
                <c:pt idx="8595">
                  <c:v>-86.108467102000006</c:v>
                </c:pt>
                <c:pt idx="8596">
                  <c:v>-84.538787842000005</c:v>
                </c:pt>
                <c:pt idx="8597">
                  <c:v>-84.538787842000005</c:v>
                </c:pt>
                <c:pt idx="8598">
                  <c:v>-84.892784118999998</c:v>
                </c:pt>
                <c:pt idx="8599">
                  <c:v>-83.875358582000004</c:v>
                </c:pt>
                <c:pt idx="8600">
                  <c:v>-87.712554932000003</c:v>
                </c:pt>
                <c:pt idx="8601">
                  <c:v>-87.712554932000003</c:v>
                </c:pt>
                <c:pt idx="8602">
                  <c:v>-88.325531006000006</c:v>
                </c:pt>
                <c:pt idx="8603">
                  <c:v>-81.656044006000002</c:v>
                </c:pt>
                <c:pt idx="8604">
                  <c:v>-81.656044006000002</c:v>
                </c:pt>
                <c:pt idx="8605">
                  <c:v>-85.141189574999999</c:v>
                </c:pt>
                <c:pt idx="8606">
                  <c:v>-87.576179503999995</c:v>
                </c:pt>
                <c:pt idx="8607">
                  <c:v>-86.025405883999994</c:v>
                </c:pt>
                <c:pt idx="8608">
                  <c:v>-86.025405883999994</c:v>
                </c:pt>
                <c:pt idx="8609">
                  <c:v>-85.720870972</c:v>
                </c:pt>
                <c:pt idx="8610">
                  <c:v>-87.289680481000005</c:v>
                </c:pt>
                <c:pt idx="8611">
                  <c:v>-87.289680481000005</c:v>
                </c:pt>
                <c:pt idx="8612">
                  <c:v>-85.070320128999995</c:v>
                </c:pt>
                <c:pt idx="8613">
                  <c:v>-85.039566039999997</c:v>
                </c:pt>
                <c:pt idx="8614">
                  <c:v>-86.698287964000002</c:v>
                </c:pt>
                <c:pt idx="8615">
                  <c:v>-86.698287964000002</c:v>
                </c:pt>
                <c:pt idx="8616">
                  <c:v>-84.083023071</c:v>
                </c:pt>
                <c:pt idx="8617">
                  <c:v>-83.370895386000001</c:v>
                </c:pt>
                <c:pt idx="8618">
                  <c:v>-83.370895386000001</c:v>
                </c:pt>
                <c:pt idx="8619">
                  <c:v>-83.401390075999998</c:v>
                </c:pt>
                <c:pt idx="8620">
                  <c:v>-84.773666382000002</c:v>
                </c:pt>
                <c:pt idx="8621">
                  <c:v>-86.857398986999996</c:v>
                </c:pt>
                <c:pt idx="8622">
                  <c:v>-86.857398986999996</c:v>
                </c:pt>
                <c:pt idx="8623">
                  <c:v>-83.359519958000007</c:v>
                </c:pt>
                <c:pt idx="8624">
                  <c:v>-83.373977660999998</c:v>
                </c:pt>
                <c:pt idx="8625">
                  <c:v>-83.373977660999998</c:v>
                </c:pt>
                <c:pt idx="8626">
                  <c:v>-85.099609375</c:v>
                </c:pt>
                <c:pt idx="8627">
                  <c:v>-86.142539978000002</c:v>
                </c:pt>
                <c:pt idx="8628">
                  <c:v>-86.453681946000003</c:v>
                </c:pt>
                <c:pt idx="8629">
                  <c:v>-86.453681946000003</c:v>
                </c:pt>
                <c:pt idx="8630">
                  <c:v>-88.781234741000006</c:v>
                </c:pt>
                <c:pt idx="8631">
                  <c:v>-88.901390075999998</c:v>
                </c:pt>
                <c:pt idx="8632">
                  <c:v>-83.373626709000007</c:v>
                </c:pt>
                <c:pt idx="8633">
                  <c:v>-83.373626709000007</c:v>
                </c:pt>
                <c:pt idx="8634">
                  <c:v>-87.710060119999994</c:v>
                </c:pt>
                <c:pt idx="8635">
                  <c:v>-88.051254271999994</c:v>
                </c:pt>
                <c:pt idx="8636">
                  <c:v>-88.051254271999994</c:v>
                </c:pt>
                <c:pt idx="8637">
                  <c:v>-82.642433166999993</c:v>
                </c:pt>
                <c:pt idx="8638">
                  <c:v>-84.365058899000005</c:v>
                </c:pt>
                <c:pt idx="8639">
                  <c:v>-82.501998900999993</c:v>
                </c:pt>
                <c:pt idx="8640">
                  <c:v>-82.501998900999993</c:v>
                </c:pt>
                <c:pt idx="8641">
                  <c:v>-87.891921996999997</c:v>
                </c:pt>
                <c:pt idx="8642">
                  <c:v>-86.217399596999996</c:v>
                </c:pt>
                <c:pt idx="8643">
                  <c:v>-86.217399596999996</c:v>
                </c:pt>
                <c:pt idx="8644">
                  <c:v>-84.487014771000005</c:v>
                </c:pt>
                <c:pt idx="8645">
                  <c:v>-83.265899657999995</c:v>
                </c:pt>
                <c:pt idx="8646">
                  <c:v>-83.265899657999995</c:v>
                </c:pt>
                <c:pt idx="8647">
                  <c:v>-84.218193053999997</c:v>
                </c:pt>
                <c:pt idx="8648">
                  <c:v>-86.818504333000007</c:v>
                </c:pt>
                <c:pt idx="8649">
                  <c:v>-84.268745421999995</c:v>
                </c:pt>
                <c:pt idx="8650">
                  <c:v>-84.268745421999995</c:v>
                </c:pt>
                <c:pt idx="8651">
                  <c:v>-87.776351929</c:v>
                </c:pt>
                <c:pt idx="8652">
                  <c:v>-83.424278259000005</c:v>
                </c:pt>
                <c:pt idx="8653">
                  <c:v>-88.574981688999998</c:v>
                </c:pt>
                <c:pt idx="8654">
                  <c:v>-88.574981688999998</c:v>
                </c:pt>
                <c:pt idx="8655">
                  <c:v>-89.406089782999999</c:v>
                </c:pt>
                <c:pt idx="8656">
                  <c:v>-84.179115295000003</c:v>
                </c:pt>
                <c:pt idx="8657">
                  <c:v>-84.179115295000003</c:v>
                </c:pt>
                <c:pt idx="8658">
                  <c:v>-88.063667296999995</c:v>
                </c:pt>
                <c:pt idx="8659">
                  <c:v>-85.430397033999995</c:v>
                </c:pt>
                <c:pt idx="8660">
                  <c:v>-83.276329040999997</c:v>
                </c:pt>
                <c:pt idx="8661">
                  <c:v>-83.276329040999997</c:v>
                </c:pt>
                <c:pt idx="8662">
                  <c:v>-82.960746764999996</c:v>
                </c:pt>
                <c:pt idx="8663">
                  <c:v>-84.587013244999994</c:v>
                </c:pt>
                <c:pt idx="8664">
                  <c:v>-84.587013244999994</c:v>
                </c:pt>
                <c:pt idx="8665">
                  <c:v>-83.039733886999997</c:v>
                </c:pt>
                <c:pt idx="8666">
                  <c:v>-85.936988830999994</c:v>
                </c:pt>
                <c:pt idx="8667">
                  <c:v>-87.508499146000005</c:v>
                </c:pt>
                <c:pt idx="8668">
                  <c:v>-87.508499146000005</c:v>
                </c:pt>
                <c:pt idx="8669">
                  <c:v>-85.651756286999998</c:v>
                </c:pt>
                <c:pt idx="8670">
                  <c:v>-83.556007385000001</c:v>
                </c:pt>
                <c:pt idx="8671">
                  <c:v>-83.556007385000001</c:v>
                </c:pt>
                <c:pt idx="8672">
                  <c:v>-85.627746582</c:v>
                </c:pt>
                <c:pt idx="8673">
                  <c:v>-82.777503967000001</c:v>
                </c:pt>
                <c:pt idx="8674">
                  <c:v>-84.202865600999999</c:v>
                </c:pt>
                <c:pt idx="8675">
                  <c:v>-84.202865600999999</c:v>
                </c:pt>
                <c:pt idx="8676">
                  <c:v>-83.900733947999996</c:v>
                </c:pt>
                <c:pt idx="8677">
                  <c:v>-83.867698669000006</c:v>
                </c:pt>
                <c:pt idx="8678">
                  <c:v>-83.867698669000006</c:v>
                </c:pt>
                <c:pt idx="8679">
                  <c:v>-84.061790466000005</c:v>
                </c:pt>
                <c:pt idx="8680">
                  <c:v>-83.596023560000006</c:v>
                </c:pt>
                <c:pt idx="8681">
                  <c:v>-84.159683228000006</c:v>
                </c:pt>
                <c:pt idx="8682">
                  <c:v>-84.159683228000006</c:v>
                </c:pt>
                <c:pt idx="8683">
                  <c:v>-84.590454101999995</c:v>
                </c:pt>
                <c:pt idx="8684">
                  <c:v>-87.197204589999998</c:v>
                </c:pt>
                <c:pt idx="8685">
                  <c:v>-87.197204589999998</c:v>
                </c:pt>
                <c:pt idx="8686">
                  <c:v>-84.530784607000001</c:v>
                </c:pt>
                <c:pt idx="8687">
                  <c:v>-84.822723389000004</c:v>
                </c:pt>
                <c:pt idx="8688">
                  <c:v>-89.541175842000001</c:v>
                </c:pt>
                <c:pt idx="8689">
                  <c:v>-89.541175842000001</c:v>
                </c:pt>
                <c:pt idx="8690">
                  <c:v>-84.495971679999997</c:v>
                </c:pt>
                <c:pt idx="8691">
                  <c:v>-84.441078185999999</c:v>
                </c:pt>
                <c:pt idx="8692">
                  <c:v>-84.441078185999999</c:v>
                </c:pt>
                <c:pt idx="8693">
                  <c:v>-84.609375</c:v>
                </c:pt>
                <c:pt idx="8694">
                  <c:v>-87.126075744999994</c:v>
                </c:pt>
                <c:pt idx="8695">
                  <c:v>-84.708473205999994</c:v>
                </c:pt>
                <c:pt idx="8696">
                  <c:v>-84.708473205999994</c:v>
                </c:pt>
                <c:pt idx="8697">
                  <c:v>-83.699851989999999</c:v>
                </c:pt>
                <c:pt idx="8698">
                  <c:v>-87.800346375000004</c:v>
                </c:pt>
                <c:pt idx="8699">
                  <c:v>-87.800346375000004</c:v>
                </c:pt>
                <c:pt idx="8700">
                  <c:v>-86.802009583</c:v>
                </c:pt>
                <c:pt idx="8701">
                  <c:v>-85.915145874000004</c:v>
                </c:pt>
                <c:pt idx="8702">
                  <c:v>-82.794738769999995</c:v>
                </c:pt>
                <c:pt idx="8703">
                  <c:v>-82.794738769999995</c:v>
                </c:pt>
                <c:pt idx="8704">
                  <c:v>-83.684455872000001</c:v>
                </c:pt>
                <c:pt idx="8705">
                  <c:v>-85.362258910999998</c:v>
                </c:pt>
                <c:pt idx="8706">
                  <c:v>-85.362258910999998</c:v>
                </c:pt>
                <c:pt idx="8707">
                  <c:v>-84.883369446000003</c:v>
                </c:pt>
                <c:pt idx="8708">
                  <c:v>-84.405212402000004</c:v>
                </c:pt>
                <c:pt idx="8709">
                  <c:v>-82.770294188999998</c:v>
                </c:pt>
                <c:pt idx="8710">
                  <c:v>-82.770294188999998</c:v>
                </c:pt>
                <c:pt idx="8711">
                  <c:v>-86.692062378000003</c:v>
                </c:pt>
                <c:pt idx="8712">
                  <c:v>-86.413711547999995</c:v>
                </c:pt>
                <c:pt idx="8713">
                  <c:v>-85.844741821</c:v>
                </c:pt>
                <c:pt idx="8714">
                  <c:v>-85.844741821</c:v>
                </c:pt>
                <c:pt idx="8715">
                  <c:v>-84.982048035000005</c:v>
                </c:pt>
                <c:pt idx="8716">
                  <c:v>-84.344696045000006</c:v>
                </c:pt>
                <c:pt idx="8717">
                  <c:v>-84.344696045000006</c:v>
                </c:pt>
                <c:pt idx="8718">
                  <c:v>-85.984916686999995</c:v>
                </c:pt>
                <c:pt idx="8719">
                  <c:v>-86.187477111999996</c:v>
                </c:pt>
                <c:pt idx="8720">
                  <c:v>-86.187477111999996</c:v>
                </c:pt>
                <c:pt idx="8721">
                  <c:v>-87.342231749999996</c:v>
                </c:pt>
                <c:pt idx="8722">
                  <c:v>-85.166183472</c:v>
                </c:pt>
                <c:pt idx="8723">
                  <c:v>-86.043991089000002</c:v>
                </c:pt>
                <c:pt idx="8724">
                  <c:v>-86.043991089000002</c:v>
                </c:pt>
                <c:pt idx="8725">
                  <c:v>-86.26625061</c:v>
                </c:pt>
                <c:pt idx="8726">
                  <c:v>-87.238349915000001</c:v>
                </c:pt>
                <c:pt idx="8727">
                  <c:v>-87.238349915000001</c:v>
                </c:pt>
                <c:pt idx="8728">
                  <c:v>-83.905899047999995</c:v>
                </c:pt>
                <c:pt idx="8729">
                  <c:v>-87.251838684000006</c:v>
                </c:pt>
                <c:pt idx="8730">
                  <c:v>-85.446983337000006</c:v>
                </c:pt>
                <c:pt idx="8731">
                  <c:v>-85.446983337000006</c:v>
                </c:pt>
                <c:pt idx="8732">
                  <c:v>-84.395179748999993</c:v>
                </c:pt>
                <c:pt idx="8733">
                  <c:v>-84.781036377000007</c:v>
                </c:pt>
                <c:pt idx="8734">
                  <c:v>-84.781036377000007</c:v>
                </c:pt>
                <c:pt idx="8735">
                  <c:v>-85.787734985</c:v>
                </c:pt>
                <c:pt idx="8736">
                  <c:v>-90.731925963999998</c:v>
                </c:pt>
                <c:pt idx="8737">
                  <c:v>-85.781394958000007</c:v>
                </c:pt>
                <c:pt idx="8738">
                  <c:v>-85.781394958000007</c:v>
                </c:pt>
                <c:pt idx="8739">
                  <c:v>-84.295120238999999</c:v>
                </c:pt>
                <c:pt idx="8740">
                  <c:v>-82.804565429999997</c:v>
                </c:pt>
                <c:pt idx="8741">
                  <c:v>-86.901405334000003</c:v>
                </c:pt>
                <c:pt idx="8742">
                  <c:v>-86.901405334000003</c:v>
                </c:pt>
                <c:pt idx="8743">
                  <c:v>-88.996635436999995</c:v>
                </c:pt>
                <c:pt idx="8744">
                  <c:v>-84.522827148000005</c:v>
                </c:pt>
                <c:pt idx="8745">
                  <c:v>-84.522827148000005</c:v>
                </c:pt>
                <c:pt idx="8746">
                  <c:v>-86.004226685000006</c:v>
                </c:pt>
                <c:pt idx="8747">
                  <c:v>-86.826667786000002</c:v>
                </c:pt>
                <c:pt idx="8748">
                  <c:v>-86.826667786000002</c:v>
                </c:pt>
                <c:pt idx="8749">
                  <c:v>-84.497810364000003</c:v>
                </c:pt>
                <c:pt idx="8750">
                  <c:v>-84.097023010000001</c:v>
                </c:pt>
                <c:pt idx="8751">
                  <c:v>-82.729431152000004</c:v>
                </c:pt>
                <c:pt idx="8752">
                  <c:v>-82.729431152000004</c:v>
                </c:pt>
                <c:pt idx="8753">
                  <c:v>-86.297859192000004</c:v>
                </c:pt>
                <c:pt idx="8754">
                  <c:v>-85.262870789000004</c:v>
                </c:pt>
                <c:pt idx="8755">
                  <c:v>-85.262870789000004</c:v>
                </c:pt>
                <c:pt idx="8756">
                  <c:v>-82.030776978000006</c:v>
                </c:pt>
                <c:pt idx="8757">
                  <c:v>-86.507530212000006</c:v>
                </c:pt>
                <c:pt idx="8758">
                  <c:v>-82.941436768000003</c:v>
                </c:pt>
                <c:pt idx="8759">
                  <c:v>-82.941436768000003</c:v>
                </c:pt>
                <c:pt idx="8760">
                  <c:v>-84.889656067000004</c:v>
                </c:pt>
                <c:pt idx="8761">
                  <c:v>-84.316589355000005</c:v>
                </c:pt>
                <c:pt idx="8762">
                  <c:v>-84.316589355000005</c:v>
                </c:pt>
                <c:pt idx="8763">
                  <c:v>-87.087150574000006</c:v>
                </c:pt>
                <c:pt idx="8764">
                  <c:v>-87.272834778000004</c:v>
                </c:pt>
                <c:pt idx="8765">
                  <c:v>-86.369544982999997</c:v>
                </c:pt>
                <c:pt idx="8766">
                  <c:v>-86.369544982999997</c:v>
                </c:pt>
                <c:pt idx="8767">
                  <c:v>-86.570854186999995</c:v>
                </c:pt>
                <c:pt idx="8768">
                  <c:v>-87.848915099999999</c:v>
                </c:pt>
                <c:pt idx="8769">
                  <c:v>-89.003158568999993</c:v>
                </c:pt>
                <c:pt idx="8770">
                  <c:v>-89.003158568999993</c:v>
                </c:pt>
                <c:pt idx="8771">
                  <c:v>-84.627929687999995</c:v>
                </c:pt>
                <c:pt idx="8772">
                  <c:v>-86.454879761000001</c:v>
                </c:pt>
                <c:pt idx="8773">
                  <c:v>-86.454879761000001</c:v>
                </c:pt>
                <c:pt idx="8774">
                  <c:v>-83.875907897999994</c:v>
                </c:pt>
                <c:pt idx="8775">
                  <c:v>-84.558418274000005</c:v>
                </c:pt>
                <c:pt idx="8776">
                  <c:v>-87.161094665999997</c:v>
                </c:pt>
                <c:pt idx="8777">
                  <c:v>-87.161094665999997</c:v>
                </c:pt>
                <c:pt idx="8778">
                  <c:v>-85.104476929</c:v>
                </c:pt>
                <c:pt idx="8779">
                  <c:v>-84.265380859000004</c:v>
                </c:pt>
                <c:pt idx="8780">
                  <c:v>-83.258880614999995</c:v>
                </c:pt>
                <c:pt idx="8781">
                  <c:v>-83.258880614999995</c:v>
                </c:pt>
                <c:pt idx="8782">
                  <c:v>-85.749732971</c:v>
                </c:pt>
                <c:pt idx="8783">
                  <c:v>-85.608299255000006</c:v>
                </c:pt>
                <c:pt idx="8784">
                  <c:v>-85.608299255000006</c:v>
                </c:pt>
                <c:pt idx="8785">
                  <c:v>-87.109687804999993</c:v>
                </c:pt>
                <c:pt idx="8786">
                  <c:v>-86.487464904999996</c:v>
                </c:pt>
                <c:pt idx="8787">
                  <c:v>-84.062446593999994</c:v>
                </c:pt>
                <c:pt idx="8788">
                  <c:v>-84.062446593999994</c:v>
                </c:pt>
                <c:pt idx="8789">
                  <c:v>-86.670799255000006</c:v>
                </c:pt>
                <c:pt idx="8790">
                  <c:v>-85.889419556000007</c:v>
                </c:pt>
                <c:pt idx="8791">
                  <c:v>-85.889419556000007</c:v>
                </c:pt>
                <c:pt idx="8792">
                  <c:v>-85.283599854000002</c:v>
                </c:pt>
                <c:pt idx="8793">
                  <c:v>-86.805183411000002</c:v>
                </c:pt>
                <c:pt idx="8794">
                  <c:v>-86.805183411000002</c:v>
                </c:pt>
                <c:pt idx="8795">
                  <c:v>-85.796524047999995</c:v>
                </c:pt>
                <c:pt idx="8796">
                  <c:v>-84.339317321999999</c:v>
                </c:pt>
                <c:pt idx="8797">
                  <c:v>-82.603652953999998</c:v>
                </c:pt>
                <c:pt idx="8798">
                  <c:v>-82.603652953999998</c:v>
                </c:pt>
                <c:pt idx="8799">
                  <c:v>-83.684120178000001</c:v>
                </c:pt>
                <c:pt idx="8800">
                  <c:v>-83.250381469999994</c:v>
                </c:pt>
                <c:pt idx="8801">
                  <c:v>-85.526351929</c:v>
                </c:pt>
                <c:pt idx="8802">
                  <c:v>-85.526351929</c:v>
                </c:pt>
                <c:pt idx="8803">
                  <c:v>-84.075119018999999</c:v>
                </c:pt>
                <c:pt idx="8804">
                  <c:v>-83.406471252000003</c:v>
                </c:pt>
                <c:pt idx="8805">
                  <c:v>-83.406471252000003</c:v>
                </c:pt>
                <c:pt idx="8806">
                  <c:v>-86.407638550000001</c:v>
                </c:pt>
                <c:pt idx="8807">
                  <c:v>-85.402618407999995</c:v>
                </c:pt>
                <c:pt idx="8808">
                  <c:v>-85.076766968000001</c:v>
                </c:pt>
                <c:pt idx="8809">
                  <c:v>-85.076766968000001</c:v>
                </c:pt>
                <c:pt idx="8810">
                  <c:v>-84.426391601999995</c:v>
                </c:pt>
                <c:pt idx="8811">
                  <c:v>-87.957572936999995</c:v>
                </c:pt>
                <c:pt idx="8812">
                  <c:v>-87.957572936999995</c:v>
                </c:pt>
                <c:pt idx="8813">
                  <c:v>-85.299507141000007</c:v>
                </c:pt>
                <c:pt idx="8814">
                  <c:v>-82.697219849000007</c:v>
                </c:pt>
                <c:pt idx="8815">
                  <c:v>-89.059608459000003</c:v>
                </c:pt>
                <c:pt idx="8816">
                  <c:v>-89.059608459000003</c:v>
                </c:pt>
                <c:pt idx="8817">
                  <c:v>-89.198738098000007</c:v>
                </c:pt>
                <c:pt idx="8818">
                  <c:v>-81.816123962000006</c:v>
                </c:pt>
                <c:pt idx="8819">
                  <c:v>-81.816123962000006</c:v>
                </c:pt>
                <c:pt idx="8820">
                  <c:v>-87.949920653999996</c:v>
                </c:pt>
                <c:pt idx="8821">
                  <c:v>-84.955886840999995</c:v>
                </c:pt>
                <c:pt idx="8822">
                  <c:v>-87.192245482999994</c:v>
                </c:pt>
                <c:pt idx="8823">
                  <c:v>-87.192245482999994</c:v>
                </c:pt>
                <c:pt idx="8824">
                  <c:v>-88.260383606000005</c:v>
                </c:pt>
                <c:pt idx="8825">
                  <c:v>-83.555740356000001</c:v>
                </c:pt>
                <c:pt idx="8826">
                  <c:v>-83.555740356000001</c:v>
                </c:pt>
                <c:pt idx="8827">
                  <c:v>-81.659965514999996</c:v>
                </c:pt>
                <c:pt idx="8828">
                  <c:v>-86.613807678000001</c:v>
                </c:pt>
                <c:pt idx="8829">
                  <c:v>-85.044151306000003</c:v>
                </c:pt>
                <c:pt idx="8830">
                  <c:v>-85.044151306000003</c:v>
                </c:pt>
                <c:pt idx="8831">
                  <c:v>-83.303207396999994</c:v>
                </c:pt>
                <c:pt idx="8832">
                  <c:v>-86.371589661000002</c:v>
                </c:pt>
                <c:pt idx="8833">
                  <c:v>-87.228652953999998</c:v>
                </c:pt>
                <c:pt idx="8834">
                  <c:v>-87.228652953999998</c:v>
                </c:pt>
                <c:pt idx="8835">
                  <c:v>-85.163528442</c:v>
                </c:pt>
                <c:pt idx="8836">
                  <c:v>-84.491455078000001</c:v>
                </c:pt>
                <c:pt idx="8837">
                  <c:v>-84.491455078000001</c:v>
                </c:pt>
                <c:pt idx="8838">
                  <c:v>-83.412879943999997</c:v>
                </c:pt>
                <c:pt idx="8839">
                  <c:v>-87.411979674999998</c:v>
                </c:pt>
                <c:pt idx="8840">
                  <c:v>-86.920684813999998</c:v>
                </c:pt>
                <c:pt idx="8841">
                  <c:v>-86.920684813999998</c:v>
                </c:pt>
                <c:pt idx="8842">
                  <c:v>-88.283843993999994</c:v>
                </c:pt>
                <c:pt idx="8843">
                  <c:v>-84.818908691000004</c:v>
                </c:pt>
                <c:pt idx="8844">
                  <c:v>-84.818908691000004</c:v>
                </c:pt>
                <c:pt idx="8845">
                  <c:v>-85.407302856000001</c:v>
                </c:pt>
                <c:pt idx="8846">
                  <c:v>-83.070220946999996</c:v>
                </c:pt>
                <c:pt idx="8847">
                  <c:v>-85.189476013000004</c:v>
                </c:pt>
                <c:pt idx="8848">
                  <c:v>-85.189476013000004</c:v>
                </c:pt>
                <c:pt idx="8849">
                  <c:v>-86.514610290999997</c:v>
                </c:pt>
                <c:pt idx="8850">
                  <c:v>-84.595924377000003</c:v>
                </c:pt>
                <c:pt idx="8851">
                  <c:v>-84.595924377000003</c:v>
                </c:pt>
                <c:pt idx="8852">
                  <c:v>-83.963203429999993</c:v>
                </c:pt>
                <c:pt idx="8853">
                  <c:v>-83.304260253999999</c:v>
                </c:pt>
                <c:pt idx="8854">
                  <c:v>-85.448280334000003</c:v>
                </c:pt>
                <c:pt idx="8855">
                  <c:v>-85.448280334000003</c:v>
                </c:pt>
                <c:pt idx="8856">
                  <c:v>-84.234909058</c:v>
                </c:pt>
                <c:pt idx="8857">
                  <c:v>-82.597999572999996</c:v>
                </c:pt>
                <c:pt idx="8858">
                  <c:v>-82.597999572999996</c:v>
                </c:pt>
                <c:pt idx="8859">
                  <c:v>-84.325691223000007</c:v>
                </c:pt>
                <c:pt idx="8860">
                  <c:v>-84.492034911999994</c:v>
                </c:pt>
                <c:pt idx="8861">
                  <c:v>-87.215080260999997</c:v>
                </c:pt>
                <c:pt idx="8862">
                  <c:v>-87.215080260999997</c:v>
                </c:pt>
                <c:pt idx="8863">
                  <c:v>-86.591117858999993</c:v>
                </c:pt>
                <c:pt idx="8864">
                  <c:v>-84.751876831000004</c:v>
                </c:pt>
                <c:pt idx="8865">
                  <c:v>-84.751876831000004</c:v>
                </c:pt>
                <c:pt idx="8866">
                  <c:v>-86.075798035000005</c:v>
                </c:pt>
                <c:pt idx="8867">
                  <c:v>-85.875938415999997</c:v>
                </c:pt>
                <c:pt idx="8868">
                  <c:v>-86.048873900999993</c:v>
                </c:pt>
                <c:pt idx="8869">
                  <c:v>-86.048873900999993</c:v>
                </c:pt>
                <c:pt idx="8870">
                  <c:v>-83.024650574000006</c:v>
                </c:pt>
                <c:pt idx="8871">
                  <c:v>-85.875968932999996</c:v>
                </c:pt>
                <c:pt idx="8872">
                  <c:v>-85.875968932999996</c:v>
                </c:pt>
                <c:pt idx="8873">
                  <c:v>-82.567398071</c:v>
                </c:pt>
                <c:pt idx="8874">
                  <c:v>-86.361297606999997</c:v>
                </c:pt>
                <c:pt idx="8875">
                  <c:v>-84.291603088000002</c:v>
                </c:pt>
                <c:pt idx="8876">
                  <c:v>-84.291603088000002</c:v>
                </c:pt>
                <c:pt idx="8877">
                  <c:v>-84.011825561999999</c:v>
                </c:pt>
                <c:pt idx="8878">
                  <c:v>-82.938842773000005</c:v>
                </c:pt>
                <c:pt idx="8879">
                  <c:v>-82.938842773000005</c:v>
                </c:pt>
                <c:pt idx="8880">
                  <c:v>-86.793746948000006</c:v>
                </c:pt>
                <c:pt idx="8881">
                  <c:v>-84.811973571999999</c:v>
                </c:pt>
                <c:pt idx="8882">
                  <c:v>-84.314872742000006</c:v>
                </c:pt>
                <c:pt idx="8883">
                  <c:v>-84.314872742000006</c:v>
                </c:pt>
                <c:pt idx="8884">
                  <c:v>-83.400016785000005</c:v>
                </c:pt>
                <c:pt idx="8885">
                  <c:v>-86.800651549999998</c:v>
                </c:pt>
                <c:pt idx="8886">
                  <c:v>-86.800651549999998</c:v>
                </c:pt>
                <c:pt idx="8887">
                  <c:v>-83.89906311</c:v>
                </c:pt>
                <c:pt idx="8888">
                  <c:v>-88.173088074000006</c:v>
                </c:pt>
                <c:pt idx="8889">
                  <c:v>-86.083381653000004</c:v>
                </c:pt>
                <c:pt idx="8890">
                  <c:v>-86.083381653000004</c:v>
                </c:pt>
                <c:pt idx="8891">
                  <c:v>-89.814735412999994</c:v>
                </c:pt>
                <c:pt idx="8892">
                  <c:v>-86.560745238999999</c:v>
                </c:pt>
                <c:pt idx="8893">
                  <c:v>-86.560745238999999</c:v>
                </c:pt>
                <c:pt idx="8894">
                  <c:v>-85.626068114999995</c:v>
                </c:pt>
                <c:pt idx="8895">
                  <c:v>-88.678764342999997</c:v>
                </c:pt>
                <c:pt idx="8896">
                  <c:v>-86.126419067</c:v>
                </c:pt>
                <c:pt idx="8897">
                  <c:v>-86.126419067</c:v>
                </c:pt>
                <c:pt idx="8898">
                  <c:v>-84.439735412999994</c:v>
                </c:pt>
                <c:pt idx="8899">
                  <c:v>-85.746063231999997</c:v>
                </c:pt>
                <c:pt idx="8900">
                  <c:v>-85.746063231999997</c:v>
                </c:pt>
                <c:pt idx="8901">
                  <c:v>-86.286308289000004</c:v>
                </c:pt>
                <c:pt idx="8902">
                  <c:v>-87.517578125</c:v>
                </c:pt>
                <c:pt idx="8903">
                  <c:v>-83.276382446</c:v>
                </c:pt>
                <c:pt idx="8904">
                  <c:v>-83.276382446</c:v>
                </c:pt>
                <c:pt idx="8905">
                  <c:v>-84.001632689999994</c:v>
                </c:pt>
                <c:pt idx="8906">
                  <c:v>-88.033515929999993</c:v>
                </c:pt>
                <c:pt idx="8907">
                  <c:v>-88.033515929999993</c:v>
                </c:pt>
                <c:pt idx="8908">
                  <c:v>-85.365997313999998</c:v>
                </c:pt>
                <c:pt idx="8909">
                  <c:v>-86.038810729999994</c:v>
                </c:pt>
                <c:pt idx="8910">
                  <c:v>-83.961868285999998</c:v>
                </c:pt>
                <c:pt idx="8911">
                  <c:v>-83.961868285999998</c:v>
                </c:pt>
                <c:pt idx="8912">
                  <c:v>-85.026046753000003</c:v>
                </c:pt>
                <c:pt idx="8913">
                  <c:v>-87.328964232999994</c:v>
                </c:pt>
                <c:pt idx="8914">
                  <c:v>-86.849243164000001</c:v>
                </c:pt>
                <c:pt idx="8915">
                  <c:v>-86.849243164000001</c:v>
                </c:pt>
                <c:pt idx="8916">
                  <c:v>-85.201416015999996</c:v>
                </c:pt>
                <c:pt idx="8917">
                  <c:v>-84.724617003999995</c:v>
                </c:pt>
                <c:pt idx="8918">
                  <c:v>-84.724617003999995</c:v>
                </c:pt>
                <c:pt idx="8919">
                  <c:v>-84.004295349000003</c:v>
                </c:pt>
                <c:pt idx="8920">
                  <c:v>-85.475601196</c:v>
                </c:pt>
                <c:pt idx="8921">
                  <c:v>-86.889114379999995</c:v>
                </c:pt>
                <c:pt idx="8922">
                  <c:v>-86.889114379999995</c:v>
                </c:pt>
                <c:pt idx="8923">
                  <c:v>-87.228393554999997</c:v>
                </c:pt>
                <c:pt idx="8924">
                  <c:v>-85.674262999999996</c:v>
                </c:pt>
                <c:pt idx="8925">
                  <c:v>-85.674262999999996</c:v>
                </c:pt>
                <c:pt idx="8926">
                  <c:v>-86.070053100999999</c:v>
                </c:pt>
                <c:pt idx="8927">
                  <c:v>-87.126487732000001</c:v>
                </c:pt>
                <c:pt idx="8928">
                  <c:v>-80.962394713999998</c:v>
                </c:pt>
                <c:pt idx="8929">
                  <c:v>-80.962394713999998</c:v>
                </c:pt>
                <c:pt idx="8930">
                  <c:v>-85.956192017000006</c:v>
                </c:pt>
                <c:pt idx="8931">
                  <c:v>-84.360641478999995</c:v>
                </c:pt>
                <c:pt idx="8932">
                  <c:v>-84.360641478999995</c:v>
                </c:pt>
                <c:pt idx="8933">
                  <c:v>-86.369636536000002</c:v>
                </c:pt>
                <c:pt idx="8934">
                  <c:v>-87.076187133999994</c:v>
                </c:pt>
                <c:pt idx="8935">
                  <c:v>-83.349555968999994</c:v>
                </c:pt>
                <c:pt idx="8936">
                  <c:v>-83.349555968999994</c:v>
                </c:pt>
                <c:pt idx="8937">
                  <c:v>-85.049560546999999</c:v>
                </c:pt>
                <c:pt idx="8938">
                  <c:v>-88.682197571000003</c:v>
                </c:pt>
                <c:pt idx="8939">
                  <c:v>-88.682197571000003</c:v>
                </c:pt>
                <c:pt idx="8940">
                  <c:v>-87.500373839999995</c:v>
                </c:pt>
                <c:pt idx="8941">
                  <c:v>-86.456169127999999</c:v>
                </c:pt>
                <c:pt idx="8942">
                  <c:v>-85.043914795000006</c:v>
                </c:pt>
                <c:pt idx="8943">
                  <c:v>-85.043914795000006</c:v>
                </c:pt>
                <c:pt idx="8944">
                  <c:v>-81.814002990999995</c:v>
                </c:pt>
                <c:pt idx="8945">
                  <c:v>-85.906616210999999</c:v>
                </c:pt>
                <c:pt idx="8946">
                  <c:v>-85.906616210999999</c:v>
                </c:pt>
                <c:pt idx="8947">
                  <c:v>-85.001502990999995</c:v>
                </c:pt>
                <c:pt idx="8948">
                  <c:v>-87.355148314999994</c:v>
                </c:pt>
                <c:pt idx="8949">
                  <c:v>-85.183929442999997</c:v>
                </c:pt>
                <c:pt idx="8950">
                  <c:v>-85.183929442999997</c:v>
                </c:pt>
                <c:pt idx="8951">
                  <c:v>-82.258964539000004</c:v>
                </c:pt>
                <c:pt idx="8952">
                  <c:v>-84.823616028000004</c:v>
                </c:pt>
                <c:pt idx="8953">
                  <c:v>-83.212341308999996</c:v>
                </c:pt>
                <c:pt idx="8954">
                  <c:v>-83.212341308999996</c:v>
                </c:pt>
                <c:pt idx="8955">
                  <c:v>-87.243103027000004</c:v>
                </c:pt>
                <c:pt idx="8956">
                  <c:v>-84.571914672999995</c:v>
                </c:pt>
                <c:pt idx="8957">
                  <c:v>-84.571914672999995</c:v>
                </c:pt>
                <c:pt idx="8958">
                  <c:v>-86.777381896999998</c:v>
                </c:pt>
                <c:pt idx="8959">
                  <c:v>-83.994964600000003</c:v>
                </c:pt>
                <c:pt idx="8960">
                  <c:v>-84.589172363000003</c:v>
                </c:pt>
                <c:pt idx="8961">
                  <c:v>-84.589172363000003</c:v>
                </c:pt>
                <c:pt idx="8962">
                  <c:v>-84.928962708</c:v>
                </c:pt>
                <c:pt idx="8963">
                  <c:v>-84.507347107000001</c:v>
                </c:pt>
                <c:pt idx="8964">
                  <c:v>-84.507347107000001</c:v>
                </c:pt>
                <c:pt idx="8965">
                  <c:v>-84.870208739999995</c:v>
                </c:pt>
                <c:pt idx="8966">
                  <c:v>-84.073799132999994</c:v>
                </c:pt>
                <c:pt idx="8967">
                  <c:v>-87.710281371999997</c:v>
                </c:pt>
                <c:pt idx="8968">
                  <c:v>-87.710281371999997</c:v>
                </c:pt>
                <c:pt idx="8969">
                  <c:v>-85.971527100000003</c:v>
                </c:pt>
                <c:pt idx="8970">
                  <c:v>-87.955917357999994</c:v>
                </c:pt>
                <c:pt idx="8971">
                  <c:v>-87.955917357999994</c:v>
                </c:pt>
                <c:pt idx="8972">
                  <c:v>-87.018592834000003</c:v>
                </c:pt>
                <c:pt idx="8973">
                  <c:v>-88.391845703000001</c:v>
                </c:pt>
                <c:pt idx="8974">
                  <c:v>-88.841735839999998</c:v>
                </c:pt>
                <c:pt idx="8975">
                  <c:v>-88.841735839999998</c:v>
                </c:pt>
                <c:pt idx="8976">
                  <c:v>-85.254096985000004</c:v>
                </c:pt>
                <c:pt idx="8977">
                  <c:v>-84.276580811000002</c:v>
                </c:pt>
                <c:pt idx="8978">
                  <c:v>-84.276580811000002</c:v>
                </c:pt>
                <c:pt idx="8979">
                  <c:v>-85.258232117000006</c:v>
                </c:pt>
                <c:pt idx="8980">
                  <c:v>-85.072868346999996</c:v>
                </c:pt>
                <c:pt idx="8981">
                  <c:v>-88.776885985999996</c:v>
                </c:pt>
                <c:pt idx="8982">
                  <c:v>-88.776885985999996</c:v>
                </c:pt>
                <c:pt idx="8983">
                  <c:v>-85.623504639000004</c:v>
                </c:pt>
                <c:pt idx="8984">
                  <c:v>-86.449958800999994</c:v>
                </c:pt>
                <c:pt idx="8985">
                  <c:v>-86.449958800999994</c:v>
                </c:pt>
                <c:pt idx="8986">
                  <c:v>-85.467964171999995</c:v>
                </c:pt>
                <c:pt idx="8987">
                  <c:v>-86.705383300999998</c:v>
                </c:pt>
                <c:pt idx="8988">
                  <c:v>-85.823989867999998</c:v>
                </c:pt>
                <c:pt idx="8989">
                  <c:v>-85.823989867999998</c:v>
                </c:pt>
                <c:pt idx="8990">
                  <c:v>-83.110374450999998</c:v>
                </c:pt>
                <c:pt idx="8991">
                  <c:v>-81.988777161000002</c:v>
                </c:pt>
                <c:pt idx="8992">
                  <c:v>-81.988777161000002</c:v>
                </c:pt>
                <c:pt idx="8993">
                  <c:v>-85.629310607999997</c:v>
                </c:pt>
                <c:pt idx="8994">
                  <c:v>-88.556861877000003</c:v>
                </c:pt>
                <c:pt idx="8995">
                  <c:v>-84.880325317</c:v>
                </c:pt>
                <c:pt idx="8996">
                  <c:v>-84.880325317</c:v>
                </c:pt>
                <c:pt idx="8997">
                  <c:v>-83.189605713000006</c:v>
                </c:pt>
                <c:pt idx="8998">
                  <c:v>-82.323150635000005</c:v>
                </c:pt>
                <c:pt idx="8999">
                  <c:v>-82.323150635000005</c:v>
                </c:pt>
                <c:pt idx="9000">
                  <c:v>-83.816299438000001</c:v>
                </c:pt>
                <c:pt idx="9001">
                  <c:v>-88.783027649000005</c:v>
                </c:pt>
                <c:pt idx="9002">
                  <c:v>-84.040473938000005</c:v>
                </c:pt>
                <c:pt idx="9003">
                  <c:v>-84.040473938000005</c:v>
                </c:pt>
                <c:pt idx="9004">
                  <c:v>-84.974014281999999</c:v>
                </c:pt>
                <c:pt idx="9005">
                  <c:v>-89.106361389</c:v>
                </c:pt>
                <c:pt idx="9006">
                  <c:v>-89.106361389</c:v>
                </c:pt>
                <c:pt idx="9007">
                  <c:v>-85.346633910999998</c:v>
                </c:pt>
                <c:pt idx="9008">
                  <c:v>-89.550529479999994</c:v>
                </c:pt>
                <c:pt idx="9009">
                  <c:v>-83.043136597</c:v>
                </c:pt>
                <c:pt idx="9010">
                  <c:v>-83.043136597</c:v>
                </c:pt>
                <c:pt idx="9011">
                  <c:v>-85.958587645999998</c:v>
                </c:pt>
                <c:pt idx="9012">
                  <c:v>-85.410331725999995</c:v>
                </c:pt>
                <c:pt idx="9013">
                  <c:v>-85.410331725999995</c:v>
                </c:pt>
                <c:pt idx="9014">
                  <c:v>-84.124328613000003</c:v>
                </c:pt>
                <c:pt idx="9015">
                  <c:v>-85.483535767000006</c:v>
                </c:pt>
                <c:pt idx="9016">
                  <c:v>-85.252799988000007</c:v>
                </c:pt>
                <c:pt idx="9017">
                  <c:v>-85.252799988000007</c:v>
                </c:pt>
                <c:pt idx="9018">
                  <c:v>-83.261787415000001</c:v>
                </c:pt>
                <c:pt idx="9019">
                  <c:v>-86.396736145000006</c:v>
                </c:pt>
                <c:pt idx="9020">
                  <c:v>-84.163093567000004</c:v>
                </c:pt>
                <c:pt idx="9021">
                  <c:v>-84.163093567000004</c:v>
                </c:pt>
                <c:pt idx="9022">
                  <c:v>-85.039558411000002</c:v>
                </c:pt>
                <c:pt idx="9023">
                  <c:v>-86.622253418</c:v>
                </c:pt>
                <c:pt idx="9024">
                  <c:v>-86.622253418</c:v>
                </c:pt>
                <c:pt idx="9025">
                  <c:v>-85.392486571999996</c:v>
                </c:pt>
                <c:pt idx="9026">
                  <c:v>-80.441276549999998</c:v>
                </c:pt>
                <c:pt idx="9027">
                  <c:v>-82.531547545999999</c:v>
                </c:pt>
                <c:pt idx="9028">
                  <c:v>-82.531547545999999</c:v>
                </c:pt>
                <c:pt idx="9029">
                  <c:v>-83.604003906000003</c:v>
                </c:pt>
                <c:pt idx="9030">
                  <c:v>-84.868232727000006</c:v>
                </c:pt>
                <c:pt idx="9031">
                  <c:v>-84.868232727000006</c:v>
                </c:pt>
                <c:pt idx="9032">
                  <c:v>-85.023567200000002</c:v>
                </c:pt>
                <c:pt idx="9033">
                  <c:v>-87.412986755000006</c:v>
                </c:pt>
                <c:pt idx="9034">
                  <c:v>-85.513000488000003</c:v>
                </c:pt>
                <c:pt idx="9035">
                  <c:v>-85.513000488000003</c:v>
                </c:pt>
                <c:pt idx="9036">
                  <c:v>-85.350593567000004</c:v>
                </c:pt>
                <c:pt idx="9037">
                  <c:v>-87.715927124000004</c:v>
                </c:pt>
                <c:pt idx="9038">
                  <c:v>-87.715927124000004</c:v>
                </c:pt>
                <c:pt idx="9039">
                  <c:v>-87.265808105000005</c:v>
                </c:pt>
                <c:pt idx="9040">
                  <c:v>-84.629913329999994</c:v>
                </c:pt>
                <c:pt idx="9041">
                  <c:v>-84.696754455999994</c:v>
                </c:pt>
                <c:pt idx="9042">
                  <c:v>-84.696754455999994</c:v>
                </c:pt>
                <c:pt idx="9043">
                  <c:v>-85.929374695000007</c:v>
                </c:pt>
                <c:pt idx="9044">
                  <c:v>-85.713912964000002</c:v>
                </c:pt>
                <c:pt idx="9045">
                  <c:v>-85.713912964000002</c:v>
                </c:pt>
                <c:pt idx="9046">
                  <c:v>-88.416503906000003</c:v>
                </c:pt>
                <c:pt idx="9047">
                  <c:v>-84.828468322999996</c:v>
                </c:pt>
                <c:pt idx="9048">
                  <c:v>-86.996475219999994</c:v>
                </c:pt>
                <c:pt idx="9049">
                  <c:v>-86.996475219999994</c:v>
                </c:pt>
                <c:pt idx="9050">
                  <c:v>-85.180953978999995</c:v>
                </c:pt>
                <c:pt idx="9051">
                  <c:v>-86.104537964000002</c:v>
                </c:pt>
                <c:pt idx="9052">
                  <c:v>-86.104537964000002</c:v>
                </c:pt>
                <c:pt idx="9053">
                  <c:v>-83.513618468999994</c:v>
                </c:pt>
                <c:pt idx="9054">
                  <c:v>-83.283271790000001</c:v>
                </c:pt>
                <c:pt idx="9055">
                  <c:v>-85.549163817999997</c:v>
                </c:pt>
                <c:pt idx="9056">
                  <c:v>-85.549163817999997</c:v>
                </c:pt>
                <c:pt idx="9057">
                  <c:v>-85.770103454999997</c:v>
                </c:pt>
                <c:pt idx="9058">
                  <c:v>-85.928535460999996</c:v>
                </c:pt>
                <c:pt idx="9059">
                  <c:v>-85.931793213000006</c:v>
                </c:pt>
                <c:pt idx="9060">
                  <c:v>-85.931793213000006</c:v>
                </c:pt>
                <c:pt idx="9061">
                  <c:v>-85.932128906000003</c:v>
                </c:pt>
                <c:pt idx="9062">
                  <c:v>-84.767478943</c:v>
                </c:pt>
                <c:pt idx="9063">
                  <c:v>-84.767478943</c:v>
                </c:pt>
                <c:pt idx="9064">
                  <c:v>-86.180740356000001</c:v>
                </c:pt>
                <c:pt idx="9065">
                  <c:v>-86.021858214999995</c:v>
                </c:pt>
                <c:pt idx="9066">
                  <c:v>-85.816436768000003</c:v>
                </c:pt>
                <c:pt idx="9067">
                  <c:v>-85.816436768000003</c:v>
                </c:pt>
                <c:pt idx="9068">
                  <c:v>-84.287452697999996</c:v>
                </c:pt>
                <c:pt idx="9069">
                  <c:v>-83.098541260000005</c:v>
                </c:pt>
                <c:pt idx="9070">
                  <c:v>-83.098541260000005</c:v>
                </c:pt>
                <c:pt idx="9071">
                  <c:v>-84.931404114000003</c:v>
                </c:pt>
                <c:pt idx="9072">
                  <c:v>-86.092605590999995</c:v>
                </c:pt>
                <c:pt idx="9073">
                  <c:v>-82.645927428999997</c:v>
                </c:pt>
                <c:pt idx="9074">
                  <c:v>-82.645927428999997</c:v>
                </c:pt>
                <c:pt idx="9075">
                  <c:v>-86.874717712000006</c:v>
                </c:pt>
                <c:pt idx="9076">
                  <c:v>-86.443214416999993</c:v>
                </c:pt>
                <c:pt idx="9077">
                  <c:v>-86.443214416999993</c:v>
                </c:pt>
                <c:pt idx="9078">
                  <c:v>-87.931320189999994</c:v>
                </c:pt>
                <c:pt idx="9079">
                  <c:v>-87.988395690999994</c:v>
                </c:pt>
                <c:pt idx="9080">
                  <c:v>-86.383728027000004</c:v>
                </c:pt>
                <c:pt idx="9081">
                  <c:v>-86.383728027000004</c:v>
                </c:pt>
                <c:pt idx="9082">
                  <c:v>-81.845520019999995</c:v>
                </c:pt>
                <c:pt idx="9083">
                  <c:v>-86.725402832</c:v>
                </c:pt>
                <c:pt idx="9084">
                  <c:v>-86.725402832</c:v>
                </c:pt>
                <c:pt idx="9085">
                  <c:v>-87.954177856000001</c:v>
                </c:pt>
                <c:pt idx="9086">
                  <c:v>-88.454078674000002</c:v>
                </c:pt>
                <c:pt idx="9087">
                  <c:v>-84.182182311999995</c:v>
                </c:pt>
                <c:pt idx="9088">
                  <c:v>-84.182182311999995</c:v>
                </c:pt>
                <c:pt idx="9089">
                  <c:v>-85.007965088000006</c:v>
                </c:pt>
                <c:pt idx="9090">
                  <c:v>-85.471755981000001</c:v>
                </c:pt>
                <c:pt idx="9091">
                  <c:v>-85.471755981000001</c:v>
                </c:pt>
                <c:pt idx="9092">
                  <c:v>-84.864479064999998</c:v>
                </c:pt>
                <c:pt idx="9093">
                  <c:v>-82.859390258999994</c:v>
                </c:pt>
                <c:pt idx="9094">
                  <c:v>-83.778419494999994</c:v>
                </c:pt>
                <c:pt idx="9095">
                  <c:v>-83.778419494999994</c:v>
                </c:pt>
                <c:pt idx="9096">
                  <c:v>-85.689781189000001</c:v>
                </c:pt>
                <c:pt idx="9097">
                  <c:v>-87.935974121000001</c:v>
                </c:pt>
                <c:pt idx="9098">
                  <c:v>-87.935974121000001</c:v>
                </c:pt>
                <c:pt idx="9099">
                  <c:v>-83.679588318</c:v>
                </c:pt>
                <c:pt idx="9100">
                  <c:v>-87.432136536000002</c:v>
                </c:pt>
                <c:pt idx="9101">
                  <c:v>-85.617691039999997</c:v>
                </c:pt>
                <c:pt idx="9102">
                  <c:v>-85.617691039999997</c:v>
                </c:pt>
                <c:pt idx="9103">
                  <c:v>-82.405822753999999</c:v>
                </c:pt>
                <c:pt idx="9104">
                  <c:v>-85.415992736999996</c:v>
                </c:pt>
                <c:pt idx="9105">
                  <c:v>-85.415992736999996</c:v>
                </c:pt>
                <c:pt idx="9106">
                  <c:v>-83.425086974999999</c:v>
                </c:pt>
                <c:pt idx="9107">
                  <c:v>-85.152114867999998</c:v>
                </c:pt>
                <c:pt idx="9108">
                  <c:v>-86.039398192999997</c:v>
                </c:pt>
                <c:pt idx="9109">
                  <c:v>-86.039398192999997</c:v>
                </c:pt>
                <c:pt idx="9110">
                  <c:v>-84.222297667999996</c:v>
                </c:pt>
                <c:pt idx="9111">
                  <c:v>-84.146537781000006</c:v>
                </c:pt>
                <c:pt idx="9112">
                  <c:v>-84.146537781000006</c:v>
                </c:pt>
                <c:pt idx="9113">
                  <c:v>-86.891189574999999</c:v>
                </c:pt>
                <c:pt idx="9114">
                  <c:v>-85.611457825000002</c:v>
                </c:pt>
                <c:pt idx="9115">
                  <c:v>-86.086532593000001</c:v>
                </c:pt>
                <c:pt idx="9116">
                  <c:v>-86.086532593000001</c:v>
                </c:pt>
                <c:pt idx="9117">
                  <c:v>-87.008049010999997</c:v>
                </c:pt>
                <c:pt idx="9118">
                  <c:v>-83.152824401999993</c:v>
                </c:pt>
                <c:pt idx="9119">
                  <c:v>-83.152824401999993</c:v>
                </c:pt>
                <c:pt idx="9120">
                  <c:v>-84.835342406999999</c:v>
                </c:pt>
                <c:pt idx="9121">
                  <c:v>-83.287803650000001</c:v>
                </c:pt>
                <c:pt idx="9122">
                  <c:v>-83.921623229999994</c:v>
                </c:pt>
                <c:pt idx="9123">
                  <c:v>-83.921623229999994</c:v>
                </c:pt>
                <c:pt idx="9124">
                  <c:v>-85.148033142000003</c:v>
                </c:pt>
                <c:pt idx="9125">
                  <c:v>-86.336509704999997</c:v>
                </c:pt>
                <c:pt idx="9126">
                  <c:v>-86.336509704999997</c:v>
                </c:pt>
                <c:pt idx="9127">
                  <c:v>-86.796531677000004</c:v>
                </c:pt>
                <c:pt idx="9128">
                  <c:v>-85.314552307</c:v>
                </c:pt>
                <c:pt idx="9129">
                  <c:v>-81.690681458</c:v>
                </c:pt>
                <c:pt idx="9130">
                  <c:v>-81.690681458</c:v>
                </c:pt>
                <c:pt idx="9131">
                  <c:v>-84.694328307999996</c:v>
                </c:pt>
                <c:pt idx="9132">
                  <c:v>-86.920143127000003</c:v>
                </c:pt>
                <c:pt idx="9133">
                  <c:v>-86.920143127000003</c:v>
                </c:pt>
                <c:pt idx="9134">
                  <c:v>-85.743751525999997</c:v>
                </c:pt>
                <c:pt idx="9135">
                  <c:v>-85.644424438000001</c:v>
                </c:pt>
                <c:pt idx="9136">
                  <c:v>-85.384918213000006</c:v>
                </c:pt>
                <c:pt idx="9137">
                  <c:v>-85.384918213000006</c:v>
                </c:pt>
                <c:pt idx="9138">
                  <c:v>-84.474479674999998</c:v>
                </c:pt>
                <c:pt idx="9139">
                  <c:v>-85.121826171999999</c:v>
                </c:pt>
                <c:pt idx="9140">
                  <c:v>-85.382629394999995</c:v>
                </c:pt>
                <c:pt idx="9141">
                  <c:v>-85.382629394999995</c:v>
                </c:pt>
                <c:pt idx="9142">
                  <c:v>-84.497116089000002</c:v>
                </c:pt>
                <c:pt idx="9143">
                  <c:v>-83.494171143000003</c:v>
                </c:pt>
                <c:pt idx="9144">
                  <c:v>-83.494171143000003</c:v>
                </c:pt>
                <c:pt idx="9145">
                  <c:v>-86.219329834000007</c:v>
                </c:pt>
                <c:pt idx="9146">
                  <c:v>-83.502250670999999</c:v>
                </c:pt>
                <c:pt idx="9147">
                  <c:v>-85.365959167</c:v>
                </c:pt>
                <c:pt idx="9148">
                  <c:v>-85.365959167</c:v>
                </c:pt>
                <c:pt idx="9149">
                  <c:v>-86.822677612000007</c:v>
                </c:pt>
                <c:pt idx="9150">
                  <c:v>-83.974853515999996</c:v>
                </c:pt>
                <c:pt idx="9151">
                  <c:v>-83.974853515999996</c:v>
                </c:pt>
                <c:pt idx="9152">
                  <c:v>-84.997833252000007</c:v>
                </c:pt>
                <c:pt idx="9153">
                  <c:v>-83.057098389000004</c:v>
                </c:pt>
                <c:pt idx="9154">
                  <c:v>-86.285957335999996</c:v>
                </c:pt>
                <c:pt idx="9155">
                  <c:v>-86.285957335999996</c:v>
                </c:pt>
                <c:pt idx="9156">
                  <c:v>-85.616798400999997</c:v>
                </c:pt>
                <c:pt idx="9157">
                  <c:v>-84.862838745000005</c:v>
                </c:pt>
                <c:pt idx="9158">
                  <c:v>-84.862838745000005</c:v>
                </c:pt>
                <c:pt idx="9159">
                  <c:v>-84.716537475999999</c:v>
                </c:pt>
                <c:pt idx="9160">
                  <c:v>-89.377906799000002</c:v>
                </c:pt>
                <c:pt idx="9161">
                  <c:v>-85.647644043</c:v>
                </c:pt>
                <c:pt idx="9162">
                  <c:v>-85.647644043</c:v>
                </c:pt>
                <c:pt idx="9163">
                  <c:v>-84.973899841000005</c:v>
                </c:pt>
                <c:pt idx="9164">
                  <c:v>-86.023628235000004</c:v>
                </c:pt>
                <c:pt idx="9165">
                  <c:v>-86.023628235000004</c:v>
                </c:pt>
                <c:pt idx="9166">
                  <c:v>-82.437072753999999</c:v>
                </c:pt>
                <c:pt idx="9167">
                  <c:v>-84.537773131999998</c:v>
                </c:pt>
                <c:pt idx="9168">
                  <c:v>-85.583328246999997</c:v>
                </c:pt>
                <c:pt idx="9169">
                  <c:v>-85.583328246999997</c:v>
                </c:pt>
                <c:pt idx="9170">
                  <c:v>-88.358467102000006</c:v>
                </c:pt>
                <c:pt idx="9171">
                  <c:v>-84.163688660000005</c:v>
                </c:pt>
                <c:pt idx="9172">
                  <c:v>-85.632347107000001</c:v>
                </c:pt>
                <c:pt idx="9173">
                  <c:v>-85.632347107000001</c:v>
                </c:pt>
                <c:pt idx="9174">
                  <c:v>-82.467651367000002</c:v>
                </c:pt>
                <c:pt idx="9175">
                  <c:v>-89.752532959000007</c:v>
                </c:pt>
                <c:pt idx="9176">
                  <c:v>-89.752532959000007</c:v>
                </c:pt>
                <c:pt idx="9177">
                  <c:v>-84.994331360000004</c:v>
                </c:pt>
                <c:pt idx="9178">
                  <c:v>-82.127006531000006</c:v>
                </c:pt>
                <c:pt idx="9179">
                  <c:v>-85.616149902000004</c:v>
                </c:pt>
                <c:pt idx="9180">
                  <c:v>-85.616149902000004</c:v>
                </c:pt>
                <c:pt idx="9181">
                  <c:v>-85.425064086999996</c:v>
                </c:pt>
                <c:pt idx="9182">
                  <c:v>-87.171707153</c:v>
                </c:pt>
                <c:pt idx="9183">
                  <c:v>-87.171707153</c:v>
                </c:pt>
                <c:pt idx="9184">
                  <c:v>-83.794158936000002</c:v>
                </c:pt>
                <c:pt idx="9185">
                  <c:v>-87.512191771999994</c:v>
                </c:pt>
                <c:pt idx="9186">
                  <c:v>-83.665557860999996</c:v>
                </c:pt>
                <c:pt idx="9187">
                  <c:v>-83.665557860999996</c:v>
                </c:pt>
                <c:pt idx="9188">
                  <c:v>-88.547554016000007</c:v>
                </c:pt>
                <c:pt idx="9189">
                  <c:v>-86.658920288000004</c:v>
                </c:pt>
                <c:pt idx="9190">
                  <c:v>-86.658920288000004</c:v>
                </c:pt>
                <c:pt idx="9191">
                  <c:v>-84.039993285999998</c:v>
                </c:pt>
                <c:pt idx="9192">
                  <c:v>-84.948692321999999</c:v>
                </c:pt>
                <c:pt idx="9193">
                  <c:v>-86.422714232999994</c:v>
                </c:pt>
                <c:pt idx="9194">
                  <c:v>-86.422714232999994</c:v>
                </c:pt>
                <c:pt idx="9195">
                  <c:v>-88.270736693999993</c:v>
                </c:pt>
                <c:pt idx="9196">
                  <c:v>-85.309761046999995</c:v>
                </c:pt>
                <c:pt idx="9197">
                  <c:v>-85.309761046999995</c:v>
                </c:pt>
                <c:pt idx="9198">
                  <c:v>-85.782440186000002</c:v>
                </c:pt>
                <c:pt idx="9199">
                  <c:v>-82.777732849000003</c:v>
                </c:pt>
                <c:pt idx="9200">
                  <c:v>-86.626892089999998</c:v>
                </c:pt>
                <c:pt idx="9201">
                  <c:v>-86.626892089999998</c:v>
                </c:pt>
                <c:pt idx="9202">
                  <c:v>-84.811767578000001</c:v>
                </c:pt>
                <c:pt idx="9203">
                  <c:v>-83.145576477000006</c:v>
                </c:pt>
                <c:pt idx="9204">
                  <c:v>-82.859764099000003</c:v>
                </c:pt>
                <c:pt idx="9205">
                  <c:v>-82.859764099000003</c:v>
                </c:pt>
                <c:pt idx="9206">
                  <c:v>-86.594024657999995</c:v>
                </c:pt>
                <c:pt idx="9207">
                  <c:v>-85.618156432999996</c:v>
                </c:pt>
                <c:pt idx="9208">
                  <c:v>-85.618156432999996</c:v>
                </c:pt>
                <c:pt idx="9209">
                  <c:v>-87.848846436000002</c:v>
                </c:pt>
                <c:pt idx="9210">
                  <c:v>-85.940010071000003</c:v>
                </c:pt>
                <c:pt idx="9211">
                  <c:v>-85.753456115999995</c:v>
                </c:pt>
                <c:pt idx="9212">
                  <c:v>-85.753456115999995</c:v>
                </c:pt>
                <c:pt idx="9213">
                  <c:v>-83.747650145999998</c:v>
                </c:pt>
                <c:pt idx="9214">
                  <c:v>-84.035247803000004</c:v>
                </c:pt>
                <c:pt idx="9215">
                  <c:v>-84.035247803000004</c:v>
                </c:pt>
                <c:pt idx="9216">
                  <c:v>-83.955009459999999</c:v>
                </c:pt>
                <c:pt idx="9217">
                  <c:v>-84.087806701999995</c:v>
                </c:pt>
                <c:pt idx="9218">
                  <c:v>-82.696037292</c:v>
                </c:pt>
                <c:pt idx="9219">
                  <c:v>-82.696037292</c:v>
                </c:pt>
                <c:pt idx="9220">
                  <c:v>-82.496932982999994</c:v>
                </c:pt>
                <c:pt idx="9221">
                  <c:v>-84.862945557000003</c:v>
                </c:pt>
                <c:pt idx="9222">
                  <c:v>-84.862945557000003</c:v>
                </c:pt>
                <c:pt idx="9223">
                  <c:v>-83.804855347</c:v>
                </c:pt>
                <c:pt idx="9224">
                  <c:v>-84.522224425999994</c:v>
                </c:pt>
                <c:pt idx="9225">
                  <c:v>-84.743003845000004</c:v>
                </c:pt>
                <c:pt idx="9226">
                  <c:v>-84.743003845000004</c:v>
                </c:pt>
                <c:pt idx="9227">
                  <c:v>-83.725189209000007</c:v>
                </c:pt>
                <c:pt idx="9228">
                  <c:v>-86.073844910000005</c:v>
                </c:pt>
                <c:pt idx="9229">
                  <c:v>-86.073844910000005</c:v>
                </c:pt>
                <c:pt idx="9230">
                  <c:v>-86.836067200000002</c:v>
                </c:pt>
                <c:pt idx="9231">
                  <c:v>-83.789123535000002</c:v>
                </c:pt>
                <c:pt idx="9232">
                  <c:v>-80.939842224000003</c:v>
                </c:pt>
                <c:pt idx="9233">
                  <c:v>-80.939842224000003</c:v>
                </c:pt>
                <c:pt idx="9234">
                  <c:v>-85.894996642999999</c:v>
                </c:pt>
                <c:pt idx="9235">
                  <c:v>-84.5546875</c:v>
                </c:pt>
                <c:pt idx="9236">
                  <c:v>-84.5546875</c:v>
                </c:pt>
                <c:pt idx="9237">
                  <c:v>-84.897201538000004</c:v>
                </c:pt>
                <c:pt idx="9238">
                  <c:v>-86.071983337000006</c:v>
                </c:pt>
                <c:pt idx="9239">
                  <c:v>-86.943580627000003</c:v>
                </c:pt>
                <c:pt idx="9240">
                  <c:v>-86.943580627000003</c:v>
                </c:pt>
                <c:pt idx="9241">
                  <c:v>-87.954643250000004</c:v>
                </c:pt>
                <c:pt idx="9242">
                  <c:v>-85.967308044000006</c:v>
                </c:pt>
                <c:pt idx="9243">
                  <c:v>-85.967308044000006</c:v>
                </c:pt>
                <c:pt idx="9244">
                  <c:v>-86.095886230000005</c:v>
                </c:pt>
                <c:pt idx="9245">
                  <c:v>-85.820503235000004</c:v>
                </c:pt>
                <c:pt idx="9246">
                  <c:v>-84.460144043</c:v>
                </c:pt>
                <c:pt idx="9247">
                  <c:v>-84.460144043</c:v>
                </c:pt>
                <c:pt idx="9248">
                  <c:v>-85.196723938000005</c:v>
                </c:pt>
                <c:pt idx="9249">
                  <c:v>-84.882942200000002</c:v>
                </c:pt>
                <c:pt idx="9250">
                  <c:v>-83.072151184000006</c:v>
                </c:pt>
                <c:pt idx="9251">
                  <c:v>-83.072151184000006</c:v>
                </c:pt>
                <c:pt idx="9252">
                  <c:v>-84.612571716000005</c:v>
                </c:pt>
                <c:pt idx="9253">
                  <c:v>-84.589447020999998</c:v>
                </c:pt>
                <c:pt idx="9254">
                  <c:v>-84.589447020999998</c:v>
                </c:pt>
                <c:pt idx="9255">
                  <c:v>-83.663589478000006</c:v>
                </c:pt>
                <c:pt idx="9256">
                  <c:v>-83.236984253000003</c:v>
                </c:pt>
                <c:pt idx="9257">
                  <c:v>-83.236984253000003</c:v>
                </c:pt>
                <c:pt idx="9258">
                  <c:v>-85.618949889999996</c:v>
                </c:pt>
                <c:pt idx="9259">
                  <c:v>-84.046684264999996</c:v>
                </c:pt>
                <c:pt idx="9260">
                  <c:v>-83.044639587000006</c:v>
                </c:pt>
                <c:pt idx="9261">
                  <c:v>-83.044639587000006</c:v>
                </c:pt>
                <c:pt idx="9262">
                  <c:v>-82.816818237000007</c:v>
                </c:pt>
                <c:pt idx="9263">
                  <c:v>-84.648040770999998</c:v>
                </c:pt>
                <c:pt idx="9264">
                  <c:v>-84.648040770999998</c:v>
                </c:pt>
                <c:pt idx="9265">
                  <c:v>-85.132591247999997</c:v>
                </c:pt>
                <c:pt idx="9266">
                  <c:v>-86.428138732999997</c:v>
                </c:pt>
                <c:pt idx="9267">
                  <c:v>-84.625968932999996</c:v>
                </c:pt>
                <c:pt idx="9268">
                  <c:v>-84.625968932999996</c:v>
                </c:pt>
                <c:pt idx="9269">
                  <c:v>-87.262275696000003</c:v>
                </c:pt>
                <c:pt idx="9270">
                  <c:v>-84.927894592000001</c:v>
                </c:pt>
                <c:pt idx="9271">
                  <c:v>-83.935806274000001</c:v>
                </c:pt>
                <c:pt idx="9272">
                  <c:v>-83.935806274000001</c:v>
                </c:pt>
                <c:pt idx="9273">
                  <c:v>-86.306869507000002</c:v>
                </c:pt>
                <c:pt idx="9274">
                  <c:v>-86.646064757999994</c:v>
                </c:pt>
                <c:pt idx="9275">
                  <c:v>-86.646064757999994</c:v>
                </c:pt>
                <c:pt idx="9276">
                  <c:v>-85.370399474999999</c:v>
                </c:pt>
                <c:pt idx="9277">
                  <c:v>-86.143554687999995</c:v>
                </c:pt>
                <c:pt idx="9278">
                  <c:v>-84.740539550999998</c:v>
                </c:pt>
                <c:pt idx="9279">
                  <c:v>-84.740539550999998</c:v>
                </c:pt>
                <c:pt idx="9280">
                  <c:v>-87.596382141000007</c:v>
                </c:pt>
                <c:pt idx="9281">
                  <c:v>-85.030250549000002</c:v>
                </c:pt>
                <c:pt idx="9282">
                  <c:v>-85.030250549000002</c:v>
                </c:pt>
                <c:pt idx="9283">
                  <c:v>-86.077529906999999</c:v>
                </c:pt>
                <c:pt idx="9284">
                  <c:v>-86.507568359000004</c:v>
                </c:pt>
                <c:pt idx="9285">
                  <c:v>-84.538825989000003</c:v>
                </c:pt>
                <c:pt idx="9286">
                  <c:v>-84.538825989000003</c:v>
                </c:pt>
                <c:pt idx="9287">
                  <c:v>-84.994178771999998</c:v>
                </c:pt>
                <c:pt idx="9288">
                  <c:v>-84.818572997999993</c:v>
                </c:pt>
                <c:pt idx="9289">
                  <c:v>-84.818572997999993</c:v>
                </c:pt>
                <c:pt idx="9290">
                  <c:v>-86.400741577000005</c:v>
                </c:pt>
                <c:pt idx="9291">
                  <c:v>-85.653396606000001</c:v>
                </c:pt>
                <c:pt idx="9292">
                  <c:v>-83.553291321000003</c:v>
                </c:pt>
                <c:pt idx="9293">
                  <c:v>-83.553291321000003</c:v>
                </c:pt>
                <c:pt idx="9294">
                  <c:v>-86.257537842000005</c:v>
                </c:pt>
                <c:pt idx="9295">
                  <c:v>-86.792167664000004</c:v>
                </c:pt>
                <c:pt idx="9296">
                  <c:v>-86.792167664000004</c:v>
                </c:pt>
                <c:pt idx="9297">
                  <c:v>-84.437423706000004</c:v>
                </c:pt>
                <c:pt idx="9298">
                  <c:v>-85.953552246000001</c:v>
                </c:pt>
                <c:pt idx="9299">
                  <c:v>-87.006324767999999</c:v>
                </c:pt>
                <c:pt idx="9300">
                  <c:v>-87.006324767999999</c:v>
                </c:pt>
                <c:pt idx="9301">
                  <c:v>-83.737228393999999</c:v>
                </c:pt>
                <c:pt idx="9302">
                  <c:v>-86.253845214999998</c:v>
                </c:pt>
                <c:pt idx="9303">
                  <c:v>-86.253845214999998</c:v>
                </c:pt>
                <c:pt idx="9304">
                  <c:v>-86.710449218999997</c:v>
                </c:pt>
                <c:pt idx="9305">
                  <c:v>-85.330169678000004</c:v>
                </c:pt>
                <c:pt idx="9306">
                  <c:v>-88.025360106999997</c:v>
                </c:pt>
                <c:pt idx="9307">
                  <c:v>-88.025360106999997</c:v>
                </c:pt>
                <c:pt idx="9308">
                  <c:v>-86.010856627999999</c:v>
                </c:pt>
                <c:pt idx="9309">
                  <c:v>-83.599487304999997</c:v>
                </c:pt>
                <c:pt idx="9310">
                  <c:v>-85.710090636999993</c:v>
                </c:pt>
                <c:pt idx="9311">
                  <c:v>-85.710090636999993</c:v>
                </c:pt>
                <c:pt idx="9312">
                  <c:v>-83.682044982999997</c:v>
                </c:pt>
                <c:pt idx="9313">
                  <c:v>-88.791534424000005</c:v>
                </c:pt>
                <c:pt idx="9314">
                  <c:v>-88.791534424000005</c:v>
                </c:pt>
                <c:pt idx="9315">
                  <c:v>-87.706199646000002</c:v>
                </c:pt>
                <c:pt idx="9316">
                  <c:v>-87.563644409000005</c:v>
                </c:pt>
                <c:pt idx="9317">
                  <c:v>-84.530136107999994</c:v>
                </c:pt>
                <c:pt idx="9318">
                  <c:v>-84.530136107999994</c:v>
                </c:pt>
                <c:pt idx="9319">
                  <c:v>-86.975509643999999</c:v>
                </c:pt>
                <c:pt idx="9320">
                  <c:v>-85.601516724000007</c:v>
                </c:pt>
                <c:pt idx="9321">
                  <c:v>-85.601516724000007</c:v>
                </c:pt>
                <c:pt idx="9322">
                  <c:v>-85.291213988999999</c:v>
                </c:pt>
                <c:pt idx="9323">
                  <c:v>-84.741416931000003</c:v>
                </c:pt>
                <c:pt idx="9324">
                  <c:v>-87.012138367000006</c:v>
                </c:pt>
                <c:pt idx="9325">
                  <c:v>-87.012138367000006</c:v>
                </c:pt>
                <c:pt idx="9326">
                  <c:v>-87.851104735999996</c:v>
                </c:pt>
                <c:pt idx="9327">
                  <c:v>-83.675376892000003</c:v>
                </c:pt>
                <c:pt idx="9328">
                  <c:v>-83.675376892000003</c:v>
                </c:pt>
                <c:pt idx="9329">
                  <c:v>-85.742919921999999</c:v>
                </c:pt>
                <c:pt idx="9330">
                  <c:v>-85.709877014</c:v>
                </c:pt>
                <c:pt idx="9331">
                  <c:v>-85.571281432999996</c:v>
                </c:pt>
                <c:pt idx="9332">
                  <c:v>-85.571281432999996</c:v>
                </c:pt>
                <c:pt idx="9333">
                  <c:v>-84.339469910000005</c:v>
                </c:pt>
                <c:pt idx="9334">
                  <c:v>-87.551071167000003</c:v>
                </c:pt>
                <c:pt idx="9335">
                  <c:v>-87.551071167000003</c:v>
                </c:pt>
                <c:pt idx="9336">
                  <c:v>-82.847503661999994</c:v>
                </c:pt>
                <c:pt idx="9337">
                  <c:v>-87.122016907000003</c:v>
                </c:pt>
                <c:pt idx="9338">
                  <c:v>-85.341362000000004</c:v>
                </c:pt>
                <c:pt idx="9339">
                  <c:v>-85.341362000000004</c:v>
                </c:pt>
                <c:pt idx="9340">
                  <c:v>-85.995162964000002</c:v>
                </c:pt>
                <c:pt idx="9341">
                  <c:v>-84.445922851999995</c:v>
                </c:pt>
                <c:pt idx="9342">
                  <c:v>-84.445922851999995</c:v>
                </c:pt>
                <c:pt idx="9343">
                  <c:v>-84.145904540999993</c:v>
                </c:pt>
                <c:pt idx="9344">
                  <c:v>-83.833885193</c:v>
                </c:pt>
                <c:pt idx="9345">
                  <c:v>-84.677070618000002</c:v>
                </c:pt>
                <c:pt idx="9346">
                  <c:v>-84.677070618000002</c:v>
                </c:pt>
                <c:pt idx="9347">
                  <c:v>-85.228836060000006</c:v>
                </c:pt>
                <c:pt idx="9348">
                  <c:v>-85.318603515999996</c:v>
                </c:pt>
                <c:pt idx="9349">
                  <c:v>-84.035072326999995</c:v>
                </c:pt>
                <c:pt idx="9350">
                  <c:v>-84.035072326999995</c:v>
                </c:pt>
                <c:pt idx="9351">
                  <c:v>-85.928390503000003</c:v>
                </c:pt>
                <c:pt idx="9352">
                  <c:v>-86.017005920000003</c:v>
                </c:pt>
                <c:pt idx="9353">
                  <c:v>-86.017005920000003</c:v>
                </c:pt>
                <c:pt idx="9354">
                  <c:v>-88.074829101999995</c:v>
                </c:pt>
                <c:pt idx="9355">
                  <c:v>-85.055358886999997</c:v>
                </c:pt>
                <c:pt idx="9356">
                  <c:v>-86.276237488000007</c:v>
                </c:pt>
                <c:pt idx="9357">
                  <c:v>-86.276237488000007</c:v>
                </c:pt>
                <c:pt idx="9358">
                  <c:v>-86.435317992999998</c:v>
                </c:pt>
                <c:pt idx="9359">
                  <c:v>-86.679740906000006</c:v>
                </c:pt>
                <c:pt idx="9360">
                  <c:v>-86.679740906000006</c:v>
                </c:pt>
                <c:pt idx="9361">
                  <c:v>-84.145378113000007</c:v>
                </c:pt>
                <c:pt idx="9362">
                  <c:v>-86.012626647999994</c:v>
                </c:pt>
                <c:pt idx="9363">
                  <c:v>-88.685508728000002</c:v>
                </c:pt>
                <c:pt idx="9364">
                  <c:v>-88.685508728000002</c:v>
                </c:pt>
                <c:pt idx="9365">
                  <c:v>-85.611839294000006</c:v>
                </c:pt>
                <c:pt idx="9366">
                  <c:v>-86.678161621000001</c:v>
                </c:pt>
                <c:pt idx="9367">
                  <c:v>-86.678161621000001</c:v>
                </c:pt>
                <c:pt idx="9368">
                  <c:v>-84.31578064</c:v>
                </c:pt>
                <c:pt idx="9369">
                  <c:v>-86.794502257999994</c:v>
                </c:pt>
                <c:pt idx="9370">
                  <c:v>-80.761062621999997</c:v>
                </c:pt>
                <c:pt idx="9371">
                  <c:v>-80.761062621999997</c:v>
                </c:pt>
                <c:pt idx="9372">
                  <c:v>-86.145271300999994</c:v>
                </c:pt>
                <c:pt idx="9373">
                  <c:v>-83.378295898000005</c:v>
                </c:pt>
                <c:pt idx="9374">
                  <c:v>-83.378295898000005</c:v>
                </c:pt>
                <c:pt idx="9375">
                  <c:v>-85.294441223000007</c:v>
                </c:pt>
                <c:pt idx="9376">
                  <c:v>-84.337348938000005</c:v>
                </c:pt>
                <c:pt idx="9377">
                  <c:v>-84.038230896000002</c:v>
                </c:pt>
                <c:pt idx="9378">
                  <c:v>-84.038230896000002</c:v>
                </c:pt>
                <c:pt idx="9379">
                  <c:v>-86.276878357000001</c:v>
                </c:pt>
                <c:pt idx="9380">
                  <c:v>-85.027183532999999</c:v>
                </c:pt>
                <c:pt idx="9381">
                  <c:v>-85.027183532999999</c:v>
                </c:pt>
                <c:pt idx="9382">
                  <c:v>-85.505249023000005</c:v>
                </c:pt>
                <c:pt idx="9383">
                  <c:v>-84.751808166999993</c:v>
                </c:pt>
                <c:pt idx="9384">
                  <c:v>-82.448348999000004</c:v>
                </c:pt>
                <c:pt idx="9385">
                  <c:v>-82.448348999000004</c:v>
                </c:pt>
                <c:pt idx="9386">
                  <c:v>-86.794128418</c:v>
                </c:pt>
                <c:pt idx="9387">
                  <c:v>-88.826904296999999</c:v>
                </c:pt>
                <c:pt idx="9388">
                  <c:v>-84.623428344999994</c:v>
                </c:pt>
                <c:pt idx="9389">
                  <c:v>-84.623428344999994</c:v>
                </c:pt>
                <c:pt idx="9390">
                  <c:v>-83.345970154</c:v>
                </c:pt>
                <c:pt idx="9391">
                  <c:v>-84.834373474000003</c:v>
                </c:pt>
                <c:pt idx="9392">
                  <c:v>-84.834373474000003</c:v>
                </c:pt>
                <c:pt idx="9393">
                  <c:v>-83.609413146999998</c:v>
                </c:pt>
                <c:pt idx="9394">
                  <c:v>-88.017982482999997</c:v>
                </c:pt>
                <c:pt idx="9395">
                  <c:v>-84.097221375000004</c:v>
                </c:pt>
                <c:pt idx="9396">
                  <c:v>-84.097221375000004</c:v>
                </c:pt>
                <c:pt idx="9397">
                  <c:v>-85.116714478000006</c:v>
                </c:pt>
                <c:pt idx="9398">
                  <c:v>-86.722045898000005</c:v>
                </c:pt>
                <c:pt idx="9399">
                  <c:v>-86.722045898000005</c:v>
                </c:pt>
                <c:pt idx="9400">
                  <c:v>-84.806556701999995</c:v>
                </c:pt>
                <c:pt idx="9401">
                  <c:v>-86.160392760999997</c:v>
                </c:pt>
                <c:pt idx="9402">
                  <c:v>-86.160392760999997</c:v>
                </c:pt>
                <c:pt idx="9403">
                  <c:v>-83.772994995000005</c:v>
                </c:pt>
                <c:pt idx="9404">
                  <c:v>-89.475761414000004</c:v>
                </c:pt>
                <c:pt idx="9405">
                  <c:v>-90.004341124999996</c:v>
                </c:pt>
                <c:pt idx="9406">
                  <c:v>-90.004341124999996</c:v>
                </c:pt>
                <c:pt idx="9407">
                  <c:v>-84.597076415999993</c:v>
                </c:pt>
                <c:pt idx="9408">
                  <c:v>-86.985687256000006</c:v>
                </c:pt>
                <c:pt idx="9409">
                  <c:v>-86.985687256000006</c:v>
                </c:pt>
                <c:pt idx="9410">
                  <c:v>-85.650573730000005</c:v>
                </c:pt>
                <c:pt idx="9411">
                  <c:v>-85.196739196999999</c:v>
                </c:pt>
                <c:pt idx="9412">
                  <c:v>-85.531898498999993</c:v>
                </c:pt>
                <c:pt idx="9413">
                  <c:v>-85.531898498999993</c:v>
                </c:pt>
                <c:pt idx="9414">
                  <c:v>-88.169464110999996</c:v>
                </c:pt>
                <c:pt idx="9415">
                  <c:v>-86.058387756000002</c:v>
                </c:pt>
                <c:pt idx="9416">
                  <c:v>-86.058387756000002</c:v>
                </c:pt>
                <c:pt idx="9417">
                  <c:v>-90.321823120000005</c:v>
                </c:pt>
                <c:pt idx="9418">
                  <c:v>-87.428359985</c:v>
                </c:pt>
                <c:pt idx="9419">
                  <c:v>-85.218612671000002</c:v>
                </c:pt>
                <c:pt idx="9420">
                  <c:v>-85.218612671000002</c:v>
                </c:pt>
                <c:pt idx="9421">
                  <c:v>-83.704017639</c:v>
                </c:pt>
                <c:pt idx="9422">
                  <c:v>-80.979705811000002</c:v>
                </c:pt>
                <c:pt idx="9423">
                  <c:v>-80.979705811000002</c:v>
                </c:pt>
                <c:pt idx="9424">
                  <c:v>-86.674774170000006</c:v>
                </c:pt>
                <c:pt idx="9425">
                  <c:v>-85.220642089999998</c:v>
                </c:pt>
                <c:pt idx="9426">
                  <c:v>-86.273490906000006</c:v>
                </c:pt>
                <c:pt idx="9427">
                  <c:v>-86.273490906000006</c:v>
                </c:pt>
                <c:pt idx="9428">
                  <c:v>-89.209266662999994</c:v>
                </c:pt>
                <c:pt idx="9429">
                  <c:v>-83.977905273000005</c:v>
                </c:pt>
                <c:pt idx="9430">
                  <c:v>-83.977905273000005</c:v>
                </c:pt>
                <c:pt idx="9431">
                  <c:v>-84.748825073000006</c:v>
                </c:pt>
                <c:pt idx="9432">
                  <c:v>-85.645721436000002</c:v>
                </c:pt>
                <c:pt idx="9433">
                  <c:v>-85.810340881000002</c:v>
                </c:pt>
                <c:pt idx="9434">
                  <c:v>-85.810340881000002</c:v>
                </c:pt>
                <c:pt idx="9435">
                  <c:v>-83.313270568999997</c:v>
                </c:pt>
                <c:pt idx="9436">
                  <c:v>-83.644264221</c:v>
                </c:pt>
                <c:pt idx="9437">
                  <c:v>-83.644264221</c:v>
                </c:pt>
                <c:pt idx="9438">
                  <c:v>-86.517463684000006</c:v>
                </c:pt>
                <c:pt idx="9439">
                  <c:v>-86.578330993999998</c:v>
                </c:pt>
                <c:pt idx="9440">
                  <c:v>-85.975738524999997</c:v>
                </c:pt>
                <c:pt idx="9441">
                  <c:v>-85.975738524999997</c:v>
                </c:pt>
                <c:pt idx="9442">
                  <c:v>-83.026573181000003</c:v>
                </c:pt>
                <c:pt idx="9443">
                  <c:v>-83.827484131000006</c:v>
                </c:pt>
                <c:pt idx="9444">
                  <c:v>-83.827484131000006</c:v>
                </c:pt>
                <c:pt idx="9445">
                  <c:v>-87.578178406000006</c:v>
                </c:pt>
                <c:pt idx="9446">
                  <c:v>-86.845336914000001</c:v>
                </c:pt>
                <c:pt idx="9447">
                  <c:v>-85.349517821999996</c:v>
                </c:pt>
                <c:pt idx="9448">
                  <c:v>-85.349517821999996</c:v>
                </c:pt>
                <c:pt idx="9449">
                  <c:v>-85.521484375</c:v>
                </c:pt>
                <c:pt idx="9450">
                  <c:v>-83.460998535000002</c:v>
                </c:pt>
                <c:pt idx="9451">
                  <c:v>-83.460998535000002</c:v>
                </c:pt>
                <c:pt idx="9452">
                  <c:v>-85.835456848000007</c:v>
                </c:pt>
                <c:pt idx="9453">
                  <c:v>-84.991218567000004</c:v>
                </c:pt>
                <c:pt idx="9454">
                  <c:v>-83.476745605000005</c:v>
                </c:pt>
                <c:pt idx="9455">
                  <c:v>-83.476745605000005</c:v>
                </c:pt>
                <c:pt idx="9456">
                  <c:v>-83.863815308</c:v>
                </c:pt>
                <c:pt idx="9457">
                  <c:v>-84.456657410000005</c:v>
                </c:pt>
                <c:pt idx="9458">
                  <c:v>-84.456657410000005</c:v>
                </c:pt>
                <c:pt idx="9459">
                  <c:v>-87.098709106000001</c:v>
                </c:pt>
                <c:pt idx="9460">
                  <c:v>-86.559486389</c:v>
                </c:pt>
                <c:pt idx="9461">
                  <c:v>-84.995834350999999</c:v>
                </c:pt>
                <c:pt idx="9462">
                  <c:v>-84.995834350999999</c:v>
                </c:pt>
                <c:pt idx="9463">
                  <c:v>-89.165260314999998</c:v>
                </c:pt>
                <c:pt idx="9464">
                  <c:v>-85.520210266000007</c:v>
                </c:pt>
                <c:pt idx="9465">
                  <c:v>-88.014030457000004</c:v>
                </c:pt>
                <c:pt idx="9466">
                  <c:v>-88.014030457000004</c:v>
                </c:pt>
                <c:pt idx="9467">
                  <c:v>-83.278755188000005</c:v>
                </c:pt>
                <c:pt idx="9468">
                  <c:v>-87.383674622000001</c:v>
                </c:pt>
                <c:pt idx="9469">
                  <c:v>-87.383674622000001</c:v>
                </c:pt>
                <c:pt idx="9470">
                  <c:v>-89.169601439999994</c:v>
                </c:pt>
                <c:pt idx="9471">
                  <c:v>-89.296318053999997</c:v>
                </c:pt>
                <c:pt idx="9472">
                  <c:v>-85.573257446</c:v>
                </c:pt>
                <c:pt idx="9473">
                  <c:v>-85.573257446</c:v>
                </c:pt>
                <c:pt idx="9474">
                  <c:v>-89.386795043999996</c:v>
                </c:pt>
                <c:pt idx="9475">
                  <c:v>-84.466293335000003</c:v>
                </c:pt>
                <c:pt idx="9476">
                  <c:v>-84.466293335000003</c:v>
                </c:pt>
                <c:pt idx="9477">
                  <c:v>-84.913009643999999</c:v>
                </c:pt>
                <c:pt idx="9478">
                  <c:v>-86.510292053000001</c:v>
                </c:pt>
                <c:pt idx="9479">
                  <c:v>-89.958557128999999</c:v>
                </c:pt>
                <c:pt idx="9480">
                  <c:v>-89.958557128999999</c:v>
                </c:pt>
                <c:pt idx="9481">
                  <c:v>-86.614303589000002</c:v>
                </c:pt>
                <c:pt idx="9482">
                  <c:v>-82.176681518999999</c:v>
                </c:pt>
                <c:pt idx="9483">
                  <c:v>-82.176681518999999</c:v>
                </c:pt>
                <c:pt idx="9484">
                  <c:v>-84.214630127000007</c:v>
                </c:pt>
                <c:pt idx="9485">
                  <c:v>-86.782394409000005</c:v>
                </c:pt>
                <c:pt idx="9486">
                  <c:v>-85.873054503999995</c:v>
                </c:pt>
                <c:pt idx="9487">
                  <c:v>-85.873054503999995</c:v>
                </c:pt>
                <c:pt idx="9488">
                  <c:v>-84.308174132999994</c:v>
                </c:pt>
                <c:pt idx="9489">
                  <c:v>-84.568710327000005</c:v>
                </c:pt>
                <c:pt idx="9490">
                  <c:v>-84.568710327000005</c:v>
                </c:pt>
                <c:pt idx="9491">
                  <c:v>-86.655731200999995</c:v>
                </c:pt>
                <c:pt idx="9492">
                  <c:v>-88.245239257999998</c:v>
                </c:pt>
                <c:pt idx="9493">
                  <c:v>-87.065277100000003</c:v>
                </c:pt>
                <c:pt idx="9494">
                  <c:v>-87.065277100000003</c:v>
                </c:pt>
                <c:pt idx="9495">
                  <c:v>-85.743003845000004</c:v>
                </c:pt>
                <c:pt idx="9496">
                  <c:v>-90.206779479999994</c:v>
                </c:pt>
                <c:pt idx="9497">
                  <c:v>-90.206779479999994</c:v>
                </c:pt>
                <c:pt idx="9498">
                  <c:v>-85.317497252999999</c:v>
                </c:pt>
                <c:pt idx="9499">
                  <c:v>-86.012626647999994</c:v>
                </c:pt>
                <c:pt idx="9500">
                  <c:v>-86.340621948000006</c:v>
                </c:pt>
                <c:pt idx="9501">
                  <c:v>-86.340621948000006</c:v>
                </c:pt>
                <c:pt idx="9502">
                  <c:v>-83.308280945000007</c:v>
                </c:pt>
                <c:pt idx="9503">
                  <c:v>-85.705482482999997</c:v>
                </c:pt>
                <c:pt idx="9504">
                  <c:v>-85.705482482999997</c:v>
                </c:pt>
                <c:pt idx="9505">
                  <c:v>-84.218482971</c:v>
                </c:pt>
                <c:pt idx="9506">
                  <c:v>-86.731452942000004</c:v>
                </c:pt>
                <c:pt idx="9507">
                  <c:v>-87.872840881000002</c:v>
                </c:pt>
                <c:pt idx="9508">
                  <c:v>-87.872840881000002</c:v>
                </c:pt>
                <c:pt idx="9509">
                  <c:v>-88.049011230000005</c:v>
                </c:pt>
                <c:pt idx="9510">
                  <c:v>-85.240676879999995</c:v>
                </c:pt>
                <c:pt idx="9511">
                  <c:v>-85.240676879999995</c:v>
                </c:pt>
                <c:pt idx="9512">
                  <c:v>-86.176467896000005</c:v>
                </c:pt>
                <c:pt idx="9513">
                  <c:v>-87.684028624999996</c:v>
                </c:pt>
                <c:pt idx="9514">
                  <c:v>-85.652404785000002</c:v>
                </c:pt>
                <c:pt idx="9515">
                  <c:v>-85.652404785000002</c:v>
                </c:pt>
                <c:pt idx="9516">
                  <c:v>-84.212974548000005</c:v>
                </c:pt>
                <c:pt idx="9517">
                  <c:v>-81.945983886999997</c:v>
                </c:pt>
                <c:pt idx="9518">
                  <c:v>-81.945983886999997</c:v>
                </c:pt>
                <c:pt idx="9519">
                  <c:v>-82.477455139</c:v>
                </c:pt>
                <c:pt idx="9520">
                  <c:v>-83.023254394999995</c:v>
                </c:pt>
                <c:pt idx="9521">
                  <c:v>-85.184921265</c:v>
                </c:pt>
                <c:pt idx="9522">
                  <c:v>-85.184921265</c:v>
                </c:pt>
                <c:pt idx="9523">
                  <c:v>-84.428817749000004</c:v>
                </c:pt>
                <c:pt idx="9524">
                  <c:v>-85.908752441000004</c:v>
                </c:pt>
                <c:pt idx="9525">
                  <c:v>-85.908752441000004</c:v>
                </c:pt>
                <c:pt idx="9526">
                  <c:v>-82.195503235000004</c:v>
                </c:pt>
                <c:pt idx="9527">
                  <c:v>-85.429878235000004</c:v>
                </c:pt>
                <c:pt idx="9528">
                  <c:v>-83.428413391000007</c:v>
                </c:pt>
                <c:pt idx="9529">
                  <c:v>-83.428413391000007</c:v>
                </c:pt>
                <c:pt idx="9530">
                  <c:v>-82.675964355000005</c:v>
                </c:pt>
                <c:pt idx="9531">
                  <c:v>-84.311241150000001</c:v>
                </c:pt>
                <c:pt idx="9532">
                  <c:v>-85.194320679</c:v>
                </c:pt>
                <c:pt idx="9533">
                  <c:v>-85.194320679</c:v>
                </c:pt>
                <c:pt idx="9534">
                  <c:v>-84.978576660000002</c:v>
                </c:pt>
                <c:pt idx="9535">
                  <c:v>-85.485504149999997</c:v>
                </c:pt>
                <c:pt idx="9536">
                  <c:v>-85.485504149999997</c:v>
                </c:pt>
                <c:pt idx="9537">
                  <c:v>-86.084602356000005</c:v>
                </c:pt>
                <c:pt idx="9538">
                  <c:v>-86.074996948000006</c:v>
                </c:pt>
                <c:pt idx="9539">
                  <c:v>-84.369110106999997</c:v>
                </c:pt>
                <c:pt idx="9540">
                  <c:v>-84.369110106999997</c:v>
                </c:pt>
                <c:pt idx="9541">
                  <c:v>-85.338478088000002</c:v>
                </c:pt>
                <c:pt idx="9542">
                  <c:v>-86.574645996000001</c:v>
                </c:pt>
                <c:pt idx="9543">
                  <c:v>-86.574645996000001</c:v>
                </c:pt>
                <c:pt idx="9544">
                  <c:v>-84.294410705999994</c:v>
                </c:pt>
                <c:pt idx="9545">
                  <c:v>-88.518478393999999</c:v>
                </c:pt>
                <c:pt idx="9546">
                  <c:v>-85.460128784000005</c:v>
                </c:pt>
                <c:pt idx="9547">
                  <c:v>-85.460128784000005</c:v>
                </c:pt>
                <c:pt idx="9548">
                  <c:v>-86.378593445000007</c:v>
                </c:pt>
                <c:pt idx="9549">
                  <c:v>-86.502632141000007</c:v>
                </c:pt>
                <c:pt idx="9550">
                  <c:v>-86.502632141000007</c:v>
                </c:pt>
                <c:pt idx="9551">
                  <c:v>-86.467819214000002</c:v>
                </c:pt>
                <c:pt idx="9552">
                  <c:v>-87.806808472</c:v>
                </c:pt>
                <c:pt idx="9553">
                  <c:v>-91.003974915000001</c:v>
                </c:pt>
                <c:pt idx="9554">
                  <c:v>-91.003974915000001</c:v>
                </c:pt>
                <c:pt idx="9555">
                  <c:v>-85.248558044000006</c:v>
                </c:pt>
                <c:pt idx="9556">
                  <c:v>-83.906120299999998</c:v>
                </c:pt>
                <c:pt idx="9557">
                  <c:v>-83.906120299999998</c:v>
                </c:pt>
                <c:pt idx="9558">
                  <c:v>-85.692077636999997</c:v>
                </c:pt>
                <c:pt idx="9559">
                  <c:v>-85.277168274000005</c:v>
                </c:pt>
                <c:pt idx="9560">
                  <c:v>-81.846717834000003</c:v>
                </c:pt>
                <c:pt idx="9561">
                  <c:v>-81.846717834000003</c:v>
                </c:pt>
                <c:pt idx="9562">
                  <c:v>-86.682319641000007</c:v>
                </c:pt>
                <c:pt idx="9563">
                  <c:v>-81.868125915999997</c:v>
                </c:pt>
                <c:pt idx="9564">
                  <c:v>-81.868125915999997</c:v>
                </c:pt>
                <c:pt idx="9565">
                  <c:v>-80.988090514999996</c:v>
                </c:pt>
                <c:pt idx="9566">
                  <c:v>-83.087821959999999</c:v>
                </c:pt>
                <c:pt idx="9567">
                  <c:v>-85.022048949999999</c:v>
                </c:pt>
                <c:pt idx="9568">
                  <c:v>-85.022048949999999</c:v>
                </c:pt>
                <c:pt idx="9569">
                  <c:v>-87.495727539000001</c:v>
                </c:pt>
                <c:pt idx="9570">
                  <c:v>-83.551048279</c:v>
                </c:pt>
                <c:pt idx="9571">
                  <c:v>-83.551048279</c:v>
                </c:pt>
                <c:pt idx="9572">
                  <c:v>-88.053817749000004</c:v>
                </c:pt>
                <c:pt idx="9573">
                  <c:v>-84.894073485999996</c:v>
                </c:pt>
                <c:pt idx="9574">
                  <c:v>-84.936027526999993</c:v>
                </c:pt>
                <c:pt idx="9575">
                  <c:v>-84.936027526999993</c:v>
                </c:pt>
                <c:pt idx="9576">
                  <c:v>-86.469779967999997</c:v>
                </c:pt>
                <c:pt idx="9577">
                  <c:v>-83.310775757000002</c:v>
                </c:pt>
                <c:pt idx="9578">
                  <c:v>-83.310775757000002</c:v>
                </c:pt>
                <c:pt idx="9579">
                  <c:v>-85.886329650999997</c:v>
                </c:pt>
                <c:pt idx="9580">
                  <c:v>-85.032440186000002</c:v>
                </c:pt>
                <c:pt idx="9581">
                  <c:v>-84.438186646000005</c:v>
                </c:pt>
                <c:pt idx="9582">
                  <c:v>-84.438186646000005</c:v>
                </c:pt>
                <c:pt idx="9583">
                  <c:v>-86.653648376000007</c:v>
                </c:pt>
                <c:pt idx="9584">
                  <c:v>-84.826919556000007</c:v>
                </c:pt>
                <c:pt idx="9585">
                  <c:v>-84.826919556000007</c:v>
                </c:pt>
                <c:pt idx="9586">
                  <c:v>-84.288856506000002</c:v>
                </c:pt>
                <c:pt idx="9587">
                  <c:v>-84.051879882999998</c:v>
                </c:pt>
                <c:pt idx="9588">
                  <c:v>-86.342308044000006</c:v>
                </c:pt>
                <c:pt idx="9589">
                  <c:v>-86.342308044000006</c:v>
                </c:pt>
                <c:pt idx="9590">
                  <c:v>-83.567108153999996</c:v>
                </c:pt>
                <c:pt idx="9591">
                  <c:v>-84.690681458</c:v>
                </c:pt>
                <c:pt idx="9592">
                  <c:v>-84.690681458</c:v>
                </c:pt>
                <c:pt idx="9593">
                  <c:v>-84.997665405000006</c:v>
                </c:pt>
                <c:pt idx="9594">
                  <c:v>-84.009429932000003</c:v>
                </c:pt>
                <c:pt idx="9595">
                  <c:v>-82.125663756999998</c:v>
                </c:pt>
                <c:pt idx="9596">
                  <c:v>-82.125663756999998</c:v>
                </c:pt>
                <c:pt idx="9597">
                  <c:v>-84.707450867000006</c:v>
                </c:pt>
                <c:pt idx="9598">
                  <c:v>-88.366119385000005</c:v>
                </c:pt>
                <c:pt idx="9599">
                  <c:v>-86.019065857000001</c:v>
                </c:pt>
                <c:pt idx="9600">
                  <c:v>-86.019065857000001</c:v>
                </c:pt>
                <c:pt idx="9601">
                  <c:v>-84.932258606000005</c:v>
                </c:pt>
                <c:pt idx="9602">
                  <c:v>-87.787574767999999</c:v>
                </c:pt>
                <c:pt idx="9603">
                  <c:v>-87.787574767999999</c:v>
                </c:pt>
                <c:pt idx="9604">
                  <c:v>-85.197799683</c:v>
                </c:pt>
                <c:pt idx="9605">
                  <c:v>-84.870399474999999</c:v>
                </c:pt>
                <c:pt idx="9606">
                  <c:v>-85.999267578000001</c:v>
                </c:pt>
                <c:pt idx="9607">
                  <c:v>-85.999267578000001</c:v>
                </c:pt>
                <c:pt idx="9608">
                  <c:v>-89.885093689000001</c:v>
                </c:pt>
                <c:pt idx="9609">
                  <c:v>-81.584838867000002</c:v>
                </c:pt>
                <c:pt idx="9610">
                  <c:v>-81.584838867000002</c:v>
                </c:pt>
                <c:pt idx="9611">
                  <c:v>-86.639839171999995</c:v>
                </c:pt>
                <c:pt idx="9612">
                  <c:v>-87.201332092000001</c:v>
                </c:pt>
                <c:pt idx="9613">
                  <c:v>-83.570304871000005</c:v>
                </c:pt>
                <c:pt idx="9614">
                  <c:v>-83.570304871000005</c:v>
                </c:pt>
                <c:pt idx="9615">
                  <c:v>-86.629539489999999</c:v>
                </c:pt>
                <c:pt idx="9616">
                  <c:v>-87.080574036000002</c:v>
                </c:pt>
                <c:pt idx="9617">
                  <c:v>-87.080574036000002</c:v>
                </c:pt>
                <c:pt idx="9618">
                  <c:v>-86.815162658999995</c:v>
                </c:pt>
                <c:pt idx="9619">
                  <c:v>-84.697669982999997</c:v>
                </c:pt>
                <c:pt idx="9620">
                  <c:v>-84.688278198000006</c:v>
                </c:pt>
                <c:pt idx="9621">
                  <c:v>-84.688278198000006</c:v>
                </c:pt>
                <c:pt idx="9622">
                  <c:v>-85.526741028000004</c:v>
                </c:pt>
                <c:pt idx="9623">
                  <c:v>-86.794647217000005</c:v>
                </c:pt>
                <c:pt idx="9624">
                  <c:v>-86.794647217000005</c:v>
                </c:pt>
                <c:pt idx="9625">
                  <c:v>-86.452301024999997</c:v>
                </c:pt>
                <c:pt idx="9626">
                  <c:v>-84.015785217000001</c:v>
                </c:pt>
                <c:pt idx="9627">
                  <c:v>-86.133544921999999</c:v>
                </c:pt>
                <c:pt idx="9628">
                  <c:v>-86.133544921999999</c:v>
                </c:pt>
                <c:pt idx="9629">
                  <c:v>-83.888519286999994</c:v>
                </c:pt>
                <c:pt idx="9630">
                  <c:v>-86.416229247999993</c:v>
                </c:pt>
                <c:pt idx="9631">
                  <c:v>-86.416229247999993</c:v>
                </c:pt>
                <c:pt idx="9632">
                  <c:v>-86.325492858999993</c:v>
                </c:pt>
                <c:pt idx="9633">
                  <c:v>-86.291275024000001</c:v>
                </c:pt>
                <c:pt idx="9634">
                  <c:v>-84.907073975000003</c:v>
                </c:pt>
                <c:pt idx="9635">
                  <c:v>-84.907073975000003</c:v>
                </c:pt>
                <c:pt idx="9636">
                  <c:v>-87.629501343000001</c:v>
                </c:pt>
                <c:pt idx="9637">
                  <c:v>-84.630851746000005</c:v>
                </c:pt>
                <c:pt idx="9638">
                  <c:v>-86.560401916999993</c:v>
                </c:pt>
                <c:pt idx="9639">
                  <c:v>-86.560401916999993</c:v>
                </c:pt>
                <c:pt idx="9640">
                  <c:v>-88.448493958</c:v>
                </c:pt>
                <c:pt idx="9641">
                  <c:v>-86.796058654999996</c:v>
                </c:pt>
                <c:pt idx="9642">
                  <c:v>-86.796058654999996</c:v>
                </c:pt>
                <c:pt idx="9643">
                  <c:v>-86.559768676999994</c:v>
                </c:pt>
                <c:pt idx="9644">
                  <c:v>-86.540939331000004</c:v>
                </c:pt>
                <c:pt idx="9645">
                  <c:v>-85.270751953000001</c:v>
                </c:pt>
                <c:pt idx="9646">
                  <c:v>-85.270751953000001</c:v>
                </c:pt>
                <c:pt idx="9647">
                  <c:v>-86.041221618999998</c:v>
                </c:pt>
                <c:pt idx="9648">
                  <c:v>-87.211380004999995</c:v>
                </c:pt>
                <c:pt idx="9649">
                  <c:v>-87.211380004999995</c:v>
                </c:pt>
                <c:pt idx="9650">
                  <c:v>-84.220237732000001</c:v>
                </c:pt>
                <c:pt idx="9651">
                  <c:v>-82.825813292999996</c:v>
                </c:pt>
                <c:pt idx="9652">
                  <c:v>-86.789497374999996</c:v>
                </c:pt>
                <c:pt idx="9653">
                  <c:v>-86.789497374999996</c:v>
                </c:pt>
                <c:pt idx="9654">
                  <c:v>-84.304565429999997</c:v>
                </c:pt>
                <c:pt idx="9655">
                  <c:v>-83.243019103999998</c:v>
                </c:pt>
                <c:pt idx="9656">
                  <c:v>-83.243019103999998</c:v>
                </c:pt>
                <c:pt idx="9657">
                  <c:v>-88.146179199000002</c:v>
                </c:pt>
                <c:pt idx="9658">
                  <c:v>-85.626525878999999</c:v>
                </c:pt>
                <c:pt idx="9659">
                  <c:v>-87.634048461999996</c:v>
                </c:pt>
                <c:pt idx="9660">
                  <c:v>-87.634048461999996</c:v>
                </c:pt>
                <c:pt idx="9661">
                  <c:v>-86.057670592999997</c:v>
                </c:pt>
                <c:pt idx="9662">
                  <c:v>-85.615196228000002</c:v>
                </c:pt>
                <c:pt idx="9663">
                  <c:v>-85.615196228000002</c:v>
                </c:pt>
                <c:pt idx="9664">
                  <c:v>-85.410446167000003</c:v>
                </c:pt>
                <c:pt idx="9665">
                  <c:v>-88.062004088999998</c:v>
                </c:pt>
                <c:pt idx="9666">
                  <c:v>-86.081985474000007</c:v>
                </c:pt>
                <c:pt idx="9667">
                  <c:v>-86.081985474000007</c:v>
                </c:pt>
                <c:pt idx="9668">
                  <c:v>-88.426132202000005</c:v>
                </c:pt>
                <c:pt idx="9669">
                  <c:v>-87.833663939999994</c:v>
                </c:pt>
                <c:pt idx="9670">
                  <c:v>-87.833663939999994</c:v>
                </c:pt>
                <c:pt idx="9671">
                  <c:v>-84.027282714999998</c:v>
                </c:pt>
                <c:pt idx="9672">
                  <c:v>-83.374404906999999</c:v>
                </c:pt>
                <c:pt idx="9673">
                  <c:v>-85.904212951999995</c:v>
                </c:pt>
                <c:pt idx="9674">
                  <c:v>-85.904212951999995</c:v>
                </c:pt>
                <c:pt idx="9675">
                  <c:v>-84.533508300999998</c:v>
                </c:pt>
                <c:pt idx="9676">
                  <c:v>-86.134056091000005</c:v>
                </c:pt>
                <c:pt idx="9677">
                  <c:v>-82.369064331000004</c:v>
                </c:pt>
                <c:pt idx="9678">
                  <c:v>-82.369064331000004</c:v>
                </c:pt>
                <c:pt idx="9679">
                  <c:v>-82.934547424000002</c:v>
                </c:pt>
                <c:pt idx="9680">
                  <c:v>-84.016929626000007</c:v>
                </c:pt>
                <c:pt idx="9681">
                  <c:v>-84.016929626000007</c:v>
                </c:pt>
                <c:pt idx="9682">
                  <c:v>-81.814224242999998</c:v>
                </c:pt>
                <c:pt idx="9683">
                  <c:v>-83.319175720000004</c:v>
                </c:pt>
                <c:pt idx="9684">
                  <c:v>-83.403465271000002</c:v>
                </c:pt>
                <c:pt idx="9685">
                  <c:v>-83.403465271000002</c:v>
                </c:pt>
                <c:pt idx="9686">
                  <c:v>-85.761970520000006</c:v>
                </c:pt>
                <c:pt idx="9687">
                  <c:v>-86.035820006999998</c:v>
                </c:pt>
                <c:pt idx="9688">
                  <c:v>-86.035820006999998</c:v>
                </c:pt>
                <c:pt idx="9689">
                  <c:v>-84.786705017000003</c:v>
                </c:pt>
                <c:pt idx="9690">
                  <c:v>-83.507934570000003</c:v>
                </c:pt>
                <c:pt idx="9691">
                  <c:v>-83.763839722</c:v>
                </c:pt>
                <c:pt idx="9692">
                  <c:v>-83.763839722</c:v>
                </c:pt>
                <c:pt idx="9693">
                  <c:v>-85.512031554999993</c:v>
                </c:pt>
                <c:pt idx="9694">
                  <c:v>-86.367950438999998</c:v>
                </c:pt>
                <c:pt idx="9695">
                  <c:v>-86.367950438999998</c:v>
                </c:pt>
                <c:pt idx="9696">
                  <c:v>-84.899635314999998</c:v>
                </c:pt>
                <c:pt idx="9697">
                  <c:v>-84.821342467999997</c:v>
                </c:pt>
                <c:pt idx="9698">
                  <c:v>-84.821342467999997</c:v>
                </c:pt>
                <c:pt idx="9699">
                  <c:v>-85.532569885000001</c:v>
                </c:pt>
                <c:pt idx="9700">
                  <c:v>-85.076774596999996</c:v>
                </c:pt>
                <c:pt idx="9701">
                  <c:v>-84.409996032999999</c:v>
                </c:pt>
                <c:pt idx="9702">
                  <c:v>-84.409996032999999</c:v>
                </c:pt>
                <c:pt idx="9703">
                  <c:v>-84.764961243000002</c:v>
                </c:pt>
                <c:pt idx="9704">
                  <c:v>-88.257736206000004</c:v>
                </c:pt>
                <c:pt idx="9705">
                  <c:v>-85.507026671999995</c:v>
                </c:pt>
                <c:pt idx="9706">
                  <c:v>-85.507026671999995</c:v>
                </c:pt>
                <c:pt idx="9707">
                  <c:v>-84.535560607999997</c:v>
                </c:pt>
                <c:pt idx="9708">
                  <c:v>-84.202987671000002</c:v>
                </c:pt>
                <c:pt idx="9709">
                  <c:v>-84.202987671000002</c:v>
                </c:pt>
                <c:pt idx="9710">
                  <c:v>-85.314086914000001</c:v>
                </c:pt>
                <c:pt idx="9711">
                  <c:v>-82.570953368999994</c:v>
                </c:pt>
                <c:pt idx="9712">
                  <c:v>-86.026519774999997</c:v>
                </c:pt>
                <c:pt idx="9713">
                  <c:v>-86.026519774999997</c:v>
                </c:pt>
                <c:pt idx="9714">
                  <c:v>-84.927917480000005</c:v>
                </c:pt>
                <c:pt idx="9715">
                  <c:v>-83.030075073000006</c:v>
                </c:pt>
                <c:pt idx="9716">
                  <c:v>-83.030075073000006</c:v>
                </c:pt>
                <c:pt idx="9717">
                  <c:v>-82.940620421999995</c:v>
                </c:pt>
                <c:pt idx="9718">
                  <c:v>-87.502304077000005</c:v>
                </c:pt>
                <c:pt idx="9719">
                  <c:v>-83.663208007999998</c:v>
                </c:pt>
                <c:pt idx="9720">
                  <c:v>-83.663208007999998</c:v>
                </c:pt>
                <c:pt idx="9721">
                  <c:v>-85.476776122999993</c:v>
                </c:pt>
                <c:pt idx="9722">
                  <c:v>-82.774124146000005</c:v>
                </c:pt>
                <c:pt idx="9723">
                  <c:v>-82.774124146000005</c:v>
                </c:pt>
                <c:pt idx="9724">
                  <c:v>-83.975662231000001</c:v>
                </c:pt>
                <c:pt idx="9725">
                  <c:v>-88.549148560000006</c:v>
                </c:pt>
                <c:pt idx="9726">
                  <c:v>-87.492630004999995</c:v>
                </c:pt>
                <c:pt idx="9727">
                  <c:v>-87.492630004999995</c:v>
                </c:pt>
                <c:pt idx="9728">
                  <c:v>-83.271675110000004</c:v>
                </c:pt>
                <c:pt idx="9729">
                  <c:v>-88.665748596</c:v>
                </c:pt>
                <c:pt idx="9730">
                  <c:v>-85.771713257000002</c:v>
                </c:pt>
                <c:pt idx="9731">
                  <c:v>-85.771713257000002</c:v>
                </c:pt>
                <c:pt idx="9732">
                  <c:v>-83.663314818999993</c:v>
                </c:pt>
                <c:pt idx="9733">
                  <c:v>-83.869720459000007</c:v>
                </c:pt>
                <c:pt idx="9734">
                  <c:v>-83.869720459000007</c:v>
                </c:pt>
                <c:pt idx="9735">
                  <c:v>-85.587234496999997</c:v>
                </c:pt>
                <c:pt idx="9736">
                  <c:v>-85.495361328000001</c:v>
                </c:pt>
                <c:pt idx="9737">
                  <c:v>-85.495361328000001</c:v>
                </c:pt>
                <c:pt idx="9738">
                  <c:v>-88.869453429999993</c:v>
                </c:pt>
                <c:pt idx="9739">
                  <c:v>-85.666664123999993</c:v>
                </c:pt>
                <c:pt idx="9740">
                  <c:v>-85.498222350999995</c:v>
                </c:pt>
                <c:pt idx="9741">
                  <c:v>-85.498222350999995</c:v>
                </c:pt>
                <c:pt idx="9742">
                  <c:v>-85.428413391000007</c:v>
                </c:pt>
                <c:pt idx="9743">
                  <c:v>-86.913063049000002</c:v>
                </c:pt>
                <c:pt idx="9744">
                  <c:v>-85.240882873999993</c:v>
                </c:pt>
                <c:pt idx="9745">
                  <c:v>-85.240882873999993</c:v>
                </c:pt>
                <c:pt idx="9746">
                  <c:v>-82.955718993999994</c:v>
                </c:pt>
                <c:pt idx="9747">
                  <c:v>-86.489021300999994</c:v>
                </c:pt>
                <c:pt idx="9748">
                  <c:v>-86.489021300999994</c:v>
                </c:pt>
                <c:pt idx="9749">
                  <c:v>-83.324417113999999</c:v>
                </c:pt>
                <c:pt idx="9750">
                  <c:v>-85.340019225999995</c:v>
                </c:pt>
                <c:pt idx="9751">
                  <c:v>-84.074279785000002</c:v>
                </c:pt>
                <c:pt idx="9752">
                  <c:v>-84.074279785000002</c:v>
                </c:pt>
                <c:pt idx="9753">
                  <c:v>-86.925239563000005</c:v>
                </c:pt>
                <c:pt idx="9754">
                  <c:v>-87.178070067999997</c:v>
                </c:pt>
                <c:pt idx="9755">
                  <c:v>-87.178070067999997</c:v>
                </c:pt>
                <c:pt idx="9756">
                  <c:v>-85.603240967000005</c:v>
                </c:pt>
                <c:pt idx="9757">
                  <c:v>-83.030158997000001</c:v>
                </c:pt>
                <c:pt idx="9758">
                  <c:v>-85.171676636000001</c:v>
                </c:pt>
                <c:pt idx="9759">
                  <c:v>-85.171676636000001</c:v>
                </c:pt>
                <c:pt idx="9760">
                  <c:v>-84.413322449000006</c:v>
                </c:pt>
                <c:pt idx="9761">
                  <c:v>-86.249526978000006</c:v>
                </c:pt>
                <c:pt idx="9762">
                  <c:v>-86.249526978000006</c:v>
                </c:pt>
                <c:pt idx="9763">
                  <c:v>-84.627288817999997</c:v>
                </c:pt>
                <c:pt idx="9764">
                  <c:v>-83.194015503000003</c:v>
                </c:pt>
                <c:pt idx="9765">
                  <c:v>-84.948554993000002</c:v>
                </c:pt>
                <c:pt idx="9766">
                  <c:v>-84.948554993000002</c:v>
                </c:pt>
                <c:pt idx="9767">
                  <c:v>-85.044532775999997</c:v>
                </c:pt>
                <c:pt idx="9768">
                  <c:v>-83.643768311000002</c:v>
                </c:pt>
                <c:pt idx="9769">
                  <c:v>-83.643768311000002</c:v>
                </c:pt>
                <c:pt idx="9770">
                  <c:v>-85.061691284000005</c:v>
                </c:pt>
                <c:pt idx="9771">
                  <c:v>-83.169456482000001</c:v>
                </c:pt>
                <c:pt idx="9772">
                  <c:v>-82.771446228000002</c:v>
                </c:pt>
                <c:pt idx="9773">
                  <c:v>-82.771446228000002</c:v>
                </c:pt>
                <c:pt idx="9774">
                  <c:v>-83.084014893000003</c:v>
                </c:pt>
                <c:pt idx="9775">
                  <c:v>-86.592041015999996</c:v>
                </c:pt>
                <c:pt idx="9776">
                  <c:v>-86.592041015999996</c:v>
                </c:pt>
                <c:pt idx="9777">
                  <c:v>-85.655265807999996</c:v>
                </c:pt>
                <c:pt idx="9778">
                  <c:v>-87.817771911999998</c:v>
                </c:pt>
                <c:pt idx="9779">
                  <c:v>-81.894279479999994</c:v>
                </c:pt>
                <c:pt idx="9780">
                  <c:v>-81.894279479999994</c:v>
                </c:pt>
                <c:pt idx="9781">
                  <c:v>-83.805213928000001</c:v>
                </c:pt>
                <c:pt idx="9782">
                  <c:v>-85.653785705999994</c:v>
                </c:pt>
                <c:pt idx="9783">
                  <c:v>-85.653785705999994</c:v>
                </c:pt>
                <c:pt idx="9784">
                  <c:v>-82.770843506000006</c:v>
                </c:pt>
                <c:pt idx="9785">
                  <c:v>-88.058799743999998</c:v>
                </c:pt>
                <c:pt idx="9786">
                  <c:v>-85.896850585999999</c:v>
                </c:pt>
                <c:pt idx="9787">
                  <c:v>-85.896850585999999</c:v>
                </c:pt>
                <c:pt idx="9788">
                  <c:v>-85.335502625000004</c:v>
                </c:pt>
                <c:pt idx="9789">
                  <c:v>-82.834991454999994</c:v>
                </c:pt>
                <c:pt idx="9790">
                  <c:v>-82.834991454999994</c:v>
                </c:pt>
                <c:pt idx="9791">
                  <c:v>-84.133598328000005</c:v>
                </c:pt>
                <c:pt idx="9792">
                  <c:v>-85.709220885999997</c:v>
                </c:pt>
                <c:pt idx="9793">
                  <c:v>-84.350410460999996</c:v>
                </c:pt>
                <c:pt idx="9794">
                  <c:v>-84.350410460999996</c:v>
                </c:pt>
                <c:pt idx="9795">
                  <c:v>-83.716430664000001</c:v>
                </c:pt>
                <c:pt idx="9796">
                  <c:v>-82.285179138000004</c:v>
                </c:pt>
                <c:pt idx="9797">
                  <c:v>-82.285179138000004</c:v>
                </c:pt>
                <c:pt idx="9798">
                  <c:v>-86.525283813000001</c:v>
                </c:pt>
                <c:pt idx="9799">
                  <c:v>-85.041389464999995</c:v>
                </c:pt>
                <c:pt idx="9800">
                  <c:v>-85.558944702000005</c:v>
                </c:pt>
                <c:pt idx="9801">
                  <c:v>-85.558944702000005</c:v>
                </c:pt>
                <c:pt idx="9802">
                  <c:v>-88.350402832</c:v>
                </c:pt>
                <c:pt idx="9803">
                  <c:v>-82.974822997999993</c:v>
                </c:pt>
                <c:pt idx="9804">
                  <c:v>-82.974822997999993</c:v>
                </c:pt>
                <c:pt idx="9805">
                  <c:v>-86.814796447999996</c:v>
                </c:pt>
                <c:pt idx="9806">
                  <c:v>-85.263862610000004</c:v>
                </c:pt>
                <c:pt idx="9807">
                  <c:v>-84.033287048000005</c:v>
                </c:pt>
                <c:pt idx="9808">
                  <c:v>-84.033287048000005</c:v>
                </c:pt>
                <c:pt idx="9809">
                  <c:v>-86.024475097999996</c:v>
                </c:pt>
                <c:pt idx="9810">
                  <c:v>-84.727981567</c:v>
                </c:pt>
                <c:pt idx="9811">
                  <c:v>-86.122436523000005</c:v>
                </c:pt>
                <c:pt idx="9812">
                  <c:v>-86.122436523000005</c:v>
                </c:pt>
                <c:pt idx="9813">
                  <c:v>-84.152168274000005</c:v>
                </c:pt>
                <c:pt idx="9814">
                  <c:v>-87.112709045000003</c:v>
                </c:pt>
                <c:pt idx="9815">
                  <c:v>-87.112709045000003</c:v>
                </c:pt>
                <c:pt idx="9816">
                  <c:v>-84.500022888000004</c:v>
                </c:pt>
                <c:pt idx="9817">
                  <c:v>-86.712455750000004</c:v>
                </c:pt>
                <c:pt idx="9818">
                  <c:v>-85.975456238000007</c:v>
                </c:pt>
                <c:pt idx="9819">
                  <c:v>-85.975456238000007</c:v>
                </c:pt>
                <c:pt idx="9820">
                  <c:v>-84.112220764</c:v>
                </c:pt>
                <c:pt idx="9821">
                  <c:v>-85.031776428000001</c:v>
                </c:pt>
                <c:pt idx="9822">
                  <c:v>-85.031776428000001</c:v>
                </c:pt>
                <c:pt idx="9823">
                  <c:v>-85.358779906999999</c:v>
                </c:pt>
                <c:pt idx="9824">
                  <c:v>-82.405227660999998</c:v>
                </c:pt>
                <c:pt idx="9825">
                  <c:v>-83.603630065999994</c:v>
                </c:pt>
                <c:pt idx="9826">
                  <c:v>-83.603630065999994</c:v>
                </c:pt>
                <c:pt idx="9827">
                  <c:v>-88.992301940999994</c:v>
                </c:pt>
                <c:pt idx="9828">
                  <c:v>-84.908966063999998</c:v>
                </c:pt>
                <c:pt idx="9829">
                  <c:v>-84.908966063999998</c:v>
                </c:pt>
                <c:pt idx="9830">
                  <c:v>-89.024940490999995</c:v>
                </c:pt>
                <c:pt idx="9831">
                  <c:v>-84.643226623999993</c:v>
                </c:pt>
                <c:pt idx="9832">
                  <c:v>-85.562408446999996</c:v>
                </c:pt>
                <c:pt idx="9833">
                  <c:v>-85.562408446999996</c:v>
                </c:pt>
                <c:pt idx="9834">
                  <c:v>-85.315216063999998</c:v>
                </c:pt>
                <c:pt idx="9835">
                  <c:v>-85.511474609000004</c:v>
                </c:pt>
                <c:pt idx="9836">
                  <c:v>-85.511474609000004</c:v>
                </c:pt>
                <c:pt idx="9837">
                  <c:v>-88.413352966000005</c:v>
                </c:pt>
                <c:pt idx="9838">
                  <c:v>-84.492538452000005</c:v>
                </c:pt>
                <c:pt idx="9839">
                  <c:v>-89.557868958</c:v>
                </c:pt>
                <c:pt idx="9840">
                  <c:v>-89.557868958</c:v>
                </c:pt>
                <c:pt idx="9841">
                  <c:v>-84.922996521000002</c:v>
                </c:pt>
                <c:pt idx="9842">
                  <c:v>-83.847312927000004</c:v>
                </c:pt>
                <c:pt idx="9843">
                  <c:v>-83.847312927000004</c:v>
                </c:pt>
                <c:pt idx="9844">
                  <c:v>-85.927040099999999</c:v>
                </c:pt>
                <c:pt idx="9845">
                  <c:v>-86.802459717000005</c:v>
                </c:pt>
                <c:pt idx="9846">
                  <c:v>-85.011833190999994</c:v>
                </c:pt>
                <c:pt idx="9847">
                  <c:v>-85.011833190999994</c:v>
                </c:pt>
                <c:pt idx="9848">
                  <c:v>-84.741569518999995</c:v>
                </c:pt>
                <c:pt idx="9849">
                  <c:v>-84.460586547999995</c:v>
                </c:pt>
                <c:pt idx="9850">
                  <c:v>-84.460586547999995</c:v>
                </c:pt>
                <c:pt idx="9851">
                  <c:v>-82.749748229999994</c:v>
                </c:pt>
                <c:pt idx="9852">
                  <c:v>-85.266761779999996</c:v>
                </c:pt>
                <c:pt idx="9853">
                  <c:v>-86.143440247000001</c:v>
                </c:pt>
                <c:pt idx="9854">
                  <c:v>-86.143440247000001</c:v>
                </c:pt>
                <c:pt idx="9855">
                  <c:v>-84.773963928000001</c:v>
                </c:pt>
                <c:pt idx="9856">
                  <c:v>-83.076843261999997</c:v>
                </c:pt>
                <c:pt idx="9857">
                  <c:v>-83.076843261999997</c:v>
                </c:pt>
                <c:pt idx="9858">
                  <c:v>-84.999389648000005</c:v>
                </c:pt>
                <c:pt idx="9859">
                  <c:v>-88.557212829999997</c:v>
                </c:pt>
                <c:pt idx="9860">
                  <c:v>-87.802978515999996</c:v>
                </c:pt>
                <c:pt idx="9861">
                  <c:v>-87.802978515999996</c:v>
                </c:pt>
                <c:pt idx="9862">
                  <c:v>-84.113899231000005</c:v>
                </c:pt>
                <c:pt idx="9863">
                  <c:v>-84.525108337000006</c:v>
                </c:pt>
                <c:pt idx="9864">
                  <c:v>-84.525108337000006</c:v>
                </c:pt>
                <c:pt idx="9865">
                  <c:v>-85.350654602000006</c:v>
                </c:pt>
                <c:pt idx="9866">
                  <c:v>-82.806678771999998</c:v>
                </c:pt>
                <c:pt idx="9867">
                  <c:v>-86.297256469999994</c:v>
                </c:pt>
                <c:pt idx="9868">
                  <c:v>-86.297256469999994</c:v>
                </c:pt>
                <c:pt idx="9869">
                  <c:v>-86.082679748999993</c:v>
                </c:pt>
                <c:pt idx="9870">
                  <c:v>-83.421333313000005</c:v>
                </c:pt>
                <c:pt idx="9871">
                  <c:v>-85.184761046999995</c:v>
                </c:pt>
                <c:pt idx="9872">
                  <c:v>-85.184761046999995</c:v>
                </c:pt>
                <c:pt idx="9873">
                  <c:v>-85.456848144999995</c:v>
                </c:pt>
                <c:pt idx="9874">
                  <c:v>-81.838905334000003</c:v>
                </c:pt>
                <c:pt idx="9875">
                  <c:v>-81.838905334000003</c:v>
                </c:pt>
                <c:pt idx="9876">
                  <c:v>-83.965797424000002</c:v>
                </c:pt>
                <c:pt idx="9877">
                  <c:v>-86.165679932000003</c:v>
                </c:pt>
                <c:pt idx="9878">
                  <c:v>-84.119735718000001</c:v>
                </c:pt>
                <c:pt idx="9879">
                  <c:v>-84.119735718000001</c:v>
                </c:pt>
                <c:pt idx="9880">
                  <c:v>-84.933837890999996</c:v>
                </c:pt>
                <c:pt idx="9881">
                  <c:v>-87.108985900999997</c:v>
                </c:pt>
                <c:pt idx="9882">
                  <c:v>-87.108985900999997</c:v>
                </c:pt>
                <c:pt idx="9883">
                  <c:v>-84.829788207999997</c:v>
                </c:pt>
                <c:pt idx="9884">
                  <c:v>-81.719528198000006</c:v>
                </c:pt>
                <c:pt idx="9885">
                  <c:v>-88.632545471</c:v>
                </c:pt>
                <c:pt idx="9886">
                  <c:v>-88.632545471</c:v>
                </c:pt>
                <c:pt idx="9887">
                  <c:v>-84.359802246000001</c:v>
                </c:pt>
                <c:pt idx="9888">
                  <c:v>-87.690376282000003</c:v>
                </c:pt>
                <c:pt idx="9889">
                  <c:v>-87.690376282000003</c:v>
                </c:pt>
                <c:pt idx="9890">
                  <c:v>-84.172187804999993</c:v>
                </c:pt>
                <c:pt idx="9891">
                  <c:v>-85.090560913000004</c:v>
                </c:pt>
                <c:pt idx="9892">
                  <c:v>-87.780441284000005</c:v>
                </c:pt>
                <c:pt idx="9893">
                  <c:v>-87.780441284000005</c:v>
                </c:pt>
                <c:pt idx="9894">
                  <c:v>-84.252410889000004</c:v>
                </c:pt>
                <c:pt idx="9895">
                  <c:v>-81.435333252000007</c:v>
                </c:pt>
                <c:pt idx="9896">
                  <c:v>-81.435333252000007</c:v>
                </c:pt>
                <c:pt idx="9897">
                  <c:v>-87.521888732999997</c:v>
                </c:pt>
                <c:pt idx="9898">
                  <c:v>-84.757324218999997</c:v>
                </c:pt>
                <c:pt idx="9899">
                  <c:v>-83.969741821</c:v>
                </c:pt>
                <c:pt idx="9900">
                  <c:v>-83.969741821</c:v>
                </c:pt>
                <c:pt idx="9901">
                  <c:v>-85.687873839999995</c:v>
                </c:pt>
                <c:pt idx="9902">
                  <c:v>-85.553604125999996</c:v>
                </c:pt>
                <c:pt idx="9903">
                  <c:v>-85.553604125999996</c:v>
                </c:pt>
                <c:pt idx="9904">
                  <c:v>-83.120048522999994</c:v>
                </c:pt>
                <c:pt idx="9905">
                  <c:v>-84.371871948000006</c:v>
                </c:pt>
                <c:pt idx="9906">
                  <c:v>-83.972892760999997</c:v>
                </c:pt>
                <c:pt idx="9907">
                  <c:v>-83.972892760999997</c:v>
                </c:pt>
                <c:pt idx="9908">
                  <c:v>-86.529197693</c:v>
                </c:pt>
                <c:pt idx="9909">
                  <c:v>-84.288581848000007</c:v>
                </c:pt>
                <c:pt idx="9910">
                  <c:v>-84.288581848000007</c:v>
                </c:pt>
                <c:pt idx="9911">
                  <c:v>-86.921028136999993</c:v>
                </c:pt>
                <c:pt idx="9912">
                  <c:v>-85.358177185000002</c:v>
                </c:pt>
                <c:pt idx="9913">
                  <c:v>-85.390853882000002</c:v>
                </c:pt>
                <c:pt idx="9914">
                  <c:v>-85.390853882000002</c:v>
                </c:pt>
                <c:pt idx="9915">
                  <c:v>-86.407142639</c:v>
                </c:pt>
                <c:pt idx="9916">
                  <c:v>-83.933563231999997</c:v>
                </c:pt>
                <c:pt idx="9917">
                  <c:v>-86.723114014000004</c:v>
                </c:pt>
                <c:pt idx="9918">
                  <c:v>-86.723114014000004</c:v>
                </c:pt>
                <c:pt idx="9919">
                  <c:v>-85.368103027000004</c:v>
                </c:pt>
                <c:pt idx="9920">
                  <c:v>-83.372413635000001</c:v>
                </c:pt>
                <c:pt idx="9921">
                  <c:v>-83.372413635000001</c:v>
                </c:pt>
                <c:pt idx="9922">
                  <c:v>-84.230537415000001</c:v>
                </c:pt>
                <c:pt idx="9923">
                  <c:v>-82.994422912999994</c:v>
                </c:pt>
                <c:pt idx="9924">
                  <c:v>-85.145957946999999</c:v>
                </c:pt>
                <c:pt idx="9925">
                  <c:v>-85.145957946999999</c:v>
                </c:pt>
                <c:pt idx="9926">
                  <c:v>-87.756370544000006</c:v>
                </c:pt>
                <c:pt idx="9927">
                  <c:v>-83.527328491000006</c:v>
                </c:pt>
                <c:pt idx="9928">
                  <c:v>-83.527328491000006</c:v>
                </c:pt>
                <c:pt idx="9929">
                  <c:v>-88.653747558999996</c:v>
                </c:pt>
                <c:pt idx="9930">
                  <c:v>-86.905250549000002</c:v>
                </c:pt>
                <c:pt idx="9931">
                  <c:v>-87.091567992999998</c:v>
                </c:pt>
                <c:pt idx="9932">
                  <c:v>-87.091567992999998</c:v>
                </c:pt>
                <c:pt idx="9933">
                  <c:v>-87.306121825999995</c:v>
                </c:pt>
                <c:pt idx="9934">
                  <c:v>-84.285125731999997</c:v>
                </c:pt>
                <c:pt idx="9935">
                  <c:v>-84.285125731999997</c:v>
                </c:pt>
                <c:pt idx="9936">
                  <c:v>-82.665428161999998</c:v>
                </c:pt>
                <c:pt idx="9937">
                  <c:v>-87.649185181000007</c:v>
                </c:pt>
                <c:pt idx="9938">
                  <c:v>-86.318786621000001</c:v>
                </c:pt>
                <c:pt idx="9939">
                  <c:v>-86.318786621000001</c:v>
                </c:pt>
                <c:pt idx="9940">
                  <c:v>-86.965011597</c:v>
                </c:pt>
                <c:pt idx="9941">
                  <c:v>-83.306152343999997</c:v>
                </c:pt>
                <c:pt idx="9942">
                  <c:v>-83.306152343999997</c:v>
                </c:pt>
                <c:pt idx="9943">
                  <c:v>-83.046325683999996</c:v>
                </c:pt>
                <c:pt idx="9944">
                  <c:v>-84.784393311000002</c:v>
                </c:pt>
                <c:pt idx="9945">
                  <c:v>-85.340515136999997</c:v>
                </c:pt>
                <c:pt idx="9946">
                  <c:v>-85.340515136999997</c:v>
                </c:pt>
                <c:pt idx="9947">
                  <c:v>-83.700195312999995</c:v>
                </c:pt>
                <c:pt idx="9948">
                  <c:v>-86.714706421000002</c:v>
                </c:pt>
                <c:pt idx="9949">
                  <c:v>-86.714706421000002</c:v>
                </c:pt>
                <c:pt idx="9950">
                  <c:v>-84.660598754999995</c:v>
                </c:pt>
                <c:pt idx="9951">
                  <c:v>-86.092742920000006</c:v>
                </c:pt>
                <c:pt idx="9952">
                  <c:v>-86.907676696999999</c:v>
                </c:pt>
                <c:pt idx="9953">
                  <c:v>-86.907676696999999</c:v>
                </c:pt>
                <c:pt idx="9954">
                  <c:v>-84.410110474000007</c:v>
                </c:pt>
                <c:pt idx="9955">
                  <c:v>-88.376846313000001</c:v>
                </c:pt>
                <c:pt idx="9956">
                  <c:v>-84.121429442999997</c:v>
                </c:pt>
                <c:pt idx="9957">
                  <c:v>-84.121429442999997</c:v>
                </c:pt>
                <c:pt idx="9958">
                  <c:v>-83.453201293999996</c:v>
                </c:pt>
                <c:pt idx="9959">
                  <c:v>-84.593864440999994</c:v>
                </c:pt>
                <c:pt idx="9960">
                  <c:v>-84.593864440999994</c:v>
                </c:pt>
                <c:pt idx="9961">
                  <c:v>-88.840538025000001</c:v>
                </c:pt>
                <c:pt idx="9962">
                  <c:v>-82.805366516000007</c:v>
                </c:pt>
                <c:pt idx="9963">
                  <c:v>-82.551025390999996</c:v>
                </c:pt>
                <c:pt idx="9964">
                  <c:v>-82.551025390999996</c:v>
                </c:pt>
                <c:pt idx="9965">
                  <c:v>-86.820716857999997</c:v>
                </c:pt>
                <c:pt idx="9966">
                  <c:v>-89.070945739999999</c:v>
                </c:pt>
                <c:pt idx="9967">
                  <c:v>-89.070945739999999</c:v>
                </c:pt>
                <c:pt idx="9968">
                  <c:v>-83.339607239000003</c:v>
                </c:pt>
                <c:pt idx="9969">
                  <c:v>-84.661193847999996</c:v>
                </c:pt>
                <c:pt idx="9970">
                  <c:v>-87.808830260999997</c:v>
                </c:pt>
                <c:pt idx="9971">
                  <c:v>-87.808830260999997</c:v>
                </c:pt>
                <c:pt idx="9972">
                  <c:v>-89.322868346999996</c:v>
                </c:pt>
                <c:pt idx="9973">
                  <c:v>-86.101547241000006</c:v>
                </c:pt>
                <c:pt idx="9974">
                  <c:v>-86.101547241000006</c:v>
                </c:pt>
                <c:pt idx="9975">
                  <c:v>-84.304679871000005</c:v>
                </c:pt>
                <c:pt idx="9976">
                  <c:v>-83.814422606999997</c:v>
                </c:pt>
                <c:pt idx="9977">
                  <c:v>-87.375839232999994</c:v>
                </c:pt>
                <c:pt idx="9978">
                  <c:v>-87.375839232999994</c:v>
                </c:pt>
                <c:pt idx="9979">
                  <c:v>-86.466407775999997</c:v>
                </c:pt>
                <c:pt idx="9980">
                  <c:v>-87.715682982999994</c:v>
                </c:pt>
                <c:pt idx="9981">
                  <c:v>-87.715682982999994</c:v>
                </c:pt>
                <c:pt idx="9982">
                  <c:v>-87.987556458</c:v>
                </c:pt>
                <c:pt idx="9983">
                  <c:v>-85.082740783999995</c:v>
                </c:pt>
                <c:pt idx="9984">
                  <c:v>-86.444526671999995</c:v>
                </c:pt>
                <c:pt idx="9985">
                  <c:v>-86.444526671999995</c:v>
                </c:pt>
                <c:pt idx="9986">
                  <c:v>-81.849273682000003</c:v>
                </c:pt>
                <c:pt idx="9987">
                  <c:v>-85.506095885999997</c:v>
                </c:pt>
                <c:pt idx="9988">
                  <c:v>-85.506095885999997</c:v>
                </c:pt>
                <c:pt idx="9989">
                  <c:v>-84.700675963999998</c:v>
                </c:pt>
                <c:pt idx="9990">
                  <c:v>-88.242050171000002</c:v>
                </c:pt>
                <c:pt idx="9991">
                  <c:v>-86.371032714999998</c:v>
                </c:pt>
                <c:pt idx="9992">
                  <c:v>-86.371032714999998</c:v>
                </c:pt>
                <c:pt idx="9993">
                  <c:v>-85.368453978999995</c:v>
                </c:pt>
                <c:pt idx="9994">
                  <c:v>-86.842079162999994</c:v>
                </c:pt>
                <c:pt idx="9995">
                  <c:v>-86.842079162999994</c:v>
                </c:pt>
                <c:pt idx="9996">
                  <c:v>-86.484718322999996</c:v>
                </c:pt>
                <c:pt idx="9997">
                  <c:v>-88.145278931000007</c:v>
                </c:pt>
                <c:pt idx="9998">
                  <c:v>-86.557678222999996</c:v>
                </c:pt>
                <c:pt idx="9999">
                  <c:v>-86.557678222999996</c:v>
                </c:pt>
                <c:pt idx="10000">
                  <c:v>-84.000343322999996</c:v>
                </c:pt>
                <c:pt idx="10001">
                  <c:v>-87.105224609000004</c:v>
                </c:pt>
                <c:pt idx="10002">
                  <c:v>-87.105224609000004</c:v>
                </c:pt>
                <c:pt idx="10003">
                  <c:v>-86.319786071999999</c:v>
                </c:pt>
                <c:pt idx="10004">
                  <c:v>-85.878524780000006</c:v>
                </c:pt>
                <c:pt idx="10005">
                  <c:v>-86.594123839999995</c:v>
                </c:pt>
                <c:pt idx="10006">
                  <c:v>-86.594123839999995</c:v>
                </c:pt>
                <c:pt idx="10007">
                  <c:v>-87.733306885000005</c:v>
                </c:pt>
                <c:pt idx="10008">
                  <c:v>-82.817436217999997</c:v>
                </c:pt>
                <c:pt idx="10009">
                  <c:v>-81.970695496000005</c:v>
                </c:pt>
                <c:pt idx="10010">
                  <c:v>-81.970695496000005</c:v>
                </c:pt>
                <c:pt idx="10011">
                  <c:v>-85.874107361</c:v>
                </c:pt>
                <c:pt idx="10012">
                  <c:v>-85.309288025000001</c:v>
                </c:pt>
                <c:pt idx="10013">
                  <c:v>-85.309288025000001</c:v>
                </c:pt>
                <c:pt idx="10014">
                  <c:v>-88.445663452000005</c:v>
                </c:pt>
                <c:pt idx="10015">
                  <c:v>-85.834655761999997</c:v>
                </c:pt>
                <c:pt idx="10016">
                  <c:v>-85.165435790999993</c:v>
                </c:pt>
                <c:pt idx="10017">
                  <c:v>-85.165435790999993</c:v>
                </c:pt>
                <c:pt idx="10018">
                  <c:v>-85.341407775999997</c:v>
                </c:pt>
                <c:pt idx="10019">
                  <c:v>-86.159194946</c:v>
                </c:pt>
                <c:pt idx="10020">
                  <c:v>-85.255889893000003</c:v>
                </c:pt>
                <c:pt idx="10021">
                  <c:v>-85.255889893000003</c:v>
                </c:pt>
                <c:pt idx="10022">
                  <c:v>-84.830413817999997</c:v>
                </c:pt>
                <c:pt idx="10023">
                  <c:v>-89.103813170999999</c:v>
                </c:pt>
                <c:pt idx="10024">
                  <c:v>-89.103813170999999</c:v>
                </c:pt>
                <c:pt idx="10025">
                  <c:v>-89.29750061</c:v>
                </c:pt>
                <c:pt idx="10026">
                  <c:v>-84.824249268000003</c:v>
                </c:pt>
                <c:pt idx="10027">
                  <c:v>-87.535568237000007</c:v>
                </c:pt>
                <c:pt idx="10028">
                  <c:v>-87.535568237000007</c:v>
                </c:pt>
                <c:pt idx="10029">
                  <c:v>-87.926948546999995</c:v>
                </c:pt>
                <c:pt idx="10030">
                  <c:v>-87.703804016000007</c:v>
                </c:pt>
                <c:pt idx="10031">
                  <c:v>-87.703804016000007</c:v>
                </c:pt>
                <c:pt idx="10032">
                  <c:v>-84.948532103999995</c:v>
                </c:pt>
                <c:pt idx="10033">
                  <c:v>-84.259178161999998</c:v>
                </c:pt>
                <c:pt idx="10034">
                  <c:v>-88.405967712000006</c:v>
                </c:pt>
                <c:pt idx="10035">
                  <c:v>-88.405967712000006</c:v>
                </c:pt>
                <c:pt idx="10036">
                  <c:v>-84.757957458000007</c:v>
                </c:pt>
                <c:pt idx="10037">
                  <c:v>-87.268753051999994</c:v>
                </c:pt>
                <c:pt idx="10038">
                  <c:v>-87.268753051999994</c:v>
                </c:pt>
                <c:pt idx="10039">
                  <c:v>-84.831161499000004</c:v>
                </c:pt>
                <c:pt idx="10040">
                  <c:v>-82.129623413000004</c:v>
                </c:pt>
                <c:pt idx="10041">
                  <c:v>-83.764434813999998</c:v>
                </c:pt>
                <c:pt idx="10042">
                  <c:v>-83.764434813999998</c:v>
                </c:pt>
                <c:pt idx="10043">
                  <c:v>-87.804550171000002</c:v>
                </c:pt>
                <c:pt idx="10044">
                  <c:v>-84.669715881000002</c:v>
                </c:pt>
                <c:pt idx="10045">
                  <c:v>-84.669715881000002</c:v>
                </c:pt>
                <c:pt idx="10046">
                  <c:v>-86.300369262999993</c:v>
                </c:pt>
                <c:pt idx="10047">
                  <c:v>-83.385505675999994</c:v>
                </c:pt>
                <c:pt idx="10048">
                  <c:v>-86.369766235</c:v>
                </c:pt>
                <c:pt idx="10049">
                  <c:v>-86.369766235</c:v>
                </c:pt>
                <c:pt idx="10050">
                  <c:v>-82.557502747000001</c:v>
                </c:pt>
                <c:pt idx="10051">
                  <c:v>-85.302734375</c:v>
                </c:pt>
                <c:pt idx="10052">
                  <c:v>-85.302734375</c:v>
                </c:pt>
                <c:pt idx="10053">
                  <c:v>-85.780120850000003</c:v>
                </c:pt>
                <c:pt idx="10054">
                  <c:v>-86.050453185999999</c:v>
                </c:pt>
                <c:pt idx="10055">
                  <c:v>-89.526573181000003</c:v>
                </c:pt>
                <c:pt idx="10056">
                  <c:v>-89.526573181000003</c:v>
                </c:pt>
                <c:pt idx="10057">
                  <c:v>-83.279800414999997</c:v>
                </c:pt>
                <c:pt idx="10058">
                  <c:v>-86.576599121000001</c:v>
                </c:pt>
                <c:pt idx="10059">
                  <c:v>-83.949890136999997</c:v>
                </c:pt>
                <c:pt idx="10060">
                  <c:v>-83.949890136999997</c:v>
                </c:pt>
                <c:pt idx="10061">
                  <c:v>-83.493446349999999</c:v>
                </c:pt>
                <c:pt idx="10062">
                  <c:v>-87.732154846</c:v>
                </c:pt>
                <c:pt idx="10063">
                  <c:v>-87.732154846</c:v>
                </c:pt>
                <c:pt idx="10064">
                  <c:v>-87.063140868999994</c:v>
                </c:pt>
                <c:pt idx="10065">
                  <c:v>-86.048896790000001</c:v>
                </c:pt>
                <c:pt idx="10066">
                  <c:v>-84.940971375000004</c:v>
                </c:pt>
                <c:pt idx="10067">
                  <c:v>-84.940971375000004</c:v>
                </c:pt>
                <c:pt idx="10068">
                  <c:v>-85.716697693</c:v>
                </c:pt>
                <c:pt idx="10069">
                  <c:v>-85.036697387999993</c:v>
                </c:pt>
                <c:pt idx="10070">
                  <c:v>-85.036697387999993</c:v>
                </c:pt>
                <c:pt idx="10071">
                  <c:v>-86.356201171999999</c:v>
                </c:pt>
                <c:pt idx="10072">
                  <c:v>-85.352363585999996</c:v>
                </c:pt>
                <c:pt idx="10073">
                  <c:v>-86.559501647999994</c:v>
                </c:pt>
                <c:pt idx="10074">
                  <c:v>-86.559501647999994</c:v>
                </c:pt>
                <c:pt idx="10075">
                  <c:v>-85.957626343000001</c:v>
                </c:pt>
                <c:pt idx="10076">
                  <c:v>-86.441566467000001</c:v>
                </c:pt>
                <c:pt idx="10077">
                  <c:v>-86.441566467000001</c:v>
                </c:pt>
                <c:pt idx="10078">
                  <c:v>-86.366790770999998</c:v>
                </c:pt>
                <c:pt idx="10079">
                  <c:v>-82.956527710000003</c:v>
                </c:pt>
                <c:pt idx="10080">
                  <c:v>-84.918922424000002</c:v>
                </c:pt>
                <c:pt idx="10081">
                  <c:v>-84.918922424000002</c:v>
                </c:pt>
                <c:pt idx="10082">
                  <c:v>-83.075164795000006</c:v>
                </c:pt>
                <c:pt idx="10083">
                  <c:v>-83.681838988999999</c:v>
                </c:pt>
                <c:pt idx="10084">
                  <c:v>-83.681838988999999</c:v>
                </c:pt>
                <c:pt idx="10085">
                  <c:v>-85.732063292999996</c:v>
                </c:pt>
                <c:pt idx="10086">
                  <c:v>-85.974403381000002</c:v>
                </c:pt>
                <c:pt idx="10087">
                  <c:v>-86.639869689999998</c:v>
                </c:pt>
                <c:pt idx="10088">
                  <c:v>-86.639869689999998</c:v>
                </c:pt>
                <c:pt idx="10089">
                  <c:v>-84.143424988000007</c:v>
                </c:pt>
                <c:pt idx="10090">
                  <c:v>-84.977783203000001</c:v>
                </c:pt>
                <c:pt idx="10091">
                  <c:v>-84.977783203000001</c:v>
                </c:pt>
                <c:pt idx="10092">
                  <c:v>-86.093498229999994</c:v>
                </c:pt>
                <c:pt idx="10093">
                  <c:v>-84.353736877000003</c:v>
                </c:pt>
                <c:pt idx="10094">
                  <c:v>-82.456817627000007</c:v>
                </c:pt>
                <c:pt idx="10095">
                  <c:v>-82.456817627000007</c:v>
                </c:pt>
                <c:pt idx="10096">
                  <c:v>-87.388862610000004</c:v>
                </c:pt>
                <c:pt idx="10097">
                  <c:v>-87.888404846</c:v>
                </c:pt>
                <c:pt idx="10098">
                  <c:v>-87.888404846</c:v>
                </c:pt>
                <c:pt idx="10099">
                  <c:v>-86.537872313999998</c:v>
                </c:pt>
                <c:pt idx="10100">
                  <c:v>-87.422988892000006</c:v>
                </c:pt>
                <c:pt idx="10101">
                  <c:v>-84.479515075999998</c:v>
                </c:pt>
                <c:pt idx="10102">
                  <c:v>-84.479515075999998</c:v>
                </c:pt>
                <c:pt idx="10103">
                  <c:v>-85.851303100999999</c:v>
                </c:pt>
                <c:pt idx="10104">
                  <c:v>-83.968391417999996</c:v>
                </c:pt>
                <c:pt idx="10105">
                  <c:v>-83.968391417999996</c:v>
                </c:pt>
                <c:pt idx="10106">
                  <c:v>-87.933189392000003</c:v>
                </c:pt>
                <c:pt idx="10107">
                  <c:v>-87.917762756000002</c:v>
                </c:pt>
                <c:pt idx="10108">
                  <c:v>-84.180122374999996</c:v>
                </c:pt>
                <c:pt idx="10109">
                  <c:v>-84.180122374999996</c:v>
                </c:pt>
                <c:pt idx="10110">
                  <c:v>-85.038795471</c:v>
                </c:pt>
                <c:pt idx="10111">
                  <c:v>-82.108863830999994</c:v>
                </c:pt>
                <c:pt idx="10112">
                  <c:v>-86.847778320000003</c:v>
                </c:pt>
                <c:pt idx="10113">
                  <c:v>-86.847778320000003</c:v>
                </c:pt>
                <c:pt idx="10114">
                  <c:v>-86.056060790999993</c:v>
                </c:pt>
                <c:pt idx="10115">
                  <c:v>-89.773147582999997</c:v>
                </c:pt>
                <c:pt idx="10116">
                  <c:v>-89.773147582999997</c:v>
                </c:pt>
                <c:pt idx="10117">
                  <c:v>-84.705245972</c:v>
                </c:pt>
                <c:pt idx="10118">
                  <c:v>-86.912673949999999</c:v>
                </c:pt>
                <c:pt idx="10119">
                  <c:v>-86.341033936000002</c:v>
                </c:pt>
                <c:pt idx="10120">
                  <c:v>-86.341033936000002</c:v>
                </c:pt>
                <c:pt idx="10121">
                  <c:v>-85.448730468999997</c:v>
                </c:pt>
                <c:pt idx="10122">
                  <c:v>-85.730781554999993</c:v>
                </c:pt>
                <c:pt idx="10123">
                  <c:v>-85.730781554999993</c:v>
                </c:pt>
                <c:pt idx="10124">
                  <c:v>-86.028747558999996</c:v>
                </c:pt>
                <c:pt idx="10125">
                  <c:v>-84.956344603999995</c:v>
                </c:pt>
                <c:pt idx="10126">
                  <c:v>-86.590766907000003</c:v>
                </c:pt>
                <c:pt idx="10127">
                  <c:v>-86.590766907000003</c:v>
                </c:pt>
                <c:pt idx="10128">
                  <c:v>-86.358085631999998</c:v>
                </c:pt>
                <c:pt idx="10129">
                  <c:v>-83.781280518000003</c:v>
                </c:pt>
                <c:pt idx="10130">
                  <c:v>-83.781280518000003</c:v>
                </c:pt>
                <c:pt idx="10131">
                  <c:v>-84.854095459000007</c:v>
                </c:pt>
                <c:pt idx="10132">
                  <c:v>-86.617240906000006</c:v>
                </c:pt>
                <c:pt idx="10133">
                  <c:v>-83.311767578000001</c:v>
                </c:pt>
                <c:pt idx="10134">
                  <c:v>-83.311767578000001</c:v>
                </c:pt>
                <c:pt idx="10135">
                  <c:v>-82.730918884000005</c:v>
                </c:pt>
                <c:pt idx="10136">
                  <c:v>-84.077857971</c:v>
                </c:pt>
                <c:pt idx="10137">
                  <c:v>-84.077857971</c:v>
                </c:pt>
                <c:pt idx="10138">
                  <c:v>-83.144744872999993</c:v>
                </c:pt>
                <c:pt idx="10139">
                  <c:v>-84.135665893999999</c:v>
                </c:pt>
                <c:pt idx="10140">
                  <c:v>-86.179771423000005</c:v>
                </c:pt>
                <c:pt idx="10141">
                  <c:v>-86.179771423000005</c:v>
                </c:pt>
                <c:pt idx="10142">
                  <c:v>-86.832710266000007</c:v>
                </c:pt>
                <c:pt idx="10143">
                  <c:v>-85.494262695000003</c:v>
                </c:pt>
                <c:pt idx="10144">
                  <c:v>-85.494262695000003</c:v>
                </c:pt>
                <c:pt idx="10145">
                  <c:v>-85.875389099000003</c:v>
                </c:pt>
                <c:pt idx="10146">
                  <c:v>-85.301239014000004</c:v>
                </c:pt>
                <c:pt idx="10147">
                  <c:v>-83.550079346000004</c:v>
                </c:pt>
                <c:pt idx="10148">
                  <c:v>-83.550079346000004</c:v>
                </c:pt>
                <c:pt idx="10149">
                  <c:v>-83.503372192</c:v>
                </c:pt>
                <c:pt idx="10150">
                  <c:v>-84.205421447999996</c:v>
                </c:pt>
                <c:pt idx="10151">
                  <c:v>-84.205421447999996</c:v>
                </c:pt>
                <c:pt idx="10152">
                  <c:v>-85.705116271999998</c:v>
                </c:pt>
                <c:pt idx="10153">
                  <c:v>-88.155326842999997</c:v>
                </c:pt>
                <c:pt idx="10154">
                  <c:v>-85.438522339000002</c:v>
                </c:pt>
                <c:pt idx="10155">
                  <c:v>-85.438522339000002</c:v>
                </c:pt>
                <c:pt idx="10156">
                  <c:v>-83.963905334000003</c:v>
                </c:pt>
                <c:pt idx="10157">
                  <c:v>-81.689270019999995</c:v>
                </c:pt>
                <c:pt idx="10158">
                  <c:v>-89.456214904999996</c:v>
                </c:pt>
                <c:pt idx="10159">
                  <c:v>-89.456214904999996</c:v>
                </c:pt>
                <c:pt idx="10160">
                  <c:v>-84.917083739999995</c:v>
                </c:pt>
                <c:pt idx="10161">
                  <c:v>-85.467399596999996</c:v>
                </c:pt>
                <c:pt idx="10162">
                  <c:v>-85.467399596999996</c:v>
                </c:pt>
                <c:pt idx="10163">
                  <c:v>-84.931732178000004</c:v>
                </c:pt>
                <c:pt idx="10164">
                  <c:v>-83.944816588999998</c:v>
                </c:pt>
                <c:pt idx="10165">
                  <c:v>-85.994026184000006</c:v>
                </c:pt>
                <c:pt idx="10166">
                  <c:v>-85.994026184000006</c:v>
                </c:pt>
                <c:pt idx="10167">
                  <c:v>-85.012359618999994</c:v>
                </c:pt>
                <c:pt idx="10168">
                  <c:v>-84.797042847</c:v>
                </c:pt>
                <c:pt idx="10169">
                  <c:v>-84.797042847</c:v>
                </c:pt>
                <c:pt idx="10170">
                  <c:v>-85.662170410000002</c:v>
                </c:pt>
                <c:pt idx="10171">
                  <c:v>-84.559036254999995</c:v>
                </c:pt>
                <c:pt idx="10172">
                  <c:v>-85.461387634000005</c:v>
                </c:pt>
                <c:pt idx="10173">
                  <c:v>-85.461387634000005</c:v>
                </c:pt>
                <c:pt idx="10174">
                  <c:v>-84.627922057999996</c:v>
                </c:pt>
                <c:pt idx="10175">
                  <c:v>-86.478988646999994</c:v>
                </c:pt>
                <c:pt idx="10176">
                  <c:v>-86.478988646999994</c:v>
                </c:pt>
                <c:pt idx="10177">
                  <c:v>-87.363067627000007</c:v>
                </c:pt>
                <c:pt idx="10178">
                  <c:v>-86.771835327000005</c:v>
                </c:pt>
                <c:pt idx="10179">
                  <c:v>-87.663040160999998</c:v>
                </c:pt>
                <c:pt idx="10180">
                  <c:v>-87.663040160999998</c:v>
                </c:pt>
                <c:pt idx="10181">
                  <c:v>-86.294975281000006</c:v>
                </c:pt>
                <c:pt idx="10182">
                  <c:v>-82.620185852000006</c:v>
                </c:pt>
                <c:pt idx="10183">
                  <c:v>-82.620185852000006</c:v>
                </c:pt>
                <c:pt idx="10184">
                  <c:v>-85.922004700000002</c:v>
                </c:pt>
                <c:pt idx="10185">
                  <c:v>-86.249946593999994</c:v>
                </c:pt>
                <c:pt idx="10186">
                  <c:v>-84.149032593000001</c:v>
                </c:pt>
                <c:pt idx="10187">
                  <c:v>-84.149032593000001</c:v>
                </c:pt>
                <c:pt idx="10188">
                  <c:v>-84.679489136000001</c:v>
                </c:pt>
                <c:pt idx="10189">
                  <c:v>-83.914825438999998</c:v>
                </c:pt>
                <c:pt idx="10190">
                  <c:v>-83.914825438999998</c:v>
                </c:pt>
                <c:pt idx="10191">
                  <c:v>-85.784225464000002</c:v>
                </c:pt>
                <c:pt idx="10192">
                  <c:v>-85.690727233999993</c:v>
                </c:pt>
                <c:pt idx="10193">
                  <c:v>-86.702331543</c:v>
                </c:pt>
                <c:pt idx="10194">
                  <c:v>-86.702331543</c:v>
                </c:pt>
                <c:pt idx="10195">
                  <c:v>-85.734603882000002</c:v>
                </c:pt>
                <c:pt idx="10196">
                  <c:v>-84.262748717999997</c:v>
                </c:pt>
                <c:pt idx="10197">
                  <c:v>-85.268417357999994</c:v>
                </c:pt>
                <c:pt idx="10198">
                  <c:v>-85.268417357999994</c:v>
                </c:pt>
                <c:pt idx="10199">
                  <c:v>-85.131034850999995</c:v>
                </c:pt>
                <c:pt idx="10200">
                  <c:v>-83.957344054999993</c:v>
                </c:pt>
                <c:pt idx="10201">
                  <c:v>-83.957344054999993</c:v>
                </c:pt>
                <c:pt idx="10202">
                  <c:v>-85.335769653</c:v>
                </c:pt>
                <c:pt idx="10203">
                  <c:v>-85.438270568999997</c:v>
                </c:pt>
                <c:pt idx="10204">
                  <c:v>-85.999694824000002</c:v>
                </c:pt>
                <c:pt idx="10205">
                  <c:v>-85.999694824000002</c:v>
                </c:pt>
                <c:pt idx="10206">
                  <c:v>-86.826568604000002</c:v>
                </c:pt>
                <c:pt idx="10207">
                  <c:v>-84.820999146000005</c:v>
                </c:pt>
                <c:pt idx="10208">
                  <c:v>-84.820999146000005</c:v>
                </c:pt>
                <c:pt idx="10209">
                  <c:v>-83.987922667999996</c:v>
                </c:pt>
                <c:pt idx="10210">
                  <c:v>-86.619285583000007</c:v>
                </c:pt>
                <c:pt idx="10211">
                  <c:v>-86.440414429</c:v>
                </c:pt>
                <c:pt idx="10212">
                  <c:v>-86.440414429</c:v>
                </c:pt>
                <c:pt idx="10213">
                  <c:v>-83.422187804999993</c:v>
                </c:pt>
                <c:pt idx="10214">
                  <c:v>-86.785682678000001</c:v>
                </c:pt>
                <c:pt idx="10215">
                  <c:v>-86.785682678000001</c:v>
                </c:pt>
                <c:pt idx="10216">
                  <c:v>-85.474845885999997</c:v>
                </c:pt>
                <c:pt idx="10217">
                  <c:v>-88.190628051999994</c:v>
                </c:pt>
                <c:pt idx="10218">
                  <c:v>-86.166809082</c:v>
                </c:pt>
                <c:pt idx="10219">
                  <c:v>-86.166809082</c:v>
                </c:pt>
                <c:pt idx="10220">
                  <c:v>-85.079498290999993</c:v>
                </c:pt>
                <c:pt idx="10221">
                  <c:v>-85.288940429999997</c:v>
                </c:pt>
                <c:pt idx="10222">
                  <c:v>-86.192871093999997</c:v>
                </c:pt>
                <c:pt idx="10223">
                  <c:v>-86.192871093999997</c:v>
                </c:pt>
                <c:pt idx="10224">
                  <c:v>-83.455795288000004</c:v>
                </c:pt>
                <c:pt idx="10225">
                  <c:v>-87.058006286999998</c:v>
                </c:pt>
                <c:pt idx="10226">
                  <c:v>-87.058006286999998</c:v>
                </c:pt>
                <c:pt idx="10227">
                  <c:v>-83.559799193999993</c:v>
                </c:pt>
                <c:pt idx="10228">
                  <c:v>-84.361930846999996</c:v>
                </c:pt>
                <c:pt idx="10229">
                  <c:v>-86.734191894999995</c:v>
                </c:pt>
                <c:pt idx="10230">
                  <c:v>-86.734191894999995</c:v>
                </c:pt>
                <c:pt idx="10231">
                  <c:v>-89.488136291999993</c:v>
                </c:pt>
                <c:pt idx="10232">
                  <c:v>-87.606948853000006</c:v>
                </c:pt>
                <c:pt idx="10233">
                  <c:v>-87.606948853000006</c:v>
                </c:pt>
                <c:pt idx="10234">
                  <c:v>-84.935630798000005</c:v>
                </c:pt>
                <c:pt idx="10235">
                  <c:v>-83.996910095000004</c:v>
                </c:pt>
                <c:pt idx="10236">
                  <c:v>-87.688682556000003</c:v>
                </c:pt>
                <c:pt idx="10237">
                  <c:v>-87.688682556000003</c:v>
                </c:pt>
                <c:pt idx="10238">
                  <c:v>-83.005714416999993</c:v>
                </c:pt>
                <c:pt idx="10239">
                  <c:v>-85.419113159000005</c:v>
                </c:pt>
                <c:pt idx="10240">
                  <c:v>-85.419113159000005</c:v>
                </c:pt>
                <c:pt idx="10241">
                  <c:v>-87.493438721000004</c:v>
                </c:pt>
                <c:pt idx="10242">
                  <c:v>-83.100669861</c:v>
                </c:pt>
                <c:pt idx="10243">
                  <c:v>-84.741012573000006</c:v>
                </c:pt>
                <c:pt idx="10244">
                  <c:v>-84.741012573000006</c:v>
                </c:pt>
                <c:pt idx="10245">
                  <c:v>-85.731674193999993</c:v>
                </c:pt>
                <c:pt idx="10246">
                  <c:v>-84.166358947999996</c:v>
                </c:pt>
                <c:pt idx="10247">
                  <c:v>-84.166358947999996</c:v>
                </c:pt>
                <c:pt idx="10248">
                  <c:v>-82.785545349000003</c:v>
                </c:pt>
                <c:pt idx="10249">
                  <c:v>-84.738655089999995</c:v>
                </c:pt>
                <c:pt idx="10250">
                  <c:v>-86.444000243999994</c:v>
                </c:pt>
                <c:pt idx="10251">
                  <c:v>-86.444000243999994</c:v>
                </c:pt>
                <c:pt idx="10252">
                  <c:v>-85.494873046999999</c:v>
                </c:pt>
                <c:pt idx="10253">
                  <c:v>-82.287559509000005</c:v>
                </c:pt>
                <c:pt idx="10254">
                  <c:v>-82.287559509000005</c:v>
                </c:pt>
                <c:pt idx="10255">
                  <c:v>-85.385314941000004</c:v>
                </c:pt>
                <c:pt idx="10256">
                  <c:v>-87.544525145999998</c:v>
                </c:pt>
                <c:pt idx="10257">
                  <c:v>-85.288894653</c:v>
                </c:pt>
                <c:pt idx="10258">
                  <c:v>-85.288894653</c:v>
                </c:pt>
                <c:pt idx="10259">
                  <c:v>-85.450531006000006</c:v>
                </c:pt>
                <c:pt idx="10260">
                  <c:v>-84.755157471000004</c:v>
                </c:pt>
                <c:pt idx="10261">
                  <c:v>-84.755157471000004</c:v>
                </c:pt>
                <c:pt idx="10262">
                  <c:v>-85.353027343999997</c:v>
                </c:pt>
                <c:pt idx="10263">
                  <c:v>-87.502349854000002</c:v>
                </c:pt>
                <c:pt idx="10264">
                  <c:v>-85.627708435000002</c:v>
                </c:pt>
                <c:pt idx="10265">
                  <c:v>-85.627708435000002</c:v>
                </c:pt>
                <c:pt idx="10266">
                  <c:v>-86.974617003999995</c:v>
                </c:pt>
                <c:pt idx="10267">
                  <c:v>-85.828544617000006</c:v>
                </c:pt>
                <c:pt idx="10268">
                  <c:v>-85.828544617000006</c:v>
                </c:pt>
                <c:pt idx="10269">
                  <c:v>-85.757247925000001</c:v>
                </c:pt>
                <c:pt idx="10270">
                  <c:v>-84.552085876000007</c:v>
                </c:pt>
                <c:pt idx="10271">
                  <c:v>-83.237152100000003</c:v>
                </c:pt>
                <c:pt idx="10272">
                  <c:v>-83.237152100000003</c:v>
                </c:pt>
                <c:pt idx="10273">
                  <c:v>-85.623558044000006</c:v>
                </c:pt>
                <c:pt idx="10274">
                  <c:v>-83.180999756000006</c:v>
                </c:pt>
                <c:pt idx="10275">
                  <c:v>-84.257720946999996</c:v>
                </c:pt>
                <c:pt idx="10276">
                  <c:v>-84.257720946999996</c:v>
                </c:pt>
                <c:pt idx="10277">
                  <c:v>-82.731704711999996</c:v>
                </c:pt>
                <c:pt idx="10278">
                  <c:v>-84.450149535999998</c:v>
                </c:pt>
                <c:pt idx="10279">
                  <c:v>-84.450149535999998</c:v>
                </c:pt>
                <c:pt idx="10280">
                  <c:v>-86.595130920000003</c:v>
                </c:pt>
                <c:pt idx="10281">
                  <c:v>-85.842468261999997</c:v>
                </c:pt>
                <c:pt idx="10282">
                  <c:v>-86.733459472999996</c:v>
                </c:pt>
                <c:pt idx="10283">
                  <c:v>-86.733459472999996</c:v>
                </c:pt>
                <c:pt idx="10284">
                  <c:v>-85.581001282000003</c:v>
                </c:pt>
                <c:pt idx="10285">
                  <c:v>-87.419281006000006</c:v>
                </c:pt>
                <c:pt idx="10286">
                  <c:v>-87.419281006000006</c:v>
                </c:pt>
                <c:pt idx="10287">
                  <c:v>-86.035858153999996</c:v>
                </c:pt>
                <c:pt idx="10288">
                  <c:v>-86.138816833000007</c:v>
                </c:pt>
                <c:pt idx="10289">
                  <c:v>-85.980087280000006</c:v>
                </c:pt>
                <c:pt idx="10290">
                  <c:v>-85.980087280000006</c:v>
                </c:pt>
                <c:pt idx="10291">
                  <c:v>-84.377990722999996</c:v>
                </c:pt>
                <c:pt idx="10292">
                  <c:v>-84.757797241000006</c:v>
                </c:pt>
                <c:pt idx="10293">
                  <c:v>-84.757797241000006</c:v>
                </c:pt>
                <c:pt idx="10294">
                  <c:v>-89.090629578000005</c:v>
                </c:pt>
                <c:pt idx="10295">
                  <c:v>-87.733131408999995</c:v>
                </c:pt>
                <c:pt idx="10296">
                  <c:v>-87.515747070000003</c:v>
                </c:pt>
                <c:pt idx="10297">
                  <c:v>-87.515747070000003</c:v>
                </c:pt>
                <c:pt idx="10298">
                  <c:v>-88.281372070000003</c:v>
                </c:pt>
                <c:pt idx="10299">
                  <c:v>-85.601959229000002</c:v>
                </c:pt>
                <c:pt idx="10300">
                  <c:v>-85.601959229000002</c:v>
                </c:pt>
                <c:pt idx="10301">
                  <c:v>-90.831680297999995</c:v>
                </c:pt>
                <c:pt idx="10302">
                  <c:v>-83.926277161000002</c:v>
                </c:pt>
                <c:pt idx="10303">
                  <c:v>-85.206657410000005</c:v>
                </c:pt>
                <c:pt idx="10304">
                  <c:v>-85.206657410000005</c:v>
                </c:pt>
                <c:pt idx="10305">
                  <c:v>-87.262802124000004</c:v>
                </c:pt>
                <c:pt idx="10306">
                  <c:v>-88.692169188999998</c:v>
                </c:pt>
                <c:pt idx="10307">
                  <c:v>-88.692169188999998</c:v>
                </c:pt>
                <c:pt idx="10308">
                  <c:v>-82.625091553000004</c:v>
                </c:pt>
                <c:pt idx="10309">
                  <c:v>-87.619018554999997</c:v>
                </c:pt>
                <c:pt idx="10310">
                  <c:v>-84.076271057</c:v>
                </c:pt>
                <c:pt idx="10311">
                  <c:v>-84.076271057</c:v>
                </c:pt>
                <c:pt idx="10312">
                  <c:v>-83.372573853000006</c:v>
                </c:pt>
                <c:pt idx="10313">
                  <c:v>-84.260658264</c:v>
                </c:pt>
                <c:pt idx="10314">
                  <c:v>-83.540496825999995</c:v>
                </c:pt>
                <c:pt idx="10315">
                  <c:v>-83.540496825999995</c:v>
                </c:pt>
                <c:pt idx="10316">
                  <c:v>-84.513053893999995</c:v>
                </c:pt>
                <c:pt idx="10317">
                  <c:v>-88.241355896000002</c:v>
                </c:pt>
                <c:pt idx="10318">
                  <c:v>-88.241355896000002</c:v>
                </c:pt>
                <c:pt idx="10319">
                  <c:v>-85.820556640999996</c:v>
                </c:pt>
                <c:pt idx="10320">
                  <c:v>-86.179939270000006</c:v>
                </c:pt>
                <c:pt idx="10321">
                  <c:v>-85.277435303000004</c:v>
                </c:pt>
                <c:pt idx="10322">
                  <c:v>-85.277435303000004</c:v>
                </c:pt>
                <c:pt idx="10323">
                  <c:v>-86.877204895000006</c:v>
                </c:pt>
                <c:pt idx="10324">
                  <c:v>-84.381347656000003</c:v>
                </c:pt>
              </c:numCache>
            </c:numRef>
          </c:yVal>
          <c:smooth val="0"/>
          <c:extLst>
            <c:ext xmlns:c16="http://schemas.microsoft.com/office/drawing/2014/chart" uri="{C3380CC4-5D6E-409C-BE32-E72D297353CC}">
              <c16:uniqueId val="{00000001-B459-4247-987C-34BC010EBE26}"/>
            </c:ext>
          </c:extLst>
        </c:ser>
        <c:dLbls>
          <c:showLegendKey val="0"/>
          <c:showVal val="0"/>
          <c:showCatName val="0"/>
          <c:showSerName val="0"/>
          <c:showPercent val="0"/>
          <c:showBubbleSize val="0"/>
        </c:dLbls>
        <c:axId val="310498511"/>
        <c:axId val="314070543"/>
      </c:scatterChart>
      <c:valAx>
        <c:axId val="310498511"/>
        <c:scaling>
          <c:orientation val="minMax"/>
          <c:max val="45042.738099999995"/>
          <c:min val="45042.737949999995"/>
        </c:scaling>
        <c:delete val="0"/>
        <c:axPos val="b"/>
        <c:majorGridlines>
          <c:spPr>
            <a:ln w="9525" cap="flat" cmpd="sng" algn="ctr">
              <a:solidFill>
                <a:schemeClr val="tx1">
                  <a:lumMod val="15000"/>
                  <a:lumOff val="85000"/>
                </a:schemeClr>
              </a:solidFill>
              <a:round/>
            </a:ln>
            <a:effectLst/>
          </c:spPr>
        </c:majorGridlines>
        <c:numFmt formatCode="h:mm:ss;@"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4070543"/>
        <c:crossesAt val="-100"/>
        <c:crossBetween val="midCat"/>
      </c:valAx>
      <c:valAx>
        <c:axId val="3140705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0498511"/>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DDC30C42-F1EA-EA44-9613-5E7947EE8325}" type="datetimeFigureOut">
              <a:rPr lang="en-US" smtClean="0"/>
              <a:pPr/>
              <a:t>11/12/2025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93BBF43-A868-D94C-A9CC-39C296714D2B}" type="slidenum">
              <a:rPr lang="en-US" smtClean="0"/>
              <a:pPr/>
              <a:t>‹#›</a:t>
            </a:fld>
            <a:endParaRPr lang="en-US" dirty="0"/>
          </a:p>
        </p:txBody>
      </p:sp>
    </p:spTree>
    <p:extLst>
      <p:ext uri="{BB962C8B-B14F-4D97-AF65-F5344CB8AC3E}">
        <p14:creationId xmlns:p14="http://schemas.microsoft.com/office/powerpoint/2010/main" val="385567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C7AA-86AD-BEB3-BF4C-54F9FAF3F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6DA5A-5942-5391-17F4-CC5604FF4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94558-4C39-B51D-662D-EBC000912F26}"/>
              </a:ext>
            </a:extLst>
          </p:cNvPr>
          <p:cNvSpPr>
            <a:spLocks noGrp="1"/>
          </p:cNvSpPr>
          <p:nvPr>
            <p:ph type="body" idx="1"/>
          </p:nvPr>
        </p:nvSpPr>
        <p:spPr/>
        <p:txBody>
          <a:bodyPr/>
          <a:lstStyle/>
          <a:p>
            <a:r>
              <a:rPr lang="en-US" b="0" i="0" u="none" strike="noStrike" dirty="0">
                <a:solidFill>
                  <a:srgbClr val="000000"/>
                </a:solidFill>
                <a:effectLst/>
                <a:latin typeface="Arial" panose="020B0604020202020204" pitchFamily="34" charset="0"/>
                <a:cs typeface="Arial" panose="020B0604020202020204" pitchFamily="34" charset="0"/>
              </a:rPr>
              <a:t>Tip: Keep titles under 60 characters for readability</a:t>
            </a:r>
          </a:p>
          <a:p>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3F6D029-F3FF-09D9-212B-90FD668CEB01}"/>
              </a:ext>
            </a:extLst>
          </p:cNvPr>
          <p:cNvSpPr>
            <a:spLocks noGrp="1"/>
          </p:cNvSpPr>
          <p:nvPr>
            <p:ph type="sldNum" sz="quarter" idx="5"/>
          </p:nvPr>
        </p:nvSpPr>
        <p:spPr/>
        <p:txBody>
          <a:bodyPr/>
          <a:lstStyle/>
          <a:p>
            <a:fld id="{493BBF43-A868-D94C-A9CC-39C296714D2B}" type="slidenum">
              <a:rPr lang="en-US" smtClean="0"/>
              <a:t>1</a:t>
            </a:fld>
            <a:endParaRPr lang="en-US" dirty="0"/>
          </a:p>
        </p:txBody>
      </p:sp>
    </p:spTree>
    <p:extLst>
      <p:ext uri="{BB962C8B-B14F-4D97-AF65-F5344CB8AC3E}">
        <p14:creationId xmlns:p14="http://schemas.microsoft.com/office/powerpoint/2010/main" val="2661894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a:p>
            <a:pPr algn="l">
              <a:buFont typeface="Arial" panose="020B0604020202020204" pitchFamily="34" charset="0"/>
              <a:buNone/>
            </a:pPr>
            <a:endParaRPr lang="en-US" b="0" i="0" u="none" strike="noStrike" dirty="0">
              <a:solidFill>
                <a:srgbClr val="000000"/>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2</a:t>
            </a:fld>
            <a:endParaRPr lang="en-US" dirty="0"/>
          </a:p>
        </p:txBody>
      </p:sp>
    </p:spTree>
    <p:extLst>
      <p:ext uri="{BB962C8B-B14F-4D97-AF65-F5344CB8AC3E}">
        <p14:creationId xmlns:p14="http://schemas.microsoft.com/office/powerpoint/2010/main" val="3861449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a:p>
            <a:pPr algn="l">
              <a:buFont typeface="Arial" panose="020B0604020202020204" pitchFamily="34" charset="0"/>
              <a:buNone/>
            </a:pPr>
            <a:endParaRPr lang="en-US" b="0" i="0" u="none" strike="noStrike" dirty="0">
              <a:solidFill>
                <a:srgbClr val="000000"/>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3</a:t>
            </a:fld>
            <a:endParaRPr lang="en-US" dirty="0"/>
          </a:p>
        </p:txBody>
      </p:sp>
    </p:spTree>
    <p:extLst>
      <p:ext uri="{BB962C8B-B14F-4D97-AF65-F5344CB8AC3E}">
        <p14:creationId xmlns:p14="http://schemas.microsoft.com/office/powerpoint/2010/main" val="1540130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a:p>
            <a:pPr algn="l">
              <a:buFont typeface="Arial" panose="020B0604020202020204" pitchFamily="34" charset="0"/>
              <a:buNone/>
            </a:pPr>
            <a:endParaRPr lang="en-US" b="0" i="0" u="none" strike="noStrike" dirty="0">
              <a:solidFill>
                <a:srgbClr val="000000"/>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4</a:t>
            </a:fld>
            <a:endParaRPr lang="en-US" dirty="0"/>
          </a:p>
        </p:txBody>
      </p:sp>
    </p:spTree>
    <p:extLst>
      <p:ext uri="{BB962C8B-B14F-4D97-AF65-F5344CB8AC3E}">
        <p14:creationId xmlns:p14="http://schemas.microsoft.com/office/powerpoint/2010/main" val="162337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a:p>
            <a:pPr algn="l">
              <a:buFont typeface="Arial" panose="020B0604020202020204" pitchFamily="34" charset="0"/>
              <a:buNone/>
            </a:pPr>
            <a:endParaRPr lang="en-US" b="0" i="0" u="none" strike="noStrike" dirty="0">
              <a:solidFill>
                <a:srgbClr val="000000"/>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5</a:t>
            </a:fld>
            <a:endParaRPr lang="en-US" dirty="0"/>
          </a:p>
        </p:txBody>
      </p:sp>
    </p:spTree>
    <p:extLst>
      <p:ext uri="{BB962C8B-B14F-4D97-AF65-F5344CB8AC3E}">
        <p14:creationId xmlns:p14="http://schemas.microsoft.com/office/powerpoint/2010/main" val="186670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a:p>
            <a:pPr algn="l">
              <a:buFont typeface="Arial" panose="020B0604020202020204" pitchFamily="34" charset="0"/>
              <a:buNone/>
            </a:pPr>
            <a:endParaRPr lang="en-US" b="0" i="0" u="none" strike="noStrike" dirty="0">
              <a:solidFill>
                <a:srgbClr val="000000"/>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6</a:t>
            </a:fld>
            <a:endParaRPr lang="en-US" dirty="0"/>
          </a:p>
        </p:txBody>
      </p:sp>
    </p:spTree>
    <p:extLst>
      <p:ext uri="{BB962C8B-B14F-4D97-AF65-F5344CB8AC3E}">
        <p14:creationId xmlns:p14="http://schemas.microsoft.com/office/powerpoint/2010/main" val="398106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a:p>
            <a:pPr algn="l">
              <a:buFont typeface="Arial" panose="020B0604020202020204" pitchFamily="34" charset="0"/>
              <a:buNone/>
            </a:pPr>
            <a:endParaRPr lang="en-US" b="0" i="0" u="none" strike="noStrike" dirty="0">
              <a:solidFill>
                <a:srgbClr val="000000"/>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7</a:t>
            </a:fld>
            <a:endParaRPr lang="en-US" dirty="0"/>
          </a:p>
        </p:txBody>
      </p:sp>
    </p:spTree>
    <p:extLst>
      <p:ext uri="{BB962C8B-B14F-4D97-AF65-F5344CB8AC3E}">
        <p14:creationId xmlns:p14="http://schemas.microsoft.com/office/powerpoint/2010/main" val="1589303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10</a:t>
            </a:fld>
            <a:endParaRPr lang="en-US" dirty="0"/>
          </a:p>
        </p:txBody>
      </p:sp>
    </p:spTree>
    <p:extLst>
      <p:ext uri="{BB962C8B-B14F-4D97-AF65-F5344CB8AC3E}">
        <p14:creationId xmlns:p14="http://schemas.microsoft.com/office/powerpoint/2010/main" val="3951998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a:p>
            <a:pPr algn="l">
              <a:buFont typeface="Arial" panose="020B0604020202020204" pitchFamily="34" charset="0"/>
              <a:buNone/>
            </a:pPr>
            <a:endParaRPr lang="en-US" b="0" i="0" u="none" strike="noStrike" dirty="0">
              <a:solidFill>
                <a:srgbClr val="000000"/>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11</a:t>
            </a:fld>
            <a:endParaRPr lang="en-US" dirty="0"/>
          </a:p>
        </p:txBody>
      </p:sp>
    </p:spTree>
    <p:extLst>
      <p:ext uri="{BB962C8B-B14F-4D97-AF65-F5344CB8AC3E}">
        <p14:creationId xmlns:p14="http://schemas.microsoft.com/office/powerpoint/2010/main" val="3907660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F14DA4-6BD3-41D0-ED7B-F5CF63D8E02B}"/>
              </a:ext>
            </a:extLst>
          </p:cNvPr>
          <p:cNvSpPr>
            <a:spLocks noGrp="1"/>
          </p:cNvSpPr>
          <p:nvPr>
            <p:ph type="pic" sz="quarter" idx="12"/>
          </p:nvPr>
        </p:nvSpPr>
        <p:spPr>
          <a:xfrm>
            <a:off x="5387975" y="0"/>
            <a:ext cx="6804025"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331417" y="2125014"/>
            <a:ext cx="6297984" cy="91903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331416" y="3047266"/>
            <a:ext cx="6559241" cy="529861"/>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2">
            <a:extLst>
              <a:ext uri="{FF2B5EF4-FFF2-40B4-BE49-F238E27FC236}">
                <a16:creationId xmlns:a16="http://schemas.microsoft.com/office/drawing/2014/main" id="{25E06F63-AE6B-E540-C04D-8905B2EFD5BF}"/>
              </a:ext>
            </a:extLst>
          </p:cNvPr>
          <p:cNvSpPr>
            <a:spLocks noGrp="1"/>
          </p:cNvSpPr>
          <p:nvPr>
            <p:ph type="body" sz="quarter" idx="10"/>
          </p:nvPr>
        </p:nvSpPr>
        <p:spPr>
          <a:xfrm>
            <a:off x="1096963" y="4244658"/>
            <a:ext cx="5999008" cy="529861"/>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2BCBF152-3CD9-3B8D-5C6A-83D9FE6F56E6}"/>
              </a:ext>
            </a:extLst>
          </p:cNvPr>
          <p:cNvSpPr>
            <a:spLocks noGrp="1"/>
          </p:cNvSpPr>
          <p:nvPr>
            <p:ph type="body" sz="quarter" idx="11"/>
          </p:nvPr>
        </p:nvSpPr>
        <p:spPr>
          <a:xfrm>
            <a:off x="1096963" y="4775200"/>
            <a:ext cx="5999162" cy="501650"/>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319460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ody Slide - 1 Right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Footer Placeholder 5">
            <a:extLst>
              <a:ext uri="{FF2B5EF4-FFF2-40B4-BE49-F238E27FC236}">
                <a16:creationId xmlns:a16="http://schemas.microsoft.com/office/drawing/2014/main" id="{AA5FB620-142D-2BE0-8116-9FAAA7F693F3}"/>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8" name="Slide Number Placeholder 6">
            <a:extLst>
              <a:ext uri="{FF2B5EF4-FFF2-40B4-BE49-F238E27FC236}">
                <a16:creationId xmlns:a16="http://schemas.microsoft.com/office/drawing/2014/main" id="{85A35A3C-EFCE-E977-5D10-513BA05CDEAB}"/>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2" name="Date Placeholder 4">
            <a:extLst>
              <a:ext uri="{FF2B5EF4-FFF2-40B4-BE49-F238E27FC236}">
                <a16:creationId xmlns:a16="http://schemas.microsoft.com/office/drawing/2014/main" id="{FD481F92-CD79-AD15-7CA5-87C78AC695BF}"/>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CAADF119-FBE4-4B30-887E-7063E5FE77D4}" type="datetime1">
              <a:rPr lang="en-US" smtClean="0"/>
              <a:t>11/12/2025</a:t>
            </a:fld>
            <a:endParaRPr lang="en-US" dirty="0"/>
          </a:p>
        </p:txBody>
      </p:sp>
      <p:pic>
        <p:nvPicPr>
          <p:cNvPr id="13" name="Picture 12">
            <a:extLst>
              <a:ext uri="{FF2B5EF4-FFF2-40B4-BE49-F238E27FC236}">
                <a16:creationId xmlns:a16="http://schemas.microsoft.com/office/drawing/2014/main" id="{EDB17564-960C-4BE2-AE3B-9E042530B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86913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ody Slide - No Photo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Title 1">
            <a:extLst>
              <a:ext uri="{FF2B5EF4-FFF2-40B4-BE49-F238E27FC236}">
                <a16:creationId xmlns:a16="http://schemas.microsoft.com/office/drawing/2014/main" id="{99465704-2370-60F7-6005-D0288DFD87A0}"/>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D0A29258-15C1-6FB2-52AC-108985A071C8}"/>
              </a:ext>
            </a:extLst>
          </p:cNvPr>
          <p:cNvSpPr>
            <a:spLocks noGrp="1"/>
          </p:cNvSpPr>
          <p:nvPr>
            <p:ph type="body" sz="half" idx="2"/>
          </p:nvPr>
        </p:nvSpPr>
        <p:spPr>
          <a:xfrm>
            <a:off x="309094" y="1319201"/>
            <a:ext cx="5682288"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a:extLst>
              <a:ext uri="{FF2B5EF4-FFF2-40B4-BE49-F238E27FC236}">
                <a16:creationId xmlns:a16="http://schemas.microsoft.com/office/drawing/2014/main" id="{7E85E37D-8958-2DEE-18A0-03962A83466E}"/>
              </a:ext>
            </a:extLst>
          </p:cNvPr>
          <p:cNvSpPr>
            <a:spLocks noGrp="1"/>
          </p:cNvSpPr>
          <p:nvPr>
            <p:ph type="body" sz="half" idx="13"/>
          </p:nvPr>
        </p:nvSpPr>
        <p:spPr>
          <a:xfrm>
            <a:off x="6110467" y="1322610"/>
            <a:ext cx="5682289"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Footer Placeholder 5">
            <a:extLst>
              <a:ext uri="{FF2B5EF4-FFF2-40B4-BE49-F238E27FC236}">
                <a16:creationId xmlns:a16="http://schemas.microsoft.com/office/drawing/2014/main" id="{6FBE509B-CE41-57EF-59C3-275E43C033A4}"/>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4" name="Slide Number Placeholder 6">
            <a:extLst>
              <a:ext uri="{FF2B5EF4-FFF2-40B4-BE49-F238E27FC236}">
                <a16:creationId xmlns:a16="http://schemas.microsoft.com/office/drawing/2014/main" id="{944E86B8-08A1-6B0A-9E8F-1A2C0252563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1AE111C8-7DEA-F7D8-15DA-EC66E6103A5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ABF4FA7-1E5E-4092-8A64-2F16A7152577}" type="datetime1">
              <a:rPr lang="en-US" smtClean="0"/>
              <a:t>11/12/2025</a:t>
            </a:fld>
            <a:endParaRPr lang="en-US" dirty="0"/>
          </a:p>
        </p:txBody>
      </p:sp>
      <p:pic>
        <p:nvPicPr>
          <p:cNvPr id="14" name="Picture 13">
            <a:extLst>
              <a:ext uri="{FF2B5EF4-FFF2-40B4-BE49-F238E27FC236}">
                <a16:creationId xmlns:a16="http://schemas.microsoft.com/office/drawing/2014/main" id="{1D72F205-0884-4182-ADD8-D44EB4825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911454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ody Slide - Slate Two Photo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Logo, company name&#10;&#10;Description automatically generated">
            <a:extLst>
              <a:ext uri="{FF2B5EF4-FFF2-40B4-BE49-F238E27FC236}">
                <a16:creationId xmlns:a16="http://schemas.microsoft.com/office/drawing/2014/main" id="{59AD2392-E6B3-D73D-424E-42A0157E1C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5">
            <a:extLst>
              <a:ext uri="{FF2B5EF4-FFF2-40B4-BE49-F238E27FC236}">
                <a16:creationId xmlns:a16="http://schemas.microsoft.com/office/drawing/2014/main" id="{DF46FADE-5392-BCFC-BAD6-D700EFBD77D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solidFill>
                  <a:schemeClr val="bg1"/>
                </a:solidFill>
                <a:latin typeface="Arial" panose="020B0604020202020204" pitchFamily="34" charset="0"/>
              </a:defRPr>
            </a:lvl1pPr>
          </a:lstStyle>
          <a:p>
            <a:endParaRPr lang="en-US" dirty="0"/>
          </a:p>
        </p:txBody>
      </p:sp>
      <p:sp>
        <p:nvSpPr>
          <p:cNvPr id="12" name="Slide Number Placeholder 6">
            <a:extLst>
              <a:ext uri="{FF2B5EF4-FFF2-40B4-BE49-F238E27FC236}">
                <a16:creationId xmlns:a16="http://schemas.microsoft.com/office/drawing/2014/main" id="{4B37EFF6-260E-A1F5-FF79-F0ABEF7A2E0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solidFill>
                  <a:schemeClr val="bg1"/>
                </a:solidFill>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A871D8BB-52A9-22B5-DB17-DA5C2307245D}"/>
              </a:ext>
            </a:extLst>
          </p:cNvPr>
          <p:cNvSpPr>
            <a:spLocks noGrp="1"/>
          </p:cNvSpPr>
          <p:nvPr>
            <p:ph type="dt" sz="half" idx="10"/>
          </p:nvPr>
        </p:nvSpPr>
        <p:spPr>
          <a:xfrm>
            <a:off x="311726" y="6330592"/>
            <a:ext cx="2743200" cy="365125"/>
          </a:xfrm>
          <a:prstGeom prst="rect">
            <a:avLst/>
          </a:prstGeom>
        </p:spPr>
        <p:txBody>
          <a:bodyPr anchor="ctr"/>
          <a:lstStyle>
            <a:lvl1pPr>
              <a:defRPr sz="1000">
                <a:solidFill>
                  <a:schemeClr val="bg1"/>
                </a:solidFill>
                <a:latin typeface="Arial" panose="020B0604020202020204" pitchFamily="34" charset="0"/>
              </a:defRPr>
            </a:lvl1pPr>
          </a:lstStyle>
          <a:p>
            <a:fld id="{84D608DB-8471-438C-96F2-BF69B78E0782}" type="datetime1">
              <a:rPr lang="en-US" smtClean="0"/>
              <a:t>11/12/2025</a:t>
            </a:fld>
            <a:endParaRPr lang="en-US" dirty="0"/>
          </a:p>
        </p:txBody>
      </p:sp>
      <p:pic>
        <p:nvPicPr>
          <p:cNvPr id="13" name="Picture 12" descr="Logo, company name&#10;&#10;Description automatically generated">
            <a:extLst>
              <a:ext uri="{FF2B5EF4-FFF2-40B4-BE49-F238E27FC236}">
                <a16:creationId xmlns:a16="http://schemas.microsoft.com/office/drawing/2014/main" id="{D19EE4BA-CD94-40C8-BA88-88F35B10B1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Tree>
    <p:extLst>
      <p:ext uri="{BB962C8B-B14F-4D97-AF65-F5344CB8AC3E}">
        <p14:creationId xmlns:p14="http://schemas.microsoft.com/office/powerpoint/2010/main" val="517032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ody Slide - Grey ">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4" name="Picture 3">
            <a:extLst>
              <a:ext uri="{FF2B5EF4-FFF2-40B4-BE49-F238E27FC236}">
                <a16:creationId xmlns:a16="http://schemas.microsoft.com/office/drawing/2014/main" id="{0B903C67-DC6F-088A-9EA9-D734508F8D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8" name="Footer Placeholder 5">
            <a:extLst>
              <a:ext uri="{FF2B5EF4-FFF2-40B4-BE49-F238E27FC236}">
                <a16:creationId xmlns:a16="http://schemas.microsoft.com/office/drawing/2014/main" id="{77E5CE1A-809C-DEBF-5077-24C3A3D42D8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9" name="Slide Number Placeholder 6">
            <a:extLst>
              <a:ext uri="{FF2B5EF4-FFF2-40B4-BE49-F238E27FC236}">
                <a16:creationId xmlns:a16="http://schemas.microsoft.com/office/drawing/2014/main" id="{6A59512F-10DA-5515-E4C4-B98127B2485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E38FEC5F-8621-2ECE-218F-2628960DE6C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A52F8196-A714-4021-8525-BBF3DB1CC2B9}" type="datetime1">
              <a:rPr lang="en-US" smtClean="0"/>
              <a:t>11/12/2025</a:t>
            </a:fld>
            <a:endParaRPr lang="en-US" dirty="0"/>
          </a:p>
        </p:txBody>
      </p:sp>
      <p:pic>
        <p:nvPicPr>
          <p:cNvPr id="12" name="Picture 11">
            <a:extLst>
              <a:ext uri="{FF2B5EF4-FFF2-40B4-BE49-F238E27FC236}">
                <a16:creationId xmlns:a16="http://schemas.microsoft.com/office/drawing/2014/main" id="{CFCFCA19-01CD-4B66-B389-82A12968C5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054860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es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7" y="2759119"/>
            <a:ext cx="10053033" cy="880970"/>
          </a:xfrm>
        </p:spPr>
        <p:txBody>
          <a:bodyPr>
            <a:noAutofit/>
          </a:bodyPr>
          <a:lstStyle>
            <a:lvl1pPr algn="ctr">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3A830D66-7C16-31AC-766A-71753A6062A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77059" y="6170055"/>
            <a:ext cx="1728303" cy="495265"/>
          </a:xfrm>
          <a:prstGeom prst="rect">
            <a:avLst/>
          </a:prstGeom>
        </p:spPr>
      </p:pic>
    </p:spTree>
    <p:extLst>
      <p:ext uri="{BB962C8B-B14F-4D97-AF65-F5344CB8AC3E}">
        <p14:creationId xmlns:p14="http://schemas.microsoft.com/office/powerpoint/2010/main" val="4026302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ntro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272737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031A-0191-4985-A8F8-AB32AF5FCE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52CDF2-2BB2-4073-BFB4-EFF559A4BA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A0C67F-5B1F-42AC-9A0B-7D57D829D639}"/>
              </a:ext>
            </a:extLst>
          </p:cNvPr>
          <p:cNvSpPr>
            <a:spLocks noGrp="1"/>
          </p:cNvSpPr>
          <p:nvPr>
            <p:ph type="dt" sz="half" idx="10"/>
          </p:nvPr>
        </p:nvSpPr>
        <p:spPr/>
        <p:txBody>
          <a:bodyPr/>
          <a:lstStyle/>
          <a:p>
            <a:fld id="{C5FE53F9-81A9-4AD2-9EBE-B7F28D445259}" type="datetimeFigureOut">
              <a:rPr lang="en-US" smtClean="0"/>
              <a:t>11/12/2025</a:t>
            </a:fld>
            <a:endParaRPr lang="en-US"/>
          </a:p>
        </p:txBody>
      </p:sp>
      <p:sp>
        <p:nvSpPr>
          <p:cNvPr id="5" name="Footer Placeholder 4">
            <a:extLst>
              <a:ext uri="{FF2B5EF4-FFF2-40B4-BE49-F238E27FC236}">
                <a16:creationId xmlns:a16="http://schemas.microsoft.com/office/drawing/2014/main" id="{5D6A690D-31E4-49D3-A68B-E7955F468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76807-33FD-46AD-BB4F-AE4D133C227B}"/>
              </a:ext>
            </a:extLst>
          </p:cNvPr>
          <p:cNvSpPr>
            <a:spLocks noGrp="1"/>
          </p:cNvSpPr>
          <p:nvPr>
            <p:ph type="sldNum" sz="quarter" idx="12"/>
          </p:nvPr>
        </p:nvSpPr>
        <p:spPr/>
        <p:txBody>
          <a:bodyPr/>
          <a:lstStyle/>
          <a:p>
            <a:fld id="{1E9DEA57-DAC5-490D-9DEC-586FE5B498BF}" type="slidenum">
              <a:rPr lang="en-US" smtClean="0"/>
              <a:t>‹#›</a:t>
            </a:fld>
            <a:endParaRPr lang="en-US"/>
          </a:p>
        </p:txBody>
      </p:sp>
    </p:spTree>
    <p:extLst>
      <p:ext uri="{BB962C8B-B14F-4D97-AF65-F5344CB8AC3E}">
        <p14:creationId xmlns:p14="http://schemas.microsoft.com/office/powerpoint/2010/main" val="266076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F7B5-D5CF-4A62-9BA3-BA458F9E0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65F4D1-EB16-427A-B856-47A0E02112C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DB744B-AB61-4988-BFE0-2D331FB7594A}"/>
              </a:ext>
            </a:extLst>
          </p:cNvPr>
          <p:cNvSpPr>
            <a:spLocks noGrp="1"/>
          </p:cNvSpPr>
          <p:nvPr>
            <p:ph type="dt" sz="half" idx="10"/>
          </p:nvPr>
        </p:nvSpPr>
        <p:spPr/>
        <p:txBody>
          <a:bodyPr/>
          <a:lstStyle/>
          <a:p>
            <a:fld id="{C5FE53F9-81A9-4AD2-9EBE-B7F28D445259}" type="datetimeFigureOut">
              <a:rPr lang="en-US" smtClean="0"/>
              <a:t>11/12/2025</a:t>
            </a:fld>
            <a:endParaRPr lang="en-US"/>
          </a:p>
        </p:txBody>
      </p:sp>
      <p:sp>
        <p:nvSpPr>
          <p:cNvPr id="5" name="Footer Placeholder 4">
            <a:extLst>
              <a:ext uri="{FF2B5EF4-FFF2-40B4-BE49-F238E27FC236}">
                <a16:creationId xmlns:a16="http://schemas.microsoft.com/office/drawing/2014/main" id="{62070029-28D6-48C2-BFB1-B91C6CB1F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6ED01A-3CD3-4C84-B871-5656A01328FE}"/>
              </a:ext>
            </a:extLst>
          </p:cNvPr>
          <p:cNvSpPr>
            <a:spLocks noGrp="1"/>
          </p:cNvSpPr>
          <p:nvPr>
            <p:ph type="sldNum" sz="quarter" idx="12"/>
          </p:nvPr>
        </p:nvSpPr>
        <p:spPr/>
        <p:txBody>
          <a:bodyPr/>
          <a:lstStyle/>
          <a:p>
            <a:fld id="{1E9DEA57-DAC5-490D-9DEC-586FE5B498BF}" type="slidenum">
              <a:rPr lang="en-US" smtClean="0"/>
              <a:t>‹#›</a:t>
            </a:fld>
            <a:endParaRPr lang="en-US"/>
          </a:p>
        </p:txBody>
      </p:sp>
    </p:spTree>
    <p:extLst>
      <p:ext uri="{BB962C8B-B14F-4D97-AF65-F5344CB8AC3E}">
        <p14:creationId xmlns:p14="http://schemas.microsoft.com/office/powerpoint/2010/main" val="3420466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F4858-EE9A-423E-AE51-EF15672D77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55F3F3-64BF-429F-B50A-FEB56615F8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A3996F0-ED5C-40CD-A86C-C734CE9787D8}"/>
              </a:ext>
            </a:extLst>
          </p:cNvPr>
          <p:cNvSpPr>
            <a:spLocks noGrp="1"/>
          </p:cNvSpPr>
          <p:nvPr>
            <p:ph type="dt" sz="half" idx="10"/>
          </p:nvPr>
        </p:nvSpPr>
        <p:spPr/>
        <p:txBody>
          <a:bodyPr/>
          <a:lstStyle/>
          <a:p>
            <a:fld id="{C5FE53F9-81A9-4AD2-9EBE-B7F28D445259}" type="datetimeFigureOut">
              <a:rPr lang="en-US" smtClean="0"/>
              <a:t>11/12/2025</a:t>
            </a:fld>
            <a:endParaRPr lang="en-US"/>
          </a:p>
        </p:txBody>
      </p:sp>
      <p:sp>
        <p:nvSpPr>
          <p:cNvPr id="5" name="Footer Placeholder 4">
            <a:extLst>
              <a:ext uri="{FF2B5EF4-FFF2-40B4-BE49-F238E27FC236}">
                <a16:creationId xmlns:a16="http://schemas.microsoft.com/office/drawing/2014/main" id="{6A080537-3794-4897-9148-2F01FCB8A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25AB7C-05A5-4C80-BDD8-18C20B8EFC85}"/>
              </a:ext>
            </a:extLst>
          </p:cNvPr>
          <p:cNvSpPr>
            <a:spLocks noGrp="1"/>
          </p:cNvSpPr>
          <p:nvPr>
            <p:ph type="sldNum" sz="quarter" idx="12"/>
          </p:nvPr>
        </p:nvSpPr>
        <p:spPr/>
        <p:txBody>
          <a:bodyPr/>
          <a:lstStyle/>
          <a:p>
            <a:fld id="{1E9DEA57-DAC5-490D-9DEC-586FE5B498BF}" type="slidenum">
              <a:rPr lang="en-US" smtClean="0"/>
              <a:t>‹#›</a:t>
            </a:fld>
            <a:endParaRPr lang="en-US"/>
          </a:p>
        </p:txBody>
      </p:sp>
    </p:spTree>
    <p:extLst>
      <p:ext uri="{BB962C8B-B14F-4D97-AF65-F5344CB8AC3E}">
        <p14:creationId xmlns:p14="http://schemas.microsoft.com/office/powerpoint/2010/main" val="54632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23698-74E6-4163-8B29-1911DD248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8E42C8-EFF8-41E0-A82E-2454C286247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70FFD6-377C-417D-B3C3-BEC14C79B39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E28D43-B8F5-4C53-BB7C-7883AE9B6DB8}"/>
              </a:ext>
            </a:extLst>
          </p:cNvPr>
          <p:cNvSpPr>
            <a:spLocks noGrp="1"/>
          </p:cNvSpPr>
          <p:nvPr>
            <p:ph type="dt" sz="half" idx="10"/>
          </p:nvPr>
        </p:nvSpPr>
        <p:spPr/>
        <p:txBody>
          <a:bodyPr/>
          <a:lstStyle/>
          <a:p>
            <a:fld id="{C5FE53F9-81A9-4AD2-9EBE-B7F28D445259}" type="datetimeFigureOut">
              <a:rPr lang="en-US" smtClean="0"/>
              <a:t>11/12/2025</a:t>
            </a:fld>
            <a:endParaRPr lang="en-US"/>
          </a:p>
        </p:txBody>
      </p:sp>
      <p:sp>
        <p:nvSpPr>
          <p:cNvPr id="6" name="Footer Placeholder 5">
            <a:extLst>
              <a:ext uri="{FF2B5EF4-FFF2-40B4-BE49-F238E27FC236}">
                <a16:creationId xmlns:a16="http://schemas.microsoft.com/office/drawing/2014/main" id="{208C5184-AA08-4A4A-9E89-70994B259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EC6D84-B4F1-4706-B6FF-65E604E67434}"/>
              </a:ext>
            </a:extLst>
          </p:cNvPr>
          <p:cNvSpPr>
            <a:spLocks noGrp="1"/>
          </p:cNvSpPr>
          <p:nvPr>
            <p:ph type="sldNum" sz="quarter" idx="12"/>
          </p:nvPr>
        </p:nvSpPr>
        <p:spPr/>
        <p:txBody>
          <a:bodyPr/>
          <a:lstStyle/>
          <a:p>
            <a:fld id="{1E9DEA57-DAC5-490D-9DEC-586FE5B498BF}" type="slidenum">
              <a:rPr lang="en-US" smtClean="0"/>
              <a:t>‹#›</a:t>
            </a:fld>
            <a:endParaRPr lang="en-US"/>
          </a:p>
        </p:txBody>
      </p:sp>
    </p:spTree>
    <p:extLst>
      <p:ext uri="{BB962C8B-B14F-4D97-AF65-F5344CB8AC3E}">
        <p14:creationId xmlns:p14="http://schemas.microsoft.com/office/powerpoint/2010/main" val="1360861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ransitio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3573632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321B9-8F1C-43A4-98F9-84B6CC552D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8CD188-3669-4AB1-9EC5-E9DED623C0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DF5A266-5BB1-4941-BE79-0D898258613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A5D42B-CBFD-4382-8CF6-C7814F22E2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657425-A7F4-406E-B41C-DA1D77E7290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189D74-F7D0-4D1F-B4D3-006F055EE8F8}"/>
              </a:ext>
            </a:extLst>
          </p:cNvPr>
          <p:cNvSpPr>
            <a:spLocks noGrp="1"/>
          </p:cNvSpPr>
          <p:nvPr>
            <p:ph type="dt" sz="half" idx="10"/>
          </p:nvPr>
        </p:nvSpPr>
        <p:spPr/>
        <p:txBody>
          <a:bodyPr/>
          <a:lstStyle/>
          <a:p>
            <a:fld id="{C5FE53F9-81A9-4AD2-9EBE-B7F28D445259}" type="datetimeFigureOut">
              <a:rPr lang="en-US" smtClean="0"/>
              <a:t>11/12/2025</a:t>
            </a:fld>
            <a:endParaRPr lang="en-US"/>
          </a:p>
        </p:txBody>
      </p:sp>
      <p:sp>
        <p:nvSpPr>
          <p:cNvPr id="8" name="Footer Placeholder 7">
            <a:extLst>
              <a:ext uri="{FF2B5EF4-FFF2-40B4-BE49-F238E27FC236}">
                <a16:creationId xmlns:a16="http://schemas.microsoft.com/office/drawing/2014/main" id="{8AD1BA3F-FD0E-4E33-A5C3-39B5F7EC64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7F94FB-D772-43DF-9F68-DB3652ECA2B2}"/>
              </a:ext>
            </a:extLst>
          </p:cNvPr>
          <p:cNvSpPr>
            <a:spLocks noGrp="1"/>
          </p:cNvSpPr>
          <p:nvPr>
            <p:ph type="sldNum" sz="quarter" idx="12"/>
          </p:nvPr>
        </p:nvSpPr>
        <p:spPr/>
        <p:txBody>
          <a:bodyPr/>
          <a:lstStyle/>
          <a:p>
            <a:fld id="{1E9DEA57-DAC5-490D-9DEC-586FE5B498BF}" type="slidenum">
              <a:rPr lang="en-US" smtClean="0"/>
              <a:t>‹#›</a:t>
            </a:fld>
            <a:endParaRPr lang="en-US"/>
          </a:p>
        </p:txBody>
      </p:sp>
    </p:spTree>
    <p:extLst>
      <p:ext uri="{BB962C8B-B14F-4D97-AF65-F5344CB8AC3E}">
        <p14:creationId xmlns:p14="http://schemas.microsoft.com/office/powerpoint/2010/main" val="3341972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09696-5114-4FE1-9D89-4EE1182052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6FD23-0FAF-4157-84C2-0FD3489636D0}"/>
              </a:ext>
            </a:extLst>
          </p:cNvPr>
          <p:cNvSpPr>
            <a:spLocks noGrp="1"/>
          </p:cNvSpPr>
          <p:nvPr>
            <p:ph type="dt" sz="half" idx="10"/>
          </p:nvPr>
        </p:nvSpPr>
        <p:spPr/>
        <p:txBody>
          <a:bodyPr/>
          <a:lstStyle/>
          <a:p>
            <a:fld id="{C5FE53F9-81A9-4AD2-9EBE-B7F28D445259}" type="datetimeFigureOut">
              <a:rPr lang="en-US" smtClean="0"/>
              <a:t>11/12/2025</a:t>
            </a:fld>
            <a:endParaRPr lang="en-US"/>
          </a:p>
        </p:txBody>
      </p:sp>
      <p:sp>
        <p:nvSpPr>
          <p:cNvPr id="4" name="Footer Placeholder 3">
            <a:extLst>
              <a:ext uri="{FF2B5EF4-FFF2-40B4-BE49-F238E27FC236}">
                <a16:creationId xmlns:a16="http://schemas.microsoft.com/office/drawing/2014/main" id="{B293C43C-FE14-4FA4-9737-99BAE0EBE5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274FDB-576E-430D-9924-05A482AFE7DA}"/>
              </a:ext>
            </a:extLst>
          </p:cNvPr>
          <p:cNvSpPr>
            <a:spLocks noGrp="1"/>
          </p:cNvSpPr>
          <p:nvPr>
            <p:ph type="sldNum" sz="quarter" idx="12"/>
          </p:nvPr>
        </p:nvSpPr>
        <p:spPr/>
        <p:txBody>
          <a:bodyPr/>
          <a:lstStyle/>
          <a:p>
            <a:fld id="{1E9DEA57-DAC5-490D-9DEC-586FE5B498BF}" type="slidenum">
              <a:rPr lang="en-US" smtClean="0"/>
              <a:t>‹#›</a:t>
            </a:fld>
            <a:endParaRPr lang="en-US"/>
          </a:p>
        </p:txBody>
      </p:sp>
    </p:spTree>
    <p:extLst>
      <p:ext uri="{BB962C8B-B14F-4D97-AF65-F5344CB8AC3E}">
        <p14:creationId xmlns:p14="http://schemas.microsoft.com/office/powerpoint/2010/main" val="499853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1DC764-C0BB-4F6E-BB61-2DE3F3BAD61C}"/>
              </a:ext>
            </a:extLst>
          </p:cNvPr>
          <p:cNvSpPr>
            <a:spLocks noGrp="1"/>
          </p:cNvSpPr>
          <p:nvPr>
            <p:ph type="dt" sz="half" idx="10"/>
          </p:nvPr>
        </p:nvSpPr>
        <p:spPr/>
        <p:txBody>
          <a:bodyPr/>
          <a:lstStyle/>
          <a:p>
            <a:fld id="{C5FE53F9-81A9-4AD2-9EBE-B7F28D445259}" type="datetimeFigureOut">
              <a:rPr lang="en-US" smtClean="0"/>
              <a:t>11/12/2025</a:t>
            </a:fld>
            <a:endParaRPr lang="en-US"/>
          </a:p>
        </p:txBody>
      </p:sp>
      <p:sp>
        <p:nvSpPr>
          <p:cNvPr id="3" name="Footer Placeholder 2">
            <a:extLst>
              <a:ext uri="{FF2B5EF4-FFF2-40B4-BE49-F238E27FC236}">
                <a16:creationId xmlns:a16="http://schemas.microsoft.com/office/drawing/2014/main" id="{47BB95C5-E640-4321-B6EC-798C644B2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2E96AC-F7DD-4EAE-96C1-6013F86EFBFE}"/>
              </a:ext>
            </a:extLst>
          </p:cNvPr>
          <p:cNvSpPr>
            <a:spLocks noGrp="1"/>
          </p:cNvSpPr>
          <p:nvPr>
            <p:ph type="sldNum" sz="quarter" idx="12"/>
          </p:nvPr>
        </p:nvSpPr>
        <p:spPr/>
        <p:txBody>
          <a:bodyPr/>
          <a:lstStyle/>
          <a:p>
            <a:fld id="{1E9DEA57-DAC5-490D-9DEC-586FE5B498BF}" type="slidenum">
              <a:rPr lang="en-US" smtClean="0"/>
              <a:t>‹#›</a:t>
            </a:fld>
            <a:endParaRPr lang="en-US"/>
          </a:p>
        </p:txBody>
      </p:sp>
    </p:spTree>
    <p:extLst>
      <p:ext uri="{BB962C8B-B14F-4D97-AF65-F5344CB8AC3E}">
        <p14:creationId xmlns:p14="http://schemas.microsoft.com/office/powerpoint/2010/main" val="1589593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FB61-B31E-4F50-885F-B3D3C1743E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09D26F-50D5-4BE1-9C9E-0E4416DD37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D277EF-2AF9-4412-AC7A-9C1115F2D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532981-5DC7-4121-A3AE-2F8A40EA7648}"/>
              </a:ext>
            </a:extLst>
          </p:cNvPr>
          <p:cNvSpPr>
            <a:spLocks noGrp="1"/>
          </p:cNvSpPr>
          <p:nvPr>
            <p:ph type="dt" sz="half" idx="10"/>
          </p:nvPr>
        </p:nvSpPr>
        <p:spPr/>
        <p:txBody>
          <a:bodyPr/>
          <a:lstStyle/>
          <a:p>
            <a:fld id="{C5FE53F9-81A9-4AD2-9EBE-B7F28D445259}" type="datetimeFigureOut">
              <a:rPr lang="en-US" smtClean="0"/>
              <a:t>11/12/2025</a:t>
            </a:fld>
            <a:endParaRPr lang="en-US"/>
          </a:p>
        </p:txBody>
      </p:sp>
      <p:sp>
        <p:nvSpPr>
          <p:cNvPr id="6" name="Footer Placeholder 5">
            <a:extLst>
              <a:ext uri="{FF2B5EF4-FFF2-40B4-BE49-F238E27FC236}">
                <a16:creationId xmlns:a16="http://schemas.microsoft.com/office/drawing/2014/main" id="{479DC499-88B0-4D93-AEDB-D4BC249EF2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F8530A-CD10-4CA4-90B2-138B37526C54}"/>
              </a:ext>
            </a:extLst>
          </p:cNvPr>
          <p:cNvSpPr>
            <a:spLocks noGrp="1"/>
          </p:cNvSpPr>
          <p:nvPr>
            <p:ph type="sldNum" sz="quarter" idx="12"/>
          </p:nvPr>
        </p:nvSpPr>
        <p:spPr/>
        <p:txBody>
          <a:bodyPr/>
          <a:lstStyle/>
          <a:p>
            <a:fld id="{1E9DEA57-DAC5-490D-9DEC-586FE5B498BF}" type="slidenum">
              <a:rPr lang="en-US" smtClean="0"/>
              <a:t>‹#›</a:t>
            </a:fld>
            <a:endParaRPr lang="en-US"/>
          </a:p>
        </p:txBody>
      </p:sp>
    </p:spTree>
    <p:extLst>
      <p:ext uri="{BB962C8B-B14F-4D97-AF65-F5344CB8AC3E}">
        <p14:creationId xmlns:p14="http://schemas.microsoft.com/office/powerpoint/2010/main" val="1139144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58BE5-A2B6-40D2-9FCC-8605309CF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EB7C53-AAA3-4D4C-87EE-FCBAFC49D5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D8EB59-55C3-402B-9FC3-A1C42BA1B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4C089A-66AF-4788-A89D-25F8313783BB}"/>
              </a:ext>
            </a:extLst>
          </p:cNvPr>
          <p:cNvSpPr>
            <a:spLocks noGrp="1"/>
          </p:cNvSpPr>
          <p:nvPr>
            <p:ph type="dt" sz="half" idx="10"/>
          </p:nvPr>
        </p:nvSpPr>
        <p:spPr/>
        <p:txBody>
          <a:bodyPr/>
          <a:lstStyle/>
          <a:p>
            <a:fld id="{C5FE53F9-81A9-4AD2-9EBE-B7F28D445259}" type="datetimeFigureOut">
              <a:rPr lang="en-US" smtClean="0"/>
              <a:t>11/12/2025</a:t>
            </a:fld>
            <a:endParaRPr lang="en-US"/>
          </a:p>
        </p:txBody>
      </p:sp>
      <p:sp>
        <p:nvSpPr>
          <p:cNvPr id="6" name="Footer Placeholder 5">
            <a:extLst>
              <a:ext uri="{FF2B5EF4-FFF2-40B4-BE49-F238E27FC236}">
                <a16:creationId xmlns:a16="http://schemas.microsoft.com/office/drawing/2014/main" id="{3560CCED-8BD8-4B47-966E-E9C4154D42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4690E2-D94E-43F5-94F4-2D4F7519CA61}"/>
              </a:ext>
            </a:extLst>
          </p:cNvPr>
          <p:cNvSpPr>
            <a:spLocks noGrp="1"/>
          </p:cNvSpPr>
          <p:nvPr>
            <p:ph type="sldNum" sz="quarter" idx="12"/>
          </p:nvPr>
        </p:nvSpPr>
        <p:spPr/>
        <p:txBody>
          <a:bodyPr/>
          <a:lstStyle/>
          <a:p>
            <a:fld id="{1E9DEA57-DAC5-490D-9DEC-586FE5B498BF}" type="slidenum">
              <a:rPr lang="en-US" smtClean="0"/>
              <a:t>‹#›</a:t>
            </a:fld>
            <a:endParaRPr lang="en-US"/>
          </a:p>
        </p:txBody>
      </p:sp>
    </p:spTree>
    <p:extLst>
      <p:ext uri="{BB962C8B-B14F-4D97-AF65-F5344CB8AC3E}">
        <p14:creationId xmlns:p14="http://schemas.microsoft.com/office/powerpoint/2010/main" val="708191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4D6CA-C718-458E-B195-0E15F874A6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4207A9-6404-4175-AF64-65CC590808D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00AC9-432F-4260-ABEF-CDABF1EE0FBF}"/>
              </a:ext>
            </a:extLst>
          </p:cNvPr>
          <p:cNvSpPr>
            <a:spLocks noGrp="1"/>
          </p:cNvSpPr>
          <p:nvPr>
            <p:ph type="dt" sz="half" idx="10"/>
          </p:nvPr>
        </p:nvSpPr>
        <p:spPr/>
        <p:txBody>
          <a:bodyPr/>
          <a:lstStyle/>
          <a:p>
            <a:fld id="{C5FE53F9-81A9-4AD2-9EBE-B7F28D445259}" type="datetimeFigureOut">
              <a:rPr lang="en-US" smtClean="0"/>
              <a:t>11/12/2025</a:t>
            </a:fld>
            <a:endParaRPr lang="en-US"/>
          </a:p>
        </p:txBody>
      </p:sp>
      <p:sp>
        <p:nvSpPr>
          <p:cNvPr id="5" name="Footer Placeholder 4">
            <a:extLst>
              <a:ext uri="{FF2B5EF4-FFF2-40B4-BE49-F238E27FC236}">
                <a16:creationId xmlns:a16="http://schemas.microsoft.com/office/drawing/2014/main" id="{EC677765-D732-402D-9C18-7A40AC5B2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89F7AF-3B13-4CE6-B7E1-8C7AAF4B5AC1}"/>
              </a:ext>
            </a:extLst>
          </p:cNvPr>
          <p:cNvSpPr>
            <a:spLocks noGrp="1"/>
          </p:cNvSpPr>
          <p:nvPr>
            <p:ph type="sldNum" sz="quarter" idx="12"/>
          </p:nvPr>
        </p:nvSpPr>
        <p:spPr/>
        <p:txBody>
          <a:bodyPr/>
          <a:lstStyle/>
          <a:p>
            <a:fld id="{1E9DEA57-DAC5-490D-9DEC-586FE5B498BF}" type="slidenum">
              <a:rPr lang="en-US" smtClean="0"/>
              <a:t>‹#›</a:t>
            </a:fld>
            <a:endParaRPr lang="en-US"/>
          </a:p>
        </p:txBody>
      </p:sp>
    </p:spTree>
    <p:extLst>
      <p:ext uri="{BB962C8B-B14F-4D97-AF65-F5344CB8AC3E}">
        <p14:creationId xmlns:p14="http://schemas.microsoft.com/office/powerpoint/2010/main" val="1678569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41AAAE-1B26-46D4-970D-11EF4E812F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CC5E68-1343-46BE-B128-689B3D6C265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E99949-EB1D-442C-B6C0-95A0F13C6F32}"/>
              </a:ext>
            </a:extLst>
          </p:cNvPr>
          <p:cNvSpPr>
            <a:spLocks noGrp="1"/>
          </p:cNvSpPr>
          <p:nvPr>
            <p:ph type="dt" sz="half" idx="10"/>
          </p:nvPr>
        </p:nvSpPr>
        <p:spPr/>
        <p:txBody>
          <a:bodyPr/>
          <a:lstStyle/>
          <a:p>
            <a:fld id="{C5FE53F9-81A9-4AD2-9EBE-B7F28D445259}" type="datetimeFigureOut">
              <a:rPr lang="en-US" smtClean="0"/>
              <a:t>11/12/2025</a:t>
            </a:fld>
            <a:endParaRPr lang="en-US"/>
          </a:p>
        </p:txBody>
      </p:sp>
      <p:sp>
        <p:nvSpPr>
          <p:cNvPr id="5" name="Footer Placeholder 4">
            <a:extLst>
              <a:ext uri="{FF2B5EF4-FFF2-40B4-BE49-F238E27FC236}">
                <a16:creationId xmlns:a16="http://schemas.microsoft.com/office/drawing/2014/main" id="{F3D71440-F30C-4F98-B6FE-A31577A36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DCD9D-5F73-4B0E-8569-D4907679C51A}"/>
              </a:ext>
            </a:extLst>
          </p:cNvPr>
          <p:cNvSpPr>
            <a:spLocks noGrp="1"/>
          </p:cNvSpPr>
          <p:nvPr>
            <p:ph type="sldNum" sz="quarter" idx="12"/>
          </p:nvPr>
        </p:nvSpPr>
        <p:spPr/>
        <p:txBody>
          <a:bodyPr/>
          <a:lstStyle/>
          <a:p>
            <a:fld id="{1E9DEA57-DAC5-490D-9DEC-586FE5B498BF}" type="slidenum">
              <a:rPr lang="en-US" smtClean="0"/>
              <a:t>‹#›</a:t>
            </a:fld>
            <a:endParaRPr lang="en-US"/>
          </a:p>
        </p:txBody>
      </p:sp>
    </p:spTree>
    <p:extLst>
      <p:ext uri="{BB962C8B-B14F-4D97-AF65-F5344CB8AC3E}">
        <p14:creationId xmlns:p14="http://schemas.microsoft.com/office/powerpoint/2010/main" val="2188436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ody Slide - 2 Photo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Date Placeholder 4">
            <a:extLst>
              <a:ext uri="{FF2B5EF4-FFF2-40B4-BE49-F238E27FC236}">
                <a16:creationId xmlns:a16="http://schemas.microsoft.com/office/drawing/2014/main" id="{A6C8BEAD-C13B-93F9-6676-CE56FFBEEBF2}"/>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EDB80F63-0339-4821-9425-EEBDE7EE0A50}" type="datetime1">
              <a:rPr lang="en-US" smtClean="0"/>
              <a:t>11/12/2025</a:t>
            </a:fld>
            <a:endParaRPr lang="en-US" dirty="0"/>
          </a:p>
        </p:txBody>
      </p:sp>
      <p:sp>
        <p:nvSpPr>
          <p:cNvPr id="11" name="Footer Placeholder 5">
            <a:extLst>
              <a:ext uri="{FF2B5EF4-FFF2-40B4-BE49-F238E27FC236}">
                <a16:creationId xmlns:a16="http://schemas.microsoft.com/office/drawing/2014/main" id="{9B986840-5762-4DAF-7AD9-5F837D0622D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3" name="Slide Number Placeholder 6">
            <a:extLst>
              <a:ext uri="{FF2B5EF4-FFF2-40B4-BE49-F238E27FC236}">
                <a16:creationId xmlns:a16="http://schemas.microsoft.com/office/drawing/2014/main" id="{1E2F678D-103F-49D4-B531-CA075474F3D0}"/>
              </a:ext>
            </a:extLst>
          </p:cNvPr>
          <p:cNvSpPr>
            <a:spLocks noGrp="1"/>
          </p:cNvSpPr>
          <p:nvPr>
            <p:ph type="sldNum" sz="quarter" idx="12"/>
          </p:nvPr>
        </p:nvSpPr>
        <p:spPr>
          <a:xfrm>
            <a:off x="9140371"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12" name="Picture 11">
            <a:extLst>
              <a:ext uri="{FF2B5EF4-FFF2-40B4-BE49-F238E27FC236}">
                <a16:creationId xmlns:a16="http://schemas.microsoft.com/office/drawing/2014/main" id="{FB721D4D-BA71-46BF-9E11-753BC33668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403202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ody Slide - Top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0" y="8195"/>
            <a:ext cx="12192000" cy="34208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35924"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718A1B46-8C31-1942-9CDD-F244EA45E1A6}"/>
              </a:ext>
            </a:extLst>
          </p:cNvPr>
          <p:cNvSpPr>
            <a:spLocks noGrp="1"/>
          </p:cNvSpPr>
          <p:nvPr>
            <p:ph type="body" sz="half" idx="13"/>
          </p:nvPr>
        </p:nvSpPr>
        <p:spPr>
          <a:xfrm>
            <a:off x="6103516"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itle 1">
            <a:extLst>
              <a:ext uri="{FF2B5EF4-FFF2-40B4-BE49-F238E27FC236}">
                <a16:creationId xmlns:a16="http://schemas.microsoft.com/office/drawing/2014/main" id="{E2D036AA-9340-745D-7ECF-2C66965EE75A}"/>
              </a:ext>
            </a:extLst>
          </p:cNvPr>
          <p:cNvSpPr>
            <a:spLocks noGrp="1"/>
          </p:cNvSpPr>
          <p:nvPr>
            <p:ph type="title" hasCustomPrompt="1"/>
          </p:nvPr>
        </p:nvSpPr>
        <p:spPr>
          <a:xfrm>
            <a:off x="1" y="531951"/>
            <a:ext cx="6094412" cy="678664"/>
          </a:xfrm>
        </p:spPr>
        <p:txBody>
          <a:bodyPr anchor="b">
            <a:noAutofit/>
          </a:bodyPr>
          <a:lstStyle>
            <a:lvl1pPr>
              <a:defRPr sz="3200">
                <a:solidFill>
                  <a:schemeClr val="bg1"/>
                </a:solidFill>
              </a:defRPr>
            </a:lvl1pPr>
          </a:lstStyle>
          <a:p>
            <a:r>
              <a:rPr lang="en-US" dirty="0"/>
              <a:t>  Click to edit Master title style</a:t>
            </a:r>
          </a:p>
        </p:txBody>
      </p:sp>
      <p:sp>
        <p:nvSpPr>
          <p:cNvPr id="8" name="Footer Placeholder 5">
            <a:extLst>
              <a:ext uri="{FF2B5EF4-FFF2-40B4-BE49-F238E27FC236}">
                <a16:creationId xmlns:a16="http://schemas.microsoft.com/office/drawing/2014/main" id="{E2354D38-C6CF-E355-ADC2-9780C4F402F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0" name="Slide Number Placeholder 6">
            <a:extLst>
              <a:ext uri="{FF2B5EF4-FFF2-40B4-BE49-F238E27FC236}">
                <a16:creationId xmlns:a16="http://schemas.microsoft.com/office/drawing/2014/main" id="{24DF5B5C-0FB6-281B-79D1-3AAEEBC738BC}"/>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7" name="Date Placeholder 4">
            <a:extLst>
              <a:ext uri="{FF2B5EF4-FFF2-40B4-BE49-F238E27FC236}">
                <a16:creationId xmlns:a16="http://schemas.microsoft.com/office/drawing/2014/main" id="{CE744EEC-877B-6658-1AF3-402C4637D614}"/>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9AD7FFB5-2B44-4A61-A840-20A8B411001D}" type="datetime1">
              <a:rPr lang="en-US" smtClean="0"/>
              <a:t>11/12/2025</a:t>
            </a:fld>
            <a:endParaRPr lang="en-US" dirty="0"/>
          </a:p>
        </p:txBody>
      </p:sp>
    </p:spTree>
    <p:extLst>
      <p:ext uri="{BB962C8B-B14F-4D97-AF65-F5344CB8AC3E}">
        <p14:creationId xmlns:p14="http://schemas.microsoft.com/office/powerpoint/2010/main" val="28695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A4AF7EA1-AC10-6B34-7D70-18A57ABFF35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1" name="Slide Number Placeholder 6">
            <a:extLst>
              <a:ext uri="{FF2B5EF4-FFF2-40B4-BE49-F238E27FC236}">
                <a16:creationId xmlns:a16="http://schemas.microsoft.com/office/drawing/2014/main" id="{0B83816E-8201-5044-F359-AFD3FCE21AA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9E8CE785-B03D-6A9D-B2E7-6E9D526B228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41AFAF23-1F56-4840-A737-495C4921DE94}" type="datetime1">
              <a:rPr lang="en-US" smtClean="0"/>
              <a:t>11/12/2025</a:t>
            </a:fld>
            <a:endParaRPr lang="en-US" dirty="0"/>
          </a:p>
        </p:txBody>
      </p:sp>
      <p:pic>
        <p:nvPicPr>
          <p:cNvPr id="12" name="Picture 11">
            <a:extLst>
              <a:ext uri="{FF2B5EF4-FFF2-40B4-BE49-F238E27FC236}">
                <a16:creationId xmlns:a16="http://schemas.microsoft.com/office/drawing/2014/main" id="{66869AEF-C002-4444-8791-56AEEFBFD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823483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ody Slide - Circular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20496" y="531951"/>
            <a:ext cx="5971504" cy="56786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EF6ADE35-BF0E-DF23-D913-1DAA8CCD67A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1" name="Slide Number Placeholder 6">
            <a:extLst>
              <a:ext uri="{FF2B5EF4-FFF2-40B4-BE49-F238E27FC236}">
                <a16:creationId xmlns:a16="http://schemas.microsoft.com/office/drawing/2014/main" id="{BB898288-99FE-E6BE-FBE5-A3D4DE28F29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7F636C01-DAC5-C8E5-E590-A408A6BB4550}"/>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063D29F-10D7-4725-BF37-BCBE1D282228}" type="datetime1">
              <a:rPr lang="en-US" smtClean="0"/>
              <a:t>11/12/2025</a:t>
            </a:fld>
            <a:endParaRPr lang="en-US" dirty="0"/>
          </a:p>
        </p:txBody>
      </p:sp>
      <p:pic>
        <p:nvPicPr>
          <p:cNvPr id="12" name="Picture 11">
            <a:extLst>
              <a:ext uri="{FF2B5EF4-FFF2-40B4-BE49-F238E27FC236}">
                <a16:creationId xmlns:a16="http://schemas.microsoft.com/office/drawing/2014/main" id="{86F161EE-76CC-45E3-AC2B-F55638E717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577891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ody Slide - No Photo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30592"/>
            <a:ext cx="4114800" cy="365125"/>
          </a:xfrm>
          <a:prstGeom prst="rect">
            <a:avLst/>
          </a:prstGeom>
        </p:spPr>
        <p:txBody>
          <a:bodyPr anchor="ctr" anchorCtr="0"/>
          <a:lstStyle>
            <a:lvl1pPr algn="ctr">
              <a:defRPr sz="1000">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8" name="Picture 7">
            <a:extLst>
              <a:ext uri="{FF2B5EF4-FFF2-40B4-BE49-F238E27FC236}">
                <a16:creationId xmlns:a16="http://schemas.microsoft.com/office/drawing/2014/main" id="{5058F0D3-C01F-3256-0218-65AF71F75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309093" y="531951"/>
            <a:ext cx="11044707"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73B0BD89-A704-0E29-46BD-5C54BB3971DB}"/>
              </a:ext>
            </a:extLst>
          </p:cNvPr>
          <p:cNvSpPr>
            <a:spLocks noGrp="1"/>
          </p:cNvSpPr>
          <p:nvPr>
            <p:ph type="body" sz="half" idx="2"/>
          </p:nvPr>
        </p:nvSpPr>
        <p:spPr>
          <a:xfrm>
            <a:off x="309094" y="1319201"/>
            <a:ext cx="11044706" cy="4891433"/>
          </a:xfrm>
        </p:spPr>
        <p:txBody>
          <a:bodyPr>
            <a:no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Date Placeholder 4">
            <a:extLst>
              <a:ext uri="{FF2B5EF4-FFF2-40B4-BE49-F238E27FC236}">
                <a16:creationId xmlns:a16="http://schemas.microsoft.com/office/drawing/2014/main" id="{C31EC031-12D9-ECFF-D858-559CF0816D2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65A77A9B-52E9-4C6D-837D-58A3F8540DC7}" type="datetime1">
              <a:rPr lang="en-US" smtClean="0"/>
              <a:t>11/12/2025</a:t>
            </a:fld>
            <a:endParaRPr lang="en-US" dirty="0"/>
          </a:p>
        </p:txBody>
      </p:sp>
      <p:pic>
        <p:nvPicPr>
          <p:cNvPr id="11" name="Picture 10">
            <a:extLst>
              <a:ext uri="{FF2B5EF4-FFF2-40B4-BE49-F238E27FC236}">
                <a16:creationId xmlns:a16="http://schemas.microsoft.com/office/drawing/2014/main" id="{3E176E9F-8359-4E77-8769-BF761EF6ED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700409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ody Slide - Chart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1F1912-9CBC-18CD-A6E2-D8584EE6F30A}"/>
              </a:ext>
            </a:extLst>
          </p:cNvPr>
          <p:cNvSpPr>
            <a:spLocks noGrp="1"/>
          </p:cNvSpPr>
          <p:nvPr>
            <p:ph sz="half" idx="2"/>
          </p:nvPr>
        </p:nvSpPr>
        <p:spPr>
          <a:xfrm>
            <a:off x="374062" y="1424693"/>
            <a:ext cx="5798137" cy="3804129"/>
          </a:xfrm>
        </p:spPr>
        <p:txBody>
          <a:bodyPr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p:nvPr>
        </p:nvSpPr>
        <p:spPr>
          <a:xfrm>
            <a:off x="6336406" y="1424694"/>
            <a:ext cx="5018982" cy="4422313"/>
          </a:xfrm>
        </p:spPr>
        <p:txBody>
          <a:bodyPr anchor="t">
            <a:no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3" name="Title 1">
            <a:extLst>
              <a:ext uri="{FF2B5EF4-FFF2-40B4-BE49-F238E27FC236}">
                <a16:creationId xmlns:a16="http://schemas.microsoft.com/office/drawing/2014/main" id="{0D9F4886-7D05-5680-AF1E-08F9985969FE}"/>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3" name="Footer Placeholder 5">
            <a:extLst>
              <a:ext uri="{FF2B5EF4-FFF2-40B4-BE49-F238E27FC236}">
                <a16:creationId xmlns:a16="http://schemas.microsoft.com/office/drawing/2014/main" id="{C475642F-9965-9846-0682-55C7C6944A0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6" name="Slide Number Placeholder 6">
            <a:extLst>
              <a:ext uri="{FF2B5EF4-FFF2-40B4-BE49-F238E27FC236}">
                <a16:creationId xmlns:a16="http://schemas.microsoft.com/office/drawing/2014/main" id="{7914D833-6B3E-46B1-EDE5-A7FD64C91958}"/>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7" name="Date Placeholder 4">
            <a:extLst>
              <a:ext uri="{FF2B5EF4-FFF2-40B4-BE49-F238E27FC236}">
                <a16:creationId xmlns:a16="http://schemas.microsoft.com/office/drawing/2014/main" id="{0EA70E93-BE46-91B7-C94B-CF452506D78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74AC1CC6-0B45-432C-B9F8-F3C20CF98313}" type="datetime1">
              <a:rPr lang="en-US" smtClean="0"/>
              <a:t>11/12/2025</a:t>
            </a:fld>
            <a:endParaRPr lang="en-US" dirty="0"/>
          </a:p>
        </p:txBody>
      </p:sp>
      <p:pic>
        <p:nvPicPr>
          <p:cNvPr id="12" name="Picture 11">
            <a:extLst>
              <a:ext uri="{FF2B5EF4-FFF2-40B4-BE49-F238E27FC236}">
                <a16:creationId xmlns:a16="http://schemas.microsoft.com/office/drawing/2014/main" id="{18C10AA7-5409-41F3-BC4E-22F426FB6B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867838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ody Slide - 1 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5679584" y="674221"/>
            <a:ext cx="6057364" cy="716698"/>
          </a:xfrm>
        </p:spPr>
        <p:txBody>
          <a:bodyPr anchor="t">
            <a:noAutofit/>
          </a:bodyPr>
          <a:lstStyle>
            <a:lvl1pPr>
              <a:defRPr sz="3200">
                <a:solidFill>
                  <a:schemeClr val="tx2"/>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1" y="659082"/>
            <a:ext cx="5550795" cy="3449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5679584" y="1560773"/>
            <a:ext cx="6057364" cy="465909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Footer Placeholder 5">
            <a:extLst>
              <a:ext uri="{FF2B5EF4-FFF2-40B4-BE49-F238E27FC236}">
                <a16:creationId xmlns:a16="http://schemas.microsoft.com/office/drawing/2014/main" id="{B1BBB6AD-F5E7-2C7D-F208-959FE1C6444F}"/>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2" name="Slide Number Placeholder 6">
            <a:extLst>
              <a:ext uri="{FF2B5EF4-FFF2-40B4-BE49-F238E27FC236}">
                <a16:creationId xmlns:a16="http://schemas.microsoft.com/office/drawing/2014/main" id="{E6658A98-A780-C524-1137-D3BF53A55A60}"/>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8791057C-FA10-F5DE-B4C8-C3931D750C81}"/>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480ED2E1-3D77-48DC-8AFF-0FC8EA98F3DB}" type="datetime1">
              <a:rPr lang="en-US" smtClean="0"/>
              <a:t>11/12/2025</a:t>
            </a:fld>
            <a:endParaRPr lang="en-US" dirty="0"/>
          </a:p>
        </p:txBody>
      </p:sp>
      <p:pic>
        <p:nvPicPr>
          <p:cNvPr id="13" name="Picture 12">
            <a:extLst>
              <a:ext uri="{FF2B5EF4-FFF2-40B4-BE49-F238E27FC236}">
                <a16:creationId xmlns:a16="http://schemas.microsoft.com/office/drawing/2014/main" id="{C1C835BB-5A9A-4887-AD28-9C7DC0F815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643647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8159-AD9B-885B-18F2-9B7C42B96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315885B-F131-1373-A6B2-E992A159B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FEC86D55-AA86-4418-BC5F-C51768C252B9}"/>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287614414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50" r:id="rId15"/>
  </p:sldLayoutIdLst>
  <p:hf hdr="0"/>
  <p:txStyles>
    <p:title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FDAE7-86B0-401A-855F-96F0F20B72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8D7E57-93B1-4E86-99DE-0FE63B30AE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2B827-D055-4EBB-97BF-69785BE33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E53F9-81A9-4AD2-9EBE-B7F28D445259}" type="datetimeFigureOut">
              <a:rPr lang="en-US" smtClean="0"/>
              <a:t>11/12/2025</a:t>
            </a:fld>
            <a:endParaRPr lang="en-US"/>
          </a:p>
        </p:txBody>
      </p:sp>
      <p:sp>
        <p:nvSpPr>
          <p:cNvPr id="5" name="Footer Placeholder 4">
            <a:extLst>
              <a:ext uri="{FF2B5EF4-FFF2-40B4-BE49-F238E27FC236}">
                <a16:creationId xmlns:a16="http://schemas.microsoft.com/office/drawing/2014/main" id="{61F07A65-15FF-4D34-8A2C-A5AE470EA5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7FBBAB-5B5F-4A0F-9FDB-9A961B0883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9DEA57-DAC5-490D-9DEC-586FE5B498BF}" type="slidenum">
              <a:rPr lang="en-US" smtClean="0"/>
              <a:t>‹#›</a:t>
            </a:fld>
            <a:endParaRPr lang="en-US"/>
          </a:p>
        </p:txBody>
      </p:sp>
    </p:spTree>
    <p:extLst>
      <p:ext uri="{BB962C8B-B14F-4D97-AF65-F5344CB8AC3E}">
        <p14:creationId xmlns:p14="http://schemas.microsoft.com/office/powerpoint/2010/main" val="11434900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4.jpeg"/><Relationship Id="rId1" Type="http://schemas.openxmlformats.org/officeDocument/2006/relationships/slideLayout" Target="../slideLayouts/slideLayout17.xml"/><Relationship Id="rId5" Type="http://schemas.openxmlformats.org/officeDocument/2006/relationships/chart" Target="../charts/chart5.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18706-BE92-5674-8ED0-33DF2CC72419}"/>
            </a:ext>
          </a:extLst>
        </p:cNvPr>
        <p:cNvGrpSpPr/>
        <p:nvPr/>
      </p:nvGrpSpPr>
      <p:grpSpPr>
        <a:xfrm>
          <a:off x="0" y="0"/>
          <a:ext cx="0" cy="0"/>
          <a:chOff x="0" y="0"/>
          <a:chExt cx="0" cy="0"/>
        </a:xfrm>
      </p:grpSpPr>
      <p:pic>
        <p:nvPicPr>
          <p:cNvPr id="35" name="Picture Placeholder 34" descr="A close-up of a machine&#10;&#10;Description automatically generated with low confidence">
            <a:extLst>
              <a:ext uri="{FF2B5EF4-FFF2-40B4-BE49-F238E27FC236}">
                <a16:creationId xmlns:a16="http://schemas.microsoft.com/office/drawing/2014/main" id="{F4A7F67A-F711-D40B-01C6-A6770706EF77}"/>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pic>
        <p:nvPicPr>
          <p:cNvPr id="13" name="Picture 12">
            <a:extLst>
              <a:ext uri="{FF2B5EF4-FFF2-40B4-BE49-F238E27FC236}">
                <a16:creationId xmlns:a16="http://schemas.microsoft.com/office/drawing/2014/main" id="{4D2A7D87-594F-52B2-2EA3-D41B34B42A5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8663937" cy="6860009"/>
          </a:xfrm>
          <a:prstGeom prst="rect">
            <a:avLst/>
          </a:prstGeom>
        </p:spPr>
      </p:pic>
      <p:sp>
        <p:nvSpPr>
          <p:cNvPr id="2" name="Title 1">
            <a:extLst>
              <a:ext uri="{FF2B5EF4-FFF2-40B4-BE49-F238E27FC236}">
                <a16:creationId xmlns:a16="http://schemas.microsoft.com/office/drawing/2014/main" id="{7AAC87CA-8223-4766-DC0C-EF69FC2823DF}"/>
              </a:ext>
            </a:extLst>
          </p:cNvPr>
          <p:cNvSpPr>
            <a:spLocks noGrp="1"/>
          </p:cNvSpPr>
          <p:nvPr>
            <p:ph type="ctrTitle"/>
          </p:nvPr>
        </p:nvSpPr>
        <p:spPr>
          <a:xfrm>
            <a:off x="331417" y="1750423"/>
            <a:ext cx="6191304" cy="1293623"/>
          </a:xfrm>
        </p:spPr>
        <p:txBody>
          <a:bodyPr>
            <a:noAutofit/>
          </a:bodyPr>
          <a:lstStyle/>
          <a:p>
            <a:r>
              <a:rPr lang="en-US" dirty="0"/>
              <a:t>A new SRF cavity control system</a:t>
            </a:r>
          </a:p>
        </p:txBody>
      </p:sp>
      <p:sp>
        <p:nvSpPr>
          <p:cNvPr id="3" name="Subtitle 2">
            <a:extLst>
              <a:ext uri="{FF2B5EF4-FFF2-40B4-BE49-F238E27FC236}">
                <a16:creationId xmlns:a16="http://schemas.microsoft.com/office/drawing/2014/main" id="{AB7C2221-BF13-0BB7-7CAB-FCDFA3F405DB}"/>
              </a:ext>
            </a:extLst>
          </p:cNvPr>
          <p:cNvSpPr>
            <a:spLocks noGrp="1"/>
          </p:cNvSpPr>
          <p:nvPr>
            <p:ph type="subTitle" idx="1"/>
          </p:nvPr>
        </p:nvSpPr>
        <p:spPr>
          <a:xfrm>
            <a:off x="331416" y="3047266"/>
            <a:ext cx="6391601" cy="1106723"/>
          </a:xfrm>
        </p:spPr>
        <p:txBody>
          <a:bodyPr>
            <a:noAutofit/>
          </a:bodyPr>
          <a:lstStyle/>
          <a:p>
            <a:r>
              <a:rPr lang="en-US" dirty="0"/>
              <a:t>SRF Frontiers Workshop</a:t>
            </a:r>
          </a:p>
          <a:p>
            <a:r>
              <a:rPr lang="en-US" dirty="0"/>
              <a:t>Jefferson Lab, Nov 2025</a:t>
            </a:r>
          </a:p>
        </p:txBody>
      </p:sp>
      <p:sp>
        <p:nvSpPr>
          <p:cNvPr id="30" name="Text Placeholder 29">
            <a:extLst>
              <a:ext uri="{FF2B5EF4-FFF2-40B4-BE49-F238E27FC236}">
                <a16:creationId xmlns:a16="http://schemas.microsoft.com/office/drawing/2014/main" id="{B1FD6E6E-8348-06B4-85C7-15104B0D78ED}"/>
              </a:ext>
            </a:extLst>
          </p:cNvPr>
          <p:cNvSpPr>
            <a:spLocks noGrp="1"/>
          </p:cNvSpPr>
          <p:nvPr>
            <p:ph type="body" sz="quarter" idx="10"/>
          </p:nvPr>
        </p:nvSpPr>
        <p:spPr/>
        <p:txBody>
          <a:bodyPr/>
          <a:lstStyle/>
          <a:p>
            <a:r>
              <a:rPr lang="en-US" sz="2400" dirty="0"/>
              <a:t>13 November 2025</a:t>
            </a:r>
          </a:p>
          <a:p>
            <a:endParaRPr lang="en-US" dirty="0"/>
          </a:p>
        </p:txBody>
      </p:sp>
      <p:sp>
        <p:nvSpPr>
          <p:cNvPr id="31" name="Text Placeholder 30">
            <a:extLst>
              <a:ext uri="{FF2B5EF4-FFF2-40B4-BE49-F238E27FC236}">
                <a16:creationId xmlns:a16="http://schemas.microsoft.com/office/drawing/2014/main" id="{3CEEBFA1-2D11-2C9E-5C4A-9C08BAE97DCE}"/>
              </a:ext>
            </a:extLst>
          </p:cNvPr>
          <p:cNvSpPr>
            <a:spLocks noGrp="1"/>
          </p:cNvSpPr>
          <p:nvPr>
            <p:ph type="body" sz="quarter" idx="11"/>
          </p:nvPr>
        </p:nvSpPr>
        <p:spPr/>
        <p:txBody>
          <a:bodyPr/>
          <a:lstStyle/>
          <a:p>
            <a:r>
              <a:rPr lang="en-US" sz="2400" dirty="0"/>
              <a:t>Peter Owen*</a:t>
            </a:r>
          </a:p>
        </p:txBody>
      </p:sp>
      <p:sp>
        <p:nvSpPr>
          <p:cNvPr id="4" name="Text Placeholder 30">
            <a:extLst>
              <a:ext uri="{FF2B5EF4-FFF2-40B4-BE49-F238E27FC236}">
                <a16:creationId xmlns:a16="http://schemas.microsoft.com/office/drawing/2014/main" id="{3E51777B-98CB-6B25-A95B-91C76F94DD76}"/>
              </a:ext>
            </a:extLst>
          </p:cNvPr>
          <p:cNvSpPr txBox="1">
            <a:spLocks/>
          </p:cNvSpPr>
          <p:nvPr/>
        </p:nvSpPr>
        <p:spPr>
          <a:xfrm>
            <a:off x="4981303" y="6139542"/>
            <a:ext cx="2114668" cy="334699"/>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1000"/>
              </a:spcBef>
              <a:buFont typeface="Arial" panose="020B0604020202020204" pitchFamily="34" charset="0"/>
              <a:buNone/>
              <a:defRPr sz="240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t>*powen@jlab.org</a:t>
            </a:r>
          </a:p>
        </p:txBody>
      </p:sp>
    </p:spTree>
    <p:extLst>
      <p:ext uri="{BB962C8B-B14F-4D97-AF65-F5344CB8AC3E}">
        <p14:creationId xmlns:p14="http://schemas.microsoft.com/office/powerpoint/2010/main" val="1993848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D248EED4-7003-7A04-D69E-24EFB3B41990}"/>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sp>
        <p:nvSpPr>
          <p:cNvPr id="2" name="Title 1">
            <a:extLst>
              <a:ext uri="{FF2B5EF4-FFF2-40B4-BE49-F238E27FC236}">
                <a16:creationId xmlns:a16="http://schemas.microsoft.com/office/drawing/2014/main" id="{810725BA-FB98-F92A-68C2-927AFD234932}"/>
              </a:ext>
            </a:extLst>
          </p:cNvPr>
          <p:cNvSpPr>
            <a:spLocks noGrp="1"/>
          </p:cNvSpPr>
          <p:nvPr>
            <p:ph type="title"/>
          </p:nvPr>
        </p:nvSpPr>
        <p:spPr>
          <a:xfrm>
            <a:off x="109726" y="1876742"/>
            <a:ext cx="6094412" cy="678664"/>
          </a:xfrm>
        </p:spPr>
        <p:txBody>
          <a:bodyPr/>
          <a:lstStyle/>
          <a:p>
            <a:r>
              <a:rPr lang="en-US" dirty="0"/>
              <a:t>  Questions?</a:t>
            </a:r>
          </a:p>
        </p:txBody>
      </p:sp>
      <p:sp>
        <p:nvSpPr>
          <p:cNvPr id="7" name="Slide Number Placeholder 6">
            <a:extLst>
              <a:ext uri="{FF2B5EF4-FFF2-40B4-BE49-F238E27FC236}">
                <a16:creationId xmlns:a16="http://schemas.microsoft.com/office/drawing/2014/main" id="{77A46B73-BD2D-3966-CD53-1171FD28674A}"/>
              </a:ext>
            </a:extLst>
          </p:cNvPr>
          <p:cNvSpPr>
            <a:spLocks noGrp="1"/>
          </p:cNvSpPr>
          <p:nvPr>
            <p:ph type="sldNum" sz="quarter" idx="12"/>
          </p:nvPr>
        </p:nvSpPr>
        <p:spPr/>
        <p:txBody>
          <a:bodyPr/>
          <a:lstStyle/>
          <a:p>
            <a:fld id="{7D1BE87E-F0DE-A44C-894B-E142BEB21E42}" type="slidenum">
              <a:rPr lang="en-US" smtClean="0"/>
              <a:pPr/>
              <a:t>10</a:t>
            </a:fld>
            <a:endParaRPr lang="en-US" dirty="0"/>
          </a:p>
        </p:txBody>
      </p:sp>
      <p:sp>
        <p:nvSpPr>
          <p:cNvPr id="5" name="Date Placeholder 4">
            <a:extLst>
              <a:ext uri="{FF2B5EF4-FFF2-40B4-BE49-F238E27FC236}">
                <a16:creationId xmlns:a16="http://schemas.microsoft.com/office/drawing/2014/main" id="{6755BE46-844C-2A6F-6612-306A6E66EAEE}"/>
              </a:ext>
            </a:extLst>
          </p:cNvPr>
          <p:cNvSpPr>
            <a:spLocks noGrp="1"/>
          </p:cNvSpPr>
          <p:nvPr>
            <p:ph type="dt" sz="half" idx="10"/>
          </p:nvPr>
        </p:nvSpPr>
        <p:spPr/>
        <p:txBody>
          <a:bodyPr/>
          <a:lstStyle/>
          <a:p>
            <a:fld id="{EA189BE6-1808-4317-93F4-2302AF79AD82}" type="datetime1">
              <a:rPr lang="en-US" smtClean="0"/>
              <a:pPr/>
              <a:t>11/12/2025</a:t>
            </a:fld>
            <a:endParaRPr lang="en-US" dirty="0"/>
          </a:p>
        </p:txBody>
      </p:sp>
      <p:sp>
        <p:nvSpPr>
          <p:cNvPr id="9" name="Footer Placeholder 7">
            <a:extLst>
              <a:ext uri="{FF2B5EF4-FFF2-40B4-BE49-F238E27FC236}">
                <a16:creationId xmlns:a16="http://schemas.microsoft.com/office/drawing/2014/main" id="{0F184A90-8287-45F4-8007-C6049F3A7EF5}"/>
              </a:ext>
            </a:extLst>
          </p:cNvPr>
          <p:cNvSpPr>
            <a:spLocks noGrp="1"/>
          </p:cNvSpPr>
          <p:nvPr>
            <p:ph type="ftr" sz="quarter" idx="11"/>
          </p:nvPr>
        </p:nvSpPr>
        <p:spPr>
          <a:xfrm>
            <a:off x="4038600" y="6330950"/>
            <a:ext cx="4114800" cy="365125"/>
          </a:xfrm>
        </p:spPr>
        <p:txBody>
          <a:bodyPr/>
          <a:lstStyle/>
          <a:p>
            <a:r>
              <a:rPr lang="en-US" dirty="0"/>
              <a:t>SRF Control System – SRF Frontiers Workshop 2025</a:t>
            </a:r>
          </a:p>
        </p:txBody>
      </p:sp>
      <p:sp>
        <p:nvSpPr>
          <p:cNvPr id="4" name="TextBox 3">
            <a:extLst>
              <a:ext uri="{FF2B5EF4-FFF2-40B4-BE49-F238E27FC236}">
                <a16:creationId xmlns:a16="http://schemas.microsoft.com/office/drawing/2014/main" id="{7B594208-1363-2CAC-8BD2-AFBBEEA1EE0B}"/>
              </a:ext>
            </a:extLst>
          </p:cNvPr>
          <p:cNvSpPr txBox="1"/>
          <p:nvPr/>
        </p:nvSpPr>
        <p:spPr>
          <a:xfrm>
            <a:off x="4292259" y="4417952"/>
            <a:ext cx="7722281" cy="923330"/>
          </a:xfrm>
          <a:prstGeom prst="rect">
            <a:avLst/>
          </a:prstGeom>
          <a:noFill/>
        </p:spPr>
        <p:txBody>
          <a:bodyPr wrap="square" rtlCol="0">
            <a:spAutoFit/>
          </a:bodyPr>
          <a:lstStyle/>
          <a:p>
            <a:pPr algn="r"/>
            <a:r>
              <a:rPr lang="en-US" dirty="0"/>
              <a:t>This material is based upon work supported by the U.S. Department of Energy, Office of Science, Office of Nuclear Physics under contract DE-AC05-06OR23177.</a:t>
            </a:r>
          </a:p>
          <a:p>
            <a:pPr algn="r"/>
            <a:r>
              <a:rPr lang="en-US" dirty="0"/>
              <a:t>Work funded by Jefferson Lab LDRD.</a:t>
            </a:r>
          </a:p>
        </p:txBody>
      </p:sp>
    </p:spTree>
    <p:extLst>
      <p:ext uri="{BB962C8B-B14F-4D97-AF65-F5344CB8AC3E}">
        <p14:creationId xmlns:p14="http://schemas.microsoft.com/office/powerpoint/2010/main" val="2443424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FA356A-1588-8476-3268-E01ADF374A27}"/>
              </a:ext>
            </a:extLst>
          </p:cNvPr>
          <p:cNvSpPr>
            <a:spLocks noGrp="1"/>
          </p:cNvSpPr>
          <p:nvPr>
            <p:ph type="title"/>
          </p:nvPr>
        </p:nvSpPr>
        <p:spPr/>
        <p:txBody>
          <a:bodyPr/>
          <a:lstStyle/>
          <a:p>
            <a:r>
              <a:rPr lang="en-US" dirty="0"/>
              <a:t>Abstract</a:t>
            </a:r>
          </a:p>
        </p:txBody>
      </p:sp>
      <p:pic>
        <p:nvPicPr>
          <p:cNvPr id="6" name="Content Placeholder 5" descr="A close-up of a metal container&#10;&#10;Description automatically generated">
            <a:extLst>
              <a:ext uri="{FF2B5EF4-FFF2-40B4-BE49-F238E27FC236}">
                <a16:creationId xmlns:a16="http://schemas.microsoft.com/office/drawing/2014/main" id="{B292A64D-E3DC-16BC-214E-565A9A24FC0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blipFill>
            <a:blip r:embed="rId4" cstate="screen">
              <a:extLst>
                <a:ext uri="{28A0092B-C50C-407E-A947-70E740481C1C}">
                  <a14:useLocalDpi xmlns:a14="http://schemas.microsoft.com/office/drawing/2010/main"/>
                </a:ext>
              </a:extLst>
            </a:blip>
            <a:stretch>
              <a:fillRect/>
            </a:stretch>
          </a:blipFill>
        </p:spPr>
      </p:pic>
      <p:sp>
        <p:nvSpPr>
          <p:cNvPr id="2" name="Content Placeholder 1">
            <a:extLst>
              <a:ext uri="{FF2B5EF4-FFF2-40B4-BE49-F238E27FC236}">
                <a16:creationId xmlns:a16="http://schemas.microsoft.com/office/drawing/2014/main" id="{3D28DA69-7434-32C2-8419-F4CADF24D848}"/>
              </a:ext>
            </a:extLst>
          </p:cNvPr>
          <p:cNvSpPr>
            <a:spLocks noGrp="1"/>
          </p:cNvSpPr>
          <p:nvPr>
            <p:ph type="body" sz="half" idx="2"/>
          </p:nvPr>
        </p:nvSpPr>
        <p:spPr/>
        <p:txBody>
          <a:bodyPr/>
          <a:lstStyle/>
          <a:p>
            <a:r>
              <a:rPr lang="en-US" dirty="0"/>
              <a:t>At Jefferson Lab, work is under way to develop a new </a:t>
            </a:r>
            <a:r>
              <a:rPr lang="en-US"/>
              <a:t>Low Level RF </a:t>
            </a:r>
            <a:r>
              <a:rPr lang="en-US" dirty="0"/>
              <a:t>control and measurement system using off-the-shelf components to test SRF cavities. This system will operate independently of EPICS or other control systems, making it ideal for offsite tests and quick prototype development. New methods of RF measurement are considered for cavity quality factor (Q0) and reducing error in existing measurement techniques using the flexibility of the system architecture.</a:t>
            </a:r>
          </a:p>
        </p:txBody>
      </p:sp>
      <p:pic>
        <p:nvPicPr>
          <p:cNvPr id="24" name="Picture Placeholder 23" descr="A picture containing indoor&#10;&#10;Description automatically generated">
            <a:extLst>
              <a:ext uri="{FF2B5EF4-FFF2-40B4-BE49-F238E27FC236}">
                <a16:creationId xmlns:a16="http://schemas.microsoft.com/office/drawing/2014/main" id="{9DEC0B96-6976-3D0D-ED44-0394941AB79A}"/>
              </a:ext>
            </a:extLst>
          </p:cNvPr>
          <p:cNvPicPr>
            <a:picLocks noGrp="1" noChangeAspect="1"/>
          </p:cNvPicPr>
          <p:nvPr>
            <p:ph type="pic" idx="13"/>
          </p:nvPr>
        </p:nvPicPr>
        <p:blipFill>
          <a:blip r:embed="rId5" cstate="screen">
            <a:extLst>
              <a:ext uri="{28A0092B-C50C-407E-A947-70E740481C1C}">
                <a14:useLocalDpi xmlns:a14="http://schemas.microsoft.com/office/drawing/2010/main"/>
              </a:ext>
            </a:extLst>
          </a:blip>
          <a:srcRect/>
          <a:stretch/>
        </p:blipFill>
        <p:spPr/>
      </p:pic>
      <p:sp>
        <p:nvSpPr>
          <p:cNvPr id="5" name="Date Placeholder 4">
            <a:extLst>
              <a:ext uri="{FF2B5EF4-FFF2-40B4-BE49-F238E27FC236}">
                <a16:creationId xmlns:a16="http://schemas.microsoft.com/office/drawing/2014/main" id="{D2ABCAA5-3A88-9547-8743-D2FAF82385D5}"/>
              </a:ext>
            </a:extLst>
          </p:cNvPr>
          <p:cNvSpPr>
            <a:spLocks noGrp="1"/>
          </p:cNvSpPr>
          <p:nvPr>
            <p:ph type="dt" sz="half" idx="10"/>
          </p:nvPr>
        </p:nvSpPr>
        <p:spPr/>
        <p:txBody>
          <a:bodyPr/>
          <a:lstStyle/>
          <a:p>
            <a:fld id="{77C99CB3-9FCD-49FF-8FB4-E81C3135B8AD}" type="datetime1">
              <a:rPr lang="en-US" smtClean="0"/>
              <a:pPr/>
              <a:t>11/12/2025</a:t>
            </a:fld>
            <a:endParaRPr lang="en-US" dirty="0"/>
          </a:p>
        </p:txBody>
      </p:sp>
      <p:sp>
        <p:nvSpPr>
          <p:cNvPr id="10" name="Slide Number Placeholder 6">
            <a:extLst>
              <a:ext uri="{FF2B5EF4-FFF2-40B4-BE49-F238E27FC236}">
                <a16:creationId xmlns:a16="http://schemas.microsoft.com/office/drawing/2014/main" id="{8B54941F-BD1F-4BB3-A492-CD071C1464AF}"/>
              </a:ext>
            </a:extLst>
          </p:cNvPr>
          <p:cNvSpPr>
            <a:spLocks noGrp="1"/>
          </p:cNvSpPr>
          <p:nvPr>
            <p:ph type="sldNum" sz="quarter" idx="12"/>
          </p:nvPr>
        </p:nvSpPr>
        <p:spPr/>
        <p:txBody>
          <a:bodyPr/>
          <a:lstStyle/>
          <a:p>
            <a:fld id="{7D1BE87E-F0DE-A44C-894B-E142BEB21E42}" type="slidenum">
              <a:rPr lang="en-US" smtClean="0"/>
              <a:pPr/>
              <a:t>11</a:t>
            </a:fld>
            <a:endParaRPr lang="en-US" dirty="0"/>
          </a:p>
        </p:txBody>
      </p:sp>
      <p:sp>
        <p:nvSpPr>
          <p:cNvPr id="9" name="Footer Placeholder 7">
            <a:extLst>
              <a:ext uri="{FF2B5EF4-FFF2-40B4-BE49-F238E27FC236}">
                <a16:creationId xmlns:a16="http://schemas.microsoft.com/office/drawing/2014/main" id="{517D17DF-756C-4BB0-BE80-B7C4F9B0A8F5}"/>
              </a:ext>
            </a:extLst>
          </p:cNvPr>
          <p:cNvSpPr>
            <a:spLocks noGrp="1"/>
          </p:cNvSpPr>
          <p:nvPr>
            <p:ph type="ftr" sz="quarter" idx="11"/>
          </p:nvPr>
        </p:nvSpPr>
        <p:spPr>
          <a:xfrm>
            <a:off x="4038600" y="6330950"/>
            <a:ext cx="4114800" cy="365125"/>
          </a:xfrm>
        </p:spPr>
        <p:txBody>
          <a:bodyPr/>
          <a:lstStyle/>
          <a:p>
            <a:r>
              <a:rPr lang="en-US" dirty="0"/>
              <a:t>SRF Control System – SRF Frontiers Workshop 2025</a:t>
            </a:r>
          </a:p>
        </p:txBody>
      </p:sp>
    </p:spTree>
    <p:extLst>
      <p:ext uri="{BB962C8B-B14F-4D97-AF65-F5344CB8AC3E}">
        <p14:creationId xmlns:p14="http://schemas.microsoft.com/office/powerpoint/2010/main" val="917703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FA356A-1588-8476-3268-E01ADF374A27}"/>
              </a:ext>
            </a:extLst>
          </p:cNvPr>
          <p:cNvSpPr>
            <a:spLocks noGrp="1"/>
          </p:cNvSpPr>
          <p:nvPr>
            <p:ph type="title"/>
          </p:nvPr>
        </p:nvSpPr>
        <p:spPr/>
        <p:txBody>
          <a:bodyPr/>
          <a:lstStyle/>
          <a:p>
            <a:r>
              <a:rPr lang="en-US" dirty="0"/>
              <a:t>Outline</a:t>
            </a:r>
          </a:p>
        </p:txBody>
      </p:sp>
      <p:pic>
        <p:nvPicPr>
          <p:cNvPr id="6" name="Content Placeholder 5" descr="A close-up of a metal container&#10;&#10;Description automatically generated">
            <a:extLst>
              <a:ext uri="{FF2B5EF4-FFF2-40B4-BE49-F238E27FC236}">
                <a16:creationId xmlns:a16="http://schemas.microsoft.com/office/drawing/2014/main" id="{B292A64D-E3DC-16BC-214E-565A9A24FC0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blipFill>
            <a:blip r:embed="rId4" cstate="screen">
              <a:extLst>
                <a:ext uri="{28A0092B-C50C-407E-A947-70E740481C1C}">
                  <a14:useLocalDpi xmlns:a14="http://schemas.microsoft.com/office/drawing/2010/main"/>
                </a:ext>
              </a:extLst>
            </a:blip>
            <a:stretch>
              <a:fillRect/>
            </a:stretch>
          </a:blipFill>
        </p:spPr>
      </p:pic>
      <p:sp>
        <p:nvSpPr>
          <p:cNvPr id="2" name="Content Placeholder 1">
            <a:extLst>
              <a:ext uri="{FF2B5EF4-FFF2-40B4-BE49-F238E27FC236}">
                <a16:creationId xmlns:a16="http://schemas.microsoft.com/office/drawing/2014/main" id="{3D28DA69-7434-32C2-8419-F4CADF24D848}"/>
              </a:ext>
            </a:extLst>
          </p:cNvPr>
          <p:cNvSpPr>
            <a:spLocks noGrp="1"/>
          </p:cNvSpPr>
          <p:nvPr>
            <p:ph type="body" sz="half" idx="2"/>
          </p:nvPr>
        </p:nvSpPr>
        <p:spPr/>
        <p:txBody>
          <a:bodyPr/>
          <a:lstStyle/>
          <a:p>
            <a:pPr marL="342900" indent="-342900">
              <a:buFont typeface="Arial" panose="020B0604020202020204" pitchFamily="34" charset="0"/>
              <a:buChar char="•"/>
            </a:pPr>
            <a:r>
              <a:rPr lang="en-US" dirty="0"/>
              <a:t>Background of RF Control systems</a:t>
            </a:r>
          </a:p>
          <a:p>
            <a:pPr marL="800100" lvl="1" indent="-342900">
              <a:buFont typeface="Arial" panose="020B0604020202020204" pitchFamily="34" charset="0"/>
              <a:buChar char="•"/>
            </a:pPr>
            <a:r>
              <a:rPr lang="en-US" dirty="0"/>
              <a:t>In General</a:t>
            </a:r>
          </a:p>
          <a:p>
            <a:pPr marL="800100" lvl="1" indent="-342900">
              <a:buFont typeface="Arial" panose="020B0604020202020204" pitchFamily="34" charset="0"/>
              <a:buChar char="•"/>
            </a:pPr>
            <a:r>
              <a:rPr lang="en-US" dirty="0"/>
              <a:t>At Jefferson Lab VTA</a:t>
            </a:r>
          </a:p>
          <a:p>
            <a:pPr marL="342900" indent="-342900">
              <a:buFont typeface="Arial" panose="020B0604020202020204" pitchFamily="34" charset="0"/>
              <a:buChar char="•"/>
            </a:pPr>
            <a:r>
              <a:rPr lang="en-US" dirty="0"/>
              <a:t>Upcoming RF challenges</a:t>
            </a:r>
          </a:p>
          <a:p>
            <a:pPr marL="342900" indent="-342900">
              <a:buFont typeface="Arial" panose="020B0604020202020204" pitchFamily="34" charset="0"/>
              <a:buChar char="•"/>
            </a:pPr>
            <a:r>
              <a:rPr lang="en-US" dirty="0"/>
              <a:t>Design of new RF system</a:t>
            </a:r>
          </a:p>
          <a:p>
            <a:pPr marL="342900" indent="-342900">
              <a:buFont typeface="Arial" panose="020B0604020202020204" pitchFamily="34" charset="0"/>
              <a:buChar char="•"/>
            </a:pPr>
            <a:r>
              <a:rPr lang="en-US" dirty="0"/>
              <a:t>LDRD Research</a:t>
            </a:r>
          </a:p>
          <a:p>
            <a:pPr marL="800100" lvl="1" indent="-342900">
              <a:buFont typeface="Arial" panose="020B0604020202020204" pitchFamily="34" charset="0"/>
              <a:buChar char="•"/>
            </a:pPr>
            <a:r>
              <a:rPr lang="en-US" dirty="0"/>
              <a:t>Year 1 Progress</a:t>
            </a:r>
          </a:p>
          <a:p>
            <a:pPr marL="800100" lvl="1" indent="-342900">
              <a:buFont typeface="Arial" panose="020B0604020202020204" pitchFamily="34" charset="0"/>
              <a:buChar char="•"/>
            </a:pPr>
            <a:r>
              <a:rPr lang="en-US" dirty="0"/>
              <a:t>Year 2 Goals</a:t>
            </a:r>
          </a:p>
          <a:p>
            <a:pPr marL="342900" indent="-342900">
              <a:buFont typeface="Arial" panose="020B0604020202020204" pitchFamily="34" charset="0"/>
              <a:buChar char="•"/>
            </a:pPr>
            <a:r>
              <a:rPr lang="en-US" dirty="0"/>
              <a:t>Mode Mixing and Suppression in LCLS-II HE cavities</a:t>
            </a:r>
          </a:p>
        </p:txBody>
      </p:sp>
      <p:pic>
        <p:nvPicPr>
          <p:cNvPr id="24" name="Picture Placeholder 23" descr="A picture containing indoor&#10;&#10;Description automatically generated">
            <a:extLst>
              <a:ext uri="{FF2B5EF4-FFF2-40B4-BE49-F238E27FC236}">
                <a16:creationId xmlns:a16="http://schemas.microsoft.com/office/drawing/2014/main" id="{9DEC0B96-6976-3D0D-ED44-0394941AB79A}"/>
              </a:ext>
            </a:extLst>
          </p:cNvPr>
          <p:cNvPicPr>
            <a:picLocks noGrp="1" noChangeAspect="1"/>
          </p:cNvPicPr>
          <p:nvPr>
            <p:ph type="pic" idx="13"/>
          </p:nvPr>
        </p:nvPicPr>
        <p:blipFill>
          <a:blip r:embed="rId5" cstate="screen">
            <a:extLst>
              <a:ext uri="{28A0092B-C50C-407E-A947-70E740481C1C}">
                <a14:useLocalDpi xmlns:a14="http://schemas.microsoft.com/office/drawing/2010/main"/>
              </a:ext>
            </a:extLst>
          </a:blip>
          <a:srcRect/>
          <a:stretch/>
        </p:blipFill>
        <p:spPr/>
      </p:pic>
      <p:sp>
        <p:nvSpPr>
          <p:cNvPr id="5" name="Date Placeholder 4">
            <a:extLst>
              <a:ext uri="{FF2B5EF4-FFF2-40B4-BE49-F238E27FC236}">
                <a16:creationId xmlns:a16="http://schemas.microsoft.com/office/drawing/2014/main" id="{D2ABCAA5-3A88-9547-8743-D2FAF82385D5}"/>
              </a:ext>
            </a:extLst>
          </p:cNvPr>
          <p:cNvSpPr>
            <a:spLocks noGrp="1"/>
          </p:cNvSpPr>
          <p:nvPr>
            <p:ph type="dt" sz="half" idx="10"/>
          </p:nvPr>
        </p:nvSpPr>
        <p:spPr/>
        <p:txBody>
          <a:bodyPr/>
          <a:lstStyle/>
          <a:p>
            <a:fld id="{77C99CB3-9FCD-49FF-8FB4-E81C3135B8AD}" type="datetime1">
              <a:rPr lang="en-US" smtClean="0"/>
              <a:pPr/>
              <a:t>11/12/2025</a:t>
            </a:fld>
            <a:endParaRPr lang="en-US" dirty="0"/>
          </a:p>
        </p:txBody>
      </p:sp>
      <p:sp>
        <p:nvSpPr>
          <p:cNvPr id="10" name="Slide Number Placeholder 6">
            <a:extLst>
              <a:ext uri="{FF2B5EF4-FFF2-40B4-BE49-F238E27FC236}">
                <a16:creationId xmlns:a16="http://schemas.microsoft.com/office/drawing/2014/main" id="{8B54941F-BD1F-4BB3-A492-CD071C1464AF}"/>
              </a:ext>
            </a:extLst>
          </p:cNvPr>
          <p:cNvSpPr>
            <a:spLocks noGrp="1"/>
          </p:cNvSpPr>
          <p:nvPr>
            <p:ph type="sldNum" sz="quarter" idx="12"/>
          </p:nvPr>
        </p:nvSpPr>
        <p:spPr/>
        <p:txBody>
          <a:bodyPr/>
          <a:lstStyle/>
          <a:p>
            <a:fld id="{7D1BE87E-F0DE-A44C-894B-E142BEB21E42}" type="slidenum">
              <a:rPr lang="en-US" smtClean="0"/>
              <a:pPr/>
              <a:t>2</a:t>
            </a:fld>
            <a:endParaRPr lang="en-US" dirty="0"/>
          </a:p>
        </p:txBody>
      </p:sp>
      <p:sp>
        <p:nvSpPr>
          <p:cNvPr id="9" name="Footer Placeholder 7">
            <a:extLst>
              <a:ext uri="{FF2B5EF4-FFF2-40B4-BE49-F238E27FC236}">
                <a16:creationId xmlns:a16="http://schemas.microsoft.com/office/drawing/2014/main" id="{37A1EB56-CB73-4AD1-9B8C-3641D138A78C}"/>
              </a:ext>
            </a:extLst>
          </p:cNvPr>
          <p:cNvSpPr>
            <a:spLocks noGrp="1"/>
          </p:cNvSpPr>
          <p:nvPr>
            <p:ph type="ftr" sz="quarter" idx="11"/>
          </p:nvPr>
        </p:nvSpPr>
        <p:spPr>
          <a:xfrm>
            <a:off x="4038600" y="6330950"/>
            <a:ext cx="4114800" cy="365125"/>
          </a:xfrm>
        </p:spPr>
        <p:txBody>
          <a:bodyPr/>
          <a:lstStyle/>
          <a:p>
            <a:r>
              <a:rPr lang="en-US" dirty="0"/>
              <a:t>SRF Control System – SRF Frontiers Workshop 2025</a:t>
            </a:r>
          </a:p>
        </p:txBody>
      </p:sp>
    </p:spTree>
    <p:extLst>
      <p:ext uri="{BB962C8B-B14F-4D97-AF65-F5344CB8AC3E}">
        <p14:creationId xmlns:p14="http://schemas.microsoft.com/office/powerpoint/2010/main" val="3808614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FA356A-1588-8476-3268-E01ADF374A27}"/>
              </a:ext>
            </a:extLst>
          </p:cNvPr>
          <p:cNvSpPr>
            <a:spLocks noGrp="1"/>
          </p:cNvSpPr>
          <p:nvPr>
            <p:ph type="title"/>
          </p:nvPr>
        </p:nvSpPr>
        <p:spPr>
          <a:xfrm>
            <a:off x="309093" y="531951"/>
            <a:ext cx="6475165" cy="678664"/>
          </a:xfrm>
        </p:spPr>
        <p:txBody>
          <a:bodyPr/>
          <a:lstStyle/>
          <a:p>
            <a:r>
              <a:rPr lang="en-US" dirty="0"/>
              <a:t>RF Control Systems - General</a:t>
            </a:r>
          </a:p>
        </p:txBody>
      </p:sp>
      <p:sp>
        <p:nvSpPr>
          <p:cNvPr id="2" name="Content Placeholder 1">
            <a:extLst>
              <a:ext uri="{FF2B5EF4-FFF2-40B4-BE49-F238E27FC236}">
                <a16:creationId xmlns:a16="http://schemas.microsoft.com/office/drawing/2014/main" id="{3D28DA69-7434-32C2-8419-F4CADF24D848}"/>
              </a:ext>
            </a:extLst>
          </p:cNvPr>
          <p:cNvSpPr>
            <a:spLocks noGrp="1"/>
          </p:cNvSpPr>
          <p:nvPr>
            <p:ph type="body" sz="half" idx="2"/>
          </p:nvPr>
        </p:nvSpPr>
        <p:spPr>
          <a:xfrm>
            <a:off x="309093" y="1846498"/>
            <a:ext cx="7631749" cy="4364136"/>
          </a:xfrm>
        </p:spPr>
        <p:txBody>
          <a:bodyPr/>
          <a:lstStyle/>
          <a:p>
            <a:pPr marL="342900" indent="-342900">
              <a:buFont typeface="Arial" panose="020B0604020202020204" pitchFamily="34" charset="0"/>
              <a:buChar char="•"/>
            </a:pPr>
            <a:r>
              <a:rPr lang="en-US" dirty="0"/>
              <a:t>Custom RF FPGA design tuned for one frequency of operation</a:t>
            </a:r>
          </a:p>
          <a:p>
            <a:pPr marL="342900" indent="-342900">
              <a:buFont typeface="Arial" panose="020B0604020202020204" pitchFamily="34" charset="0"/>
              <a:buChar char="•"/>
            </a:pPr>
            <a:r>
              <a:rPr lang="en-US" dirty="0"/>
              <a:t>Perform measurement and control of RF signals to and from cavity</a:t>
            </a:r>
          </a:p>
          <a:p>
            <a:pPr marL="342900" indent="-342900">
              <a:buFont typeface="Arial" panose="020B0604020202020204" pitchFamily="34" charset="0"/>
              <a:buChar char="•"/>
            </a:pPr>
            <a:r>
              <a:rPr lang="en-US" dirty="0"/>
              <a:t>Connections and interlocks to external systems (tuners, RF permit, master oscillator, EPICS)</a:t>
            </a:r>
          </a:p>
          <a:p>
            <a:pPr marL="342900" indent="-342900">
              <a:buFont typeface="Arial" panose="020B0604020202020204" pitchFamily="34" charset="0"/>
              <a:buChar char="•"/>
            </a:pPr>
            <a:r>
              <a:rPr lang="en-US" dirty="0"/>
              <a:t>FPGA Performs Self Excited Loop controls</a:t>
            </a:r>
          </a:p>
          <a:p>
            <a:pPr marL="800100" lvl="1" indent="-342900">
              <a:buFont typeface="Arial" panose="020B0604020202020204" pitchFamily="34" charset="0"/>
              <a:buChar char="•"/>
            </a:pPr>
            <a:r>
              <a:rPr lang="en-US" sz="1800" dirty="0"/>
              <a:t>Optional regulation of Amplitude and Phase (SELAP)</a:t>
            </a:r>
          </a:p>
        </p:txBody>
      </p:sp>
      <p:sp>
        <p:nvSpPr>
          <p:cNvPr id="5" name="Date Placeholder 4">
            <a:extLst>
              <a:ext uri="{FF2B5EF4-FFF2-40B4-BE49-F238E27FC236}">
                <a16:creationId xmlns:a16="http://schemas.microsoft.com/office/drawing/2014/main" id="{D2ABCAA5-3A88-9547-8743-D2FAF82385D5}"/>
              </a:ext>
            </a:extLst>
          </p:cNvPr>
          <p:cNvSpPr>
            <a:spLocks noGrp="1"/>
          </p:cNvSpPr>
          <p:nvPr>
            <p:ph type="dt" sz="half" idx="10"/>
          </p:nvPr>
        </p:nvSpPr>
        <p:spPr/>
        <p:txBody>
          <a:bodyPr/>
          <a:lstStyle/>
          <a:p>
            <a:fld id="{77C99CB3-9FCD-49FF-8FB4-E81C3135B8AD}" type="datetime1">
              <a:rPr lang="en-US" smtClean="0"/>
              <a:pPr/>
              <a:t>11/12/2025</a:t>
            </a:fld>
            <a:endParaRPr lang="en-US" dirty="0"/>
          </a:p>
        </p:txBody>
      </p:sp>
      <p:sp>
        <p:nvSpPr>
          <p:cNvPr id="10" name="Slide Number Placeholder 6">
            <a:extLst>
              <a:ext uri="{FF2B5EF4-FFF2-40B4-BE49-F238E27FC236}">
                <a16:creationId xmlns:a16="http://schemas.microsoft.com/office/drawing/2014/main" id="{8B54941F-BD1F-4BB3-A492-CD071C1464AF}"/>
              </a:ext>
            </a:extLst>
          </p:cNvPr>
          <p:cNvSpPr>
            <a:spLocks noGrp="1"/>
          </p:cNvSpPr>
          <p:nvPr>
            <p:ph type="sldNum" sz="quarter" idx="12"/>
          </p:nvPr>
        </p:nvSpPr>
        <p:spPr/>
        <p:txBody>
          <a:bodyPr/>
          <a:lstStyle/>
          <a:p>
            <a:fld id="{7D1BE87E-F0DE-A44C-894B-E142BEB21E42}" type="slidenum">
              <a:rPr lang="en-US" smtClean="0"/>
              <a:pPr/>
              <a:t>3</a:t>
            </a:fld>
            <a:endParaRPr lang="en-US" dirty="0"/>
          </a:p>
        </p:txBody>
      </p:sp>
      <p:sp>
        <p:nvSpPr>
          <p:cNvPr id="14" name="Content Placeholder 5">
            <a:extLst>
              <a:ext uri="{FF2B5EF4-FFF2-40B4-BE49-F238E27FC236}">
                <a16:creationId xmlns:a16="http://schemas.microsoft.com/office/drawing/2014/main" id="{C726C431-DE89-44DF-93B3-071F0E991DDD}"/>
              </a:ext>
            </a:extLst>
          </p:cNvPr>
          <p:cNvSpPr txBox="1">
            <a:spLocks/>
          </p:cNvSpPr>
          <p:nvPr/>
        </p:nvSpPr>
        <p:spPr>
          <a:xfrm>
            <a:off x="8071036" y="6013030"/>
            <a:ext cx="3189159" cy="395207"/>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32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8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4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sz="1600" dirty="0"/>
              <a:t>LLRF control and measurement systems in CEBAF</a:t>
            </a:r>
          </a:p>
        </p:txBody>
      </p:sp>
      <p:sp>
        <p:nvSpPr>
          <p:cNvPr id="15" name="Footer Placeholder 7">
            <a:extLst>
              <a:ext uri="{FF2B5EF4-FFF2-40B4-BE49-F238E27FC236}">
                <a16:creationId xmlns:a16="http://schemas.microsoft.com/office/drawing/2014/main" id="{29D9D9C5-0B28-4DFC-B5EB-2D979706F545}"/>
              </a:ext>
            </a:extLst>
          </p:cNvPr>
          <p:cNvSpPr>
            <a:spLocks noGrp="1"/>
          </p:cNvSpPr>
          <p:nvPr>
            <p:ph type="ftr" sz="quarter" idx="11"/>
          </p:nvPr>
        </p:nvSpPr>
        <p:spPr>
          <a:xfrm>
            <a:off x="4038600" y="6330950"/>
            <a:ext cx="4114800" cy="365125"/>
          </a:xfrm>
        </p:spPr>
        <p:txBody>
          <a:bodyPr/>
          <a:lstStyle/>
          <a:p>
            <a:r>
              <a:rPr lang="en-US" dirty="0"/>
              <a:t>SRF Control System – SRF Frontiers Workshop 2025</a:t>
            </a:r>
          </a:p>
        </p:txBody>
      </p:sp>
      <p:sp>
        <p:nvSpPr>
          <p:cNvPr id="12" name="AutoShape 2" descr="https://photos.fife.usercontent.google.com/pw/AP1GczMOzi2oF-hO0hJ7JuLeIYvPDAyaTZbrxed0-ALChNN0TEPbaGd9VATi8w=w444-h590-s-no-gm?authuser=0">
            <a:extLst>
              <a:ext uri="{FF2B5EF4-FFF2-40B4-BE49-F238E27FC236}">
                <a16:creationId xmlns:a16="http://schemas.microsoft.com/office/drawing/2014/main" id="{FCAE106C-5B25-4A8A-A1D7-ACF56E03DF3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549BA0DB-A702-43E7-8942-5E1D17CEC2DC}"/>
              </a:ext>
            </a:extLst>
          </p:cNvPr>
          <p:cNvPicPr>
            <a:picLocks noChangeAspect="1"/>
          </p:cNvPicPr>
          <p:nvPr/>
        </p:nvPicPr>
        <p:blipFill rotWithShape="1">
          <a:blip r:embed="rId3"/>
          <a:srcRect t="9950" b="11040"/>
          <a:stretch/>
        </p:blipFill>
        <p:spPr>
          <a:xfrm>
            <a:off x="8235603" y="591065"/>
            <a:ext cx="3024592" cy="3173852"/>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164EAE76-4918-4953-BD17-3ED86ECEB8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261" t="34076" r="14106" b="16678"/>
          <a:stretch/>
        </p:blipFill>
        <p:spPr bwMode="auto">
          <a:xfrm>
            <a:off x="7727185" y="4101973"/>
            <a:ext cx="3959225" cy="18915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4302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FA356A-1588-8476-3268-E01ADF374A27}"/>
              </a:ext>
            </a:extLst>
          </p:cNvPr>
          <p:cNvSpPr>
            <a:spLocks noGrp="1"/>
          </p:cNvSpPr>
          <p:nvPr>
            <p:ph type="title"/>
          </p:nvPr>
        </p:nvSpPr>
        <p:spPr/>
        <p:txBody>
          <a:bodyPr/>
          <a:lstStyle/>
          <a:p>
            <a:r>
              <a:rPr lang="en-US" dirty="0"/>
              <a:t>RF Control Systems - VTA</a:t>
            </a:r>
          </a:p>
        </p:txBody>
      </p:sp>
      <p:sp>
        <p:nvSpPr>
          <p:cNvPr id="2" name="Content Placeholder 1">
            <a:extLst>
              <a:ext uri="{FF2B5EF4-FFF2-40B4-BE49-F238E27FC236}">
                <a16:creationId xmlns:a16="http://schemas.microsoft.com/office/drawing/2014/main" id="{3D28DA69-7434-32C2-8419-F4CADF24D848}"/>
              </a:ext>
            </a:extLst>
          </p:cNvPr>
          <p:cNvSpPr>
            <a:spLocks noGrp="1"/>
          </p:cNvSpPr>
          <p:nvPr>
            <p:ph type="body" sz="half" idx="2"/>
          </p:nvPr>
        </p:nvSpPr>
        <p:spPr>
          <a:xfrm>
            <a:off x="309093" y="1333254"/>
            <a:ext cx="7844307" cy="2914281"/>
          </a:xfrm>
        </p:spPr>
        <p:txBody>
          <a:bodyPr/>
          <a:lstStyle/>
          <a:p>
            <a:pPr marL="342900" indent="-342900">
              <a:buFont typeface="Arial" panose="020B0604020202020204" pitchFamily="34" charset="0"/>
              <a:buChar char="•"/>
            </a:pPr>
            <a:r>
              <a:rPr lang="en-US" dirty="0"/>
              <a:t>Wide range of cavities and frequencies, 0.2 – 7 GHz</a:t>
            </a:r>
          </a:p>
          <a:p>
            <a:pPr marL="342900" indent="-342900">
              <a:buFont typeface="Arial" panose="020B0604020202020204" pitchFamily="34" charset="0"/>
              <a:buChar char="•"/>
            </a:pPr>
            <a:r>
              <a:rPr lang="en-US" dirty="0"/>
              <a:t>Up to 100W of power, critically coupled cavities</a:t>
            </a:r>
          </a:p>
          <a:p>
            <a:pPr marL="342900" indent="-342900">
              <a:buFont typeface="Arial" panose="020B0604020202020204" pitchFamily="34" charset="0"/>
              <a:buChar char="•"/>
            </a:pPr>
            <a:r>
              <a:rPr lang="en-US" dirty="0"/>
              <a:t>High throughput, up to 400 cavity tests per year</a:t>
            </a:r>
          </a:p>
          <a:p>
            <a:pPr marL="342900" indent="-342900">
              <a:buFont typeface="Arial" panose="020B0604020202020204" pitchFamily="34" charset="0"/>
              <a:buChar char="•"/>
            </a:pPr>
            <a:r>
              <a:rPr lang="en-US" dirty="0"/>
              <a:t>Cavity control (SEL) from CEBAF LLRF2.0 system, adapted through interface chassis</a:t>
            </a:r>
          </a:p>
          <a:p>
            <a:pPr marL="342900" indent="-342900">
              <a:buFont typeface="Arial" panose="020B0604020202020204" pitchFamily="34" charset="0"/>
              <a:buChar char="•"/>
            </a:pPr>
            <a:r>
              <a:rPr lang="en-US" dirty="0"/>
              <a:t>Measurement done with power meters</a:t>
            </a:r>
          </a:p>
        </p:txBody>
      </p:sp>
      <p:sp>
        <p:nvSpPr>
          <p:cNvPr id="5" name="Date Placeholder 4">
            <a:extLst>
              <a:ext uri="{FF2B5EF4-FFF2-40B4-BE49-F238E27FC236}">
                <a16:creationId xmlns:a16="http://schemas.microsoft.com/office/drawing/2014/main" id="{D2ABCAA5-3A88-9547-8743-D2FAF82385D5}"/>
              </a:ext>
            </a:extLst>
          </p:cNvPr>
          <p:cNvSpPr>
            <a:spLocks noGrp="1"/>
          </p:cNvSpPr>
          <p:nvPr>
            <p:ph type="dt" sz="half" idx="10"/>
          </p:nvPr>
        </p:nvSpPr>
        <p:spPr/>
        <p:txBody>
          <a:bodyPr/>
          <a:lstStyle/>
          <a:p>
            <a:fld id="{77C99CB3-9FCD-49FF-8FB4-E81C3135B8AD}" type="datetime1">
              <a:rPr lang="en-US" smtClean="0"/>
              <a:pPr/>
              <a:t>11/12/2025</a:t>
            </a:fld>
            <a:endParaRPr lang="en-US" dirty="0"/>
          </a:p>
        </p:txBody>
      </p:sp>
      <p:sp>
        <p:nvSpPr>
          <p:cNvPr id="10" name="Slide Number Placeholder 6">
            <a:extLst>
              <a:ext uri="{FF2B5EF4-FFF2-40B4-BE49-F238E27FC236}">
                <a16:creationId xmlns:a16="http://schemas.microsoft.com/office/drawing/2014/main" id="{8B54941F-BD1F-4BB3-A492-CD071C1464AF}"/>
              </a:ext>
            </a:extLst>
          </p:cNvPr>
          <p:cNvSpPr>
            <a:spLocks noGrp="1"/>
          </p:cNvSpPr>
          <p:nvPr>
            <p:ph type="sldNum" sz="quarter" idx="12"/>
          </p:nvPr>
        </p:nvSpPr>
        <p:spPr/>
        <p:txBody>
          <a:bodyPr/>
          <a:lstStyle/>
          <a:p>
            <a:fld id="{7D1BE87E-F0DE-A44C-894B-E142BEB21E42}" type="slidenum">
              <a:rPr lang="en-US" smtClean="0"/>
              <a:pPr/>
              <a:t>4</a:t>
            </a:fld>
            <a:endParaRPr lang="en-US" dirty="0"/>
          </a:p>
        </p:txBody>
      </p:sp>
      <p:pic>
        <p:nvPicPr>
          <p:cNvPr id="13" name="Picture 12">
            <a:extLst>
              <a:ext uri="{FF2B5EF4-FFF2-40B4-BE49-F238E27FC236}">
                <a16:creationId xmlns:a16="http://schemas.microsoft.com/office/drawing/2014/main" id="{74B85657-0216-4E0B-9503-0300B8CB3BEB}"/>
              </a:ext>
            </a:extLst>
          </p:cNvPr>
          <p:cNvPicPr>
            <a:picLocks noChangeAspect="1"/>
          </p:cNvPicPr>
          <p:nvPr/>
        </p:nvPicPr>
        <p:blipFill rotWithShape="1">
          <a:blip r:embed="rId3"/>
          <a:srcRect l="13733" t="5989" r="10931" b="1274"/>
          <a:stretch/>
        </p:blipFill>
        <p:spPr>
          <a:xfrm>
            <a:off x="8472192" y="531951"/>
            <a:ext cx="3189159" cy="5214047"/>
          </a:xfrm>
          <a:prstGeom prst="rect">
            <a:avLst/>
          </a:prstGeom>
        </p:spPr>
      </p:pic>
      <p:sp>
        <p:nvSpPr>
          <p:cNvPr id="14" name="Content Placeholder 5">
            <a:extLst>
              <a:ext uri="{FF2B5EF4-FFF2-40B4-BE49-F238E27FC236}">
                <a16:creationId xmlns:a16="http://schemas.microsoft.com/office/drawing/2014/main" id="{C726C431-DE89-44DF-93B3-071F0E991DDD}"/>
              </a:ext>
            </a:extLst>
          </p:cNvPr>
          <p:cNvSpPr txBox="1">
            <a:spLocks/>
          </p:cNvSpPr>
          <p:nvPr/>
        </p:nvSpPr>
        <p:spPr>
          <a:xfrm>
            <a:off x="8472192" y="5840691"/>
            <a:ext cx="3189159" cy="395207"/>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32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8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4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sz="1600" dirty="0"/>
              <a:t>LLRF control and measurement system in the VTA</a:t>
            </a:r>
          </a:p>
        </p:txBody>
      </p:sp>
      <p:sp>
        <p:nvSpPr>
          <p:cNvPr id="15" name="Footer Placeholder 7">
            <a:extLst>
              <a:ext uri="{FF2B5EF4-FFF2-40B4-BE49-F238E27FC236}">
                <a16:creationId xmlns:a16="http://schemas.microsoft.com/office/drawing/2014/main" id="{29D9D9C5-0B28-4DFC-B5EB-2D979706F545}"/>
              </a:ext>
            </a:extLst>
          </p:cNvPr>
          <p:cNvSpPr>
            <a:spLocks noGrp="1"/>
          </p:cNvSpPr>
          <p:nvPr>
            <p:ph type="ftr" sz="quarter" idx="11"/>
          </p:nvPr>
        </p:nvSpPr>
        <p:spPr>
          <a:xfrm>
            <a:off x="4038600" y="6330950"/>
            <a:ext cx="4114800" cy="365125"/>
          </a:xfrm>
        </p:spPr>
        <p:txBody>
          <a:bodyPr/>
          <a:lstStyle/>
          <a:p>
            <a:r>
              <a:rPr lang="en-US" dirty="0"/>
              <a:t>SRF Control System – SRF Frontiers Workshop 2025</a:t>
            </a:r>
          </a:p>
        </p:txBody>
      </p:sp>
      <p:pic>
        <p:nvPicPr>
          <p:cNvPr id="9" name="Picture 8" descr="Diagram, schematic&#10;&#10;Description automatically generated">
            <a:extLst>
              <a:ext uri="{FF2B5EF4-FFF2-40B4-BE49-F238E27FC236}">
                <a16:creationId xmlns:a16="http://schemas.microsoft.com/office/drawing/2014/main" id="{FAB4D484-A8CB-40B5-8CB1-54E719A32C93}"/>
              </a:ext>
            </a:extLst>
          </p:cNvPr>
          <p:cNvPicPr/>
          <p:nvPr/>
        </p:nvPicPr>
        <p:blipFill rotWithShape="1">
          <a:blip r:embed="rId4" cstate="print">
            <a:extLst>
              <a:ext uri="{28A0092B-C50C-407E-A947-70E740481C1C}">
                <a14:useLocalDpi xmlns:a14="http://schemas.microsoft.com/office/drawing/2010/main" val="0"/>
              </a:ext>
            </a:extLst>
          </a:blip>
          <a:srcRect t="34637"/>
          <a:stretch/>
        </p:blipFill>
        <p:spPr bwMode="auto">
          <a:xfrm>
            <a:off x="1066800" y="3883148"/>
            <a:ext cx="5943600" cy="25133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38448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FA356A-1588-8476-3268-E01ADF374A27}"/>
              </a:ext>
            </a:extLst>
          </p:cNvPr>
          <p:cNvSpPr>
            <a:spLocks noGrp="1"/>
          </p:cNvSpPr>
          <p:nvPr>
            <p:ph type="title"/>
          </p:nvPr>
        </p:nvSpPr>
        <p:spPr/>
        <p:txBody>
          <a:bodyPr/>
          <a:lstStyle/>
          <a:p>
            <a:r>
              <a:rPr lang="en-US" dirty="0"/>
              <a:t>Upcoming RF Challenges</a:t>
            </a:r>
          </a:p>
        </p:txBody>
      </p:sp>
      <p:sp>
        <p:nvSpPr>
          <p:cNvPr id="2" name="Content Placeholder 1">
            <a:extLst>
              <a:ext uri="{FF2B5EF4-FFF2-40B4-BE49-F238E27FC236}">
                <a16:creationId xmlns:a16="http://schemas.microsoft.com/office/drawing/2014/main" id="{3D28DA69-7434-32C2-8419-F4CADF24D848}"/>
              </a:ext>
            </a:extLst>
          </p:cNvPr>
          <p:cNvSpPr>
            <a:spLocks noGrp="1"/>
          </p:cNvSpPr>
          <p:nvPr>
            <p:ph type="body" sz="half" idx="2"/>
          </p:nvPr>
        </p:nvSpPr>
        <p:spPr>
          <a:xfrm>
            <a:off x="309093" y="1463039"/>
            <a:ext cx="5926525" cy="3651701"/>
          </a:xfrm>
        </p:spPr>
        <p:txBody>
          <a:bodyPr/>
          <a:lstStyle/>
          <a:p>
            <a:pPr marL="342900" indent="-342900">
              <a:buFont typeface="Arial" panose="020B0604020202020204" pitchFamily="34" charset="0"/>
              <a:buChar char="•"/>
            </a:pPr>
            <a:r>
              <a:rPr lang="en-US" dirty="0"/>
              <a:t>SRF Operation at smaller scales (conduction-cooled, compact)</a:t>
            </a:r>
          </a:p>
          <a:p>
            <a:pPr marL="342900" indent="-342900">
              <a:buFont typeface="Arial" panose="020B0604020202020204" pitchFamily="34" charset="0"/>
              <a:buChar char="•"/>
            </a:pPr>
            <a:r>
              <a:rPr lang="en-US" dirty="0"/>
              <a:t>Operation of non-linear amplifiers (magnetron)</a:t>
            </a:r>
          </a:p>
          <a:p>
            <a:pPr marL="342900" indent="-342900">
              <a:buFont typeface="Arial" panose="020B0604020202020204" pitchFamily="34" charset="0"/>
              <a:buChar char="•"/>
            </a:pPr>
            <a:r>
              <a:rPr lang="en-US" dirty="0"/>
              <a:t>Capturing raw signal data for new measurement methods and AI training</a:t>
            </a:r>
          </a:p>
          <a:p>
            <a:pPr marL="342900" indent="-342900">
              <a:buFont typeface="Arial" panose="020B0604020202020204" pitchFamily="34" charset="0"/>
              <a:buChar char="•"/>
            </a:pPr>
            <a:endParaRPr lang="en-US" dirty="0"/>
          </a:p>
        </p:txBody>
      </p:sp>
      <p:sp>
        <p:nvSpPr>
          <p:cNvPr id="5" name="Date Placeholder 4">
            <a:extLst>
              <a:ext uri="{FF2B5EF4-FFF2-40B4-BE49-F238E27FC236}">
                <a16:creationId xmlns:a16="http://schemas.microsoft.com/office/drawing/2014/main" id="{D2ABCAA5-3A88-9547-8743-D2FAF82385D5}"/>
              </a:ext>
            </a:extLst>
          </p:cNvPr>
          <p:cNvSpPr>
            <a:spLocks noGrp="1"/>
          </p:cNvSpPr>
          <p:nvPr>
            <p:ph type="dt" sz="half" idx="10"/>
          </p:nvPr>
        </p:nvSpPr>
        <p:spPr/>
        <p:txBody>
          <a:bodyPr/>
          <a:lstStyle/>
          <a:p>
            <a:fld id="{77C99CB3-9FCD-49FF-8FB4-E81C3135B8AD}" type="datetime1">
              <a:rPr lang="en-US" smtClean="0"/>
              <a:pPr/>
              <a:t>11/12/2025</a:t>
            </a:fld>
            <a:endParaRPr lang="en-US" dirty="0"/>
          </a:p>
        </p:txBody>
      </p:sp>
      <p:sp>
        <p:nvSpPr>
          <p:cNvPr id="10" name="Slide Number Placeholder 6">
            <a:extLst>
              <a:ext uri="{FF2B5EF4-FFF2-40B4-BE49-F238E27FC236}">
                <a16:creationId xmlns:a16="http://schemas.microsoft.com/office/drawing/2014/main" id="{8B54941F-BD1F-4BB3-A492-CD071C1464AF}"/>
              </a:ext>
            </a:extLst>
          </p:cNvPr>
          <p:cNvSpPr>
            <a:spLocks noGrp="1"/>
          </p:cNvSpPr>
          <p:nvPr>
            <p:ph type="sldNum" sz="quarter" idx="12"/>
          </p:nvPr>
        </p:nvSpPr>
        <p:spPr/>
        <p:txBody>
          <a:bodyPr/>
          <a:lstStyle/>
          <a:p>
            <a:fld id="{7D1BE87E-F0DE-A44C-894B-E142BEB21E42}" type="slidenum">
              <a:rPr lang="en-US" smtClean="0"/>
              <a:pPr/>
              <a:t>5</a:t>
            </a:fld>
            <a:endParaRPr lang="en-US" dirty="0"/>
          </a:p>
        </p:txBody>
      </p:sp>
      <p:sp>
        <p:nvSpPr>
          <p:cNvPr id="14" name="Content Placeholder 5">
            <a:extLst>
              <a:ext uri="{FF2B5EF4-FFF2-40B4-BE49-F238E27FC236}">
                <a16:creationId xmlns:a16="http://schemas.microsoft.com/office/drawing/2014/main" id="{C726C431-DE89-44DF-93B3-071F0E991DDD}"/>
              </a:ext>
            </a:extLst>
          </p:cNvPr>
          <p:cNvSpPr txBox="1">
            <a:spLocks/>
          </p:cNvSpPr>
          <p:nvPr/>
        </p:nvSpPr>
        <p:spPr>
          <a:xfrm>
            <a:off x="7545791" y="5797380"/>
            <a:ext cx="3189159" cy="395207"/>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32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8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4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sz="1600" dirty="0"/>
              <a:t>LLRF control and measurement system ported from VTA to General Atomics</a:t>
            </a:r>
          </a:p>
        </p:txBody>
      </p:sp>
      <p:sp>
        <p:nvSpPr>
          <p:cNvPr id="15" name="Footer Placeholder 7">
            <a:extLst>
              <a:ext uri="{FF2B5EF4-FFF2-40B4-BE49-F238E27FC236}">
                <a16:creationId xmlns:a16="http://schemas.microsoft.com/office/drawing/2014/main" id="{29D9D9C5-0B28-4DFC-B5EB-2D979706F545}"/>
              </a:ext>
            </a:extLst>
          </p:cNvPr>
          <p:cNvSpPr>
            <a:spLocks noGrp="1"/>
          </p:cNvSpPr>
          <p:nvPr>
            <p:ph type="ftr" sz="quarter" idx="11"/>
          </p:nvPr>
        </p:nvSpPr>
        <p:spPr>
          <a:xfrm>
            <a:off x="4038600" y="6330950"/>
            <a:ext cx="4114800" cy="365125"/>
          </a:xfrm>
        </p:spPr>
        <p:txBody>
          <a:bodyPr/>
          <a:lstStyle/>
          <a:p>
            <a:r>
              <a:rPr lang="en-US" dirty="0"/>
              <a:t>SRF Control System – SRF Frontiers Workshop 2025</a:t>
            </a:r>
          </a:p>
        </p:txBody>
      </p:sp>
      <p:pic>
        <p:nvPicPr>
          <p:cNvPr id="6" name="Picture 5">
            <a:extLst>
              <a:ext uri="{FF2B5EF4-FFF2-40B4-BE49-F238E27FC236}">
                <a16:creationId xmlns:a16="http://schemas.microsoft.com/office/drawing/2014/main" id="{B99C120F-C190-45BB-A7F3-88202BEB1286}"/>
              </a:ext>
            </a:extLst>
          </p:cNvPr>
          <p:cNvPicPr>
            <a:picLocks noChangeAspect="1"/>
          </p:cNvPicPr>
          <p:nvPr/>
        </p:nvPicPr>
        <p:blipFill rotWithShape="1">
          <a:blip r:embed="rId3"/>
          <a:srcRect l="24485" t="11871" r="18392" b="3054"/>
          <a:stretch/>
        </p:blipFill>
        <p:spPr>
          <a:xfrm>
            <a:off x="7823604" y="393588"/>
            <a:ext cx="2633534" cy="5209131"/>
          </a:xfrm>
          <a:prstGeom prst="rect">
            <a:avLst/>
          </a:prstGeom>
        </p:spPr>
      </p:pic>
      <p:pic>
        <p:nvPicPr>
          <p:cNvPr id="12" name="Picture 11">
            <a:extLst>
              <a:ext uri="{FF2B5EF4-FFF2-40B4-BE49-F238E27FC236}">
                <a16:creationId xmlns:a16="http://schemas.microsoft.com/office/drawing/2014/main" id="{EBA37C3E-7BBC-4D74-A909-5824E4E21B42}"/>
              </a:ext>
            </a:extLst>
          </p:cNvPr>
          <p:cNvPicPr/>
          <p:nvPr/>
        </p:nvPicPr>
        <p:blipFill rotWithShape="1">
          <a:blip r:embed="rId4">
            <a:extLst>
              <a:ext uri="{28A0092B-C50C-407E-A947-70E740481C1C}">
                <a14:useLocalDpi xmlns:a14="http://schemas.microsoft.com/office/drawing/2010/main" val="0"/>
              </a:ext>
            </a:extLst>
          </a:blip>
          <a:srcRect t="23833" b="21380"/>
          <a:stretch/>
        </p:blipFill>
        <p:spPr bwMode="auto">
          <a:xfrm>
            <a:off x="994306" y="3646531"/>
            <a:ext cx="4725600" cy="2094551"/>
          </a:xfrm>
          <a:prstGeom prst="rect">
            <a:avLst/>
          </a:prstGeom>
          <a:ln>
            <a:noFill/>
          </a:ln>
          <a:extLst>
            <a:ext uri="{53640926-AAD7-44D8-BBD7-CCE9431645EC}">
              <a14:shadowObscured xmlns:a14="http://schemas.microsoft.com/office/drawing/2010/main"/>
            </a:ext>
          </a:extLst>
        </p:spPr>
      </p:pic>
      <p:sp>
        <p:nvSpPr>
          <p:cNvPr id="16" name="Content Placeholder 5">
            <a:extLst>
              <a:ext uri="{FF2B5EF4-FFF2-40B4-BE49-F238E27FC236}">
                <a16:creationId xmlns:a16="http://schemas.microsoft.com/office/drawing/2014/main" id="{AF3F5BC6-85A8-45DC-B00A-47D486EDEADB}"/>
              </a:ext>
            </a:extLst>
          </p:cNvPr>
          <p:cNvSpPr txBox="1">
            <a:spLocks/>
          </p:cNvSpPr>
          <p:nvPr/>
        </p:nvSpPr>
        <p:spPr>
          <a:xfrm>
            <a:off x="1854565" y="5838055"/>
            <a:ext cx="2835580" cy="395207"/>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32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8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4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sz="1600" dirty="0"/>
              <a:t>Proposed Magnetron Controller layout - R. </a:t>
            </a:r>
            <a:r>
              <a:rPr lang="en-US" sz="1600" dirty="0" err="1"/>
              <a:t>Rimmer</a:t>
            </a:r>
            <a:endParaRPr lang="en-US" sz="1600" dirty="0"/>
          </a:p>
        </p:txBody>
      </p:sp>
    </p:spTree>
    <p:extLst>
      <p:ext uri="{BB962C8B-B14F-4D97-AF65-F5344CB8AC3E}">
        <p14:creationId xmlns:p14="http://schemas.microsoft.com/office/powerpoint/2010/main" val="2535353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FA356A-1588-8476-3268-E01ADF374A27}"/>
              </a:ext>
            </a:extLst>
          </p:cNvPr>
          <p:cNvSpPr>
            <a:spLocks noGrp="1"/>
          </p:cNvSpPr>
          <p:nvPr>
            <p:ph type="title"/>
          </p:nvPr>
        </p:nvSpPr>
        <p:spPr/>
        <p:txBody>
          <a:bodyPr/>
          <a:lstStyle/>
          <a:p>
            <a:r>
              <a:rPr lang="en-US" dirty="0"/>
              <a:t>New RF System Design</a:t>
            </a:r>
          </a:p>
        </p:txBody>
      </p:sp>
      <p:sp>
        <p:nvSpPr>
          <p:cNvPr id="2" name="Content Placeholder 1">
            <a:extLst>
              <a:ext uri="{FF2B5EF4-FFF2-40B4-BE49-F238E27FC236}">
                <a16:creationId xmlns:a16="http://schemas.microsoft.com/office/drawing/2014/main" id="{3D28DA69-7434-32C2-8419-F4CADF24D848}"/>
              </a:ext>
            </a:extLst>
          </p:cNvPr>
          <p:cNvSpPr>
            <a:spLocks noGrp="1"/>
          </p:cNvSpPr>
          <p:nvPr>
            <p:ph type="body" sz="half" idx="2"/>
          </p:nvPr>
        </p:nvSpPr>
        <p:spPr>
          <a:xfrm>
            <a:off x="309093" y="1463039"/>
            <a:ext cx="4681761" cy="4649003"/>
          </a:xfrm>
        </p:spPr>
        <p:txBody>
          <a:bodyPr/>
          <a:lstStyle/>
          <a:p>
            <a:pPr marL="342900" indent="-342900">
              <a:buFont typeface="Arial" panose="020B0604020202020204" pitchFamily="34" charset="0"/>
              <a:buChar char="•"/>
            </a:pPr>
            <a:r>
              <a:rPr lang="en-US" dirty="0"/>
              <a:t>Replace Custom FPGA hardware with Software Defined Radio ($40k)</a:t>
            </a:r>
          </a:p>
          <a:p>
            <a:pPr marL="800100" lvl="1" indent="-342900">
              <a:buFont typeface="Arial" panose="020B0604020202020204" pitchFamily="34" charset="0"/>
              <a:buChar char="•"/>
            </a:pPr>
            <a:r>
              <a:rPr lang="en-US" dirty="0"/>
              <a:t>Wide frequency range and bandwidth</a:t>
            </a:r>
          </a:p>
          <a:p>
            <a:pPr marL="800100" lvl="1" indent="-342900">
              <a:buFont typeface="Arial" panose="020B0604020202020204" pitchFamily="34" charset="0"/>
              <a:buChar char="•"/>
            </a:pPr>
            <a:r>
              <a:rPr lang="en-US" dirty="0"/>
              <a:t>FPGA to process signals and control</a:t>
            </a:r>
          </a:p>
          <a:p>
            <a:pPr marL="800100" lvl="1" indent="-342900">
              <a:buFont typeface="Arial" panose="020B0604020202020204" pitchFamily="34" charset="0"/>
              <a:buChar char="•"/>
            </a:pPr>
            <a:r>
              <a:rPr lang="en-US" dirty="0"/>
              <a:t>Computer interface, no other external systems needed</a:t>
            </a:r>
          </a:p>
          <a:p>
            <a:pPr marL="342900" indent="-342900">
              <a:buFont typeface="Arial" panose="020B0604020202020204" pitchFamily="34" charset="0"/>
              <a:buChar char="•"/>
            </a:pPr>
            <a:r>
              <a:rPr lang="en-US" dirty="0"/>
              <a:t>Red Pitaya FPGA ($1k)</a:t>
            </a:r>
          </a:p>
          <a:p>
            <a:pPr marL="800100" lvl="1" indent="-342900">
              <a:buFont typeface="Arial" panose="020B0604020202020204" pitchFamily="34" charset="0"/>
              <a:buChar char="•"/>
            </a:pPr>
            <a:r>
              <a:rPr lang="en-US" dirty="0"/>
              <a:t>2x Rx and Tx channels</a:t>
            </a:r>
          </a:p>
          <a:p>
            <a:pPr marL="800100" lvl="1" indent="-342900">
              <a:buFont typeface="Arial" panose="020B0604020202020204" pitchFamily="34" charset="0"/>
              <a:buChar char="•"/>
            </a:pPr>
            <a:r>
              <a:rPr lang="en-US" dirty="0"/>
              <a:t>Lower sample rate, 50 MHz</a:t>
            </a:r>
          </a:p>
          <a:p>
            <a:pPr marL="800100" lvl="1" indent="-342900">
              <a:buFont typeface="Arial" panose="020B0604020202020204" pitchFamily="34" charset="0"/>
              <a:buChar char="•"/>
            </a:pPr>
            <a:r>
              <a:rPr lang="en-US" dirty="0"/>
              <a:t>Perform SEL control, measurement from Power Meters or separate digital acquisition</a:t>
            </a:r>
          </a:p>
          <a:p>
            <a:pPr marL="342900" indent="-342900">
              <a:buFont typeface="Arial" panose="020B0604020202020204" pitchFamily="34" charset="0"/>
              <a:buChar char="•"/>
            </a:pPr>
            <a:r>
              <a:rPr lang="en-US" dirty="0"/>
              <a:t>All commercially available</a:t>
            </a:r>
          </a:p>
          <a:p>
            <a:pPr marL="800100" lvl="1" indent="-342900">
              <a:buFont typeface="Arial" panose="020B0604020202020204" pitchFamily="34" charset="0"/>
              <a:buChar char="•"/>
            </a:pPr>
            <a:r>
              <a:rPr lang="en-US" dirty="0"/>
              <a:t>Improve system flexibility at the cost of amplitude and phase stability</a:t>
            </a:r>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5" name="Date Placeholder 4">
            <a:extLst>
              <a:ext uri="{FF2B5EF4-FFF2-40B4-BE49-F238E27FC236}">
                <a16:creationId xmlns:a16="http://schemas.microsoft.com/office/drawing/2014/main" id="{D2ABCAA5-3A88-9547-8743-D2FAF82385D5}"/>
              </a:ext>
            </a:extLst>
          </p:cNvPr>
          <p:cNvSpPr>
            <a:spLocks noGrp="1"/>
          </p:cNvSpPr>
          <p:nvPr>
            <p:ph type="dt" sz="half" idx="10"/>
          </p:nvPr>
        </p:nvSpPr>
        <p:spPr/>
        <p:txBody>
          <a:bodyPr/>
          <a:lstStyle/>
          <a:p>
            <a:fld id="{77C99CB3-9FCD-49FF-8FB4-E81C3135B8AD}" type="datetime1">
              <a:rPr lang="en-US" smtClean="0"/>
              <a:pPr/>
              <a:t>11/12/2025</a:t>
            </a:fld>
            <a:endParaRPr lang="en-US" dirty="0"/>
          </a:p>
        </p:txBody>
      </p:sp>
      <p:sp>
        <p:nvSpPr>
          <p:cNvPr id="10" name="Slide Number Placeholder 6">
            <a:extLst>
              <a:ext uri="{FF2B5EF4-FFF2-40B4-BE49-F238E27FC236}">
                <a16:creationId xmlns:a16="http://schemas.microsoft.com/office/drawing/2014/main" id="{8B54941F-BD1F-4BB3-A492-CD071C1464AF}"/>
              </a:ext>
            </a:extLst>
          </p:cNvPr>
          <p:cNvSpPr>
            <a:spLocks noGrp="1"/>
          </p:cNvSpPr>
          <p:nvPr>
            <p:ph type="sldNum" sz="quarter" idx="12"/>
          </p:nvPr>
        </p:nvSpPr>
        <p:spPr/>
        <p:txBody>
          <a:bodyPr/>
          <a:lstStyle/>
          <a:p>
            <a:fld id="{7D1BE87E-F0DE-A44C-894B-E142BEB21E42}" type="slidenum">
              <a:rPr lang="en-US" smtClean="0"/>
              <a:pPr/>
              <a:t>6</a:t>
            </a:fld>
            <a:endParaRPr lang="en-US" dirty="0"/>
          </a:p>
        </p:txBody>
      </p:sp>
      <p:sp>
        <p:nvSpPr>
          <p:cNvPr id="14" name="Content Placeholder 5">
            <a:extLst>
              <a:ext uri="{FF2B5EF4-FFF2-40B4-BE49-F238E27FC236}">
                <a16:creationId xmlns:a16="http://schemas.microsoft.com/office/drawing/2014/main" id="{C726C431-DE89-44DF-93B3-071F0E991DDD}"/>
              </a:ext>
            </a:extLst>
          </p:cNvPr>
          <p:cNvSpPr txBox="1">
            <a:spLocks/>
          </p:cNvSpPr>
          <p:nvPr/>
        </p:nvSpPr>
        <p:spPr>
          <a:xfrm>
            <a:off x="8472192" y="5840691"/>
            <a:ext cx="3189159" cy="39520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32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8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4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sz="1600" dirty="0"/>
              <a:t>New FPGA based system design</a:t>
            </a:r>
          </a:p>
        </p:txBody>
      </p:sp>
      <p:sp>
        <p:nvSpPr>
          <p:cNvPr id="15" name="Footer Placeholder 7">
            <a:extLst>
              <a:ext uri="{FF2B5EF4-FFF2-40B4-BE49-F238E27FC236}">
                <a16:creationId xmlns:a16="http://schemas.microsoft.com/office/drawing/2014/main" id="{29D9D9C5-0B28-4DFC-B5EB-2D979706F545}"/>
              </a:ext>
            </a:extLst>
          </p:cNvPr>
          <p:cNvSpPr>
            <a:spLocks noGrp="1"/>
          </p:cNvSpPr>
          <p:nvPr>
            <p:ph type="ftr" sz="quarter" idx="11"/>
          </p:nvPr>
        </p:nvSpPr>
        <p:spPr>
          <a:xfrm>
            <a:off x="4038600" y="6330950"/>
            <a:ext cx="4114800" cy="365125"/>
          </a:xfrm>
        </p:spPr>
        <p:txBody>
          <a:bodyPr/>
          <a:lstStyle/>
          <a:p>
            <a:r>
              <a:rPr lang="en-US" dirty="0"/>
              <a:t>SRF Control System – SRF Frontiers Workshop 2025</a:t>
            </a:r>
          </a:p>
        </p:txBody>
      </p:sp>
      <p:pic>
        <p:nvPicPr>
          <p:cNvPr id="11" name="Picture 10" descr="Diagram, schematic&#10;&#10;Description automatically generated">
            <a:extLst>
              <a:ext uri="{FF2B5EF4-FFF2-40B4-BE49-F238E27FC236}">
                <a16:creationId xmlns:a16="http://schemas.microsoft.com/office/drawing/2014/main" id="{7EE4DE7A-0F3B-4712-B677-A67D0BF71B1A}"/>
              </a:ext>
            </a:extLst>
          </p:cNvPr>
          <p:cNvPicPr/>
          <p:nvPr/>
        </p:nvPicPr>
        <p:blipFill rotWithShape="1">
          <a:blip r:embed="rId3" cstate="print">
            <a:extLst>
              <a:ext uri="{28A0092B-C50C-407E-A947-70E740481C1C}">
                <a14:useLocalDpi xmlns:a14="http://schemas.microsoft.com/office/drawing/2010/main" val="0"/>
              </a:ext>
            </a:extLst>
          </a:blip>
          <a:srcRect l="18656" t="29395" r="6830" b="5062"/>
          <a:stretch/>
        </p:blipFill>
        <p:spPr bwMode="auto">
          <a:xfrm>
            <a:off x="5852224" y="871282"/>
            <a:ext cx="5926524" cy="3482441"/>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A1F70E68-259B-4C71-BF97-D72047D20E09}"/>
              </a:ext>
            </a:extLst>
          </p:cNvPr>
          <p:cNvPicPr>
            <a:picLocks noChangeAspect="1"/>
          </p:cNvPicPr>
          <p:nvPr/>
        </p:nvPicPr>
        <p:blipFill rotWithShape="1">
          <a:blip r:embed="rId4"/>
          <a:srcRect l="16548" t="-484" r="16726" b="564"/>
          <a:stretch>
            <a:fillRect/>
          </a:stretch>
        </p:blipFill>
        <p:spPr>
          <a:xfrm>
            <a:off x="5518575" y="2725153"/>
            <a:ext cx="1506904" cy="1269332"/>
          </a:xfrm>
          <a:prstGeom prst="rect">
            <a:avLst/>
          </a:prstGeom>
        </p:spPr>
      </p:pic>
      <p:pic>
        <p:nvPicPr>
          <p:cNvPr id="9" name="Picture 8">
            <a:extLst>
              <a:ext uri="{FF2B5EF4-FFF2-40B4-BE49-F238E27FC236}">
                <a16:creationId xmlns:a16="http://schemas.microsoft.com/office/drawing/2014/main" id="{D23473DF-7524-4331-95ED-B75AB14E9770}"/>
              </a:ext>
            </a:extLst>
          </p:cNvPr>
          <p:cNvPicPr>
            <a:picLocks noChangeAspect="1"/>
          </p:cNvPicPr>
          <p:nvPr/>
        </p:nvPicPr>
        <p:blipFill rotWithShape="1">
          <a:blip r:embed="rId5"/>
          <a:srcRect t="19424" b="15565"/>
          <a:stretch/>
        </p:blipFill>
        <p:spPr>
          <a:xfrm>
            <a:off x="5852224" y="4525703"/>
            <a:ext cx="2510792" cy="1632285"/>
          </a:xfrm>
          <a:prstGeom prst="rect">
            <a:avLst/>
          </a:prstGeom>
        </p:spPr>
      </p:pic>
    </p:spTree>
    <p:extLst>
      <p:ext uri="{BB962C8B-B14F-4D97-AF65-F5344CB8AC3E}">
        <p14:creationId xmlns:p14="http://schemas.microsoft.com/office/powerpoint/2010/main" val="3203962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FA356A-1588-8476-3268-E01ADF374A27}"/>
              </a:ext>
            </a:extLst>
          </p:cNvPr>
          <p:cNvSpPr>
            <a:spLocks noGrp="1"/>
          </p:cNvSpPr>
          <p:nvPr>
            <p:ph type="title"/>
          </p:nvPr>
        </p:nvSpPr>
        <p:spPr/>
        <p:txBody>
          <a:bodyPr/>
          <a:lstStyle/>
          <a:p>
            <a:r>
              <a:rPr lang="en-US" dirty="0"/>
              <a:t>LDRD Research Project</a:t>
            </a:r>
          </a:p>
        </p:txBody>
      </p:sp>
      <p:sp>
        <p:nvSpPr>
          <p:cNvPr id="2" name="Content Placeholder 1">
            <a:extLst>
              <a:ext uri="{FF2B5EF4-FFF2-40B4-BE49-F238E27FC236}">
                <a16:creationId xmlns:a16="http://schemas.microsoft.com/office/drawing/2014/main" id="{3D28DA69-7434-32C2-8419-F4CADF24D848}"/>
              </a:ext>
            </a:extLst>
          </p:cNvPr>
          <p:cNvSpPr>
            <a:spLocks noGrp="1"/>
          </p:cNvSpPr>
          <p:nvPr>
            <p:ph type="body" sz="half" idx="2"/>
          </p:nvPr>
        </p:nvSpPr>
        <p:spPr>
          <a:xfrm>
            <a:off x="309093" y="1463039"/>
            <a:ext cx="5377885" cy="3651701"/>
          </a:xfrm>
        </p:spPr>
        <p:txBody>
          <a:bodyPr/>
          <a:lstStyle/>
          <a:p>
            <a:pPr marL="342900" indent="-342900">
              <a:buFont typeface="Arial" panose="020B0604020202020204" pitchFamily="34" charset="0"/>
              <a:buChar char="•"/>
            </a:pPr>
            <a:r>
              <a:rPr lang="en-US" dirty="0"/>
              <a:t>Goals for 2024-2025</a:t>
            </a:r>
          </a:p>
          <a:p>
            <a:pPr marL="800100" lvl="1" indent="-342900">
              <a:buFont typeface="Arial" panose="020B0604020202020204" pitchFamily="34" charset="0"/>
              <a:buChar char="•"/>
            </a:pPr>
            <a:r>
              <a:rPr lang="en-US" sz="1600" dirty="0"/>
              <a:t>Use SDR to replace power meters in cavity test</a:t>
            </a:r>
          </a:p>
          <a:p>
            <a:pPr marL="342900" indent="-342900">
              <a:buFont typeface="Arial" panose="020B0604020202020204" pitchFamily="34" charset="0"/>
              <a:buChar char="•"/>
            </a:pPr>
            <a:r>
              <a:rPr lang="en-US" dirty="0"/>
              <a:t>Goals for 2025-2026</a:t>
            </a:r>
          </a:p>
          <a:p>
            <a:pPr marL="800100" lvl="1" indent="-342900">
              <a:buFont typeface="Arial" panose="020B0604020202020204" pitchFamily="34" charset="0"/>
              <a:buChar char="•"/>
            </a:pPr>
            <a:r>
              <a:rPr lang="en-US" sz="1600" dirty="0"/>
              <a:t>Perform SEL control on SDR platform</a:t>
            </a:r>
          </a:p>
          <a:p>
            <a:pPr marL="800100" lvl="1" indent="-342900">
              <a:buFont typeface="Arial" panose="020B0604020202020204" pitchFamily="34" charset="0"/>
              <a:buChar char="•"/>
            </a:pPr>
            <a:r>
              <a:rPr lang="en-US" sz="1600" dirty="0"/>
              <a:t>Use digital acquisition to improve accuracy of measurements in VTA</a:t>
            </a:r>
          </a:p>
          <a:p>
            <a:pPr marL="800100" lvl="1" indent="-342900">
              <a:buFont typeface="Arial" panose="020B0604020202020204" pitchFamily="34" charset="0"/>
              <a:buChar char="•"/>
            </a:pPr>
            <a:r>
              <a:rPr lang="en-US" sz="1600" dirty="0"/>
              <a:t>Multi-mode excitation (or suppression) of multicell SRF cavities from one FPGA</a:t>
            </a:r>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5" name="Date Placeholder 4">
            <a:extLst>
              <a:ext uri="{FF2B5EF4-FFF2-40B4-BE49-F238E27FC236}">
                <a16:creationId xmlns:a16="http://schemas.microsoft.com/office/drawing/2014/main" id="{D2ABCAA5-3A88-9547-8743-D2FAF82385D5}"/>
              </a:ext>
            </a:extLst>
          </p:cNvPr>
          <p:cNvSpPr>
            <a:spLocks noGrp="1"/>
          </p:cNvSpPr>
          <p:nvPr>
            <p:ph type="dt" sz="half" idx="10"/>
          </p:nvPr>
        </p:nvSpPr>
        <p:spPr/>
        <p:txBody>
          <a:bodyPr/>
          <a:lstStyle/>
          <a:p>
            <a:fld id="{77C99CB3-9FCD-49FF-8FB4-E81C3135B8AD}" type="datetime1">
              <a:rPr lang="en-US" smtClean="0"/>
              <a:pPr/>
              <a:t>11/12/2025</a:t>
            </a:fld>
            <a:endParaRPr lang="en-US" dirty="0"/>
          </a:p>
        </p:txBody>
      </p:sp>
      <p:sp>
        <p:nvSpPr>
          <p:cNvPr id="10" name="Slide Number Placeholder 6">
            <a:extLst>
              <a:ext uri="{FF2B5EF4-FFF2-40B4-BE49-F238E27FC236}">
                <a16:creationId xmlns:a16="http://schemas.microsoft.com/office/drawing/2014/main" id="{8B54941F-BD1F-4BB3-A492-CD071C1464AF}"/>
              </a:ext>
            </a:extLst>
          </p:cNvPr>
          <p:cNvSpPr>
            <a:spLocks noGrp="1"/>
          </p:cNvSpPr>
          <p:nvPr>
            <p:ph type="sldNum" sz="quarter" idx="12"/>
          </p:nvPr>
        </p:nvSpPr>
        <p:spPr/>
        <p:txBody>
          <a:bodyPr/>
          <a:lstStyle/>
          <a:p>
            <a:fld id="{7D1BE87E-F0DE-A44C-894B-E142BEB21E42}" type="slidenum">
              <a:rPr lang="en-US" smtClean="0"/>
              <a:pPr/>
              <a:t>7</a:t>
            </a:fld>
            <a:endParaRPr lang="en-US" dirty="0"/>
          </a:p>
        </p:txBody>
      </p:sp>
      <p:sp>
        <p:nvSpPr>
          <p:cNvPr id="14" name="Content Placeholder 5">
            <a:extLst>
              <a:ext uri="{FF2B5EF4-FFF2-40B4-BE49-F238E27FC236}">
                <a16:creationId xmlns:a16="http://schemas.microsoft.com/office/drawing/2014/main" id="{C726C431-DE89-44DF-93B3-071F0E991DDD}"/>
              </a:ext>
            </a:extLst>
          </p:cNvPr>
          <p:cNvSpPr txBox="1">
            <a:spLocks/>
          </p:cNvSpPr>
          <p:nvPr/>
        </p:nvSpPr>
        <p:spPr>
          <a:xfrm>
            <a:off x="7280096" y="372101"/>
            <a:ext cx="3621486" cy="395207"/>
          </a:xfrm>
          <a:prstGeom prst="rect">
            <a:avLst/>
          </a:prstGeom>
        </p:spPr>
        <p:txBody>
          <a:bodyPr vert="horz" lIns="91440" tIns="45720" rIns="91440" bIns="45720" rtlCol="0">
            <a:normAutofit fontScale="92500"/>
          </a:bodyPr>
          <a:lstStyle>
            <a:lvl1pPr marL="0" indent="0" algn="l" defTabSz="914400" rtl="0" eaLnBrk="1" latinLnBrk="0" hangingPunct="1">
              <a:lnSpc>
                <a:spcPct val="100000"/>
              </a:lnSpc>
              <a:spcBef>
                <a:spcPts val="1000"/>
              </a:spcBef>
              <a:buFont typeface="Arial" panose="020B0604020202020204" pitchFamily="34" charset="0"/>
              <a:buNone/>
              <a:defRPr sz="32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8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4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sz="1600" dirty="0"/>
              <a:t>Cavity test results with SDR acquisition</a:t>
            </a:r>
          </a:p>
        </p:txBody>
      </p:sp>
      <p:sp>
        <p:nvSpPr>
          <p:cNvPr id="15" name="Footer Placeholder 7">
            <a:extLst>
              <a:ext uri="{FF2B5EF4-FFF2-40B4-BE49-F238E27FC236}">
                <a16:creationId xmlns:a16="http://schemas.microsoft.com/office/drawing/2014/main" id="{29D9D9C5-0B28-4DFC-B5EB-2D979706F545}"/>
              </a:ext>
            </a:extLst>
          </p:cNvPr>
          <p:cNvSpPr>
            <a:spLocks noGrp="1"/>
          </p:cNvSpPr>
          <p:nvPr>
            <p:ph type="ftr" sz="quarter" idx="11"/>
          </p:nvPr>
        </p:nvSpPr>
        <p:spPr>
          <a:xfrm>
            <a:off x="4038600" y="6330950"/>
            <a:ext cx="4114800" cy="365125"/>
          </a:xfrm>
        </p:spPr>
        <p:txBody>
          <a:bodyPr/>
          <a:lstStyle/>
          <a:p>
            <a:r>
              <a:rPr lang="en-US" dirty="0"/>
              <a:t>SRF Control System – SRF Frontiers Workshop 2025</a:t>
            </a:r>
          </a:p>
        </p:txBody>
      </p:sp>
      <p:graphicFrame>
        <p:nvGraphicFramePr>
          <p:cNvPr id="12" name="Picture Placeholder 7">
            <a:extLst>
              <a:ext uri="{FF2B5EF4-FFF2-40B4-BE49-F238E27FC236}">
                <a16:creationId xmlns:a16="http://schemas.microsoft.com/office/drawing/2014/main" id="{4DF4E00B-4891-4BB0-B19F-E25F8C1E3C45}"/>
              </a:ext>
            </a:extLst>
          </p:cNvPr>
          <p:cNvGraphicFramePr>
            <a:graphicFrameLocks/>
          </p:cNvGraphicFramePr>
          <p:nvPr>
            <p:extLst>
              <p:ext uri="{D42A27DB-BD31-4B8C-83A1-F6EECF244321}">
                <p14:modId xmlns:p14="http://schemas.microsoft.com/office/powerpoint/2010/main" val="2979857991"/>
              </p:ext>
            </p:extLst>
          </p:nvPr>
        </p:nvGraphicFramePr>
        <p:xfrm>
          <a:off x="6571882" y="671819"/>
          <a:ext cx="5037916" cy="3651701"/>
        </p:xfrm>
        <a:graphic>
          <a:graphicData uri="http://schemas.openxmlformats.org/drawingml/2006/chart">
            <c:chart xmlns:c="http://schemas.openxmlformats.org/drawingml/2006/chart" xmlns:r="http://schemas.openxmlformats.org/officeDocument/2006/relationships" r:id="rId3"/>
          </a:graphicData>
        </a:graphic>
      </p:graphicFrame>
      <p:pic>
        <p:nvPicPr>
          <p:cNvPr id="13" name="Graphic 12" descr="Checkbox Checked with solid fill">
            <a:extLst>
              <a:ext uri="{FF2B5EF4-FFF2-40B4-BE49-F238E27FC236}">
                <a16:creationId xmlns:a16="http://schemas.microsoft.com/office/drawing/2014/main" id="{C563DD23-38BD-49D2-A8E9-02D6BF73BF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8378" y="1801183"/>
            <a:ext cx="457200" cy="457200"/>
          </a:xfrm>
          <a:prstGeom prst="rect">
            <a:avLst/>
          </a:prstGeom>
        </p:spPr>
      </p:pic>
      <p:graphicFrame>
        <p:nvGraphicFramePr>
          <p:cNvPr id="16" name="Picture Placeholder 8">
            <a:extLst>
              <a:ext uri="{FF2B5EF4-FFF2-40B4-BE49-F238E27FC236}">
                <a16:creationId xmlns:a16="http://schemas.microsoft.com/office/drawing/2014/main" id="{B1BBA012-7603-4617-B313-481C00171719}"/>
              </a:ext>
            </a:extLst>
          </p:cNvPr>
          <p:cNvGraphicFramePr>
            <a:graphicFrameLocks/>
          </p:cNvGraphicFramePr>
          <p:nvPr>
            <p:extLst>
              <p:ext uri="{D42A27DB-BD31-4B8C-83A1-F6EECF244321}">
                <p14:modId xmlns:p14="http://schemas.microsoft.com/office/powerpoint/2010/main" val="4108849785"/>
              </p:ext>
            </p:extLst>
          </p:nvPr>
        </p:nvGraphicFramePr>
        <p:xfrm>
          <a:off x="6779223" y="4138788"/>
          <a:ext cx="4623233" cy="1951904"/>
        </p:xfrm>
        <a:graphic>
          <a:graphicData uri="http://schemas.openxmlformats.org/drawingml/2006/chart">
            <c:chart xmlns:c="http://schemas.openxmlformats.org/drawingml/2006/chart" xmlns:r="http://schemas.openxmlformats.org/officeDocument/2006/relationships" r:id="rId6"/>
          </a:graphicData>
        </a:graphic>
      </p:graphicFrame>
      <p:pic>
        <p:nvPicPr>
          <p:cNvPr id="6" name="Picture 5" descr="Diagram&#10;&#10;Description automatically generated">
            <a:extLst>
              <a:ext uri="{FF2B5EF4-FFF2-40B4-BE49-F238E27FC236}">
                <a16:creationId xmlns:a16="http://schemas.microsoft.com/office/drawing/2014/main" id="{94F9C10F-309C-2927-5ECB-23726EA61BB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929" t="16851" r="13135" b="18174"/>
          <a:stretch/>
        </p:blipFill>
        <p:spPr bwMode="auto">
          <a:xfrm>
            <a:off x="1625461" y="4146233"/>
            <a:ext cx="4096385" cy="24974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1971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 Mixing</a:t>
            </a:r>
          </a:p>
        </p:txBody>
      </p:sp>
      <p:sp>
        <p:nvSpPr>
          <p:cNvPr id="3" name="Content Placeholder 2"/>
          <p:cNvSpPr>
            <a:spLocks noGrp="1"/>
          </p:cNvSpPr>
          <p:nvPr>
            <p:ph idx="1"/>
          </p:nvPr>
        </p:nvSpPr>
        <p:spPr>
          <a:xfrm>
            <a:off x="636723" y="1499617"/>
            <a:ext cx="6413302" cy="3369410"/>
          </a:xfrm>
        </p:spPr>
        <p:txBody>
          <a:bodyPr>
            <a:normAutofit fontScale="92500" lnSpcReduction="10000"/>
          </a:bodyPr>
          <a:lstStyle/>
          <a:p>
            <a:r>
              <a:rPr lang="en-US" dirty="0"/>
              <a:t>The two modes that are commonly excited are the pi mode (1300.2 MHz), and the 7/9 pi mode (1297.8 MHz)</a:t>
            </a:r>
          </a:p>
          <a:p>
            <a:r>
              <a:rPr lang="en-US" dirty="0"/>
              <a:t>When the 7/9 mode is self-excited, the RF system can only measure the sum of both modes, and any data points taken are invalid</a:t>
            </a:r>
          </a:p>
          <a:p>
            <a:r>
              <a:rPr lang="en-US" dirty="0"/>
              <a:t>New RF Control scheme suppresses 7/9 mode, Setup a second SEL 180 degrees off resonance</a:t>
            </a:r>
          </a:p>
        </p:txBody>
      </p:sp>
      <p:pic>
        <p:nvPicPr>
          <p:cNvPr id="1026" name="Picture 2" descr="https://lh3.googleusercontent.com/ydRfaJcTYs4TjibrALbm03kqLNNkJSbNOg3oyOwmdEwkXXPeLtVyJHJwTMd7me1HtRJMZfvhatzfMdw8PVjeiqB-HwEEOSs-GhMt9tc9XmYN85gznErXkKFSTMYj0XEUPonuMUzJYn7mXv6sMPSiZ4Lz69lBTLx2cZ6rP0agbobWaHq5sRo0r4TbF7McYZyLNo7yOswFpESsEPw3_anciRseLzMwkGiOU6pyAUKzlF1fqmAGOAu5HXRLtkxOQaSGq7Bm3Cx1B0_0IrGgsKgGqDzqaHc04OyO7yABGLRBMZLb1LT50W02ANXk2IV4xPR9JCCJvp20MGBjFzlInvVao81kF0uF01X1zxjcrC8OwyKbz0Y2rG5qP1B7Uni4g3Oo9SpAzKii9XDWqeJpBxQpYfC1yCv672wBdiNUAL76SF7nDwATqfMbJyDCZnSFCUKkUEmFJjvhaWJB2cZy8gL4jn6jAdIbDWlh1G5Y13yqj0AscRwDabH2IO9lKjEZu5UBTqiX2Qrg7H7ax3qsVDkAm-3tL8A4zg8WxHqLHS-AkPZ8JH0mxoMJWAcwvjOJ3rZh8aoYy4K-JJRIjZRwdFaw4kdSQRa82iwvKTAcxii10CYcM4BbaeK8Ln-jokue_cDYyBdT17Q0Ij0-saHMr_DFJz6Tre5U7KCvrpgJc78OYimzg4a6YzQrE0HVN9_0S-4wys7nugXQFNkBwwF_btS0YSyGS4LJD0yc3gagUDrTa6FaPsUGXd1u3P19fQwIhGgpM4s1w3SmvGYaXR-hbxIjOARdxK7VsuXEWhDnSQr1PkQ7EbzMkOup2WRm-wwssygH-bFBhr1C9FVfjSoTdHXoQSLZF8riS25KoItRDJhrmrJP1O336KM5qx_Pc4Rxl9B5yXYTC0yfT_1VkSEUnnHfEewyGtDz-PjtwVmucmk-771P1n1l1g=w1271-h954-s-no?authuser=0"/>
          <p:cNvPicPr>
            <a:picLocks noChangeAspect="1" noChangeArrowheads="1"/>
          </p:cNvPicPr>
          <p:nvPr/>
        </p:nvPicPr>
        <p:blipFill rotWithShape="1">
          <a:blip r:embed="rId2">
            <a:extLst>
              <a:ext uri="{28A0092B-C50C-407E-A947-70E740481C1C}">
                <a14:useLocalDpi xmlns:a14="http://schemas.microsoft.com/office/drawing/2010/main" val="0"/>
              </a:ext>
            </a:extLst>
          </a:blip>
          <a:srcRect t="9770" r="13696"/>
          <a:stretch/>
        </p:blipFill>
        <p:spPr bwMode="auto">
          <a:xfrm>
            <a:off x="7659246" y="269293"/>
            <a:ext cx="3257021" cy="25558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a:extLst>
              <a:ext uri="{FF2B5EF4-FFF2-40B4-BE49-F238E27FC236}">
                <a16:creationId xmlns:a16="http://schemas.microsoft.com/office/drawing/2014/main" id="{7391048B-FDD8-4BED-BB08-E211FC4F53A5}"/>
              </a:ext>
            </a:extLst>
          </p:cNvPr>
          <p:cNvGraphicFramePr>
            <a:graphicFrameLocks/>
          </p:cNvGraphicFramePr>
          <p:nvPr>
            <p:extLst>
              <p:ext uri="{D42A27DB-BD31-4B8C-83A1-F6EECF244321}">
                <p14:modId xmlns:p14="http://schemas.microsoft.com/office/powerpoint/2010/main" val="872355507"/>
              </p:ext>
            </p:extLst>
          </p:nvPr>
        </p:nvGraphicFramePr>
        <p:xfrm>
          <a:off x="7020238" y="4570940"/>
          <a:ext cx="4535038" cy="20534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BE7C1AF8-48C0-4AE7-8E26-649A42F0A649}"/>
              </a:ext>
            </a:extLst>
          </p:cNvPr>
          <p:cNvGraphicFramePr>
            <a:graphicFrameLocks/>
          </p:cNvGraphicFramePr>
          <p:nvPr>
            <p:extLst>
              <p:ext uri="{D42A27DB-BD31-4B8C-83A1-F6EECF244321}">
                <p14:modId xmlns:p14="http://schemas.microsoft.com/office/powerpoint/2010/main" val="2733561023"/>
              </p:ext>
            </p:extLst>
          </p:nvPr>
        </p:nvGraphicFramePr>
        <p:xfrm>
          <a:off x="7020238" y="2825180"/>
          <a:ext cx="4535038" cy="1886612"/>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Straight Connector 6">
            <a:extLst>
              <a:ext uri="{FF2B5EF4-FFF2-40B4-BE49-F238E27FC236}">
                <a16:creationId xmlns:a16="http://schemas.microsoft.com/office/drawing/2014/main" id="{2DB517EB-D6E6-4A19-82AC-C6D3FD50EF40}"/>
              </a:ext>
            </a:extLst>
          </p:cNvPr>
          <p:cNvCxnSpPr>
            <a:cxnSpLocks/>
          </p:cNvCxnSpPr>
          <p:nvPr/>
        </p:nvCxnSpPr>
        <p:spPr>
          <a:xfrm>
            <a:off x="10405238" y="3263810"/>
            <a:ext cx="0" cy="1188720"/>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0F234651-99FD-42F2-8053-E772B8E9B33D}"/>
              </a:ext>
            </a:extLst>
          </p:cNvPr>
          <p:cNvCxnSpPr>
            <a:cxnSpLocks/>
          </p:cNvCxnSpPr>
          <p:nvPr/>
        </p:nvCxnSpPr>
        <p:spPr>
          <a:xfrm>
            <a:off x="7949855" y="3263810"/>
            <a:ext cx="0" cy="1188720"/>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20" name="Group 19">
            <a:extLst>
              <a:ext uri="{FF2B5EF4-FFF2-40B4-BE49-F238E27FC236}">
                <a16:creationId xmlns:a16="http://schemas.microsoft.com/office/drawing/2014/main" id="{14606720-77CC-F5B1-8D62-56D328E4FAB7}"/>
              </a:ext>
            </a:extLst>
          </p:cNvPr>
          <p:cNvGrpSpPr/>
          <p:nvPr/>
        </p:nvGrpSpPr>
        <p:grpSpPr>
          <a:xfrm>
            <a:off x="1737797" y="4801817"/>
            <a:ext cx="4736385" cy="1899429"/>
            <a:chOff x="7050025" y="4958571"/>
            <a:chExt cx="4736385" cy="1899429"/>
          </a:xfrm>
        </p:grpSpPr>
        <p:graphicFrame>
          <p:nvGraphicFramePr>
            <p:cNvPr id="4" name="Content Placeholder 3">
              <a:extLst>
                <a:ext uri="{FF2B5EF4-FFF2-40B4-BE49-F238E27FC236}">
                  <a16:creationId xmlns:a16="http://schemas.microsoft.com/office/drawing/2014/main" id="{D1941E20-8DCD-EB16-13B9-E7B46446716F}"/>
                </a:ext>
              </a:extLst>
            </p:cNvPr>
            <p:cNvGraphicFramePr>
              <a:graphicFrameLocks/>
            </p:cNvGraphicFramePr>
            <p:nvPr>
              <p:extLst>
                <p:ext uri="{D42A27DB-BD31-4B8C-83A1-F6EECF244321}">
                  <p14:modId xmlns:p14="http://schemas.microsoft.com/office/powerpoint/2010/main" val="2383375498"/>
                </p:ext>
              </p:extLst>
            </p:nvPr>
          </p:nvGraphicFramePr>
          <p:xfrm>
            <a:off x="7050025" y="4958571"/>
            <a:ext cx="4736385" cy="1899429"/>
          </p:xfrm>
          <a:graphic>
            <a:graphicData uri="http://schemas.openxmlformats.org/drawingml/2006/chart">
              <c:chart xmlns:c="http://schemas.openxmlformats.org/drawingml/2006/chart" xmlns:r="http://schemas.openxmlformats.org/officeDocument/2006/relationships" r:id="rId5"/>
            </a:graphicData>
          </a:graphic>
        </p:graphicFrame>
        <p:cxnSp>
          <p:nvCxnSpPr>
            <p:cNvPr id="9" name="Straight Connector 8">
              <a:extLst>
                <a:ext uri="{FF2B5EF4-FFF2-40B4-BE49-F238E27FC236}">
                  <a16:creationId xmlns:a16="http://schemas.microsoft.com/office/drawing/2014/main" id="{77D74C4E-5144-C970-8FDC-18BE796E6CD6}"/>
                </a:ext>
              </a:extLst>
            </p:cNvPr>
            <p:cNvCxnSpPr>
              <a:cxnSpLocks/>
            </p:cNvCxnSpPr>
            <p:nvPr/>
          </p:nvCxnSpPr>
          <p:spPr>
            <a:xfrm>
              <a:off x="8883427" y="5249137"/>
              <a:ext cx="0" cy="1385507"/>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16:creationId xmlns:a16="http://schemas.microsoft.com/office/drawing/2014/main" id="{BFBC29FB-42A4-AFE8-BCE6-E908B3E6313B}"/>
                </a:ext>
              </a:extLst>
            </p:cNvPr>
            <p:cNvSpPr txBox="1"/>
            <p:nvPr/>
          </p:nvSpPr>
          <p:spPr>
            <a:xfrm>
              <a:off x="9287758" y="5600508"/>
              <a:ext cx="1831378" cy="307777"/>
            </a:xfrm>
            <a:prstGeom prst="rect">
              <a:avLst/>
            </a:prstGeom>
            <a:noFill/>
          </p:spPr>
          <p:txBody>
            <a:bodyPr wrap="square" rtlCol="0">
              <a:spAutoFit/>
            </a:bodyPr>
            <a:lstStyle/>
            <a:p>
              <a:r>
                <a:rPr lang="en-US" sz="1400" dirty="0"/>
                <a:t>Reverse RF phase 180</a:t>
              </a:r>
              <a:r>
                <a:rPr lang="en-US" sz="1400" baseline="30000" dirty="0"/>
                <a:t>o</a:t>
              </a:r>
            </a:p>
          </p:txBody>
        </p:sp>
        <p:cxnSp>
          <p:nvCxnSpPr>
            <p:cNvPr id="11" name="Straight Connector 10">
              <a:extLst>
                <a:ext uri="{FF2B5EF4-FFF2-40B4-BE49-F238E27FC236}">
                  <a16:creationId xmlns:a16="http://schemas.microsoft.com/office/drawing/2014/main" id="{6C1E3731-ACAD-35B7-4643-42B78E4E32A8}"/>
                </a:ext>
              </a:extLst>
            </p:cNvPr>
            <p:cNvCxnSpPr>
              <a:cxnSpLocks/>
            </p:cNvCxnSpPr>
            <p:nvPr/>
          </p:nvCxnSpPr>
          <p:spPr>
            <a:xfrm>
              <a:off x="9291686" y="5249138"/>
              <a:ext cx="0" cy="1385507"/>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E2860AFE-A4E8-D8B3-311E-3CAEFA17BC99}"/>
                </a:ext>
              </a:extLst>
            </p:cNvPr>
            <p:cNvCxnSpPr>
              <a:cxnSpLocks/>
            </p:cNvCxnSpPr>
            <p:nvPr/>
          </p:nvCxnSpPr>
          <p:spPr>
            <a:xfrm>
              <a:off x="8883427" y="5908285"/>
              <a:ext cx="40825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4F3A2FA-3A8B-1D42-DA1E-F379F6E25644}"/>
                </a:ext>
              </a:extLst>
            </p:cNvPr>
            <p:cNvSpPr txBox="1"/>
            <p:nvPr/>
          </p:nvSpPr>
          <p:spPr>
            <a:xfrm>
              <a:off x="8883427" y="5515871"/>
              <a:ext cx="657650" cy="261610"/>
            </a:xfrm>
            <a:prstGeom prst="rect">
              <a:avLst/>
            </a:prstGeom>
            <a:noFill/>
          </p:spPr>
          <p:txBody>
            <a:bodyPr wrap="square" rtlCol="0">
              <a:spAutoFit/>
            </a:bodyPr>
            <a:lstStyle/>
            <a:p>
              <a:r>
                <a:rPr lang="en-US" sz="1100" dirty="0"/>
                <a:t>~ 1s</a:t>
              </a:r>
              <a:endParaRPr lang="en-US" sz="1100" baseline="30000" dirty="0"/>
            </a:p>
          </p:txBody>
        </p:sp>
      </p:grpSp>
    </p:spTree>
    <p:extLst>
      <p:ext uri="{BB962C8B-B14F-4D97-AF65-F5344CB8AC3E}">
        <p14:creationId xmlns:p14="http://schemas.microsoft.com/office/powerpoint/2010/main" val="889569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8545C-F233-4B00-B437-0C0CE1223ED8}"/>
              </a:ext>
            </a:extLst>
          </p:cNvPr>
          <p:cNvSpPr>
            <a:spLocks noGrp="1"/>
          </p:cNvSpPr>
          <p:nvPr>
            <p:ph type="title"/>
          </p:nvPr>
        </p:nvSpPr>
        <p:spPr/>
        <p:txBody>
          <a:bodyPr/>
          <a:lstStyle/>
          <a:p>
            <a:r>
              <a:rPr lang="en-US" dirty="0"/>
              <a:t>Anti-Mode Mixing System (AMMS)</a:t>
            </a:r>
          </a:p>
        </p:txBody>
      </p:sp>
      <p:grpSp>
        <p:nvGrpSpPr>
          <p:cNvPr id="15" name="Group 14">
            <a:extLst>
              <a:ext uri="{FF2B5EF4-FFF2-40B4-BE49-F238E27FC236}">
                <a16:creationId xmlns:a16="http://schemas.microsoft.com/office/drawing/2014/main" id="{6A35B0D3-DEA1-452C-82A1-9FB9416BC46A}"/>
              </a:ext>
            </a:extLst>
          </p:cNvPr>
          <p:cNvGrpSpPr/>
          <p:nvPr/>
        </p:nvGrpSpPr>
        <p:grpSpPr>
          <a:xfrm>
            <a:off x="922638" y="2405449"/>
            <a:ext cx="428367" cy="1631092"/>
            <a:chOff x="922638" y="2405449"/>
            <a:chExt cx="428367" cy="1631092"/>
          </a:xfrm>
          <a:solidFill>
            <a:schemeClr val="accent3">
              <a:lumMod val="40000"/>
              <a:lumOff val="60000"/>
            </a:schemeClr>
          </a:solidFill>
        </p:grpSpPr>
        <p:sp>
          <p:nvSpPr>
            <p:cNvPr id="13" name="Rectangle 12">
              <a:extLst>
                <a:ext uri="{FF2B5EF4-FFF2-40B4-BE49-F238E27FC236}">
                  <a16:creationId xmlns:a16="http://schemas.microsoft.com/office/drawing/2014/main" id="{A6E32801-4BC6-4C94-8070-B8E11FB9B1FC}"/>
                </a:ext>
              </a:extLst>
            </p:cNvPr>
            <p:cNvSpPr/>
            <p:nvPr/>
          </p:nvSpPr>
          <p:spPr>
            <a:xfrm>
              <a:off x="1050324" y="2405449"/>
              <a:ext cx="172995" cy="13180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174A7762-C86E-42D4-824D-7CEB064EA05A}"/>
                </a:ext>
              </a:extLst>
            </p:cNvPr>
            <p:cNvSpPr/>
            <p:nvPr/>
          </p:nvSpPr>
          <p:spPr>
            <a:xfrm>
              <a:off x="922638" y="2512541"/>
              <a:ext cx="428367" cy="23065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0745D51F-09B1-429A-AADB-1B3152FF91DD}"/>
                </a:ext>
              </a:extLst>
            </p:cNvPr>
            <p:cNvSpPr/>
            <p:nvPr/>
          </p:nvSpPr>
          <p:spPr>
            <a:xfrm>
              <a:off x="922638" y="2664941"/>
              <a:ext cx="428367" cy="23065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B5D6748D-4B6E-4D29-949D-3CF327126F24}"/>
                </a:ext>
              </a:extLst>
            </p:cNvPr>
            <p:cNvSpPr/>
            <p:nvPr/>
          </p:nvSpPr>
          <p:spPr>
            <a:xfrm>
              <a:off x="922638" y="2817341"/>
              <a:ext cx="428367" cy="23065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B6731B7-E6B2-4EF9-9306-7C80E8F0CEBD}"/>
                </a:ext>
              </a:extLst>
            </p:cNvPr>
            <p:cNvSpPr/>
            <p:nvPr/>
          </p:nvSpPr>
          <p:spPr>
            <a:xfrm>
              <a:off x="922638" y="2969741"/>
              <a:ext cx="428367" cy="23065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1652775-E0F0-4C92-BA1D-CBCCE9BBEC79}"/>
                </a:ext>
              </a:extLst>
            </p:cNvPr>
            <p:cNvSpPr/>
            <p:nvPr/>
          </p:nvSpPr>
          <p:spPr>
            <a:xfrm>
              <a:off x="922638" y="3122141"/>
              <a:ext cx="428367" cy="23065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F735E49E-86C9-4006-84D3-443C7A99F25C}"/>
                </a:ext>
              </a:extLst>
            </p:cNvPr>
            <p:cNvSpPr/>
            <p:nvPr/>
          </p:nvSpPr>
          <p:spPr>
            <a:xfrm>
              <a:off x="922638" y="3274541"/>
              <a:ext cx="428367" cy="23065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C1E9F21-678B-4ACD-BB42-63FC8BAAD087}"/>
                </a:ext>
              </a:extLst>
            </p:cNvPr>
            <p:cNvSpPr/>
            <p:nvPr/>
          </p:nvSpPr>
          <p:spPr>
            <a:xfrm>
              <a:off x="922638" y="3426941"/>
              <a:ext cx="428367" cy="23065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721D0FFE-CC26-48A1-A3A4-744F6553BD45}"/>
                </a:ext>
              </a:extLst>
            </p:cNvPr>
            <p:cNvSpPr/>
            <p:nvPr/>
          </p:nvSpPr>
          <p:spPr>
            <a:xfrm>
              <a:off x="922638" y="3579341"/>
              <a:ext cx="428367" cy="23065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2A37861A-316D-41E0-962B-3764339F046E}"/>
                </a:ext>
              </a:extLst>
            </p:cNvPr>
            <p:cNvSpPr/>
            <p:nvPr/>
          </p:nvSpPr>
          <p:spPr>
            <a:xfrm>
              <a:off x="922638" y="3731741"/>
              <a:ext cx="428367" cy="23065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0D63673-0CA7-4BF7-A62E-522CE766F4F6}"/>
                </a:ext>
              </a:extLst>
            </p:cNvPr>
            <p:cNvSpPr/>
            <p:nvPr/>
          </p:nvSpPr>
          <p:spPr>
            <a:xfrm>
              <a:off x="1050324" y="3904735"/>
              <a:ext cx="172995" cy="13180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B2B3E40D-A923-41B0-B078-8A0139A6FB60}"/>
              </a:ext>
            </a:extLst>
          </p:cNvPr>
          <p:cNvSpPr/>
          <p:nvPr/>
        </p:nvSpPr>
        <p:spPr>
          <a:xfrm>
            <a:off x="8509687" y="2138143"/>
            <a:ext cx="1524000" cy="5848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Field Control Chassis 1</a:t>
            </a:r>
          </a:p>
        </p:txBody>
      </p:sp>
      <p:sp>
        <p:nvSpPr>
          <p:cNvPr id="17" name="Rectangle 16">
            <a:extLst>
              <a:ext uri="{FF2B5EF4-FFF2-40B4-BE49-F238E27FC236}">
                <a16:creationId xmlns:a16="http://schemas.microsoft.com/office/drawing/2014/main" id="{3BBFC3A0-45A0-49CC-9D06-02ED9B49377A}"/>
              </a:ext>
            </a:extLst>
          </p:cNvPr>
          <p:cNvSpPr/>
          <p:nvPr/>
        </p:nvSpPr>
        <p:spPr>
          <a:xfrm>
            <a:off x="5655276" y="2969741"/>
            <a:ext cx="1676401" cy="761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FCC Downconverter</a:t>
            </a:r>
          </a:p>
        </p:txBody>
      </p:sp>
      <p:cxnSp>
        <p:nvCxnSpPr>
          <p:cNvPr id="19" name="Straight Arrow Connector 18">
            <a:extLst>
              <a:ext uri="{FF2B5EF4-FFF2-40B4-BE49-F238E27FC236}">
                <a16:creationId xmlns:a16="http://schemas.microsoft.com/office/drawing/2014/main" id="{59E42155-D1C9-4437-830D-66804DF33C23}"/>
              </a:ext>
            </a:extLst>
          </p:cNvPr>
          <p:cNvCxnSpPr>
            <a:cxnSpLocks/>
          </p:cNvCxnSpPr>
          <p:nvPr/>
        </p:nvCxnSpPr>
        <p:spPr>
          <a:xfrm flipH="1">
            <a:off x="10025449" y="2290543"/>
            <a:ext cx="576648" cy="11813"/>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20" name="Straight Arrow Connector 19">
            <a:extLst>
              <a:ext uri="{FF2B5EF4-FFF2-40B4-BE49-F238E27FC236}">
                <a16:creationId xmlns:a16="http://schemas.microsoft.com/office/drawing/2014/main" id="{44F35E00-2634-45B3-8F81-BED815BD29A7}"/>
              </a:ext>
            </a:extLst>
          </p:cNvPr>
          <p:cNvCxnSpPr>
            <a:cxnSpLocks/>
          </p:cNvCxnSpPr>
          <p:nvPr/>
        </p:nvCxnSpPr>
        <p:spPr>
          <a:xfrm flipH="1">
            <a:off x="10025449" y="2595343"/>
            <a:ext cx="576648"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21" name="Straight Arrow Connector 20">
            <a:extLst>
              <a:ext uri="{FF2B5EF4-FFF2-40B4-BE49-F238E27FC236}">
                <a16:creationId xmlns:a16="http://schemas.microsoft.com/office/drawing/2014/main" id="{A9C8A6FB-806A-47A1-8E00-13FA73245EBE}"/>
              </a:ext>
            </a:extLst>
          </p:cNvPr>
          <p:cNvCxnSpPr>
            <a:cxnSpLocks/>
          </p:cNvCxnSpPr>
          <p:nvPr/>
        </p:nvCxnSpPr>
        <p:spPr>
          <a:xfrm flipH="1">
            <a:off x="7331677" y="3122141"/>
            <a:ext cx="23862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F777A55-8560-436E-8347-43A50C062156}"/>
              </a:ext>
            </a:extLst>
          </p:cNvPr>
          <p:cNvCxnSpPr>
            <a:cxnSpLocks/>
          </p:cNvCxnSpPr>
          <p:nvPr/>
        </p:nvCxnSpPr>
        <p:spPr>
          <a:xfrm flipV="1">
            <a:off x="7331677" y="3388286"/>
            <a:ext cx="494269" cy="158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D24F927-6E99-44FC-9040-535D3C32FD5D}"/>
              </a:ext>
            </a:extLst>
          </p:cNvPr>
          <p:cNvCxnSpPr>
            <a:cxnSpLocks/>
            <a:endCxn id="17" idx="0"/>
          </p:cNvCxnSpPr>
          <p:nvPr/>
        </p:nvCxnSpPr>
        <p:spPr>
          <a:xfrm>
            <a:off x="6493476" y="2482614"/>
            <a:ext cx="1" cy="487127"/>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9" name="Isosceles Triangle 28">
            <a:extLst>
              <a:ext uri="{FF2B5EF4-FFF2-40B4-BE49-F238E27FC236}">
                <a16:creationId xmlns:a16="http://schemas.microsoft.com/office/drawing/2014/main" id="{02B36B08-1170-4985-A0D2-FA8F6BEA68AA}"/>
              </a:ext>
            </a:extLst>
          </p:cNvPr>
          <p:cNvSpPr/>
          <p:nvPr/>
        </p:nvSpPr>
        <p:spPr>
          <a:xfrm rot="16200000">
            <a:off x="3264679" y="2228146"/>
            <a:ext cx="428348" cy="4871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1" name="Connector: Elbow 30">
            <a:extLst>
              <a:ext uri="{FF2B5EF4-FFF2-40B4-BE49-F238E27FC236}">
                <a16:creationId xmlns:a16="http://schemas.microsoft.com/office/drawing/2014/main" id="{E18A0B64-5A8C-4EC6-A779-E821A5009BE0}"/>
              </a:ext>
            </a:extLst>
          </p:cNvPr>
          <p:cNvCxnSpPr>
            <a:cxnSpLocks/>
            <a:endCxn id="29" idx="3"/>
          </p:cNvCxnSpPr>
          <p:nvPr/>
        </p:nvCxnSpPr>
        <p:spPr>
          <a:xfrm rot="10800000">
            <a:off x="3722418" y="2471710"/>
            <a:ext cx="1932859" cy="633956"/>
          </a:xfrm>
          <a:prstGeom prst="bentConnector3">
            <a:avLst>
              <a:gd name="adj1" fmla="val 65770"/>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FF475FB8-FCB2-4E38-8CED-8EA132CB4A53}"/>
              </a:ext>
            </a:extLst>
          </p:cNvPr>
          <p:cNvSpPr/>
          <p:nvPr/>
        </p:nvSpPr>
        <p:spPr>
          <a:xfrm>
            <a:off x="1948127" y="2302356"/>
            <a:ext cx="936091" cy="33870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Directional Coupler</a:t>
            </a:r>
          </a:p>
        </p:txBody>
      </p:sp>
      <p:cxnSp>
        <p:nvCxnSpPr>
          <p:cNvPr id="34" name="Connector: Elbow 33">
            <a:extLst>
              <a:ext uri="{FF2B5EF4-FFF2-40B4-BE49-F238E27FC236}">
                <a16:creationId xmlns:a16="http://schemas.microsoft.com/office/drawing/2014/main" id="{501D9F93-602D-4368-A541-E5EACAE4D4E4}"/>
              </a:ext>
            </a:extLst>
          </p:cNvPr>
          <p:cNvCxnSpPr>
            <a:cxnSpLocks/>
          </p:cNvCxnSpPr>
          <p:nvPr/>
        </p:nvCxnSpPr>
        <p:spPr>
          <a:xfrm>
            <a:off x="2578443" y="2648506"/>
            <a:ext cx="3076832" cy="565836"/>
          </a:xfrm>
          <a:prstGeom prst="bentConnector3">
            <a:avLst>
              <a:gd name="adj1" fmla="val 201"/>
            </a:avLst>
          </a:prstGeom>
          <a:ln w="127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005D35B3-DA63-4583-8886-026EFAB8C1D6}"/>
              </a:ext>
            </a:extLst>
          </p:cNvPr>
          <p:cNvCxnSpPr>
            <a:cxnSpLocks/>
          </p:cNvCxnSpPr>
          <p:nvPr/>
        </p:nvCxnSpPr>
        <p:spPr>
          <a:xfrm>
            <a:off x="2224215" y="2641063"/>
            <a:ext cx="3431060" cy="747223"/>
          </a:xfrm>
          <a:prstGeom prst="bentConnector3">
            <a:avLst>
              <a:gd name="adj1" fmla="val 300"/>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A4962ED5-6F86-4476-B4BC-03653B783DD7}"/>
              </a:ext>
            </a:extLst>
          </p:cNvPr>
          <p:cNvCxnSpPr>
            <a:cxnSpLocks/>
            <a:stCxn id="14" idx="3"/>
          </p:cNvCxnSpPr>
          <p:nvPr/>
        </p:nvCxnSpPr>
        <p:spPr>
          <a:xfrm flipV="1">
            <a:off x="1223319" y="3554628"/>
            <a:ext cx="4431956" cy="416010"/>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7BAAE1A-5B51-4D59-A4BB-5CC7458E5ED1}"/>
              </a:ext>
            </a:extLst>
          </p:cNvPr>
          <p:cNvCxnSpPr>
            <a:cxnSpLocks/>
            <a:stCxn id="29" idx="0"/>
            <a:endCxn id="32" idx="3"/>
          </p:cNvCxnSpPr>
          <p:nvPr/>
        </p:nvCxnSpPr>
        <p:spPr>
          <a:xfrm flipH="1">
            <a:off x="2884218" y="2471710"/>
            <a:ext cx="35107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362EDEA-84A1-4B6E-8D7E-5D8C7DBB7496}"/>
              </a:ext>
            </a:extLst>
          </p:cNvPr>
          <p:cNvCxnSpPr>
            <a:cxnSpLocks/>
            <a:stCxn id="32" idx="1"/>
            <a:endCxn id="13" idx="3"/>
          </p:cNvCxnSpPr>
          <p:nvPr/>
        </p:nvCxnSpPr>
        <p:spPr>
          <a:xfrm flipH="1" flipV="1">
            <a:off x="1223319" y="2471352"/>
            <a:ext cx="724808" cy="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3DC9877-0506-42EC-8C42-A35EEDC1D7F5}"/>
              </a:ext>
            </a:extLst>
          </p:cNvPr>
          <p:cNvSpPr txBox="1"/>
          <p:nvPr/>
        </p:nvSpPr>
        <p:spPr>
          <a:xfrm>
            <a:off x="3059753" y="1860546"/>
            <a:ext cx="903980" cy="4154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High Power Amplifier</a:t>
            </a:r>
          </a:p>
        </p:txBody>
      </p:sp>
      <p:sp>
        <p:nvSpPr>
          <p:cNvPr id="67" name="TextBox 66">
            <a:extLst>
              <a:ext uri="{FF2B5EF4-FFF2-40B4-BE49-F238E27FC236}">
                <a16:creationId xmlns:a16="http://schemas.microsoft.com/office/drawing/2014/main" id="{8EB59A27-E988-40AD-8DD5-7A86D3791030}"/>
              </a:ext>
            </a:extLst>
          </p:cNvPr>
          <p:cNvSpPr txBox="1"/>
          <p:nvPr/>
        </p:nvSpPr>
        <p:spPr>
          <a:xfrm>
            <a:off x="4285735" y="2719532"/>
            <a:ext cx="1128036" cy="4154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1300 &amp; 1297 MHz Drive</a:t>
            </a:r>
          </a:p>
        </p:txBody>
      </p:sp>
      <p:sp>
        <p:nvSpPr>
          <p:cNvPr id="68" name="TextBox 67">
            <a:extLst>
              <a:ext uri="{FF2B5EF4-FFF2-40B4-BE49-F238E27FC236}">
                <a16:creationId xmlns:a16="http://schemas.microsoft.com/office/drawing/2014/main" id="{735953C4-2A52-4BD1-92CA-AD7068731E12}"/>
              </a:ext>
            </a:extLst>
          </p:cNvPr>
          <p:cNvSpPr txBox="1"/>
          <p:nvPr/>
        </p:nvSpPr>
        <p:spPr>
          <a:xfrm>
            <a:off x="3366790" y="3512585"/>
            <a:ext cx="1415275" cy="25391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1300 MHz Field Probe</a:t>
            </a:r>
          </a:p>
        </p:txBody>
      </p:sp>
      <p:sp>
        <p:nvSpPr>
          <p:cNvPr id="71" name="TextBox 70">
            <a:extLst>
              <a:ext uri="{FF2B5EF4-FFF2-40B4-BE49-F238E27FC236}">
                <a16:creationId xmlns:a16="http://schemas.microsoft.com/office/drawing/2014/main" id="{14E64F4A-9D20-4B66-8CCB-0FD68E0BC37F}"/>
              </a:ext>
            </a:extLst>
          </p:cNvPr>
          <p:cNvSpPr txBox="1"/>
          <p:nvPr/>
        </p:nvSpPr>
        <p:spPr>
          <a:xfrm>
            <a:off x="5702661" y="2025487"/>
            <a:ext cx="1499665"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RF Source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3100.2 MHz</a:t>
            </a:r>
          </a:p>
        </p:txBody>
      </p:sp>
      <p:sp>
        <p:nvSpPr>
          <p:cNvPr id="72" name="TextBox 71">
            <a:extLst>
              <a:ext uri="{FF2B5EF4-FFF2-40B4-BE49-F238E27FC236}">
                <a16:creationId xmlns:a16="http://schemas.microsoft.com/office/drawing/2014/main" id="{1AF04282-DCB2-4CD2-9464-B0FFA0967433}"/>
              </a:ext>
            </a:extLst>
          </p:cNvPr>
          <p:cNvSpPr txBox="1"/>
          <p:nvPr/>
        </p:nvSpPr>
        <p:spPr>
          <a:xfrm>
            <a:off x="7689454" y="2057276"/>
            <a:ext cx="799875" cy="25391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1800 MHz</a:t>
            </a:r>
          </a:p>
        </p:txBody>
      </p:sp>
      <p:sp>
        <p:nvSpPr>
          <p:cNvPr id="73" name="TextBox 72">
            <a:extLst>
              <a:ext uri="{FF2B5EF4-FFF2-40B4-BE49-F238E27FC236}">
                <a16:creationId xmlns:a16="http://schemas.microsoft.com/office/drawing/2014/main" id="{7B9F6450-705D-47AE-8423-AD9FACF874E1}"/>
              </a:ext>
            </a:extLst>
          </p:cNvPr>
          <p:cNvSpPr txBox="1"/>
          <p:nvPr/>
        </p:nvSpPr>
        <p:spPr>
          <a:xfrm>
            <a:off x="7789149" y="2707412"/>
            <a:ext cx="1128036" cy="4154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1800 MHz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Probe Signal</a:t>
            </a:r>
          </a:p>
        </p:txBody>
      </p:sp>
      <p:sp>
        <p:nvSpPr>
          <p:cNvPr id="74" name="TextBox 73">
            <a:extLst>
              <a:ext uri="{FF2B5EF4-FFF2-40B4-BE49-F238E27FC236}">
                <a16:creationId xmlns:a16="http://schemas.microsoft.com/office/drawing/2014/main" id="{066091D3-1630-4F9C-8417-CA4AE61A47A7}"/>
              </a:ext>
            </a:extLst>
          </p:cNvPr>
          <p:cNvSpPr txBox="1"/>
          <p:nvPr/>
        </p:nvSpPr>
        <p:spPr>
          <a:xfrm>
            <a:off x="10560908" y="1863710"/>
            <a:ext cx="1232075"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RF 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1730 MHz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70 MHz</a:t>
            </a:r>
          </a:p>
        </p:txBody>
      </p:sp>
      <p:sp>
        <p:nvSpPr>
          <p:cNvPr id="75" name="TextBox 74">
            <a:extLst>
              <a:ext uri="{FF2B5EF4-FFF2-40B4-BE49-F238E27FC236}">
                <a16:creationId xmlns:a16="http://schemas.microsoft.com/office/drawing/2014/main" id="{BAED4203-CF49-4456-877E-A0B7E311D8FB}"/>
              </a:ext>
            </a:extLst>
          </p:cNvPr>
          <p:cNvSpPr txBox="1"/>
          <p:nvPr/>
        </p:nvSpPr>
        <p:spPr>
          <a:xfrm>
            <a:off x="2512006" y="3010735"/>
            <a:ext cx="1090416" cy="57708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Forward Power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Reflected Power</a:t>
            </a:r>
          </a:p>
        </p:txBody>
      </p:sp>
      <p:sp>
        <p:nvSpPr>
          <p:cNvPr id="76" name="Arrow: Down 75">
            <a:extLst>
              <a:ext uri="{FF2B5EF4-FFF2-40B4-BE49-F238E27FC236}">
                <a16:creationId xmlns:a16="http://schemas.microsoft.com/office/drawing/2014/main" id="{B7357F9F-CF12-46A3-A307-449AF12C087D}"/>
              </a:ext>
            </a:extLst>
          </p:cNvPr>
          <p:cNvSpPr/>
          <p:nvPr/>
        </p:nvSpPr>
        <p:spPr>
          <a:xfrm>
            <a:off x="6114184" y="3731740"/>
            <a:ext cx="758583" cy="3212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88B9D201-1268-42D8-BE7D-F89C4714F908}"/>
              </a:ext>
            </a:extLst>
          </p:cNvPr>
          <p:cNvSpPr txBox="1"/>
          <p:nvPr/>
        </p:nvSpPr>
        <p:spPr>
          <a:xfrm>
            <a:off x="5513605" y="3986279"/>
            <a:ext cx="1932859" cy="92333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Measurement instruments</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Power Meters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Frequency Counter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Crystal Detector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Spectrum Analyzer</a:t>
            </a:r>
          </a:p>
        </p:txBody>
      </p:sp>
      <p:sp>
        <p:nvSpPr>
          <p:cNvPr id="78" name="TextBox 77">
            <a:extLst>
              <a:ext uri="{FF2B5EF4-FFF2-40B4-BE49-F238E27FC236}">
                <a16:creationId xmlns:a16="http://schemas.microsoft.com/office/drawing/2014/main" id="{3B907650-D095-49A2-9E1D-405E091F377F}"/>
              </a:ext>
            </a:extLst>
          </p:cNvPr>
          <p:cNvSpPr txBox="1"/>
          <p:nvPr/>
        </p:nvSpPr>
        <p:spPr>
          <a:xfrm>
            <a:off x="1291983" y="4594782"/>
            <a:ext cx="3503141" cy="1477328"/>
          </a:xfrm>
          <a:prstGeom prst="rect">
            <a:avLst/>
          </a:prstGeom>
          <a:noFill/>
          <a:ln>
            <a:solidFill>
              <a:schemeClr val="tx1"/>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1300.2 MHz = 3100.2 – 1800 MHz</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Conversion done with RF Mixer in FCC downconverter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Allows easy switching between cavity types and frequencies</a:t>
            </a:r>
          </a:p>
        </p:txBody>
      </p:sp>
      <p:sp>
        <p:nvSpPr>
          <p:cNvPr id="41" name="Rectangle 40">
            <a:extLst>
              <a:ext uri="{FF2B5EF4-FFF2-40B4-BE49-F238E27FC236}">
                <a16:creationId xmlns:a16="http://schemas.microsoft.com/office/drawing/2014/main" id="{5B6BA9E4-D88D-40AB-9B27-77D96A30593B}"/>
              </a:ext>
            </a:extLst>
          </p:cNvPr>
          <p:cNvSpPr/>
          <p:nvPr/>
        </p:nvSpPr>
        <p:spPr>
          <a:xfrm>
            <a:off x="8509687" y="4137582"/>
            <a:ext cx="1524000" cy="5848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Field Control Chassis 2</a:t>
            </a:r>
          </a:p>
        </p:txBody>
      </p:sp>
      <p:cxnSp>
        <p:nvCxnSpPr>
          <p:cNvPr id="42" name="Straight Arrow Connector 41">
            <a:extLst>
              <a:ext uri="{FF2B5EF4-FFF2-40B4-BE49-F238E27FC236}">
                <a16:creationId xmlns:a16="http://schemas.microsoft.com/office/drawing/2014/main" id="{8D06F668-18D8-48A0-81EA-8157C53D9F9F}"/>
              </a:ext>
            </a:extLst>
          </p:cNvPr>
          <p:cNvCxnSpPr>
            <a:cxnSpLocks/>
          </p:cNvCxnSpPr>
          <p:nvPr/>
        </p:nvCxnSpPr>
        <p:spPr>
          <a:xfrm flipH="1">
            <a:off x="10025449" y="4289982"/>
            <a:ext cx="576648"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44" name="Straight Arrow Connector 43">
            <a:extLst>
              <a:ext uri="{FF2B5EF4-FFF2-40B4-BE49-F238E27FC236}">
                <a16:creationId xmlns:a16="http://schemas.microsoft.com/office/drawing/2014/main" id="{76E2A678-7771-4537-A487-2C55C6FD3574}"/>
              </a:ext>
            </a:extLst>
          </p:cNvPr>
          <p:cNvCxnSpPr>
            <a:cxnSpLocks/>
          </p:cNvCxnSpPr>
          <p:nvPr/>
        </p:nvCxnSpPr>
        <p:spPr>
          <a:xfrm flipH="1">
            <a:off x="10025449" y="4594782"/>
            <a:ext cx="576648" cy="2"/>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45" name="TextBox 44">
            <a:extLst>
              <a:ext uri="{FF2B5EF4-FFF2-40B4-BE49-F238E27FC236}">
                <a16:creationId xmlns:a16="http://schemas.microsoft.com/office/drawing/2014/main" id="{B7F2C149-CB8C-4739-AC03-EAAC0A8F90AD}"/>
              </a:ext>
            </a:extLst>
          </p:cNvPr>
          <p:cNvSpPr txBox="1"/>
          <p:nvPr/>
        </p:nvSpPr>
        <p:spPr>
          <a:xfrm>
            <a:off x="10560908" y="3863149"/>
            <a:ext cx="1232075"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RF 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1733</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MHz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70 MHz</a:t>
            </a:r>
          </a:p>
        </p:txBody>
      </p:sp>
      <p:sp>
        <p:nvSpPr>
          <p:cNvPr id="3" name="Rectangle 2">
            <a:extLst>
              <a:ext uri="{FF2B5EF4-FFF2-40B4-BE49-F238E27FC236}">
                <a16:creationId xmlns:a16="http://schemas.microsoft.com/office/drawing/2014/main" id="{8678D32A-1053-4F8F-8EC7-59078C2B0FC5}"/>
              </a:ext>
            </a:extLst>
          </p:cNvPr>
          <p:cNvSpPr/>
          <p:nvPr/>
        </p:nvSpPr>
        <p:spPr>
          <a:xfrm>
            <a:off x="7578269" y="3013464"/>
            <a:ext cx="247677" cy="19770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067B7BE9-2786-435E-95C0-72E41C5B3C80}"/>
              </a:ext>
            </a:extLst>
          </p:cNvPr>
          <p:cNvSpPr txBox="1"/>
          <p:nvPr/>
        </p:nvSpPr>
        <p:spPr>
          <a:xfrm>
            <a:off x="8034907" y="3250427"/>
            <a:ext cx="1524000" cy="25391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RF Splitters/Combiners</a:t>
            </a:r>
          </a:p>
        </p:txBody>
      </p:sp>
      <p:sp>
        <p:nvSpPr>
          <p:cNvPr id="49" name="Rectangle 48">
            <a:extLst>
              <a:ext uri="{FF2B5EF4-FFF2-40B4-BE49-F238E27FC236}">
                <a16:creationId xmlns:a16="http://schemas.microsoft.com/office/drawing/2014/main" id="{067A906E-9B77-4260-980C-812019CF775F}"/>
              </a:ext>
            </a:extLst>
          </p:cNvPr>
          <p:cNvSpPr/>
          <p:nvPr/>
        </p:nvSpPr>
        <p:spPr>
          <a:xfrm>
            <a:off x="7841715" y="3289432"/>
            <a:ext cx="247677" cy="19770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Connector: Elbow 26">
            <a:extLst>
              <a:ext uri="{FF2B5EF4-FFF2-40B4-BE49-F238E27FC236}">
                <a16:creationId xmlns:a16="http://schemas.microsoft.com/office/drawing/2014/main" id="{123AA09C-246C-4693-BF8B-B512BC38D265}"/>
              </a:ext>
            </a:extLst>
          </p:cNvPr>
          <p:cNvCxnSpPr>
            <a:cxnSpLocks/>
            <a:endCxn id="3" idx="2"/>
          </p:cNvCxnSpPr>
          <p:nvPr/>
        </p:nvCxnSpPr>
        <p:spPr>
          <a:xfrm rot="16200000" flipV="1">
            <a:off x="7562641" y="3350639"/>
            <a:ext cx="1078810" cy="799875"/>
          </a:xfrm>
          <a:prstGeom prst="bentConnector3">
            <a:avLst>
              <a:gd name="adj1" fmla="val 365"/>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12CE5E28-03ED-4C91-A8ED-A4B5A31620CF}"/>
              </a:ext>
            </a:extLst>
          </p:cNvPr>
          <p:cNvCxnSpPr>
            <a:cxnSpLocks/>
            <a:endCxn id="3" idx="0"/>
          </p:cNvCxnSpPr>
          <p:nvPr/>
        </p:nvCxnSpPr>
        <p:spPr>
          <a:xfrm rot="10800000" flipV="1">
            <a:off x="7702109" y="2276046"/>
            <a:ext cx="799875" cy="737418"/>
          </a:xfrm>
          <a:prstGeom prst="bentConnector2">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7024A739-3AA0-4AF5-AA77-FBB342533CEF}"/>
              </a:ext>
            </a:extLst>
          </p:cNvPr>
          <p:cNvCxnSpPr>
            <a:cxnSpLocks/>
          </p:cNvCxnSpPr>
          <p:nvPr/>
        </p:nvCxnSpPr>
        <p:spPr>
          <a:xfrm rot="16200000" flipH="1">
            <a:off x="7690934" y="3783733"/>
            <a:ext cx="1117416" cy="504681"/>
          </a:xfrm>
          <a:prstGeom prst="bentConnector3">
            <a:avLst>
              <a:gd name="adj1" fmla="val 99394"/>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D811AF6D-D58D-41EE-A88E-DF2500E41E4D}"/>
              </a:ext>
            </a:extLst>
          </p:cNvPr>
          <p:cNvCxnSpPr>
            <a:cxnSpLocks/>
            <a:stCxn id="49" idx="0"/>
          </p:cNvCxnSpPr>
          <p:nvPr/>
        </p:nvCxnSpPr>
        <p:spPr>
          <a:xfrm rot="5400000" flipH="1" flipV="1">
            <a:off x="7886724" y="2674174"/>
            <a:ext cx="694089" cy="536429"/>
          </a:xfrm>
          <a:prstGeom prst="bentConnector3">
            <a:avLst>
              <a:gd name="adj1" fmla="val 101035"/>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99ABE0A8-891E-456E-9A8A-AB9467D19456}"/>
              </a:ext>
            </a:extLst>
          </p:cNvPr>
          <p:cNvSpPr txBox="1"/>
          <p:nvPr/>
        </p:nvSpPr>
        <p:spPr>
          <a:xfrm>
            <a:off x="7635500" y="4544521"/>
            <a:ext cx="1128036" cy="4154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1803 MHz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Probe Signal</a:t>
            </a:r>
          </a:p>
        </p:txBody>
      </p:sp>
      <p:sp>
        <p:nvSpPr>
          <p:cNvPr id="79" name="TextBox 78">
            <a:extLst>
              <a:ext uri="{FF2B5EF4-FFF2-40B4-BE49-F238E27FC236}">
                <a16:creationId xmlns:a16="http://schemas.microsoft.com/office/drawing/2014/main" id="{432F09C0-FDDA-4E22-B0E8-B768B5D00008}"/>
              </a:ext>
            </a:extLst>
          </p:cNvPr>
          <p:cNvSpPr txBox="1"/>
          <p:nvPr/>
        </p:nvSpPr>
        <p:spPr>
          <a:xfrm rot="5400000">
            <a:off x="7191639" y="3740881"/>
            <a:ext cx="1128036" cy="25391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1803</a:t>
            </a: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 MHz</a:t>
            </a:r>
          </a:p>
        </p:txBody>
      </p:sp>
      <p:sp>
        <p:nvSpPr>
          <p:cNvPr id="80" name="TextBox 79">
            <a:extLst>
              <a:ext uri="{FF2B5EF4-FFF2-40B4-BE49-F238E27FC236}">
                <a16:creationId xmlns:a16="http://schemas.microsoft.com/office/drawing/2014/main" id="{7DEC8AF3-44A5-41E8-BBA3-560F4ED24896}"/>
              </a:ext>
            </a:extLst>
          </p:cNvPr>
          <p:cNvSpPr txBox="1"/>
          <p:nvPr/>
        </p:nvSpPr>
        <p:spPr>
          <a:xfrm>
            <a:off x="7165614" y="5381737"/>
            <a:ext cx="3503141" cy="646331"/>
          </a:xfrm>
          <a:prstGeom prst="rect">
            <a:avLst/>
          </a:prstGeom>
          <a:noFill/>
          <a:ln>
            <a:solidFill>
              <a:schemeClr val="tx1"/>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1297.2 MHz = 3100.2 – 1803 MHz</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FCC #2 is locked onto 7/9 mode</a:t>
            </a:r>
          </a:p>
        </p:txBody>
      </p:sp>
      <p:cxnSp>
        <p:nvCxnSpPr>
          <p:cNvPr id="58" name="Straight Arrow Connector 57"/>
          <p:cNvCxnSpPr>
            <a:stCxn id="78" idx="0"/>
          </p:cNvCxnSpPr>
          <p:nvPr/>
        </p:nvCxnSpPr>
        <p:spPr>
          <a:xfrm flipV="1">
            <a:off x="3043554" y="3731741"/>
            <a:ext cx="2611721" cy="863041"/>
          </a:xfrm>
          <a:prstGeom prst="straightConnector1">
            <a:avLst/>
          </a:prstGeom>
          <a:ln w="9525" cap="flat" cmpd="sng" algn="ctr">
            <a:solidFill>
              <a:schemeClr val="dk1"/>
            </a:solidFill>
            <a:prstDash val="lg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60" name="Straight Arrow Connector 59"/>
          <p:cNvCxnSpPr>
            <a:stCxn id="80" idx="0"/>
            <a:endCxn id="41" idx="2"/>
          </p:cNvCxnSpPr>
          <p:nvPr/>
        </p:nvCxnSpPr>
        <p:spPr>
          <a:xfrm flipV="1">
            <a:off x="8917185" y="4722468"/>
            <a:ext cx="354502" cy="659269"/>
          </a:xfrm>
          <a:prstGeom prst="straightConnector1">
            <a:avLst/>
          </a:prstGeom>
          <a:ln w="9525" cap="flat" cmpd="sng" algn="ctr">
            <a:solidFill>
              <a:schemeClr val="dk1"/>
            </a:solidFill>
            <a:prstDash val="lg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93DC1E8A-5CBD-4392-8D48-969E85BF2604}"/>
              </a:ext>
            </a:extLst>
          </p:cNvPr>
          <p:cNvSpPr txBox="1"/>
          <p:nvPr/>
        </p:nvSpPr>
        <p:spPr>
          <a:xfrm>
            <a:off x="10358578" y="3311858"/>
            <a:ext cx="122020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Peter Owen, 2023</a:t>
            </a:r>
          </a:p>
        </p:txBody>
      </p:sp>
    </p:spTree>
    <p:extLst>
      <p:ext uri="{BB962C8B-B14F-4D97-AF65-F5344CB8AC3E}">
        <p14:creationId xmlns:p14="http://schemas.microsoft.com/office/powerpoint/2010/main" val="1139351157"/>
      </p:ext>
    </p:extLst>
  </p:cSld>
  <p:clrMapOvr>
    <a:masterClrMapping/>
  </p:clrMapOvr>
</p:sld>
</file>

<file path=ppt/theme/theme1.xml><?xml version="1.0" encoding="utf-8"?>
<a:theme xmlns:a="http://schemas.openxmlformats.org/drawingml/2006/main" name="Jefferson Lab Theme 1">
  <a:themeElements>
    <a:clrScheme name="JLab Color Theme 1">
      <a:dk1>
        <a:srgbClr val="000000"/>
      </a:dk1>
      <a:lt1>
        <a:srgbClr val="FFFFFF"/>
      </a:lt1>
      <a:dk2>
        <a:srgbClr val="1C5068"/>
      </a:dk2>
      <a:lt2>
        <a:srgbClr val="8397A9"/>
      </a:lt2>
      <a:accent1>
        <a:srgbClr val="C31230"/>
      </a:accent1>
      <a:accent2>
        <a:srgbClr val="10A1AF"/>
      </a:accent2>
      <a:accent3>
        <a:srgbClr val="5E5E5E"/>
      </a:accent3>
      <a:accent4>
        <a:srgbClr val="821282"/>
      </a:accent4>
      <a:accent5>
        <a:srgbClr val="385723"/>
      </a:accent5>
      <a:accent6>
        <a:srgbClr val="BF9000"/>
      </a:accent6>
      <a:hlink>
        <a:srgbClr val="1C5068"/>
      </a:hlink>
      <a:folHlink>
        <a:srgbClr val="10A1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effersonLabTemplate_JG_2503" id="{3B269B79-482B-CB48-8F1B-DE1E93D1D15C}" vid="{F7CB5D91-9C74-4C48-B8C9-8E1FE7F854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SRF Workshop 70 - RF system</Template>
  <TotalTime>515</TotalTime>
  <Words>1048</Words>
  <Application>Microsoft Office PowerPoint</Application>
  <PresentationFormat>Widescreen</PresentationFormat>
  <Paragraphs>170</Paragraphs>
  <Slides>11</Slides>
  <Notes>9</Notes>
  <HiddenSlides>1</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11</vt:i4>
      </vt:variant>
    </vt:vector>
  </HeadingPairs>
  <TitlesOfParts>
    <vt:vector size="16" baseType="lpstr">
      <vt:lpstr>Calibri</vt:lpstr>
      <vt:lpstr>Arial</vt:lpstr>
      <vt:lpstr>Calibri Light</vt:lpstr>
      <vt:lpstr>Jefferson Lab Theme 1</vt:lpstr>
      <vt:lpstr>Office Theme</vt:lpstr>
      <vt:lpstr>A new SRF cavity control system</vt:lpstr>
      <vt:lpstr>Outline</vt:lpstr>
      <vt:lpstr>RF Control Systems - General</vt:lpstr>
      <vt:lpstr>RF Control Systems - VTA</vt:lpstr>
      <vt:lpstr>Upcoming RF Challenges</vt:lpstr>
      <vt:lpstr>New RF System Design</vt:lpstr>
      <vt:lpstr>LDRD Research Project</vt:lpstr>
      <vt:lpstr>Mode Mixing</vt:lpstr>
      <vt:lpstr>Anti-Mode Mixing System (AMMS)</vt:lpstr>
      <vt:lpstr>  Questions?</vt:lpstr>
      <vt:lpstr>Abstract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Owen</dc:creator>
  <cp:lastModifiedBy>Peter Owen</cp:lastModifiedBy>
  <cp:revision>8</cp:revision>
  <cp:lastPrinted>2024-11-21T18:51:38Z</cp:lastPrinted>
  <dcterms:created xsi:type="dcterms:W3CDTF">2025-11-07T22:23:23Z</dcterms:created>
  <dcterms:modified xsi:type="dcterms:W3CDTF">2025-11-13T00:34:13Z</dcterms:modified>
</cp:coreProperties>
</file>